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690"/>
    <p:restoredTop sz="50076"/>
  </p:normalViewPr>
  <p:slideViewPr>
    <p:cSldViewPr snapToGrid="0" snapToObjects="1">
      <p:cViewPr varScale="1">
        <p:scale>
          <a:sx n="94" d="100"/>
          <a:sy n="94" d="100"/>
        </p:scale>
        <p:origin x="216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4DD1-D6A7-D246-AEC5-6B34D52DCF46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4329-E8AE-3343-88D4-40D77A233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98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4DD1-D6A7-D246-AEC5-6B34D52DCF46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4329-E8AE-3343-88D4-40D77A233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58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4DD1-D6A7-D246-AEC5-6B34D52DCF46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4329-E8AE-3343-88D4-40D77A233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4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4DD1-D6A7-D246-AEC5-6B34D52DCF46}" type="datetimeFigureOut">
              <a:rPr lang="en-US" smtClean="0"/>
              <a:t>8/31/16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4329-E8AE-3343-88D4-40D77A233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4DD1-D6A7-D246-AEC5-6B34D52DCF46}" type="datetimeFigureOut">
              <a:rPr lang="en-US" smtClean="0"/>
              <a:t>8/31/16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4329-E8AE-3343-88D4-40D77A233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191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4DD1-D6A7-D246-AEC5-6B34D52DCF46}" type="datetimeFigureOut">
              <a:rPr lang="en-US" smtClean="0"/>
              <a:t>8/31/16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4329-E8AE-3343-88D4-40D77A233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398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4DD1-D6A7-D246-AEC5-6B34D52DCF46}" type="datetimeFigureOut">
              <a:rPr lang="en-US" smtClean="0"/>
              <a:t>8/31/16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4329-E8AE-3343-88D4-40D77A233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583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4DD1-D6A7-D246-AEC5-6B34D52DCF46}" type="datetimeFigureOut">
              <a:rPr lang="en-US" smtClean="0"/>
              <a:t>8/31/16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4329-E8AE-3343-88D4-40D77A233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09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4DD1-D6A7-D246-AEC5-6B34D52DCF46}" type="datetimeFigureOut">
              <a:rPr lang="en-US" smtClean="0"/>
              <a:t>8/31/16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4329-E8AE-3343-88D4-40D77A233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393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4DD1-D6A7-D246-AEC5-6B34D52DCF46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4329-E8AE-3343-88D4-40D77A233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93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4DD1-D6A7-D246-AEC5-6B34D52DCF46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4329-E8AE-3343-88D4-40D77A233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758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D4DD1-D6A7-D246-AEC5-6B34D52DCF46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84329-E8AE-3343-88D4-40D77A233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521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88" y="0"/>
            <a:ext cx="105087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11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2016-08-31T11:27:03Z</dcterms:created>
  <dcterms:modified xsi:type="dcterms:W3CDTF">2016-08-31T11:27:44Z</dcterms:modified>
</cp:coreProperties>
</file>