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2" r:id="rId4"/>
    <p:sldId id="258" r:id="rId5"/>
    <p:sldId id="263" r:id="rId6"/>
    <p:sldId id="259" r:id="rId7"/>
    <p:sldId id="264" r:id="rId8"/>
    <p:sldId id="261" r:id="rId9"/>
    <p:sldId id="265" r:id="rId10"/>
    <p:sldId id="260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205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DBA9B6-E04E-42E7-9EA3-13093DF4E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AA8BE-AF4B-4E3A-821E-BBE1150652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740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BD26607-19AB-4F48-BD74-AED579F0F01B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841D4B9-3444-4490-9DF9-774CF9A939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05144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0F02329-A878-4E5E-B1DD-C21B20B673F1}" type="slidenum">
              <a:rPr lang="en-US" altLang="en-US">
                <a:latin typeface="Calibri" panose="020F0502020204030204" pitchFamily="34" charset="0"/>
              </a:rPr>
              <a:pPr eaLnBrk="1" hangingPunct="1"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00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for building and maintain bones and teeth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20A174E-A572-4FDA-BB94-C2DAB3FF64A1}" type="slidenum">
              <a:rPr lang="en-US" altLang="en-US">
                <a:latin typeface="Calibri" panose="020F0502020204030204" pitchFamily="34" charset="0"/>
              </a:rPr>
              <a:pPr eaLnBrk="1" hangingPunct="1"/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403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7F1B6-7779-4A48-BC35-3E12774A96F5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57B4680E-9CAE-4206-9109-9F6405829C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361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09AED-863D-4288-B197-6E632EB2E609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B2734864-B085-4ED1-B9BE-1B7047FC19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991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82B4E-7C6C-44A5-8BD9-E6DD6FB47D42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47635144-B90E-4BF3-B82D-F17F58AF78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5202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FA236-BF2F-4F2A-8F4A-30B395DA16CC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9AFF61-CE72-4679-B2E8-70F679A9ED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187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0B92F-7095-4604-BF60-E5C768B6848A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8F2809C0-2FA0-4896-82F6-4C91525516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859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F38F-839F-4075-AC7B-A9949132A4ED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4BCCA3A6-5685-45E9-9C68-73569030E1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4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BB104-B4EB-40D7-8DE6-41962F2530E5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8DE84A-F29E-415E-97E6-A450AB1244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6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9528BA74-8571-4046-9B84-19B18210F3F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E6F70-F828-4B36-8DDF-5F3CA8A792E0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02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FED7B646-3F46-4422-9618-05AC90A0DCF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38095-96CF-4775-A9F8-4A9201E6EECB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85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3CC3D-F71C-4BE5-B084-A0C41ACBF775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AC84C0-AFA3-46EB-893E-31E7D86A13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07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AC6DBD41-DCDF-47D0-83BE-EE38714C408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3C028-2415-4423-B1E8-DE0BF755C5A6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67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BA8CE6-0757-48BD-8358-3CA4B778F122}" type="datetimeFigureOut">
              <a:rPr lang="en-US"/>
              <a:pPr>
                <a:defRPr/>
              </a:pPr>
              <a:t>6/1/2018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600">
                <a:solidFill>
                  <a:srgbClr val="7B9899"/>
                </a:solidFill>
              </a:defRPr>
            </a:lvl1pPr>
          </a:lstStyle>
          <a:p>
            <a:fld id="{75731F3F-83EC-45EB-877E-42EF429C259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utritionfoundation.org.nz/nutrition-facts/nutrition-a-z/Eggs/What-do-eggs-contain-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5400" dirty="0"/>
              <a:t>EGGS </a:t>
            </a:r>
            <a:r>
              <a:rPr lang="en-US" altLang="en-US" sz="5400"/>
              <a:t>and Their </a:t>
            </a:r>
            <a:br>
              <a:rPr lang="en-US" altLang="en-US" sz="2800" dirty="0"/>
            </a:br>
            <a:r>
              <a:rPr lang="en-US" altLang="en-US" sz="5400" dirty="0"/>
              <a:t>Nutritional Value</a:t>
            </a:r>
          </a:p>
        </p:txBody>
      </p:sp>
      <p:pic>
        <p:nvPicPr>
          <p:cNvPr id="13317" name="Picture 5" descr="Egg, Broken, Yolk, Raw, Cracked, Uncooked, She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83157" y="2365243"/>
            <a:ext cx="3458302" cy="451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5399795"/>
            <a:ext cx="403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All graphics in this resource have been attributed CC0 1.0 Universal (CC0 1.0) Public Domain Dedication, waiving all of his/her rights to the work worldwide under copyright law.</a:t>
            </a: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82D766-8D6D-4028-8DCF-87F379AF3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76" y="4468365"/>
            <a:ext cx="1646808" cy="9314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1790DB-DD08-4B2D-9F66-8D002D54B9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76" y="2829131"/>
            <a:ext cx="1440724" cy="25706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B9899"/>
                </a:solidFill>
              </a:rPr>
              <a:t>The whole egg: yolk and albumen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sz="2800" dirty="0">
                <a:latin typeface="Georgia" panose="02040502050405020303" pitchFamily="18" charset="0"/>
                <a:ea typeface="Gungsuh" panose="02030600000101010101" pitchFamily="18" charset="-127"/>
              </a:rPr>
              <a:t>Eggs are an </a:t>
            </a:r>
            <a:r>
              <a:rPr lang="en-US" altLang="en-US" sz="5400" dirty="0">
                <a:latin typeface="Georgia" panose="02040502050405020303" pitchFamily="18" charset="0"/>
                <a:ea typeface="Gungsuh" panose="02030600000101010101" pitchFamily="18" charset="-127"/>
              </a:rPr>
              <a:t>EXCELLENT </a:t>
            </a:r>
            <a:r>
              <a:rPr lang="en-US" altLang="en-US" sz="2800" dirty="0">
                <a:latin typeface="Georgia" panose="02040502050405020303" pitchFamily="18" charset="0"/>
                <a:ea typeface="Gungsuh" panose="02030600000101010101" pitchFamily="18" charset="-127"/>
              </a:rPr>
              <a:t>source of:</a:t>
            </a: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endParaRPr lang="en-US" altLang="en-US" sz="2800" dirty="0">
              <a:latin typeface="Georgia" panose="02040502050405020303" pitchFamily="18" charset="0"/>
              <a:ea typeface="Gungsuh" panose="02030600000101010101" pitchFamily="18" charset="-127"/>
            </a:endParaRP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sz="8000" dirty="0">
                <a:solidFill>
                  <a:srgbClr val="0070C0"/>
                </a:solidFill>
                <a:latin typeface="Georgia" panose="02040502050405020303" pitchFamily="18" charset="0"/>
                <a:ea typeface="Gungsuh" panose="02030600000101010101" pitchFamily="18" charset="-127"/>
              </a:rPr>
              <a:t>PROTEIN</a:t>
            </a:r>
          </a:p>
        </p:txBody>
      </p:sp>
      <p:pic>
        <p:nvPicPr>
          <p:cNvPr id="4" name="Picture 5" descr="Egg, Broken, Yolk, Raw, Cracked, Uncooked, She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11947" y="4051254"/>
            <a:ext cx="1905000" cy="248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0"/>
            <a:ext cx="8534400" cy="1447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dirty="0"/>
            </a:br>
            <a:r>
              <a:rPr lang="en-US" dirty="0"/>
              <a:t>The protein in eggs is particularly useful for: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u="sng" dirty="0"/>
              <a:t>Children &amp; Adolescents</a:t>
            </a:r>
            <a:r>
              <a:rPr lang="en-US" dirty="0"/>
              <a:t>: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           assisting in growth and development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u="sng" dirty="0"/>
              <a:t>Athletes:</a:t>
            </a:r>
            <a:r>
              <a:rPr lang="en-US" dirty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          maintaining muscle mass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u="sng" dirty="0"/>
              <a:t>Older Adults: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          maintaining muscle mass and strength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7B9899"/>
                </a:solidFill>
              </a:rPr>
              <a:t>The whole egg: yolk and albumen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sz="2800" dirty="0">
                <a:latin typeface="+mj-lt"/>
                <a:ea typeface="Gungsuh" panose="02030600000101010101" pitchFamily="18" charset="-127"/>
              </a:rPr>
              <a:t>Eggs are an </a:t>
            </a:r>
            <a:r>
              <a:rPr lang="en-US" altLang="en-US" sz="5400" dirty="0">
                <a:latin typeface="+mj-lt"/>
                <a:ea typeface="Gungsuh" panose="02030600000101010101" pitchFamily="18" charset="-127"/>
              </a:rPr>
              <a:t>EXCELLENT </a:t>
            </a:r>
            <a:r>
              <a:rPr lang="en-US" altLang="en-US" sz="2800" dirty="0">
                <a:latin typeface="+mj-lt"/>
                <a:ea typeface="Gungsuh" panose="02030600000101010101" pitchFamily="18" charset="-127"/>
              </a:rPr>
              <a:t>source of:</a:t>
            </a: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dirty="0">
                <a:latin typeface="+mj-lt"/>
              </a:rPr>
              <a:t>   </a:t>
            </a:r>
            <a:r>
              <a:rPr lang="en-US" altLang="en-US" sz="8000" dirty="0">
                <a:solidFill>
                  <a:srgbClr val="0070C0"/>
                </a:solidFill>
                <a:latin typeface="+mj-lt"/>
              </a:rPr>
              <a:t>VITAMINS:</a:t>
            </a: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sz="6600" dirty="0">
                <a:solidFill>
                  <a:srgbClr val="0070C0"/>
                </a:solidFill>
                <a:latin typeface="+mj-lt"/>
              </a:rPr>
              <a:t> A, B, D, E and folate</a:t>
            </a: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endParaRPr lang="en-US" altLang="en-US" sz="4800" dirty="0">
              <a:solidFill>
                <a:srgbClr val="0070C0"/>
              </a:solidFill>
            </a:endParaRPr>
          </a:p>
        </p:txBody>
      </p:sp>
      <p:pic>
        <p:nvPicPr>
          <p:cNvPr id="4" name="Picture 5" descr="Egg, Broken, Yolk, Raw, Cracked, Uncooked, She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63382" y="4863407"/>
            <a:ext cx="1536941" cy="200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7B9899"/>
                </a:solidFill>
              </a:rPr>
              <a:t>Vitamins in eggs provide: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growth and maintenance of healthy cells (</a:t>
            </a:r>
            <a:r>
              <a:rPr lang="en-US" dirty="0" err="1"/>
              <a:t>folate</a:t>
            </a:r>
            <a:r>
              <a:rPr lang="en-US" dirty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The release of energy from our food for our body to use (B-5)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brain and nervous system functions and blood formation (B-12)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growth and eye health (</a:t>
            </a:r>
            <a:r>
              <a:rPr lang="en-US" dirty="0" err="1"/>
              <a:t>Vit</a:t>
            </a:r>
            <a:r>
              <a:rPr lang="en-US" dirty="0"/>
              <a:t>. A)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the ability to turn carbohydrates into energy our body can use (Thiamin- a B vitamin)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important functions in bone health (</a:t>
            </a:r>
            <a:r>
              <a:rPr lang="en-US" dirty="0" err="1"/>
              <a:t>Vit</a:t>
            </a:r>
            <a:r>
              <a:rPr lang="en-US" dirty="0"/>
              <a:t> D)</a:t>
            </a:r>
            <a:endParaRPr lang="en-US" u="sng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an antioxidant to protect our bodies against disease (</a:t>
            </a:r>
            <a:r>
              <a:rPr lang="en-US" dirty="0" err="1"/>
              <a:t>Vit</a:t>
            </a:r>
            <a:r>
              <a:rPr lang="en-US" dirty="0"/>
              <a:t> E)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7B9899"/>
                </a:solidFill>
              </a:rPr>
              <a:t>The whole egg: yolk and albumen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altLang="en-US" sz="2800" dirty="0">
                <a:ea typeface="Gungsuh" panose="02030600000101010101" pitchFamily="18" charset="-127"/>
              </a:rPr>
              <a:t>Eggs are an </a:t>
            </a:r>
            <a:r>
              <a:rPr lang="en-US" altLang="en-US" sz="5400" dirty="0">
                <a:ea typeface="Gungsuh" panose="02030600000101010101" pitchFamily="18" charset="-127"/>
              </a:rPr>
              <a:t>EXCELLENT </a:t>
            </a:r>
            <a:r>
              <a:rPr lang="en-US" altLang="en-US" sz="2800" dirty="0">
                <a:ea typeface="Gungsuh" panose="02030600000101010101" pitchFamily="18" charset="-127"/>
              </a:rPr>
              <a:t>source of:</a:t>
            </a: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en-US" sz="2400" dirty="0"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sz="8000" dirty="0">
                <a:solidFill>
                  <a:srgbClr val="0070C0"/>
                </a:solidFill>
                <a:latin typeface="Georgia" panose="02040502050405020303" pitchFamily="18" charset="0"/>
                <a:ea typeface="Gungsuh" panose="02030600000101010101" pitchFamily="18" charset="-127"/>
              </a:rPr>
              <a:t>MINERALS:</a:t>
            </a: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sz="5400" dirty="0">
                <a:solidFill>
                  <a:srgbClr val="0070C0"/>
                </a:solidFill>
                <a:latin typeface="Georgia" panose="02040502050405020303" pitchFamily="18" charset="0"/>
                <a:ea typeface="Gungsuh" panose="02030600000101010101" pitchFamily="18" charset="-127"/>
              </a:rPr>
              <a:t>iron, calcium, zinc, iodine</a:t>
            </a: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   </a:t>
            </a: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en-US" dirty="0"/>
          </a:p>
        </p:txBody>
      </p:sp>
      <p:pic>
        <p:nvPicPr>
          <p:cNvPr id="4" name="Picture 5" descr="Egg, Broken, Yolk, Raw, Cracked, Uncooked, She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60397" y="5093459"/>
            <a:ext cx="1339971" cy="175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7B9899"/>
                </a:solidFill>
              </a:rPr>
              <a:t>Minerals in eggs provide: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altLang="en-US"/>
              <a:t>proper functioning of our thyroid gland (Iodine)</a:t>
            </a:r>
          </a:p>
          <a:p>
            <a:pPr eaLnBrk="1" hangingPunct="1"/>
            <a:r>
              <a:rPr lang="en-US" altLang="en-US"/>
              <a:t>hemoglobin which carries oxygen around our bodies (Iron)</a:t>
            </a:r>
          </a:p>
          <a:p>
            <a:pPr eaLnBrk="1" hangingPunct="1"/>
            <a:r>
              <a:rPr lang="en-US" altLang="en-US"/>
              <a:t>help in growth, wound healing, blood formation and maintenance of tissues (Zinc) </a:t>
            </a:r>
          </a:p>
          <a:p>
            <a:pPr eaLnBrk="1" hangingPunct="1"/>
            <a:r>
              <a:rPr lang="en-US" altLang="en-US"/>
              <a:t>the building and maintenance  of bones and teeth (Calcium)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7B9899"/>
                </a:solidFill>
              </a:rPr>
              <a:t>The whole egg: yolk and albumen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sz="2800" dirty="0">
                <a:latin typeface="Georgia" panose="02040502050405020303" pitchFamily="18" charset="0"/>
                <a:ea typeface="Gungsuh" panose="02030600000101010101" pitchFamily="18" charset="-127"/>
              </a:rPr>
              <a:t>Eggs are an </a:t>
            </a:r>
            <a:r>
              <a:rPr lang="en-US" altLang="en-US" sz="5400" dirty="0">
                <a:latin typeface="Georgia" panose="02040502050405020303" pitchFamily="18" charset="0"/>
                <a:ea typeface="Gungsuh" panose="02030600000101010101" pitchFamily="18" charset="-127"/>
              </a:rPr>
              <a:t>EXCELLENT</a:t>
            </a:r>
            <a:r>
              <a:rPr lang="en-US" altLang="en-US" sz="4800" dirty="0">
                <a:latin typeface="Georgia" panose="02040502050405020303" pitchFamily="18" charset="0"/>
                <a:ea typeface="Gungsuh" panose="02030600000101010101" pitchFamily="18" charset="-127"/>
              </a:rPr>
              <a:t> </a:t>
            </a:r>
            <a:r>
              <a:rPr lang="en-US" altLang="en-US" sz="2800" dirty="0">
                <a:latin typeface="Georgia" panose="02040502050405020303" pitchFamily="18" charset="0"/>
                <a:ea typeface="Gungsuh" panose="02030600000101010101" pitchFamily="18" charset="-127"/>
              </a:rPr>
              <a:t>source of:</a:t>
            </a: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en-US" dirty="0"/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sz="8000" dirty="0">
                <a:solidFill>
                  <a:srgbClr val="0070C0"/>
                </a:solidFill>
              </a:rPr>
              <a:t>ANTIOXIDANTS</a:t>
            </a: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endParaRPr lang="en-US" altLang="en-US" sz="4400" dirty="0">
              <a:solidFill>
                <a:srgbClr val="0070C0"/>
              </a:solidFill>
            </a:endParaRP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endParaRPr lang="en-US" altLang="en-US" sz="4400" dirty="0">
              <a:solidFill>
                <a:srgbClr val="0070C0"/>
              </a:solidFill>
            </a:endParaRPr>
          </a:p>
        </p:txBody>
      </p:sp>
      <p:pic>
        <p:nvPicPr>
          <p:cNvPr id="4" name="Picture 5" descr="Egg, Broken, Yolk, Raw, Cracked, Uncooked, She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82837" y="4203654"/>
            <a:ext cx="1905000" cy="248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7B9899"/>
                </a:solidFill>
              </a:rPr>
              <a:t>Antioxidants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an antioxidant to protect our bodies against disease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(Vitamin E)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an antioxidant which protects our body and immune system (Selenium)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important for eye health (Lutein)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7B9899"/>
                </a:solidFill>
              </a:rPr>
              <a:t>Egg yolks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sz="2800" dirty="0"/>
              <a:t>Egg yolks contain more vitamins and minerals than the albumen and are one of the few foods that are a natural source of Vitamin D.  Yolks also contain:</a:t>
            </a: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en-US" altLang="en-US" sz="8000" dirty="0">
                <a:solidFill>
                  <a:srgbClr val="0070C0"/>
                </a:solidFill>
              </a:rPr>
              <a:t>FATS</a:t>
            </a: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endParaRPr lang="en-US" altLang="en-US" sz="3200" dirty="0">
              <a:solidFill>
                <a:srgbClr val="0070C0"/>
              </a:solidFill>
            </a:endParaRPr>
          </a:p>
        </p:txBody>
      </p:sp>
      <p:pic>
        <p:nvPicPr>
          <p:cNvPr id="4" name="Picture 5" descr="Egg, Broken, Yolk, Raw, Cracked, Uncooked, She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64346" y="4051254"/>
            <a:ext cx="1905000" cy="248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7B9899"/>
                </a:solidFill>
              </a:rPr>
              <a:t>Fats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altLang="en-US" dirty="0"/>
              <a:t>S</a:t>
            </a:r>
            <a:r>
              <a:rPr lang="en-US" altLang="en-US"/>
              <a:t>upply </a:t>
            </a:r>
            <a:r>
              <a:rPr lang="en-US" altLang="en-US" dirty="0"/>
              <a:t>energy</a:t>
            </a:r>
          </a:p>
          <a:p>
            <a:pPr eaLnBrk="1" hangingPunct="1"/>
            <a:r>
              <a:rPr lang="en-US" altLang="en-US" dirty="0"/>
              <a:t>Allow the body to absorb fat-soluble vitamins</a:t>
            </a:r>
          </a:p>
          <a:p>
            <a:pPr eaLnBrk="1" hangingPunct="1"/>
            <a:r>
              <a:rPr lang="en-US" altLang="en-US" dirty="0"/>
              <a:t>Protect organs </a:t>
            </a:r>
          </a:p>
          <a:p>
            <a:pPr eaLnBrk="1" hangingPunct="1"/>
            <a:r>
              <a:rPr lang="en-US" altLang="en-US" dirty="0"/>
              <a:t>Insulate the body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8E7B1-238E-419D-8DE7-07AF0E710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and Storing Eggs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7D43D-F6BA-4C81-91FF-0F7DA36B229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Eggs-look for </a:t>
            </a:r>
            <a:r>
              <a:rPr lang="en-US" dirty="0" err="1"/>
              <a:t>uncracked</a:t>
            </a:r>
            <a:r>
              <a:rPr lang="en-US" dirty="0"/>
              <a:t>, clean shells</a:t>
            </a:r>
          </a:p>
          <a:p>
            <a:pPr lvl="1"/>
            <a:r>
              <a:rPr lang="en-US" dirty="0"/>
              <a:t>Check for sell-by dates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657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176841"/>
            <a:ext cx="8534400" cy="758825"/>
          </a:xfrm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altLang="en-US" dirty="0">
                <a:hlinkClick r:id="rId2"/>
              </a:rPr>
              <a:t>https://www.nutritionfoundation.org.nz/nutrition-facts/nutrition-a-z/Eggs/What-do-eggs-contain-</a:t>
            </a:r>
            <a:r>
              <a:rPr lang="en-US" altLang="en-US" dirty="0"/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93</TotalTime>
  <Words>357</Words>
  <Application>Microsoft Office PowerPoint</Application>
  <PresentationFormat>On-screen Show (4:3)</PresentationFormat>
  <Paragraphs>64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Gungsuh</vt:lpstr>
      <vt:lpstr>arial</vt:lpstr>
      <vt:lpstr>arial</vt:lpstr>
      <vt:lpstr>Calibri</vt:lpstr>
      <vt:lpstr>Georgia</vt:lpstr>
      <vt:lpstr>Wingdings</vt:lpstr>
      <vt:lpstr>Wingdings 2</vt:lpstr>
      <vt:lpstr>Civic</vt:lpstr>
      <vt:lpstr>EGGS and Their  Nutritional Value</vt:lpstr>
      <vt:lpstr>The whole egg: yolk and albumen</vt:lpstr>
      <vt:lpstr> The protein in eggs is particularly useful for: </vt:lpstr>
      <vt:lpstr>The whole egg: yolk and albumen</vt:lpstr>
      <vt:lpstr>Vitamins in eggs provide:</vt:lpstr>
      <vt:lpstr>The whole egg: yolk and albumen</vt:lpstr>
      <vt:lpstr>Minerals in eggs provide:</vt:lpstr>
      <vt:lpstr>The whole egg: yolk and albumen</vt:lpstr>
      <vt:lpstr>Antioxidants</vt:lpstr>
      <vt:lpstr>Egg yolks</vt:lpstr>
      <vt:lpstr>Fats</vt:lpstr>
      <vt:lpstr>Selecting and Storing Eggs</vt:lpstr>
      <vt:lpstr>PowerPoint Presentation</vt:lpstr>
    </vt:vector>
  </TitlesOfParts>
  <Company>Pender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EGGS and their Nutritional Value</dc:title>
  <dc:creator>Admin</dc:creator>
  <cp:lastModifiedBy>Reno Palombit</cp:lastModifiedBy>
  <cp:revision>18</cp:revision>
  <cp:lastPrinted>2018-03-13T17:51:23Z</cp:lastPrinted>
  <dcterms:created xsi:type="dcterms:W3CDTF">2018-02-04T23:30:10Z</dcterms:created>
  <dcterms:modified xsi:type="dcterms:W3CDTF">2018-06-01T17:23:37Z</dcterms:modified>
</cp:coreProperties>
</file>