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0"/>
    <p:restoredTop sz="94562"/>
  </p:normalViewPr>
  <p:slideViewPr>
    <p:cSldViewPr snapToGrid="0" snapToObjects="1">
      <p:cViewPr varScale="1">
        <p:scale>
          <a:sx n="108" d="100"/>
          <a:sy n="108" d="100"/>
        </p:scale>
        <p:origin x="1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57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9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9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4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1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0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0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0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1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Division Strategies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5 strategies to divide like a pro</a:t>
            </a:r>
          </a:p>
        </p:txBody>
      </p:sp>
    </p:spTree>
    <p:extLst>
      <p:ext uri="{BB962C8B-B14F-4D97-AF65-F5344CB8AC3E}">
        <p14:creationId xmlns:p14="http://schemas.microsoft.com/office/powerpoint/2010/main" val="47682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Change it to a missing factor multiplication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24 divided by 6 =</a:t>
            </a:r>
          </a:p>
          <a:p>
            <a:r>
              <a:rPr lang="en-US" dirty="0"/>
              <a:t>Change it to 6 x ___= 24</a:t>
            </a:r>
          </a:p>
          <a:p>
            <a:endParaRPr lang="en-US" dirty="0"/>
          </a:p>
          <a:p>
            <a:r>
              <a:rPr lang="en-US" dirty="0"/>
              <a:t>48 divided by 4 = </a:t>
            </a:r>
          </a:p>
          <a:p>
            <a:r>
              <a:rPr lang="en-US" dirty="0"/>
              <a:t>Change it to 4 x ___ = 48</a:t>
            </a:r>
          </a:p>
        </p:txBody>
      </p:sp>
    </p:spTree>
    <p:extLst>
      <p:ext uri="{BB962C8B-B14F-4D97-AF65-F5344CB8AC3E}">
        <p14:creationId xmlns:p14="http://schemas.microsoft.com/office/powerpoint/2010/main" val="1699107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Skip 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 divided by 2 = 6 because 2, 4, 6, 8, 10, 12 I counted by two 6 times.</a:t>
            </a:r>
          </a:p>
          <a:p>
            <a:r>
              <a:rPr lang="en-US" dirty="0"/>
              <a:t>24 divided by 3 = 8</a:t>
            </a:r>
          </a:p>
          <a:p>
            <a:r>
              <a:rPr lang="en-US" dirty="0"/>
              <a:t>Skip count by 3 in table to help keep track. 	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932834"/>
              </p:ext>
            </p:extLst>
          </p:nvPr>
        </p:nvGraphicFramePr>
        <p:xfrm>
          <a:off x="2397760" y="3798146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10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Repeated Subtraction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8 divided by 2 = 4 </a:t>
            </a:r>
          </a:p>
          <a:p>
            <a:r>
              <a:rPr lang="en-US" dirty="0"/>
              <a:t>8 </a:t>
            </a:r>
            <a:r>
              <a:rPr lang="mr-IN" dirty="0"/>
              <a:t>–</a:t>
            </a:r>
            <a:r>
              <a:rPr lang="en-US" dirty="0"/>
              <a:t> 2 = 6</a:t>
            </a:r>
          </a:p>
          <a:p>
            <a:r>
              <a:rPr lang="en-US" dirty="0"/>
              <a:t>6 - 2 = 4</a:t>
            </a:r>
          </a:p>
          <a:p>
            <a:r>
              <a:rPr lang="en-US" dirty="0"/>
              <a:t>4 </a:t>
            </a:r>
            <a:r>
              <a:rPr lang="mr-IN" dirty="0"/>
              <a:t>–</a:t>
            </a:r>
            <a:r>
              <a:rPr lang="en-US" dirty="0"/>
              <a:t> 2 = 2</a:t>
            </a:r>
          </a:p>
          <a:p>
            <a:r>
              <a:rPr lang="en-US" dirty="0"/>
              <a:t>2 - 2 = 0  I subtracted two 4 times. </a:t>
            </a:r>
          </a:p>
        </p:txBody>
      </p:sp>
    </p:spTree>
    <p:extLst>
      <p:ext uri="{BB962C8B-B14F-4D97-AF65-F5344CB8AC3E}">
        <p14:creationId xmlns:p14="http://schemas.microsoft.com/office/powerpoint/2010/main" val="984776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Fair Shares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42 divided by 6 = 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First you draw 7 circles, then you place one tally mark in each circle until you have shared 42 fairly. </a:t>
            </a:r>
          </a:p>
        </p:txBody>
      </p:sp>
      <p:sp>
        <p:nvSpPr>
          <p:cNvPr id="4" name="Oval 3"/>
          <p:cNvSpPr/>
          <p:nvPr/>
        </p:nvSpPr>
        <p:spPr>
          <a:xfrm>
            <a:off x="977763" y="292343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lllllll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526403" y="29413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lllllll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077114" y="29413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lllllll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759726" y="292343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lllllll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310437" y="292343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lllllll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9124950" y="29413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lllllll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3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24 divided by 4 = 6				21 divided by 7</a:t>
            </a:r>
          </a:p>
          <a:p>
            <a:r>
              <a:rPr lang="en-US" dirty="0"/>
              <a:t>X X X X X X						</a:t>
            </a:r>
          </a:p>
          <a:p>
            <a:r>
              <a:rPr lang="en-US" dirty="0"/>
              <a:t>X X X X X X </a:t>
            </a:r>
          </a:p>
          <a:p>
            <a:r>
              <a:rPr lang="en-US" dirty="0"/>
              <a:t>X X X X X X</a:t>
            </a:r>
          </a:p>
          <a:p>
            <a:r>
              <a:rPr lang="en-US" dirty="0"/>
              <a:t>X X X X X X </a:t>
            </a:r>
          </a:p>
          <a:p>
            <a:endParaRPr lang="en-US" dirty="0"/>
          </a:p>
          <a:p>
            <a:r>
              <a:rPr lang="en-US" dirty="0"/>
              <a:t>First you make 4 rows then you add</a:t>
            </a:r>
          </a:p>
          <a:p>
            <a:r>
              <a:rPr lang="en-US" dirty="0"/>
              <a:t>Columns of 6 until you’ve done 24. </a:t>
            </a:r>
          </a:p>
        </p:txBody>
      </p:sp>
      <p:sp>
        <p:nvSpPr>
          <p:cNvPr id="4" name="Oval 3"/>
          <p:cNvSpPr/>
          <p:nvPr/>
        </p:nvSpPr>
        <p:spPr>
          <a:xfrm>
            <a:off x="7437120" y="2560320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437120" y="3102769"/>
            <a:ext cx="30480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452360" y="3701177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52360" y="4392058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452360" y="5055397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452360" y="5718736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016240" y="2560320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016240" y="3102769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016240" y="3712092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016240" y="4398091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016240" y="5055397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061960" y="5708016"/>
            <a:ext cx="24384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95360" y="2560320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595360" y="3102769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595360" y="3724673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595360" y="4392058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595360" y="5039485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595360" y="5702824"/>
            <a:ext cx="289560" cy="396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44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4020</TotalTime>
  <Words>236</Words>
  <Application>Microsoft Macintosh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Mangal</vt:lpstr>
      <vt:lpstr>Office Theme</vt:lpstr>
      <vt:lpstr>Division Strategies</vt:lpstr>
      <vt:lpstr> Change it to a missing factor multiplication problem</vt:lpstr>
      <vt:lpstr>Skip Counting</vt:lpstr>
      <vt:lpstr>Repeated Subtraction </vt:lpstr>
      <vt:lpstr>Fair Shares </vt:lpstr>
      <vt:lpstr>Arrays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Strategies</dc:title>
  <dc:creator>Microsoft Office User</dc:creator>
  <cp:lastModifiedBy>Shannon Morris</cp:lastModifiedBy>
  <cp:revision>6</cp:revision>
  <dcterms:created xsi:type="dcterms:W3CDTF">2018-09-28T19:46:30Z</dcterms:created>
  <dcterms:modified xsi:type="dcterms:W3CDTF">2021-01-07T19:09:40Z</dcterms:modified>
</cp:coreProperties>
</file>