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61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9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15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2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9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1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81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44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885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35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682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7844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83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2286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847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23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70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C1D48-E83C-4B22-8190-CBA762CA2B85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4A8C7D4-3B44-4CBB-BEF8-73D776F53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8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AA769-807E-4EC9-89C7-1D7E95C4A3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Distance-Time Graphs Intro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763AE8-E23E-42B1-8E4B-B110D92883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Use this </a:t>
            </a:r>
            <a:r>
              <a:rPr lang="en-US" dirty="0" err="1"/>
              <a:t>powerpoint</a:t>
            </a:r>
            <a:r>
              <a:rPr lang="en-US" dirty="0"/>
              <a:t> to complete the guided notes.</a:t>
            </a:r>
          </a:p>
        </p:txBody>
      </p:sp>
    </p:spTree>
    <p:extLst>
      <p:ext uri="{BB962C8B-B14F-4D97-AF65-F5344CB8AC3E}">
        <p14:creationId xmlns:p14="http://schemas.microsoft.com/office/powerpoint/2010/main" val="1132048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change in position measured by distance and time.</a:t>
            </a:r>
          </a:p>
        </p:txBody>
      </p:sp>
    </p:spTree>
    <p:extLst>
      <p:ext uri="{BB962C8B-B14F-4D97-AF65-F5344CB8AC3E}">
        <p14:creationId xmlns:p14="http://schemas.microsoft.com/office/powerpoint/2010/main" val="549067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The rate at which an object moves.</a:t>
            </a:r>
          </a:p>
          <a:p>
            <a:r>
              <a:rPr lang="en-US" sz="4000" dirty="0"/>
              <a:t>Speed = Distance/Time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012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Velocity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Tells the speed and direction of a moving object</a:t>
            </a:r>
          </a:p>
        </p:txBody>
      </p:sp>
    </p:spTree>
    <p:extLst>
      <p:ext uri="{BB962C8B-B14F-4D97-AF65-F5344CB8AC3E}">
        <p14:creationId xmlns:p14="http://schemas.microsoft.com/office/powerpoint/2010/main" val="614106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rate speed or direction changes</a:t>
            </a:r>
          </a:p>
        </p:txBody>
      </p:sp>
    </p:spTree>
    <p:extLst>
      <p:ext uri="{BB962C8B-B14F-4D97-AF65-F5344CB8AC3E}">
        <p14:creationId xmlns:p14="http://schemas.microsoft.com/office/powerpoint/2010/main" val="2798875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vs. Time Graphs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2315815"/>
            <a:ext cx="6348413" cy="357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311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If an object is not moving, a horizontal line is shown.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8317089" cy="574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512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89" y="1066800"/>
            <a:ext cx="86433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343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8452556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810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588023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655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8446726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291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435958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3033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</TotalTime>
  <Words>72</Words>
  <Application>Microsoft Office PowerPoint</Application>
  <PresentationFormat>On-screen Show (4:3)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Distance-Time Graphs Intro</vt:lpstr>
      <vt:lpstr>Motion</vt:lpstr>
      <vt:lpstr>Speed</vt:lpstr>
      <vt:lpstr>Velocity</vt:lpstr>
      <vt:lpstr>Acceleration</vt:lpstr>
      <vt:lpstr>Distance vs. Time Graphs</vt:lpstr>
      <vt:lpstr>If an object is not moving, a horizontal line is shown.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 Up</dc:title>
  <dc:creator>Rachel Bienkievitz</dc:creator>
  <cp:lastModifiedBy>Rachel Bienkievitz</cp:lastModifiedBy>
  <cp:revision>4</cp:revision>
  <dcterms:created xsi:type="dcterms:W3CDTF">2016-04-27T01:33:15Z</dcterms:created>
  <dcterms:modified xsi:type="dcterms:W3CDTF">2019-05-20T12:50:19Z</dcterms:modified>
</cp:coreProperties>
</file>