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3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04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04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2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5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7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99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0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02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4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9DA81-AB41-4357-A462-4174252BBC30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8AAAD-F358-4E08-8BDE-2D98365F9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2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81000"/>
            <a:ext cx="6858000" cy="765175"/>
          </a:xfrm>
        </p:spPr>
        <p:txBody>
          <a:bodyPr/>
          <a:lstStyle/>
          <a:p>
            <a:r>
              <a:rPr lang="en-US" dirty="0" smtClean="0"/>
              <a:t>Directions: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447800"/>
            <a:ext cx="7239000" cy="47244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Complete your first journal entry, you can create any imagery as long as it relates to </a:t>
            </a:r>
            <a:r>
              <a:rPr lang="en-US" b="1" u="sng" dirty="0" smtClean="0">
                <a:solidFill>
                  <a:srgbClr val="FF0000"/>
                </a:solidFill>
              </a:rPr>
              <a:t>Comic Books</a:t>
            </a:r>
            <a:r>
              <a:rPr lang="en-US" dirty="0" smtClean="0"/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Choose one the 7 elements of art and create a mini-poster featuring that element.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51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Mini Poster guidelines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3397849" cy="4525963"/>
          </a:xfrm>
        </p:spPr>
      </p:pic>
      <p:sp>
        <p:nvSpPr>
          <p:cNvPr id="5" name="TextBox 4"/>
          <p:cNvSpPr txBox="1"/>
          <p:nvPr/>
        </p:nvSpPr>
        <p:spPr>
          <a:xfrm>
            <a:off x="4191000" y="1969532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Title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Descriptions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Visual Examples of your element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16002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Make sure you include: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191000" y="3657600"/>
            <a:ext cx="381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Lightly write or block out with a pencil first.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a ruler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Check the examples located at the end of this slide show.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Check for spelling errors.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69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3810000" cy="5029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14310"/>
            <a:ext cx="439102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95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84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Directions:</vt:lpstr>
      <vt:lpstr>Mini Poster guidelines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Directions:</dc:title>
  <dc:creator>browns</dc:creator>
  <cp:lastModifiedBy>browns</cp:lastModifiedBy>
  <cp:revision>4</cp:revision>
  <dcterms:created xsi:type="dcterms:W3CDTF">2018-01-26T01:43:16Z</dcterms:created>
  <dcterms:modified xsi:type="dcterms:W3CDTF">2018-01-26T02:21:48Z</dcterms:modified>
</cp:coreProperties>
</file>