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8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8" r:id="rId8"/>
    <p:sldId id="262" r:id="rId9"/>
    <p:sldId id="264" r:id="rId10"/>
    <p:sldId id="267" r:id="rId11"/>
    <p:sldId id="269" r:id="rId12"/>
    <p:sldId id="27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44"/>
    <p:restoredTop sz="94599"/>
  </p:normalViewPr>
  <p:slideViewPr>
    <p:cSldViewPr snapToGrid="0" snapToObjects="1">
      <p:cViewPr varScale="1">
        <p:scale>
          <a:sx n="106" d="100"/>
          <a:sy n="106" d="100"/>
        </p:scale>
        <p:origin x="110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F680C-88EC-5C41-9DC5-D3018D6E1E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E4D915-CA8E-184F-A760-BFC2509327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C688D-35C3-0E49-B7EF-F4D16252E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3/9/20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9EE1F5-061F-954C-9749-0DA0DA10B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BA631F-4662-DE4E-A2C6-2D6F2D0C7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309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98D7F-A3ED-A84E-9E30-11ED77262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7573E-CDBA-6E4C-B582-C6C2615623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6EAED5-EB1D-3A4D-8CA3-10CB0466A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3/9/20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6ED7C-1C08-0744-BF20-6DA1AB4B5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1F72AF-822A-4643-B5C4-E42FC5D4E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151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21204-7188-A641-A240-34677DAF3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E2AD4F-9AF5-944C-933A-40FD12862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602710-680B-1C42-A75C-19B94FBFD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3/9/20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AFA34-222B-084F-B799-9AA4E6BE6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3C83D6-E37D-A449-A886-403D8FE03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434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178CB-B944-1844-BCE9-3360700EE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29AE2-694F-7341-9D9C-21CF49E848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B0242E-7D9D-E146-886F-CEBEC1FA17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BE4CF5-2EA8-F243-8706-D5B627574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3/9/20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F95D1D-99C0-9C42-ADAF-C482CB43C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4FCA89-DEDE-514C-9C46-2A62C7754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262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ED819-41A6-BB40-BF36-29942FA3E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DDAEF5-E0B9-1C48-95E5-32043ADEA8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2E1B8B-D7A8-904B-A4D4-8226566F25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287198-4501-EC46-AA0E-F1D4C61DE8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1B1F4D-14B7-644A-81F2-9990D29183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E9E738-E307-324C-BDE6-C41723401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3/9/20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6B3C35-1EF0-B34E-B796-DCC2A59FF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A50E6C-196E-2041-A56F-EED50D648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16086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54C81-7C44-9447-BD69-C1874926D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76CC2A-5A09-7A41-9D89-CE13B2CC5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3/9/20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960D79-7407-9446-926A-317DC95F5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755008-081E-4541-90C9-70B98F5F6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405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5DE819-8CE2-104C-9458-957A6EAF9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3/9/20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0502A2-1C91-8542-8314-453123546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24A76-0047-294F-8B77-DEA826496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850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09E2A-3301-214C-87F9-C2A97C6C9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6C7D6-3AC8-3E4F-A94C-26B5B6F01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90F826-6344-2E47-99B3-D75921C48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AED74B-83FB-7443-B081-DA738CC75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smtClean="0"/>
              <a:t>3/9/20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1E42E3-509E-354D-B941-8DF1A4496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B9F382-A9FC-7C45-9560-1B8B493DD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721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013B3-2F4B-A84F-9E02-673BFD2EB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A4D650-CD54-E84C-9350-1A5FCF5EE9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051305-8826-994F-B80F-92B8C53F47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21B7CB-C8F0-9F40-B63A-441E7F980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B0DB6-F5C7-45FB-8CF3-31B45F9C2DAC}" type="datetimeFigureOut">
              <a:rPr lang="en-US" smtClean="0"/>
              <a:t>3/9/20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69E4B2-8499-F341-B4D4-97AA2F18B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5A071A-EC49-4D42-86EB-8B9DF5114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74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0DA48-614B-D646-9634-9DD7BB4EA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2F98D2-4AA1-5347-8F9B-EC6EADE5B6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915B6-EDFF-F94E-8909-1F5004B15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3/9/20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8AD55B-412F-0948-A7E2-D79085882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383B5E-B479-2946-BB95-E6968EF13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840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6E938D-8C04-D14B-AA4B-CE54C99D78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320B6F-1C66-4549-A071-E1D268DE91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E62FD2-D783-FB42-9AC5-0427A0D7A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3/9/20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BDE249-4708-D148-95DC-226694038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1F4D4-BFFE-9647-934C-3E3EE6014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715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2355B0-14C7-7145-A694-93EA3146F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A40495-3067-BD4B-9176-38583E3F8A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FFA166-1E92-4F42-A059-23A74479FC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3/9/20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DEEC6-5668-F345-8F5B-D24E5067D3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2A0FCA-2C22-5648-B294-B4215C9CBA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920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Decimal Review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244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600" dirty="0"/>
              <a:t>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31AD89-16E6-904F-B1FD-3BDC75C540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600" dirty="0"/>
              <a:t>I have 42 meters of wood. I’m going to cut it into pieces that are 0.6 meter long. How many pieces can I cut?</a:t>
            </a:r>
          </a:p>
        </p:txBody>
      </p:sp>
    </p:spTree>
    <p:extLst>
      <p:ext uri="{BB962C8B-B14F-4D97-AF65-F5344CB8AC3E}">
        <p14:creationId xmlns:p14="http://schemas.microsoft.com/office/powerpoint/2010/main" val="1370332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br>
              <a:rPr lang="en-US" sz="1800" dirty="0"/>
            </a:br>
            <a:r>
              <a:rPr lang="en-US" sz="1800" dirty="0"/>
              <a:t>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C8F49A-AD86-214F-BC95-FEAD264A6B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/>
              <a:t>David had $12.58.</a:t>
            </a:r>
            <a:br>
              <a:rPr lang="en-US" sz="4400" dirty="0"/>
            </a:br>
            <a:r>
              <a:rPr lang="en-US" sz="4400" dirty="0"/>
              <a:t>-He purchased 5 carrots for $1.53 each and one bottle of juice for $1.76.</a:t>
            </a:r>
            <a:br>
              <a:rPr lang="en-US" sz="4400" dirty="0"/>
            </a:br>
            <a:r>
              <a:rPr lang="en-US" sz="4400" dirty="0"/>
              <a:t>-There was no sales tax</a:t>
            </a:r>
            <a:br>
              <a:rPr lang="en-US" sz="4400" dirty="0"/>
            </a:br>
            <a:r>
              <a:rPr lang="en-US" sz="4400" dirty="0"/>
              <a:t>How much money did David have after his purchase?</a:t>
            </a:r>
          </a:p>
        </p:txBody>
      </p:sp>
    </p:spTree>
    <p:extLst>
      <p:ext uri="{BB962C8B-B14F-4D97-AF65-F5344CB8AC3E}">
        <p14:creationId xmlns:p14="http://schemas.microsoft.com/office/powerpoint/2010/main" val="1158942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A5FC76-7CFA-6B4E-9FCA-CB7E11CE65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/>
              <a:t>Ms. </a:t>
            </a:r>
            <a:r>
              <a:rPr lang="en-US" sz="4400" dirty="0" err="1"/>
              <a:t>Graybeal</a:t>
            </a:r>
            <a:r>
              <a:rPr lang="en-US" sz="4400" dirty="0"/>
              <a:t> traveled 0.5 mile. Mr. Richter ran for For 0.4 of that distance. How much of a mile did Mr. Richter run?</a:t>
            </a:r>
          </a:p>
        </p:txBody>
      </p:sp>
    </p:spTree>
    <p:extLst>
      <p:ext uri="{BB962C8B-B14F-4D97-AF65-F5344CB8AC3E}">
        <p14:creationId xmlns:p14="http://schemas.microsoft.com/office/powerpoint/2010/main" val="1289476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16BB2F-ACDE-5545-B384-E8CD77C730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600" dirty="0" err="1"/>
              <a:t>Adaya</a:t>
            </a:r>
            <a:r>
              <a:rPr lang="en-US" sz="4600" dirty="0"/>
              <a:t> ran 4.6 miles. Lily ran 1.3 times as far as </a:t>
            </a:r>
            <a:r>
              <a:rPr lang="en-US" sz="4600" dirty="0" err="1"/>
              <a:t>Adaya</a:t>
            </a:r>
            <a:r>
              <a:rPr lang="en-US" sz="4600" dirty="0"/>
              <a:t>. How far did Lily run?</a:t>
            </a:r>
          </a:p>
        </p:txBody>
      </p:sp>
    </p:spTree>
    <p:extLst>
      <p:ext uri="{BB962C8B-B14F-4D97-AF65-F5344CB8AC3E}">
        <p14:creationId xmlns:p14="http://schemas.microsoft.com/office/powerpoint/2010/main" val="1439842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3EE18B-A4A6-9A4E-919B-C8DC34186F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600" dirty="0"/>
              <a:t>You have two apples. You split them into 0.5 pieces of an apple. How many pieces was I able to cut?</a:t>
            </a:r>
          </a:p>
        </p:txBody>
      </p:sp>
    </p:spTree>
    <p:extLst>
      <p:ext uri="{BB962C8B-B14F-4D97-AF65-F5344CB8AC3E}">
        <p14:creationId xmlns:p14="http://schemas.microsoft.com/office/powerpoint/2010/main" val="89942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C0135-46E1-CC40-96B5-DFA1B7706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971627"/>
            <a:ext cx="8991600" cy="1645920"/>
          </a:xfrm>
        </p:spPr>
        <p:txBody>
          <a:bodyPr>
            <a:normAutofit fontScale="90000"/>
          </a:bodyPr>
          <a:lstStyle/>
          <a:p>
            <a:r>
              <a:rPr lang="en-US" dirty="0"/>
              <a:t>A leopard can run 240 times faster than a Three Toed Sloth.  How fast can a Leopard run?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691C-1545-6845-9614-72D144576C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6</a:t>
            </a:r>
            <a:r>
              <a:rPr lang="en-US" dirty="0"/>
              <a:t>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0F7207F-ECB8-8447-8073-3FC47CD2FE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1011919"/>
              </p:ext>
            </p:extLst>
          </p:nvPr>
        </p:nvGraphicFramePr>
        <p:xfrm>
          <a:off x="3124565" y="949569"/>
          <a:ext cx="5556006" cy="24858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34319">
                  <a:extLst>
                    <a:ext uri="{9D8B030D-6E8A-4147-A177-3AD203B41FA5}">
                      <a16:colId xmlns:a16="http://schemas.microsoft.com/office/drawing/2014/main" val="1480031079"/>
                    </a:ext>
                  </a:extLst>
                </a:gridCol>
                <a:gridCol w="3021687">
                  <a:extLst>
                    <a:ext uri="{9D8B030D-6E8A-4147-A177-3AD203B41FA5}">
                      <a16:colId xmlns:a16="http://schemas.microsoft.com/office/drawing/2014/main" val="3835107583"/>
                    </a:ext>
                  </a:extLst>
                </a:gridCol>
              </a:tblGrid>
              <a:tr h="86022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</a:rPr>
                        <a:t>Animal 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</a:rPr>
                        <a:t>Maximum Speed (mph)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34727490"/>
                  </a:ext>
                </a:extLst>
              </a:tr>
              <a:tr h="43011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solidFill>
                            <a:schemeClr val="tx1"/>
                          </a:solidFill>
                          <a:effectLst/>
                        </a:rPr>
                        <a:t>Lion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</a:rPr>
                        <a:t>50.5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11565560"/>
                  </a:ext>
                </a:extLst>
              </a:tr>
              <a:tr h="43011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solidFill>
                            <a:schemeClr val="tx1"/>
                          </a:solidFill>
                          <a:effectLst/>
                        </a:rPr>
                        <a:t>Human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</a:rPr>
                        <a:t>27.89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09212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</a:rPr>
                        <a:t>Three Toed Sloth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</a:rPr>
                        <a:t>0.15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3834211"/>
                  </a:ext>
                </a:extLst>
              </a:tr>
              <a:tr h="43011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</a:rPr>
                        <a:t>Garden Snail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</a:rPr>
                        <a:t>0.03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116304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1017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CC35B7-F735-804B-BB98-FBF87AE79C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600" dirty="0"/>
              <a:t>Ms. Culbreth has 0.24 liter of Dr. pepper. She is sharing it between 3 people. How much Dr. Pepper will each person get?</a:t>
            </a:r>
          </a:p>
        </p:txBody>
      </p:sp>
    </p:spTree>
    <p:extLst>
      <p:ext uri="{BB962C8B-B14F-4D97-AF65-F5344CB8AC3E}">
        <p14:creationId xmlns:p14="http://schemas.microsoft.com/office/powerpoint/2010/main" val="1607257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06908-AEEA-044F-A6E4-389DACA41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F71612-88FF-CB48-B84A-08C717B3B7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F2A0709-845E-A341-92B0-A284C4D95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50" y="723900"/>
            <a:ext cx="97155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6114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4E193-8F64-7242-9176-76DFFAC7A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n-US" dirty="0"/>
            </a:br>
            <a:r>
              <a:rPr lang="en-US" dirty="0"/>
              <a:t>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B3B441-99E0-D34C-B7F2-86E24950BA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/>
              <a:t>At a local food truck, tacos cost $0.54 per pound.  How much will 3.5 pounds of tacos cost?</a:t>
            </a:r>
          </a:p>
        </p:txBody>
      </p:sp>
    </p:spTree>
    <p:extLst>
      <p:ext uri="{BB962C8B-B14F-4D97-AF65-F5344CB8AC3E}">
        <p14:creationId xmlns:p14="http://schemas.microsoft.com/office/powerpoint/2010/main" val="717561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2927757-7A2F-5248-A0E4-2CED47CF8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B9B97C-102E-F448-A430-39C3DA15F6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Macintosh HD:Users:erin.balga:Desktop:Screen Shot 2016-01-06 at 4.42.24 PM.png">
            <a:extLst>
              <a:ext uri="{FF2B5EF4-FFF2-40B4-BE49-F238E27FC236}">
                <a16:creationId xmlns:a16="http://schemas.microsoft.com/office/drawing/2014/main" id="{5B7B7C40-8FC9-C34B-A0BC-409B9E33182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245" y="2403742"/>
            <a:ext cx="10433539" cy="19487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4439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4E7DC-6742-4542-AB4E-24C216345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CF1E40-A926-354C-992F-F8C02D2F3E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/>
              <a:t>Mara loves apple picking.  She picked a total of 3.5 pounds of apples and paid $14.  How much does each pound cost?</a:t>
            </a:r>
          </a:p>
        </p:txBody>
      </p:sp>
    </p:spTree>
    <p:extLst>
      <p:ext uri="{BB962C8B-B14F-4D97-AF65-F5344CB8AC3E}">
        <p14:creationId xmlns:p14="http://schemas.microsoft.com/office/powerpoint/2010/main" val="2890903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</TotalTime>
  <Words>272</Words>
  <Application>Microsoft Macintosh PowerPoint</Application>
  <PresentationFormat>Widescreen</PresentationFormat>
  <Paragraphs>31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Office Theme</vt:lpstr>
      <vt:lpstr>Decimal Review </vt:lpstr>
      <vt:lpstr>1</vt:lpstr>
      <vt:lpstr> 2</vt:lpstr>
      <vt:lpstr>3</vt:lpstr>
      <vt:lpstr>4</vt:lpstr>
      <vt:lpstr>5</vt:lpstr>
      <vt:lpstr>A leopard can run 240 times faster than a Three Toed Sloth.  How fast can a Leopard run?</vt:lpstr>
      <vt:lpstr>7</vt:lpstr>
      <vt:lpstr>8</vt:lpstr>
      <vt:lpstr> 9</vt:lpstr>
      <vt:lpstr>10</vt:lpstr>
      <vt:lpstr>11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Decimal Review April 26, 2018</dc:title>
  <dc:creator>Microsoft Office User</dc:creator>
  <cp:lastModifiedBy>Robert Richter</cp:lastModifiedBy>
  <cp:revision>17</cp:revision>
  <dcterms:created xsi:type="dcterms:W3CDTF">2018-04-17T19:31:17Z</dcterms:created>
  <dcterms:modified xsi:type="dcterms:W3CDTF">2020-03-09T12:03:37Z</dcterms:modified>
</cp:coreProperties>
</file>