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81" r:id="rId4"/>
    <p:sldId id="279" r:id="rId5"/>
    <p:sldId id="266" r:id="rId6"/>
    <p:sldId id="264" r:id="rId7"/>
    <p:sldId id="278" r:id="rId8"/>
    <p:sldId id="28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79"/>
    <p:restoredTop sz="94663"/>
  </p:normalViewPr>
  <p:slideViewPr>
    <p:cSldViewPr snapToGrid="0" snapToObjects="1">
      <p:cViewPr varScale="1">
        <p:scale>
          <a:sx n="112" d="100"/>
          <a:sy n="112" d="100"/>
        </p:scale>
        <p:origin x="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27C12-6D9E-9E4E-9A69-B88875D9A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488EA9-79DE-6A48-980D-8C86E6C2A9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A7E4C-D5F0-194B-8DC9-7332141C0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CC46D-2924-2C41-925F-00CB9B7725F9}" type="datetimeFigureOut">
              <a:rPr lang="en-US" smtClean="0"/>
              <a:t>2/27/20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F42DF-E04B-AA43-99E9-268970774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76D924-0C41-0A4D-B926-8529966B7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48129-1DFB-1842-A0F3-8B6BE08E3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0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07078-D8C9-9E46-9604-D45E86C79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2BF19-6E4B-FE4F-8CEC-BAAE2C8C5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08B41-758D-1548-A6A8-7BFF80313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CC46D-2924-2C41-925F-00CB9B7725F9}" type="datetimeFigureOut">
              <a:rPr lang="en-US" smtClean="0"/>
              <a:t>2/27/20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76DE4E-B42A-9941-908F-46BC4DB0F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C2A96-7171-7B4F-866C-AE9C8FA81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48129-1DFB-1842-A0F3-8B6BE08E3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0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E8EC0-00FB-C445-B1F5-77DF63308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8B0BE5-B3D0-9841-B514-0937F9D027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C28DF3-9033-6740-A3E3-86ACCFD20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CC46D-2924-2C41-925F-00CB9B7725F9}" type="datetimeFigureOut">
              <a:rPr lang="en-US" smtClean="0"/>
              <a:t>2/27/20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0836B-192C-4C49-BA3F-86FF145FE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6DB1E-F477-A949-A75D-A8FA7A864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48129-1DFB-1842-A0F3-8B6BE08E3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3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A87F8-3A83-494A-BD46-028F32D19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563AA-96A6-F346-907E-255442B3A7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7FDE2-48A2-8B44-B39A-68E91C90C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A7593-8ADB-944B-8EB5-3D11A41E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CC46D-2924-2C41-925F-00CB9B7725F9}" type="datetimeFigureOut">
              <a:rPr lang="en-US" smtClean="0"/>
              <a:t>2/27/20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58D4D2-6A97-D041-8A79-30FD51BF2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AFAA64-7F93-D942-9F3A-78341C517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48129-1DFB-1842-A0F3-8B6BE08E3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631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4B2FF-CBE5-0043-B8AD-1487E0C85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916A0F-9411-4F47-A82B-308E100F1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25931D-555E-AE4F-9411-A0C0AC5BA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81E6A4-124D-0D4D-9206-E36CDE4253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77886F-D91B-0B4F-A501-0ACBA6FADC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8C6C1D-4C90-3D4D-8977-4299F012C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CC46D-2924-2C41-925F-00CB9B7725F9}" type="datetimeFigureOut">
              <a:rPr lang="en-US" smtClean="0"/>
              <a:t>2/27/20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14DC09-95A8-A04C-8FED-4FE019318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B2AC32-5E02-D043-B480-6BF921714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48129-1DFB-1842-A0F3-8B6BE08E3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17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D008D-6CB2-7142-8B15-C87FCE29F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3AC934-4186-8E4D-92B8-E8B18E07F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CC46D-2924-2C41-925F-00CB9B7725F9}" type="datetimeFigureOut">
              <a:rPr lang="en-US" smtClean="0"/>
              <a:t>2/27/20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24F75D-7B80-3949-AD0D-2B5C0574B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3F43C5-F884-8E4C-8A3A-3C12EDA1C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48129-1DFB-1842-A0F3-8B6BE08E3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366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C59A9D-02E5-0F49-BEB7-4C53EDF14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CC46D-2924-2C41-925F-00CB9B7725F9}" type="datetimeFigureOut">
              <a:rPr lang="en-US" smtClean="0"/>
              <a:t>2/27/20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A9FA6C-3553-E54D-91C4-C93D856B2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D44C19-E42A-114A-A9CB-AC6D860AA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48129-1DFB-1842-A0F3-8B6BE08E3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392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DBC67-77A7-C249-A705-CB34E397F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69EA3-9FAB-9B46-B2A9-8011F3460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3C805-0F27-9D41-AB16-D23CB0D8A6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CFF32-85D6-3A4A-98C4-AD1552095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CC46D-2924-2C41-925F-00CB9B7725F9}" type="datetimeFigureOut">
              <a:rPr lang="en-US" smtClean="0"/>
              <a:t>2/27/20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6BC831-EAEF-7E48-AF51-4C5BC660B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0F445C-4749-7540-9697-5CB7EBD1B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48129-1DFB-1842-A0F3-8B6BE08E3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886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6DE23-A4C4-E549-8D2A-E9BCA0BC3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94CDB8-55E1-A34B-8953-3C64CCBDEB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BD491-CFAD-6745-B9EC-70146DC8A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BDF382-3CD4-A942-8F8B-F60943C0D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CC46D-2924-2C41-925F-00CB9B7725F9}" type="datetimeFigureOut">
              <a:rPr lang="en-US" smtClean="0"/>
              <a:t>2/27/20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1E2984-1E92-004A-973D-7C76BC5A5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ECEB31-75E6-6A46-90A4-8B533B532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48129-1DFB-1842-A0F3-8B6BE08E3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856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F640D-D1D1-0844-B940-244F2A11F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AE1556-F28D-F847-A473-4FDD83EEEE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544B54-8227-BB47-86EB-4954BC436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CC46D-2924-2C41-925F-00CB9B7725F9}" type="datetimeFigureOut">
              <a:rPr lang="en-US" smtClean="0"/>
              <a:t>2/27/20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426C9-E722-314B-BB36-04A8E7185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5E9A3A-2F45-154C-9D72-103BB05C8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48129-1DFB-1842-A0F3-8B6BE08E3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1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286E1A-8542-644D-B232-CE308A794E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E6AFC3-D14B-C347-817C-E86419C7A6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5D8C8-B8F6-0446-922B-A8E08C32E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CC46D-2924-2C41-925F-00CB9B7725F9}" type="datetimeFigureOut">
              <a:rPr lang="en-US" smtClean="0"/>
              <a:t>2/27/20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CAA4F-4F59-FC42-BFAC-2B1EDE9D4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DCBAE-0A4A-0B40-B0AB-54BB60C7F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48129-1DFB-1842-A0F3-8B6BE08E3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719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0130D8-F015-EC42-87B6-8F473D0AA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F36D39-6B89-EB4F-A936-5614BFE34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3DF240-10E4-5C4E-B6CE-6D19941E87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CC46D-2924-2C41-925F-00CB9B7725F9}" type="datetimeFigureOut">
              <a:rPr lang="en-US" smtClean="0"/>
              <a:t>2/27/20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F7683-5EF0-744C-9175-F7E48FFFB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8C5CE-4BA4-BF4A-B55F-59E2C1F14A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48129-1DFB-1842-A0F3-8B6BE08E3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592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56941-3500-0446-B501-3326ADCD12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Day 9 Independent 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949EFD-6DED-B943-996B-79CF0F9898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31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66BF7-4A8C-3542-A0F6-B9C55078E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D5C9AFB9-7F69-5B41-B7F7-65E81B500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4207" y="127000"/>
            <a:ext cx="6608536" cy="655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011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F0538-D3B9-A14E-B3CA-AC4632DE0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4F41D1B-93CC-4D48-A8DB-B0D4DE5EA84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03" y="1466396"/>
            <a:ext cx="11007980" cy="4738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996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10C90-D2AC-E141-9138-1FB5F5249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DC1DD11-A68F-4945-B157-10FBD2DECBE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2553494"/>
            <a:ext cx="95504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749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E8C9C-0623-9640-9852-0843CC86A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pic>
        <p:nvPicPr>
          <p:cNvPr id="4" name="Picture 3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29F59894-B213-424B-9994-199125D14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50" y="2266950"/>
            <a:ext cx="101727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454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A5450-0E73-2B43-B301-7B18B9C0B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</a:t>
            </a: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AF860CBE-F32C-1B42-B932-FBA0D9339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2000250"/>
            <a:ext cx="112014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316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54371-731F-734E-9B38-EED6C2F83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9BB98C-FC9A-8646-BEE5-4711858399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975" y="2745380"/>
            <a:ext cx="10058400" cy="2802340"/>
          </a:xfrm>
        </p:spPr>
      </p:pic>
    </p:spTree>
    <p:extLst>
      <p:ext uri="{BB962C8B-B14F-4D97-AF65-F5344CB8AC3E}">
        <p14:creationId xmlns:p14="http://schemas.microsoft.com/office/powerpoint/2010/main" val="3497601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E2248-AF2A-024E-B2F3-806CC8C34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B46BB38-1B72-4F46-BD49-957460775BF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718" y="749582"/>
            <a:ext cx="6950504" cy="5636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754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10</Words>
  <Application>Microsoft Macintosh PowerPoint</Application>
  <PresentationFormat>Widescreen</PresentationFormat>
  <Paragraphs>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Day 9 Independent Work</vt:lpstr>
      <vt:lpstr>2</vt:lpstr>
      <vt:lpstr>3</vt:lpstr>
      <vt:lpstr>PowerPoint Presentation</vt:lpstr>
      <vt:lpstr>5</vt:lpstr>
      <vt:lpstr>6</vt:lpstr>
      <vt:lpstr>7</vt:lpstr>
      <vt:lpstr>8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Erin Balga</dc:creator>
  <cp:lastModifiedBy>Robert Richter</cp:lastModifiedBy>
  <cp:revision>6</cp:revision>
  <dcterms:created xsi:type="dcterms:W3CDTF">2020-02-07T03:33:16Z</dcterms:created>
  <dcterms:modified xsi:type="dcterms:W3CDTF">2020-02-27T18:52:34Z</dcterms:modified>
</cp:coreProperties>
</file>