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9" r:id="rId3"/>
    <p:sldId id="261" r:id="rId4"/>
    <p:sldId id="260" r:id="rId5"/>
    <p:sldId id="264" r:id="rId6"/>
    <p:sldId id="262" r:id="rId7"/>
    <p:sldId id="257" r:id="rId8"/>
    <p:sldId id="263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9"/>
    <p:restoredTop sz="94753"/>
  </p:normalViewPr>
  <p:slideViewPr>
    <p:cSldViewPr snapToGrid="0" snapToObjects="1">
      <p:cViewPr varScale="1">
        <p:scale>
          <a:sx n="106" d="100"/>
          <a:sy n="106" d="100"/>
        </p:scale>
        <p:origin x="116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2/26/20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2/26/20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2/26/20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Decimal Multiplication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Day 8</a:t>
            </a:r>
          </a:p>
        </p:txBody>
      </p:sp>
    </p:spTree>
    <p:extLst>
      <p:ext uri="{BB962C8B-B14F-4D97-AF65-F5344CB8AC3E}">
        <p14:creationId xmlns:p14="http://schemas.microsoft.com/office/powerpoint/2010/main" val="172314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EEEC-8BA6-1447-A95B-379569929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646" y="320231"/>
            <a:ext cx="5786437" cy="6053137"/>
          </a:xfrm>
        </p:spPr>
      </p:pic>
    </p:spTree>
    <p:extLst>
      <p:ext uri="{BB962C8B-B14F-4D97-AF65-F5344CB8AC3E}">
        <p14:creationId xmlns:p14="http://schemas.microsoft.com/office/powerpoint/2010/main" val="352375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Af6Q22imVEPGHhrTw3bs9P4k1txB3ZsxBgsz8pcDTwdHxpFU0b1110uunDp4sQOfko6glfRYr8-QpBOLG9dwjnXM_jttH6Y3ghdBoEa6h_IriNd7DZIh_MsbfGRURAuBToGMEpvD">
            <a:extLst>
              <a:ext uri="{FF2B5EF4-FFF2-40B4-BE49-F238E27FC236}">
                <a16:creationId xmlns:a16="http://schemas.microsoft.com/office/drawing/2014/main" id="{384D7196-8A9F-4649-8AC8-7E4AEF8EE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32" y="538465"/>
            <a:ext cx="12271899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10E7EB-F5A8-784C-8531-185CBC76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40" y="242585"/>
            <a:ext cx="10058400" cy="1609344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5831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DD71-A81A-8749-903C-C1F24C0CC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75805"/>
            <a:ext cx="6481763" cy="5897563"/>
          </a:xfrm>
        </p:spPr>
      </p:pic>
    </p:spTree>
    <p:extLst>
      <p:ext uri="{BB962C8B-B14F-4D97-AF65-F5344CB8AC3E}">
        <p14:creationId xmlns:p14="http://schemas.microsoft.com/office/powerpoint/2010/main" val="20904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24BC1-176E-6341-A89D-288DC9A78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B304C-8A9F-7241-809F-83222A072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Take your answer for question number 3.  This is the cost for the tomatoes you purchased.  If you bought 5 tomatoes, how much did each tomato cost? </a:t>
            </a:r>
          </a:p>
        </p:txBody>
      </p:sp>
    </p:spTree>
    <p:extLst>
      <p:ext uri="{BB962C8B-B14F-4D97-AF65-F5344CB8AC3E}">
        <p14:creationId xmlns:p14="http://schemas.microsoft.com/office/powerpoint/2010/main" val="2598443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4.googleusercontent.com/aAUK-fuv--aLL9PDHeo-BLVZ81HuLn4tAEeAiFePZuc9DIPYFKw0Png_MBCIV5ZZGSdb44btpjsOnrtSD736DxJHcCeoa-uYBMVBuUHJbhLBkGlixRskqC_w1oxhpN49lUPUcHXX">
            <a:extLst>
              <a:ext uri="{FF2B5EF4-FFF2-40B4-BE49-F238E27FC236}">
                <a16:creationId xmlns:a16="http://schemas.microsoft.com/office/drawing/2014/main" id="{3DEF1F57-1FFE-5744-A91E-9592601F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5" y="705617"/>
            <a:ext cx="12022935" cy="59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755FED-DA2C-E741-976B-7CF28AFFA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9055"/>
            <a:ext cx="10058400" cy="1609344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79510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EE7F-2CAF-7A41-9D51-EFBED0E7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971" y="484632"/>
            <a:ext cx="5930900" cy="6003925"/>
          </a:xfrm>
        </p:spPr>
      </p:pic>
    </p:spTree>
    <p:extLst>
      <p:ext uri="{BB962C8B-B14F-4D97-AF65-F5344CB8AC3E}">
        <p14:creationId xmlns:p14="http://schemas.microsoft.com/office/powerpoint/2010/main" val="2060090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3.googleusercontent.com/SYz89qNfJ0IpYI8QovsrtEBIB8np8Zjqb8IQuTofDBEEXzao46A31mGqgQ6g0FpNjil3hjhmu7n4LSOHFHcn-IsOQzemUVHebW8cMiMaXL17h0pYzHUVy1JlUUuE5Fal_Y6rbaQT">
            <a:extLst>
              <a:ext uri="{FF2B5EF4-FFF2-40B4-BE49-F238E27FC236}">
                <a16:creationId xmlns:a16="http://schemas.microsoft.com/office/drawing/2014/main" id="{BA41EBD4-9EDD-974E-A2E1-7565D9CCF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12" y="1869140"/>
            <a:ext cx="12024788" cy="464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CBDA7A-8EFA-7C48-A764-5D1AA0476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58268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0BF49-D74A-F64A-AE00-AC9036DF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53" y="611981"/>
            <a:ext cx="6246813" cy="5634037"/>
          </a:xfrm>
        </p:spPr>
      </p:pic>
    </p:spTree>
    <p:extLst>
      <p:ext uri="{BB962C8B-B14F-4D97-AF65-F5344CB8AC3E}">
        <p14:creationId xmlns:p14="http://schemas.microsoft.com/office/powerpoint/2010/main" val="1088903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59</TotalTime>
  <Words>43</Words>
  <Application>Microsoft Macintosh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Wood Type</vt:lpstr>
      <vt:lpstr>Decimal Multiplication</vt:lpstr>
      <vt:lpstr>1</vt:lpstr>
      <vt:lpstr>2</vt:lpstr>
      <vt:lpstr>3</vt:lpstr>
      <vt:lpstr>4</vt:lpstr>
      <vt:lpstr>5</vt:lpstr>
      <vt:lpstr>6</vt:lpstr>
      <vt:lpstr>7</vt:lpstr>
      <vt:lpstr>8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Decimal Mult 4/18</dc:title>
  <dc:creator>Microsoft Office User</dc:creator>
  <cp:lastModifiedBy>Robert Richter</cp:lastModifiedBy>
  <cp:revision>9</cp:revision>
  <dcterms:created xsi:type="dcterms:W3CDTF">2018-04-12T15:02:23Z</dcterms:created>
  <dcterms:modified xsi:type="dcterms:W3CDTF">2020-02-26T15:48:13Z</dcterms:modified>
</cp:coreProperties>
</file>