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63" r:id="rId4"/>
    <p:sldId id="259" r:id="rId5"/>
    <p:sldId id="264" r:id="rId6"/>
    <p:sldId id="260" r:id="rId7"/>
    <p:sldId id="265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9"/>
    <p:restoredTop sz="94599"/>
  </p:normalViewPr>
  <p:slideViewPr>
    <p:cSldViewPr snapToGrid="0" snapToObjects="1">
      <p:cViewPr varScale="1">
        <p:scale>
          <a:sx n="106" d="100"/>
          <a:sy n="106" d="100"/>
        </p:scale>
        <p:origin x="7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2/25/20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2/25/20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2/25/20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2/25/20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2/25/20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2/25/20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2/25/20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2/25/20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2/25/20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2/25/20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2/25/20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2/25/20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Multiplying Decimals By Decimals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Day 7</a:t>
            </a:r>
          </a:p>
        </p:txBody>
      </p:sp>
    </p:spTree>
    <p:extLst>
      <p:ext uri="{BB962C8B-B14F-4D97-AF65-F5344CB8AC3E}">
        <p14:creationId xmlns:p14="http://schemas.microsoft.com/office/powerpoint/2010/main" val="2135368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292" y="735417"/>
            <a:ext cx="10858500" cy="54229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FEB5F1F-5A82-5A48-B2F0-3F299DE43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" y="-14391"/>
            <a:ext cx="9720072" cy="1499616"/>
          </a:xfrm>
        </p:spPr>
        <p:txBody>
          <a:bodyPr/>
          <a:lstStyle/>
          <a:p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685641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h4.googleusercontent.com/a3Zx7ki2s3OiE1uc72oLoogyHL_aR7lRJJwo4cwcUhgNn4GVyx82jmYJaHw7IYZ14rgWUVItDInseZ1favmFTApgayaXMgaJvzKXzgC3P7GjhtJutT2-Xfw4RR-jqZF-lzgVKPli">
            <a:extLst>
              <a:ext uri="{FF2B5EF4-FFF2-40B4-BE49-F238E27FC236}">
                <a16:creationId xmlns:a16="http://schemas.microsoft.com/office/drawing/2014/main" id="{E1E6C19E-563F-B845-9019-5765FBFED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689" y="254233"/>
            <a:ext cx="11684347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6BCFEC-2D57-2042-86F2-41E061F39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689" y="15590"/>
            <a:ext cx="9720072" cy="1499616"/>
          </a:xfrm>
        </p:spPr>
        <p:txBody>
          <a:bodyPr/>
          <a:lstStyle/>
          <a:p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60585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50" y="1920615"/>
            <a:ext cx="10274300" cy="38735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96B3D43-34E3-A342-85C3-834F2FD74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76751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lh4.googleusercontent.com/JESL-DZQXh8cv3x2sKdfTxFJAZFKozjYWQlSeaWox_p5FRrfyBZtjGwbTaD8R77-CrZ3FRX7BGc0EFP5TJsV7gua99sRTUW7J8ZalbHjAtbzZVrLo9IiPZH_vNKtKoU4IifsGXHz">
            <a:extLst>
              <a:ext uri="{FF2B5EF4-FFF2-40B4-BE49-F238E27FC236}">
                <a16:creationId xmlns:a16="http://schemas.microsoft.com/office/drawing/2014/main" id="{94561369-516E-9342-880D-72515F3AD7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58" y="1745231"/>
            <a:ext cx="12073742" cy="385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1126F9-7574-AA49-B896-07CC405DF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039670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50" y="1900836"/>
            <a:ext cx="11061700" cy="41656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57561DF-58F4-9047-AE53-022E8314A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693887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lh6.googleusercontent.com/Eb2qMij7J7DTUDn_ue0zx7AtK5L_h6czC5Kr6mFWK8PlpRjdDpKS39isHoF-FNuthVC0Sqv1BQmzcGt4SU0D9F_OwKnBlwQ2Bc4tfNSORPiOuE6FTkNE3i71gShBwKWMfln9u2Aq">
            <a:extLst>
              <a:ext uri="{FF2B5EF4-FFF2-40B4-BE49-F238E27FC236}">
                <a16:creationId xmlns:a16="http://schemas.microsoft.com/office/drawing/2014/main" id="{7354735D-1294-844A-AE8D-13690387A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20" y="1662680"/>
            <a:ext cx="12284620" cy="4173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5EC16C7-6966-334B-8E46-F854C50BD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080198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50" y="2095500"/>
            <a:ext cx="11087100" cy="44831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7BA3282-7F0F-0046-82DF-AB91D37E5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927080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42</TotalTime>
  <Words>13</Words>
  <Application>Microsoft Macintosh PowerPoint</Application>
  <PresentationFormat>Widescreen</PresentationFormat>
  <Paragraphs>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Tw Cen MT</vt:lpstr>
      <vt:lpstr>Tw Cen MT Condensed</vt:lpstr>
      <vt:lpstr>Wingdings 3</vt:lpstr>
      <vt:lpstr>Integral</vt:lpstr>
      <vt:lpstr>Multiplying Decimals By Decimals</vt:lpstr>
      <vt:lpstr>1</vt:lpstr>
      <vt:lpstr>2</vt:lpstr>
      <vt:lpstr>3</vt:lpstr>
      <vt:lpstr>4</vt:lpstr>
      <vt:lpstr>5</vt:lpstr>
      <vt:lpstr>6</vt:lpstr>
      <vt:lpstr>7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Multiplying Decimals By Decimals</dc:title>
  <dc:creator>Microsoft Office User</dc:creator>
  <cp:lastModifiedBy>Robert Richter</cp:lastModifiedBy>
  <cp:revision>5</cp:revision>
  <dcterms:created xsi:type="dcterms:W3CDTF">2018-04-11T12:53:57Z</dcterms:created>
  <dcterms:modified xsi:type="dcterms:W3CDTF">2020-02-25T18:41:55Z</dcterms:modified>
</cp:coreProperties>
</file>