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23"/>
  </p:notesMasterIdLst>
  <p:sldIdLst>
    <p:sldId id="256" r:id="rId2"/>
    <p:sldId id="268" r:id="rId3"/>
    <p:sldId id="257" r:id="rId4"/>
    <p:sldId id="258" r:id="rId5"/>
    <p:sldId id="259" r:id="rId6"/>
    <p:sldId id="260" r:id="rId7"/>
    <p:sldId id="261" r:id="rId8"/>
    <p:sldId id="269" r:id="rId9"/>
    <p:sldId id="262" r:id="rId10"/>
    <p:sldId id="274" r:id="rId11"/>
    <p:sldId id="276" r:id="rId12"/>
    <p:sldId id="263" r:id="rId13"/>
    <p:sldId id="272" r:id="rId14"/>
    <p:sldId id="270" r:id="rId15"/>
    <p:sldId id="265" r:id="rId16"/>
    <p:sldId id="271" r:id="rId17"/>
    <p:sldId id="266" r:id="rId18"/>
    <p:sldId id="267" r:id="rId19"/>
    <p:sldId id="278" r:id="rId20"/>
    <p:sldId id="273" r:id="rId21"/>
    <p:sldId id="277" r:id="rId22"/>
  </p:sldIdLst>
  <p:sldSz cx="9144000" cy="6858000" type="screen4x3"/>
  <p:notesSz cx="6858000" cy="9144000"/>
  <p:defaultTextStyle>
    <a:defPPr>
      <a:defRPr lang="en-US"/>
    </a:defPPr>
    <a:lvl1pPr algn="ctr" rtl="0" fontAlgn="base">
      <a:spcBef>
        <a:spcPct val="0"/>
      </a:spcBef>
      <a:spcAft>
        <a:spcPct val="0"/>
      </a:spcAft>
      <a:defRPr sz="2400" kern="1200">
        <a:solidFill>
          <a:schemeClr val="tx1"/>
        </a:solidFill>
        <a:latin typeface="Tahoma" pitchFamily="34" charset="0"/>
        <a:ea typeface="+mn-ea"/>
        <a:cs typeface="+mn-cs"/>
      </a:defRPr>
    </a:lvl1pPr>
    <a:lvl2pPr marL="457200" algn="ctr" rtl="0" fontAlgn="base">
      <a:spcBef>
        <a:spcPct val="0"/>
      </a:spcBef>
      <a:spcAft>
        <a:spcPct val="0"/>
      </a:spcAft>
      <a:defRPr sz="2400" kern="1200">
        <a:solidFill>
          <a:schemeClr val="tx1"/>
        </a:solidFill>
        <a:latin typeface="Tahoma" pitchFamily="34" charset="0"/>
        <a:ea typeface="+mn-ea"/>
        <a:cs typeface="+mn-cs"/>
      </a:defRPr>
    </a:lvl2pPr>
    <a:lvl3pPr marL="914400" algn="ctr" rtl="0" fontAlgn="base">
      <a:spcBef>
        <a:spcPct val="0"/>
      </a:spcBef>
      <a:spcAft>
        <a:spcPct val="0"/>
      </a:spcAft>
      <a:defRPr sz="2400" kern="1200">
        <a:solidFill>
          <a:schemeClr val="tx1"/>
        </a:solidFill>
        <a:latin typeface="Tahoma" pitchFamily="34" charset="0"/>
        <a:ea typeface="+mn-ea"/>
        <a:cs typeface="+mn-cs"/>
      </a:defRPr>
    </a:lvl3pPr>
    <a:lvl4pPr marL="1371600" algn="ctr" rtl="0" fontAlgn="base">
      <a:spcBef>
        <a:spcPct val="0"/>
      </a:spcBef>
      <a:spcAft>
        <a:spcPct val="0"/>
      </a:spcAft>
      <a:defRPr sz="2400" kern="1200">
        <a:solidFill>
          <a:schemeClr val="tx1"/>
        </a:solidFill>
        <a:latin typeface="Tahoma" pitchFamily="34" charset="0"/>
        <a:ea typeface="+mn-ea"/>
        <a:cs typeface="+mn-cs"/>
      </a:defRPr>
    </a:lvl4pPr>
    <a:lvl5pPr marL="1828800" algn="ctr" rtl="0" fontAlgn="base">
      <a:spcBef>
        <a:spcPct val="0"/>
      </a:spcBef>
      <a:spcAft>
        <a:spcPct val="0"/>
      </a:spcAft>
      <a:defRPr sz="2400" kern="1200">
        <a:solidFill>
          <a:schemeClr val="tx1"/>
        </a:solidFill>
        <a:latin typeface="Tahoma" pitchFamily="34" charset="0"/>
        <a:ea typeface="+mn-ea"/>
        <a:cs typeface="+mn-cs"/>
      </a:defRPr>
    </a:lvl5pPr>
    <a:lvl6pPr marL="2286000" algn="l" defTabSz="914400" rtl="0" eaLnBrk="1" latinLnBrk="0" hangingPunct="1">
      <a:defRPr sz="2400" kern="1200">
        <a:solidFill>
          <a:schemeClr val="tx1"/>
        </a:solidFill>
        <a:latin typeface="Tahoma" pitchFamily="34" charset="0"/>
        <a:ea typeface="+mn-ea"/>
        <a:cs typeface="+mn-cs"/>
      </a:defRPr>
    </a:lvl6pPr>
    <a:lvl7pPr marL="2743200" algn="l" defTabSz="914400" rtl="0" eaLnBrk="1" latinLnBrk="0" hangingPunct="1">
      <a:defRPr sz="2400" kern="1200">
        <a:solidFill>
          <a:schemeClr val="tx1"/>
        </a:solidFill>
        <a:latin typeface="Tahoma" pitchFamily="34" charset="0"/>
        <a:ea typeface="+mn-ea"/>
        <a:cs typeface="+mn-cs"/>
      </a:defRPr>
    </a:lvl7pPr>
    <a:lvl8pPr marL="3200400" algn="l" defTabSz="914400" rtl="0" eaLnBrk="1" latinLnBrk="0" hangingPunct="1">
      <a:defRPr sz="2400" kern="1200">
        <a:solidFill>
          <a:schemeClr val="tx1"/>
        </a:solidFill>
        <a:latin typeface="Tahoma" pitchFamily="34" charset="0"/>
        <a:ea typeface="+mn-ea"/>
        <a:cs typeface="+mn-cs"/>
      </a:defRPr>
    </a:lvl8pPr>
    <a:lvl9pPr marL="3657600" algn="l" defTabSz="914400" rtl="0" eaLnBrk="1" latinLnBrk="0" hangingPunct="1">
      <a:defRPr sz="2400" kern="1200">
        <a:solidFill>
          <a:schemeClr val="tx1"/>
        </a:solidFill>
        <a:latin typeface="Tahom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0" autoAdjust="0"/>
  </p:normalViewPr>
  <p:slideViewPr>
    <p:cSldViewPr>
      <p:cViewPr>
        <p:scale>
          <a:sx n="75" d="100"/>
          <a:sy n="75" d="100"/>
        </p:scale>
        <p:origin x="-72" y="-62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smtClean="0"/>
            </a:lvl1pPr>
          </a:lstStyle>
          <a:p>
            <a:pPr>
              <a:defRPr/>
            </a:pPr>
            <a:endParaRPr lang="en-US"/>
          </a:p>
        </p:txBody>
      </p:sp>
      <p:sp>
        <p:nvSpPr>
          <p:cNvPr id="6147"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p>
        </p:txBody>
      </p:sp>
      <p:sp>
        <p:nvSpPr>
          <p:cNvPr id="1741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6149"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150"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smtClean="0"/>
            </a:lvl1pPr>
          </a:lstStyle>
          <a:p>
            <a:pPr>
              <a:defRPr/>
            </a:pPr>
            <a:endParaRPr lang="en-US"/>
          </a:p>
        </p:txBody>
      </p:sp>
      <p:sp>
        <p:nvSpPr>
          <p:cNvPr id="6151"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E2946226-0AC9-49AD-8D9D-83E154D99CF9}" type="slidenum">
              <a:rPr lang="en-US"/>
              <a:pPr>
                <a:defRPr/>
              </a:pPr>
              <a:t>‹#›</a:t>
            </a:fld>
            <a:endParaRPr lang="en-US"/>
          </a:p>
        </p:txBody>
      </p:sp>
    </p:spTree>
    <p:extLst>
      <p:ext uri="{BB962C8B-B14F-4D97-AF65-F5344CB8AC3E}">
        <p14:creationId xmlns:p14="http://schemas.microsoft.com/office/powerpoint/2010/main" val="194842038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p>
            <a:fld id="{FDB384B6-4C4B-4293-B6A2-4384D0D4F7C4}" type="slidenum">
              <a:rPr lang="en-US"/>
              <a:pPr/>
              <a:t>1</a:t>
            </a:fld>
            <a:endParaRPr lang="en-US"/>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p>
            <a:fld id="{67610017-AFEF-4787-85C5-BF6E672D1BFD}" type="slidenum">
              <a:rPr lang="en-US"/>
              <a:pPr/>
              <a:t>2</a:t>
            </a:fld>
            <a:endParaRPr lang="en-US"/>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p:spPr>
        <p:txBody>
          <a:bodyPr/>
          <a:lstStyle/>
          <a:p>
            <a:pPr eaLnBrk="1" hangingPunct="1"/>
            <a:r>
              <a:rPr lang="en-US" smtClean="0"/>
              <a:t>2-Term governor from NY and distant cousin to TR</a:t>
            </a:r>
          </a:p>
          <a:p>
            <a:pPr eaLnBrk="1" hangingPunct="1"/>
            <a:r>
              <a:rPr lang="en-US" smtClean="0"/>
              <a:t>FDR: “Can Do” attitude</a:t>
            </a:r>
          </a:p>
          <a:p>
            <a:pPr eaLnBrk="1" hangingPunct="1"/>
            <a:r>
              <a:rPr lang="en-US" smtClean="0"/>
              <a:t>Roosevelt captured 23 million votes and Dems won nearly 2/3 of the Senate and ¾ of the House</a:t>
            </a:r>
          </a:p>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p>
            <a:fld id="{BCD97A4E-66B3-4333-912C-0B210A1DCCB9}" type="slidenum">
              <a:rPr lang="en-US"/>
              <a:pPr/>
              <a:t>3</a:t>
            </a:fld>
            <a:endParaRPr lang="en-US"/>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p:spPr>
        <p:txBody>
          <a:bodyPr/>
          <a:lstStyle/>
          <a:p>
            <a:pPr eaLnBrk="1" hangingPunct="1"/>
            <a:r>
              <a:rPr lang="en-US" smtClean="0"/>
              <a:t>Waited 4 months</a:t>
            </a:r>
          </a:p>
          <a:p>
            <a:pPr eaLnBrk="1" hangingPunct="1"/>
            <a:r>
              <a:rPr lang="en-US" smtClean="0"/>
              <a:t>20</a:t>
            </a:r>
            <a:r>
              <a:rPr lang="en-US" baseline="30000" smtClean="0"/>
              <a:t>th</a:t>
            </a:r>
            <a:r>
              <a:rPr lang="en-US" smtClean="0"/>
              <a:t> Amendment not ratified until Feb ’33</a:t>
            </a:r>
          </a:p>
          <a:p>
            <a:pPr eaLnBrk="1" hangingPunct="1"/>
            <a:r>
              <a:rPr lang="en-US" smtClean="0"/>
              <a:t>Select group of lawyers, professors, journalists</a:t>
            </a:r>
          </a:p>
          <a:p>
            <a:pPr eaLnBrk="1" hangingPunct="1"/>
            <a:r>
              <a:rPr lang="en-US" smtClean="0"/>
              <a:t>Relief for the needy, economic recovery, and financial reform</a:t>
            </a:r>
          </a:p>
          <a:p>
            <a:pPr eaLnBrk="1" hangingPunct="1"/>
            <a:r>
              <a:rPr lang="en-US" smtClean="0"/>
              <a:t>Campaign Speech: “A New Deal for the American People”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C5B2E615-7402-4374-91E8-75BB15662A1A}" type="slidenum">
              <a:rPr lang="en-US"/>
              <a:pPr/>
              <a:t>4</a:t>
            </a:fld>
            <a:endParaRPr lang="en-US"/>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p:spPr>
        <p:txBody>
          <a:bodyPr/>
          <a:lstStyle/>
          <a:p>
            <a:pPr eaLnBrk="1" hangingPunct="1"/>
            <a:r>
              <a:rPr lang="en-US" smtClean="0"/>
              <a:t>To prevent further withdrawals and failures</a:t>
            </a:r>
          </a:p>
          <a:p>
            <a:pPr eaLnBrk="1" hangingPunct="1"/>
            <a:r>
              <a:rPr lang="en-US" smtClean="0"/>
              <a:t>3 categories: those who were sound to reopen, those that were insolvent: those that could not pay their debts would remain closed and those that needed loans could get them</a:t>
            </a:r>
          </a:p>
          <a:p>
            <a:pPr eaLnBrk="1" hangingPunct="1"/>
            <a:r>
              <a:rPr lang="en-US" smtClean="0"/>
              <a:t>This restored confidence in the public that open banks were financially sound</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0BF5EE30-ACCA-40A2-B465-8E16C925482A}" type="slidenum">
              <a:rPr lang="en-US"/>
              <a:pPr/>
              <a:t>5</a:t>
            </a:fld>
            <a:endParaRPr lang="en-US"/>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pPr eaLnBrk="1" hangingPunct="1"/>
            <a:r>
              <a:rPr lang="en-US" smtClean="0"/>
              <a:t>Done on March 12 </a:t>
            </a:r>
          </a:p>
          <a:p>
            <a:pPr eaLnBrk="1" hangingPunct="1"/>
            <a:r>
              <a:rPr lang="en-US" smtClean="0"/>
              <a:t>for people to understand</a:t>
            </a:r>
          </a:p>
          <a:p>
            <a:pPr eaLnBrk="1" hangingPunct="1"/>
            <a:r>
              <a:rPr lang="en-US" smtClean="0"/>
              <a:t>Told them all cant demand savings in cash, not weak but cant handle that from everyone; many returned their savings in the following weeks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51192538-0AF4-44DE-8BE5-BA6FF0ADBB69}" type="slidenum">
              <a:rPr lang="en-US"/>
              <a:pPr/>
              <a:t>7</a:t>
            </a:fld>
            <a:endParaRPr lang="en-US"/>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p:spPr>
        <p:txBody>
          <a:bodyPr/>
          <a:lstStyle/>
          <a:p>
            <a:pPr eaLnBrk="1" hangingPunct="1"/>
            <a:r>
              <a:rPr lang="en-US" dirty="0" smtClean="0"/>
              <a:t>Agriculture Adjustment Act- paid farmers to leave amt of acres unseeded; $200million paid to plow 10million acres</a:t>
            </a:r>
          </a:p>
          <a:p>
            <a:pPr eaLnBrk="1" hangingPunct="1"/>
            <a:r>
              <a:rPr lang="en-US" dirty="0" smtClean="0"/>
              <a:t>Because too far along and many farmers were upset and people were starving;</a:t>
            </a:r>
          </a:p>
          <a:p>
            <a:pPr eaLnBrk="1" hangingPunct="1"/>
            <a:r>
              <a:rPr lang="en-US" dirty="0" smtClean="0"/>
              <a:t>Tennessee Valley Authority and </a:t>
            </a:r>
            <a:r>
              <a:rPr lang="en-US" dirty="0" err="1" smtClean="0"/>
              <a:t>and</a:t>
            </a:r>
            <a:r>
              <a:rPr lang="en-US" dirty="0" smtClean="0"/>
              <a:t> renovated 5 dams; gave jobs, flood control, and hydro power</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fld id="{37016C8F-4D6F-4779-8D8B-5839FDC203F6}" type="slidenum">
              <a:rPr lang="en-US"/>
              <a:pPr/>
              <a:t>8</a:t>
            </a:fld>
            <a:endParaRPr lang="en-US"/>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p:spPr>
        <p:txBody>
          <a:bodyPr/>
          <a:lstStyle/>
          <a:p>
            <a:pPr eaLnBrk="1" hangingPunct="1"/>
            <a:r>
              <a:rPr lang="en-US" smtClean="0"/>
              <a:t>Tennessee Valley Authority and and renovated 5 dams; gave jobs, flood control, and hydro power</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0EEFE7C5-E503-44EB-8D28-D08AB08047CB}" type="slidenum">
              <a:rPr lang="en-US"/>
              <a:pPr/>
              <a:t>9</a:t>
            </a:fld>
            <a:endParaRPr lang="en-US"/>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p:spPr>
        <p:txBody>
          <a:bodyPr/>
          <a:lstStyle/>
          <a:p>
            <a:pPr eaLnBrk="1" hangingPunct="1"/>
            <a:r>
              <a:rPr lang="en-US" smtClean="0"/>
              <a:t>Civilian Conservation Corp- Built parks, bridges, roads; sent $25 home</a:t>
            </a:r>
          </a:p>
          <a:p>
            <a:pPr eaLnBrk="1" hangingPunct="1"/>
            <a:r>
              <a:rPr lang="en-US" smtClean="0"/>
              <a:t>National Industrial Recovery Act- schools and community building construction</a:t>
            </a:r>
          </a:p>
          <a:p>
            <a:pPr eaLnBrk="1" hangingPunct="1"/>
            <a:r>
              <a:rPr lang="en-US" smtClean="0"/>
              <a:t>Civil Works Administration- claimed too many make work projects and a waste of money but built 40K schools and paid salaries of 500K rural school teachers and a half a million roads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p>
            <a:fld id="{F2D59BFF-C33A-4251-8969-B1DD29F18364}" type="slidenum">
              <a:rPr lang="en-US"/>
              <a:pPr/>
              <a:t>12</a:t>
            </a:fld>
            <a:endParaRPr lang="en-US"/>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p:spPr>
        <p:txBody>
          <a:bodyPr/>
          <a:lstStyle/>
          <a:p>
            <a:pPr eaLnBrk="1" hangingPunct="1"/>
            <a:r>
              <a:rPr lang="en-US" smtClean="0"/>
              <a:t>National Recovery Administration- Set product prices and est. standards</a:t>
            </a:r>
          </a:p>
          <a:p>
            <a:pPr eaLnBrk="1" hangingPunct="1"/>
            <a:r>
              <a:rPr lang="en-US" smtClean="0"/>
              <a:t>Stop wage cuts, falling prices and layoffs</a:t>
            </a:r>
          </a:p>
          <a:p>
            <a:pPr eaLnBrk="1" hangingPunct="1"/>
            <a:r>
              <a:rPr lang="en-US" smtClean="0"/>
              <a:t>Set up by business and labor reps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4757F0AD-491A-4016-915E-77B26BC277E1}" type="slidenum">
              <a:rPr lang="en-US"/>
              <a:pPr/>
              <a:t>15</a:t>
            </a:fld>
            <a:endParaRPr lang="en-US"/>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pPr eaLnBrk="1" hangingPunct="1"/>
            <a:r>
              <a:rPr lang="en-US" smtClean="0"/>
              <a:t>Enforcement of industry codes in states went beyond the federal gov constitutional power to regulate interstate commerce; and agriculture a state matter</a:t>
            </a:r>
          </a:p>
          <a:p>
            <a:pPr eaLnBrk="1" hangingPunct="1"/>
            <a:r>
              <a:rPr lang="en-US" smtClean="0"/>
              <a:t>Retiring judges let him have his way in 4 years appointed 7 new justices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A67577EA-FC1E-4520-8CBC-E6F7BB95F8AE}" type="slidenum">
              <a:rPr lang="en-US"/>
              <a:pPr/>
              <a:t>17</a:t>
            </a:fld>
            <a:endParaRPr lang="en-US"/>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r>
              <a:rPr lang="en-US" smtClean="0"/>
              <a:t>American Liberty League oppose New Deal Measures that violate rights of indiv and property</a:t>
            </a:r>
          </a:p>
          <a:p>
            <a:pPr eaLnBrk="1" hangingPunct="1"/>
            <a:r>
              <a:rPr lang="en-US" smtClean="0"/>
              <a:t>Caughlin supported then opposed the New Deal but became anti-semetic</a:t>
            </a:r>
          </a:p>
          <a:p>
            <a:pPr eaLnBrk="1" hangingPunct="1"/>
            <a:r>
              <a:rPr lang="en-US" smtClean="0"/>
              <a:t>Townend said not doing enough and got huge support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79CCB505-8493-46BF-843F-439B7D6320C0}" type="slidenum">
              <a:rPr lang="en-US"/>
              <a:pPr/>
              <a:t>18</a:t>
            </a:fld>
            <a:endParaRPr lang="en-US"/>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pPr eaLnBrk="1" hangingPunct="1"/>
            <a:r>
              <a:rPr lang="en-US" smtClean="0"/>
              <a:t>Wanted to become president</a:t>
            </a:r>
          </a:p>
          <a:p>
            <a:pPr eaLnBrk="1" hangingPunct="1"/>
            <a:r>
              <a:rPr lang="en-US" smtClean="0"/>
              <a:t>Promised something for everyone</a:t>
            </a:r>
          </a:p>
          <a:p>
            <a:pPr eaLnBrk="1" hangingPunct="1"/>
            <a:r>
              <a:rPr lang="en-US" smtClean="0"/>
              <a:t>27K clubs with 7.5 million members; killed at height of popularity</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4000" cy="6858000"/>
            <a:chOff x="0" y="0"/>
            <a:chExt cx="5760" cy="4320"/>
          </a:xfrm>
        </p:grpSpPr>
        <p:grpSp>
          <p:nvGrpSpPr>
            <p:cNvPr id="5" name="Group 3"/>
            <p:cNvGrpSpPr>
              <a:grpSpLocks/>
            </p:cNvGrpSpPr>
            <p:nvPr/>
          </p:nvGrpSpPr>
          <p:grpSpPr bwMode="auto">
            <a:xfrm>
              <a:off x="0" y="0"/>
              <a:ext cx="5760" cy="4320"/>
              <a:chOff x="0" y="0"/>
              <a:chExt cx="5760" cy="4320"/>
            </a:xfrm>
          </p:grpSpPr>
          <p:sp>
            <p:nvSpPr>
              <p:cNvPr id="15" name="Rectangle 4"/>
              <p:cNvSpPr>
                <a:spLocks noChangeArrowheads="1"/>
              </p:cNvSpPr>
              <p:nvPr/>
            </p:nvSpPr>
            <p:spPr bwMode="ltGray">
              <a:xfrm>
                <a:off x="2112" y="0"/>
                <a:ext cx="3648" cy="96"/>
              </a:xfrm>
              <a:prstGeom prst="rect">
                <a:avLst/>
              </a:prstGeom>
              <a:solidFill>
                <a:schemeClr val="folHlink"/>
              </a:solidFill>
              <a:ln w="9525">
                <a:noFill/>
                <a:miter lim="800000"/>
                <a:headEnd/>
                <a:tailEnd/>
              </a:ln>
              <a:effectLst/>
            </p:spPr>
            <p:txBody>
              <a:bodyPr wrap="none" anchor="ctr"/>
              <a:lstStyle/>
              <a:p>
                <a:pPr>
                  <a:defRPr/>
                </a:pPr>
                <a:endParaRPr lang="en-US"/>
              </a:p>
            </p:txBody>
          </p:sp>
          <p:grpSp>
            <p:nvGrpSpPr>
              <p:cNvPr id="16" name="Group 5"/>
              <p:cNvGrpSpPr>
                <a:grpSpLocks/>
              </p:cNvGrpSpPr>
              <p:nvPr userDrawn="1"/>
            </p:nvGrpSpPr>
            <p:grpSpPr bwMode="auto">
              <a:xfrm>
                <a:off x="0" y="0"/>
                <a:ext cx="5760" cy="4320"/>
                <a:chOff x="0" y="0"/>
                <a:chExt cx="5760" cy="4320"/>
              </a:xfrm>
            </p:grpSpPr>
            <p:sp>
              <p:nvSpPr>
                <p:cNvPr id="18" name="Line 6"/>
                <p:cNvSpPr>
                  <a:spLocks noChangeShapeType="1"/>
                </p:cNvSpPr>
                <p:nvPr/>
              </p:nvSpPr>
              <p:spPr bwMode="white">
                <a:xfrm>
                  <a:off x="0" y="192"/>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19" name="Line 7"/>
                <p:cNvSpPr>
                  <a:spLocks noChangeShapeType="1"/>
                </p:cNvSpPr>
                <p:nvPr/>
              </p:nvSpPr>
              <p:spPr bwMode="white">
                <a:xfrm>
                  <a:off x="0" y="384"/>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20" name="Line 8"/>
                <p:cNvSpPr>
                  <a:spLocks noChangeShapeType="1"/>
                </p:cNvSpPr>
                <p:nvPr/>
              </p:nvSpPr>
              <p:spPr bwMode="white">
                <a:xfrm>
                  <a:off x="0" y="576"/>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21" name="Line 9"/>
                <p:cNvSpPr>
                  <a:spLocks noChangeShapeType="1"/>
                </p:cNvSpPr>
                <p:nvPr/>
              </p:nvSpPr>
              <p:spPr bwMode="white">
                <a:xfrm>
                  <a:off x="0" y="768"/>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22" name="Line 10"/>
                <p:cNvSpPr>
                  <a:spLocks noChangeShapeType="1"/>
                </p:cNvSpPr>
                <p:nvPr/>
              </p:nvSpPr>
              <p:spPr bwMode="white">
                <a:xfrm>
                  <a:off x="0" y="960"/>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23" name="Line 11"/>
                <p:cNvSpPr>
                  <a:spLocks noChangeShapeType="1"/>
                </p:cNvSpPr>
                <p:nvPr/>
              </p:nvSpPr>
              <p:spPr bwMode="white">
                <a:xfrm>
                  <a:off x="0" y="1152"/>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24" name="Line 12"/>
                <p:cNvSpPr>
                  <a:spLocks noChangeShapeType="1"/>
                </p:cNvSpPr>
                <p:nvPr/>
              </p:nvSpPr>
              <p:spPr bwMode="white">
                <a:xfrm>
                  <a:off x="0" y="1344"/>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25" name="Line 13"/>
                <p:cNvSpPr>
                  <a:spLocks noChangeShapeType="1"/>
                </p:cNvSpPr>
                <p:nvPr/>
              </p:nvSpPr>
              <p:spPr bwMode="white">
                <a:xfrm>
                  <a:off x="0" y="1536"/>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26" name="Line 14"/>
                <p:cNvSpPr>
                  <a:spLocks noChangeShapeType="1"/>
                </p:cNvSpPr>
                <p:nvPr/>
              </p:nvSpPr>
              <p:spPr bwMode="white">
                <a:xfrm>
                  <a:off x="0" y="1728"/>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27" name="Line 15"/>
                <p:cNvSpPr>
                  <a:spLocks noChangeShapeType="1"/>
                </p:cNvSpPr>
                <p:nvPr/>
              </p:nvSpPr>
              <p:spPr bwMode="white">
                <a:xfrm>
                  <a:off x="0" y="1920"/>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28" name="Line 16"/>
                <p:cNvSpPr>
                  <a:spLocks noChangeShapeType="1"/>
                </p:cNvSpPr>
                <p:nvPr/>
              </p:nvSpPr>
              <p:spPr bwMode="white">
                <a:xfrm>
                  <a:off x="0" y="2112"/>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29" name="Line 17"/>
                <p:cNvSpPr>
                  <a:spLocks noChangeShapeType="1"/>
                </p:cNvSpPr>
                <p:nvPr/>
              </p:nvSpPr>
              <p:spPr bwMode="white">
                <a:xfrm>
                  <a:off x="0" y="2304"/>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0" name="Line 18"/>
                <p:cNvSpPr>
                  <a:spLocks noChangeShapeType="1"/>
                </p:cNvSpPr>
                <p:nvPr/>
              </p:nvSpPr>
              <p:spPr bwMode="white">
                <a:xfrm>
                  <a:off x="0" y="2496"/>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1" name="Line 19"/>
                <p:cNvSpPr>
                  <a:spLocks noChangeShapeType="1"/>
                </p:cNvSpPr>
                <p:nvPr/>
              </p:nvSpPr>
              <p:spPr bwMode="white">
                <a:xfrm>
                  <a:off x="0" y="2688"/>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2" name="Line 20"/>
                <p:cNvSpPr>
                  <a:spLocks noChangeShapeType="1"/>
                </p:cNvSpPr>
                <p:nvPr/>
              </p:nvSpPr>
              <p:spPr bwMode="white">
                <a:xfrm>
                  <a:off x="0" y="2880"/>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3" name="Line 21"/>
                <p:cNvSpPr>
                  <a:spLocks noChangeShapeType="1"/>
                </p:cNvSpPr>
                <p:nvPr/>
              </p:nvSpPr>
              <p:spPr bwMode="white">
                <a:xfrm>
                  <a:off x="0" y="3072"/>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4" name="Line 22"/>
                <p:cNvSpPr>
                  <a:spLocks noChangeShapeType="1"/>
                </p:cNvSpPr>
                <p:nvPr/>
              </p:nvSpPr>
              <p:spPr bwMode="white">
                <a:xfrm>
                  <a:off x="0" y="3264"/>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5" name="Line 23"/>
                <p:cNvSpPr>
                  <a:spLocks noChangeShapeType="1"/>
                </p:cNvSpPr>
                <p:nvPr/>
              </p:nvSpPr>
              <p:spPr bwMode="white">
                <a:xfrm>
                  <a:off x="0" y="3456"/>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6" name="Line 24"/>
                <p:cNvSpPr>
                  <a:spLocks noChangeShapeType="1"/>
                </p:cNvSpPr>
                <p:nvPr/>
              </p:nvSpPr>
              <p:spPr bwMode="white">
                <a:xfrm>
                  <a:off x="0" y="3648"/>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7" name="Line 25"/>
                <p:cNvSpPr>
                  <a:spLocks noChangeShapeType="1"/>
                </p:cNvSpPr>
                <p:nvPr/>
              </p:nvSpPr>
              <p:spPr bwMode="white">
                <a:xfrm>
                  <a:off x="0" y="3840"/>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8" name="Line 26"/>
                <p:cNvSpPr>
                  <a:spLocks noChangeShapeType="1"/>
                </p:cNvSpPr>
                <p:nvPr/>
              </p:nvSpPr>
              <p:spPr bwMode="white">
                <a:xfrm>
                  <a:off x="0" y="4032"/>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9" name="Line 27"/>
                <p:cNvSpPr>
                  <a:spLocks noChangeShapeType="1"/>
                </p:cNvSpPr>
                <p:nvPr/>
              </p:nvSpPr>
              <p:spPr bwMode="white">
                <a:xfrm>
                  <a:off x="0" y="4224"/>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40" name="Line 28"/>
                <p:cNvSpPr>
                  <a:spLocks noChangeShapeType="1"/>
                </p:cNvSpPr>
                <p:nvPr/>
              </p:nvSpPr>
              <p:spPr bwMode="white">
                <a:xfrm>
                  <a:off x="192"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41" name="Line 29"/>
                <p:cNvSpPr>
                  <a:spLocks noChangeShapeType="1"/>
                </p:cNvSpPr>
                <p:nvPr/>
              </p:nvSpPr>
              <p:spPr bwMode="white">
                <a:xfrm>
                  <a:off x="384"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42" name="Line 30"/>
                <p:cNvSpPr>
                  <a:spLocks noChangeShapeType="1"/>
                </p:cNvSpPr>
                <p:nvPr/>
              </p:nvSpPr>
              <p:spPr bwMode="white">
                <a:xfrm>
                  <a:off x="576"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43" name="Line 31"/>
                <p:cNvSpPr>
                  <a:spLocks noChangeShapeType="1"/>
                </p:cNvSpPr>
                <p:nvPr/>
              </p:nvSpPr>
              <p:spPr bwMode="white">
                <a:xfrm>
                  <a:off x="768"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44" name="Line 32"/>
                <p:cNvSpPr>
                  <a:spLocks noChangeShapeType="1"/>
                </p:cNvSpPr>
                <p:nvPr/>
              </p:nvSpPr>
              <p:spPr bwMode="white">
                <a:xfrm>
                  <a:off x="960"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45" name="Line 33"/>
                <p:cNvSpPr>
                  <a:spLocks noChangeShapeType="1"/>
                </p:cNvSpPr>
                <p:nvPr/>
              </p:nvSpPr>
              <p:spPr bwMode="white">
                <a:xfrm>
                  <a:off x="1152"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46" name="Line 34"/>
                <p:cNvSpPr>
                  <a:spLocks noChangeShapeType="1"/>
                </p:cNvSpPr>
                <p:nvPr/>
              </p:nvSpPr>
              <p:spPr bwMode="white">
                <a:xfrm>
                  <a:off x="1344"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47" name="Line 35"/>
                <p:cNvSpPr>
                  <a:spLocks noChangeShapeType="1"/>
                </p:cNvSpPr>
                <p:nvPr/>
              </p:nvSpPr>
              <p:spPr bwMode="white">
                <a:xfrm>
                  <a:off x="1536"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48" name="Line 36"/>
                <p:cNvSpPr>
                  <a:spLocks noChangeShapeType="1"/>
                </p:cNvSpPr>
                <p:nvPr/>
              </p:nvSpPr>
              <p:spPr bwMode="white">
                <a:xfrm>
                  <a:off x="1728"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49" name="Line 37"/>
                <p:cNvSpPr>
                  <a:spLocks noChangeShapeType="1"/>
                </p:cNvSpPr>
                <p:nvPr/>
              </p:nvSpPr>
              <p:spPr bwMode="white">
                <a:xfrm>
                  <a:off x="1920"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50" name="Line 38"/>
                <p:cNvSpPr>
                  <a:spLocks noChangeShapeType="1"/>
                </p:cNvSpPr>
                <p:nvPr/>
              </p:nvSpPr>
              <p:spPr bwMode="white">
                <a:xfrm>
                  <a:off x="2112"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51" name="Line 39"/>
                <p:cNvSpPr>
                  <a:spLocks noChangeShapeType="1"/>
                </p:cNvSpPr>
                <p:nvPr/>
              </p:nvSpPr>
              <p:spPr bwMode="white">
                <a:xfrm>
                  <a:off x="2304"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52" name="Line 40"/>
                <p:cNvSpPr>
                  <a:spLocks noChangeShapeType="1"/>
                </p:cNvSpPr>
                <p:nvPr/>
              </p:nvSpPr>
              <p:spPr bwMode="white">
                <a:xfrm>
                  <a:off x="2496"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53" name="Line 41"/>
                <p:cNvSpPr>
                  <a:spLocks noChangeShapeType="1"/>
                </p:cNvSpPr>
                <p:nvPr/>
              </p:nvSpPr>
              <p:spPr bwMode="white">
                <a:xfrm>
                  <a:off x="2688"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54" name="Line 42"/>
                <p:cNvSpPr>
                  <a:spLocks noChangeShapeType="1"/>
                </p:cNvSpPr>
                <p:nvPr/>
              </p:nvSpPr>
              <p:spPr bwMode="white">
                <a:xfrm>
                  <a:off x="2880"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55" name="Line 43"/>
                <p:cNvSpPr>
                  <a:spLocks noChangeShapeType="1"/>
                </p:cNvSpPr>
                <p:nvPr/>
              </p:nvSpPr>
              <p:spPr bwMode="white">
                <a:xfrm>
                  <a:off x="3072"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56" name="Line 44"/>
                <p:cNvSpPr>
                  <a:spLocks noChangeShapeType="1"/>
                </p:cNvSpPr>
                <p:nvPr/>
              </p:nvSpPr>
              <p:spPr bwMode="white">
                <a:xfrm>
                  <a:off x="3264"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57" name="Line 45"/>
                <p:cNvSpPr>
                  <a:spLocks noChangeShapeType="1"/>
                </p:cNvSpPr>
                <p:nvPr/>
              </p:nvSpPr>
              <p:spPr bwMode="white">
                <a:xfrm>
                  <a:off x="3456"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58" name="Line 46"/>
                <p:cNvSpPr>
                  <a:spLocks noChangeShapeType="1"/>
                </p:cNvSpPr>
                <p:nvPr/>
              </p:nvSpPr>
              <p:spPr bwMode="white">
                <a:xfrm>
                  <a:off x="3648"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59" name="Line 47"/>
                <p:cNvSpPr>
                  <a:spLocks noChangeShapeType="1"/>
                </p:cNvSpPr>
                <p:nvPr/>
              </p:nvSpPr>
              <p:spPr bwMode="white">
                <a:xfrm>
                  <a:off x="3840"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60" name="Line 48"/>
                <p:cNvSpPr>
                  <a:spLocks noChangeShapeType="1"/>
                </p:cNvSpPr>
                <p:nvPr/>
              </p:nvSpPr>
              <p:spPr bwMode="white">
                <a:xfrm>
                  <a:off x="4032"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61" name="Line 49"/>
                <p:cNvSpPr>
                  <a:spLocks noChangeShapeType="1"/>
                </p:cNvSpPr>
                <p:nvPr/>
              </p:nvSpPr>
              <p:spPr bwMode="white">
                <a:xfrm>
                  <a:off x="4224"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62" name="Line 50"/>
                <p:cNvSpPr>
                  <a:spLocks noChangeShapeType="1"/>
                </p:cNvSpPr>
                <p:nvPr/>
              </p:nvSpPr>
              <p:spPr bwMode="white">
                <a:xfrm>
                  <a:off x="4416"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63" name="Line 51"/>
                <p:cNvSpPr>
                  <a:spLocks noChangeShapeType="1"/>
                </p:cNvSpPr>
                <p:nvPr/>
              </p:nvSpPr>
              <p:spPr bwMode="white">
                <a:xfrm>
                  <a:off x="4608"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64" name="Line 52"/>
                <p:cNvSpPr>
                  <a:spLocks noChangeShapeType="1"/>
                </p:cNvSpPr>
                <p:nvPr/>
              </p:nvSpPr>
              <p:spPr bwMode="white">
                <a:xfrm>
                  <a:off x="4800"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65" name="Line 53"/>
                <p:cNvSpPr>
                  <a:spLocks noChangeShapeType="1"/>
                </p:cNvSpPr>
                <p:nvPr/>
              </p:nvSpPr>
              <p:spPr bwMode="white">
                <a:xfrm>
                  <a:off x="4992"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66" name="Line 54"/>
                <p:cNvSpPr>
                  <a:spLocks noChangeShapeType="1"/>
                </p:cNvSpPr>
                <p:nvPr/>
              </p:nvSpPr>
              <p:spPr bwMode="white">
                <a:xfrm>
                  <a:off x="5184"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67" name="Line 55"/>
                <p:cNvSpPr>
                  <a:spLocks noChangeShapeType="1"/>
                </p:cNvSpPr>
                <p:nvPr/>
              </p:nvSpPr>
              <p:spPr bwMode="white">
                <a:xfrm>
                  <a:off x="5376"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68" name="Line 56"/>
                <p:cNvSpPr>
                  <a:spLocks noChangeShapeType="1"/>
                </p:cNvSpPr>
                <p:nvPr/>
              </p:nvSpPr>
              <p:spPr bwMode="white">
                <a:xfrm>
                  <a:off x="5568"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grpSp>
          <p:sp>
            <p:nvSpPr>
              <p:cNvPr id="17" name="Line 57"/>
              <p:cNvSpPr>
                <a:spLocks noChangeShapeType="1"/>
              </p:cNvSpPr>
              <p:nvPr/>
            </p:nvSpPr>
            <p:spPr bwMode="ltGray">
              <a:xfrm>
                <a:off x="5568" y="0"/>
                <a:ext cx="0" cy="1488"/>
              </a:xfrm>
              <a:prstGeom prst="line">
                <a:avLst/>
              </a:prstGeom>
              <a:noFill/>
              <a:ln w="9525">
                <a:solidFill>
                  <a:schemeClr val="hlink"/>
                </a:solidFill>
                <a:round/>
                <a:headEnd/>
                <a:tailEnd/>
              </a:ln>
              <a:effectLst/>
            </p:spPr>
            <p:txBody>
              <a:bodyPr wrap="none" anchor="ctr"/>
              <a:lstStyle/>
              <a:p>
                <a:pPr>
                  <a:defRPr/>
                </a:pPr>
                <a:endParaRPr lang="en-US"/>
              </a:p>
            </p:txBody>
          </p:sp>
        </p:grpSp>
        <p:grpSp>
          <p:nvGrpSpPr>
            <p:cNvPr id="6" name="Group 58"/>
            <p:cNvGrpSpPr>
              <a:grpSpLocks/>
            </p:cNvGrpSpPr>
            <p:nvPr userDrawn="1"/>
          </p:nvGrpSpPr>
          <p:grpSpPr bwMode="auto">
            <a:xfrm>
              <a:off x="3" y="559"/>
              <a:ext cx="4192" cy="1796"/>
              <a:chOff x="3" y="559"/>
              <a:chExt cx="4192" cy="1796"/>
            </a:xfrm>
          </p:grpSpPr>
          <p:sp>
            <p:nvSpPr>
              <p:cNvPr id="11" name="Line 59"/>
              <p:cNvSpPr>
                <a:spLocks noChangeShapeType="1"/>
              </p:cNvSpPr>
              <p:nvPr/>
            </p:nvSpPr>
            <p:spPr bwMode="ltGray">
              <a:xfrm>
                <a:off x="506" y="559"/>
                <a:ext cx="0" cy="1796"/>
              </a:xfrm>
              <a:prstGeom prst="line">
                <a:avLst/>
              </a:prstGeom>
              <a:noFill/>
              <a:ln w="9525">
                <a:solidFill>
                  <a:schemeClr val="hlink"/>
                </a:solidFill>
                <a:round/>
                <a:headEnd/>
                <a:tailEnd/>
              </a:ln>
              <a:effectLst/>
            </p:spPr>
            <p:txBody>
              <a:bodyPr wrap="none" anchor="ctr"/>
              <a:lstStyle/>
              <a:p>
                <a:pPr>
                  <a:defRPr/>
                </a:pPr>
                <a:endParaRPr lang="en-US"/>
              </a:p>
            </p:txBody>
          </p:sp>
          <p:sp>
            <p:nvSpPr>
              <p:cNvPr id="12" name="Line 60"/>
              <p:cNvSpPr>
                <a:spLocks noChangeShapeType="1"/>
              </p:cNvSpPr>
              <p:nvPr/>
            </p:nvSpPr>
            <p:spPr bwMode="ltGray">
              <a:xfrm flipH="1" flipV="1">
                <a:off x="3" y="1924"/>
                <a:ext cx="3211" cy="1"/>
              </a:xfrm>
              <a:prstGeom prst="line">
                <a:avLst/>
              </a:prstGeom>
              <a:noFill/>
              <a:ln w="9525">
                <a:solidFill>
                  <a:schemeClr val="hlink"/>
                </a:solidFill>
                <a:round/>
                <a:headEnd/>
                <a:tailEnd/>
              </a:ln>
              <a:effectLst/>
            </p:spPr>
            <p:txBody>
              <a:bodyPr wrap="none" anchor="ctr"/>
              <a:lstStyle/>
              <a:p>
                <a:pPr>
                  <a:defRPr/>
                </a:pPr>
                <a:endParaRPr lang="en-US"/>
              </a:p>
            </p:txBody>
          </p:sp>
          <p:sp>
            <p:nvSpPr>
              <p:cNvPr id="13" name="Line 61"/>
              <p:cNvSpPr>
                <a:spLocks noChangeShapeType="1"/>
              </p:cNvSpPr>
              <p:nvPr/>
            </p:nvSpPr>
            <p:spPr bwMode="ltGray">
              <a:xfrm flipH="1" flipV="1">
                <a:off x="384" y="938"/>
                <a:ext cx="3811" cy="1"/>
              </a:xfrm>
              <a:prstGeom prst="line">
                <a:avLst/>
              </a:prstGeom>
              <a:noFill/>
              <a:ln w="9525">
                <a:solidFill>
                  <a:schemeClr val="hlink"/>
                </a:solidFill>
                <a:round/>
                <a:headEnd/>
                <a:tailEnd/>
              </a:ln>
              <a:effectLst/>
            </p:spPr>
            <p:txBody>
              <a:bodyPr wrap="none" anchor="ctr"/>
              <a:lstStyle/>
              <a:p>
                <a:pPr>
                  <a:defRPr/>
                </a:pPr>
                <a:endParaRPr lang="en-US"/>
              </a:p>
            </p:txBody>
          </p:sp>
          <p:sp>
            <p:nvSpPr>
              <p:cNvPr id="14" name="Arc 62"/>
              <p:cNvSpPr>
                <a:spLocks/>
              </p:cNvSpPr>
              <p:nvPr/>
            </p:nvSpPr>
            <p:spPr bwMode="ltGray">
              <a:xfrm rot="16200000" flipH="1">
                <a:off x="426" y="860"/>
                <a:ext cx="156" cy="157"/>
              </a:xfrm>
              <a:custGeom>
                <a:avLst/>
                <a:gdLst>
                  <a:gd name="G0" fmla="+- 21595 0 0"/>
                  <a:gd name="G1" fmla="+- 21600 0 0"/>
                  <a:gd name="G2" fmla="+- 21600 0 0"/>
                  <a:gd name="T0" fmla="*/ 21114 w 43195"/>
                  <a:gd name="T1" fmla="*/ 5 h 43200"/>
                  <a:gd name="T2" fmla="*/ 0 w 43195"/>
                  <a:gd name="T3" fmla="*/ 22056 h 43200"/>
                  <a:gd name="T4" fmla="*/ 21595 w 43195"/>
                  <a:gd name="T5" fmla="*/ 21600 h 43200"/>
                </a:gdLst>
                <a:ahLst/>
                <a:cxnLst>
                  <a:cxn ang="0">
                    <a:pos x="T0" y="T1"/>
                  </a:cxn>
                  <a:cxn ang="0">
                    <a:pos x="T2" y="T3"/>
                  </a:cxn>
                  <a:cxn ang="0">
                    <a:pos x="T4" y="T5"/>
                  </a:cxn>
                </a:cxnLst>
                <a:rect l="0" t="0" r="r" b="b"/>
                <a:pathLst>
                  <a:path w="43195" h="43200" fill="none"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path>
                  <a:path w="43195" h="43200" stroke="0"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lnTo>
                      <a:pt x="21595" y="21600"/>
                    </a:lnTo>
                    <a:close/>
                  </a:path>
                </a:pathLst>
              </a:custGeom>
              <a:noFill/>
              <a:ln w="9525">
                <a:solidFill>
                  <a:schemeClr val="hlink"/>
                </a:solidFill>
                <a:round/>
                <a:headEnd/>
                <a:tailEnd/>
              </a:ln>
              <a:effectLst/>
            </p:spPr>
            <p:txBody>
              <a:bodyPr wrap="none" anchor="ctr"/>
              <a:lstStyle/>
              <a:p>
                <a:pPr>
                  <a:defRPr/>
                </a:pPr>
                <a:endParaRPr lang="en-US"/>
              </a:p>
            </p:txBody>
          </p:sp>
        </p:grpSp>
        <p:grpSp>
          <p:nvGrpSpPr>
            <p:cNvPr id="7" name="Group 63"/>
            <p:cNvGrpSpPr>
              <a:grpSpLocks/>
            </p:cNvGrpSpPr>
            <p:nvPr userDrawn="1"/>
          </p:nvGrpSpPr>
          <p:grpSpPr bwMode="auto">
            <a:xfrm>
              <a:off x="1480" y="1952"/>
              <a:ext cx="3808" cy="1812"/>
              <a:chOff x="1480" y="1952"/>
              <a:chExt cx="3808" cy="1812"/>
            </a:xfrm>
          </p:grpSpPr>
          <p:sp>
            <p:nvSpPr>
              <p:cNvPr id="8" name="Line 64"/>
              <p:cNvSpPr>
                <a:spLocks noChangeShapeType="1"/>
              </p:cNvSpPr>
              <p:nvPr/>
            </p:nvSpPr>
            <p:spPr bwMode="ltGray">
              <a:xfrm flipV="1">
                <a:off x="1480" y="3442"/>
                <a:ext cx="3808" cy="0"/>
              </a:xfrm>
              <a:prstGeom prst="line">
                <a:avLst/>
              </a:prstGeom>
              <a:noFill/>
              <a:ln w="9525">
                <a:solidFill>
                  <a:schemeClr val="hlink"/>
                </a:solidFill>
                <a:round/>
                <a:headEnd/>
                <a:tailEnd/>
              </a:ln>
              <a:effectLst/>
            </p:spPr>
            <p:txBody>
              <a:bodyPr wrap="none" anchor="ctr"/>
              <a:lstStyle/>
              <a:p>
                <a:pPr>
                  <a:defRPr/>
                </a:pPr>
                <a:endParaRPr lang="en-US"/>
              </a:p>
            </p:txBody>
          </p:sp>
          <p:sp>
            <p:nvSpPr>
              <p:cNvPr id="9" name="Line 65"/>
              <p:cNvSpPr>
                <a:spLocks noChangeShapeType="1"/>
              </p:cNvSpPr>
              <p:nvPr/>
            </p:nvSpPr>
            <p:spPr bwMode="ltGray">
              <a:xfrm flipH="1">
                <a:off x="5172" y="1952"/>
                <a:ext cx="0" cy="1812"/>
              </a:xfrm>
              <a:prstGeom prst="line">
                <a:avLst/>
              </a:prstGeom>
              <a:noFill/>
              <a:ln w="9525">
                <a:solidFill>
                  <a:schemeClr val="hlink"/>
                </a:solidFill>
                <a:round/>
                <a:headEnd/>
                <a:tailEnd/>
              </a:ln>
              <a:effectLst/>
            </p:spPr>
            <p:txBody>
              <a:bodyPr wrap="none" anchor="ctr"/>
              <a:lstStyle/>
              <a:p>
                <a:pPr>
                  <a:defRPr/>
                </a:pPr>
                <a:endParaRPr lang="en-US"/>
              </a:p>
            </p:txBody>
          </p:sp>
          <p:sp>
            <p:nvSpPr>
              <p:cNvPr id="10" name="Arc 66"/>
              <p:cNvSpPr>
                <a:spLocks/>
              </p:cNvSpPr>
              <p:nvPr/>
            </p:nvSpPr>
            <p:spPr bwMode="ltGray">
              <a:xfrm rot="5400000">
                <a:off x="5097" y="3347"/>
                <a:ext cx="156" cy="157"/>
              </a:xfrm>
              <a:custGeom>
                <a:avLst/>
                <a:gdLst>
                  <a:gd name="G0" fmla="+- 21595 0 0"/>
                  <a:gd name="G1" fmla="+- 21600 0 0"/>
                  <a:gd name="G2" fmla="+- 21600 0 0"/>
                  <a:gd name="T0" fmla="*/ 21114 w 43195"/>
                  <a:gd name="T1" fmla="*/ 5 h 43200"/>
                  <a:gd name="T2" fmla="*/ 0 w 43195"/>
                  <a:gd name="T3" fmla="*/ 22056 h 43200"/>
                  <a:gd name="T4" fmla="*/ 21595 w 43195"/>
                  <a:gd name="T5" fmla="*/ 21600 h 43200"/>
                </a:gdLst>
                <a:ahLst/>
                <a:cxnLst>
                  <a:cxn ang="0">
                    <a:pos x="T0" y="T1"/>
                  </a:cxn>
                  <a:cxn ang="0">
                    <a:pos x="T2" y="T3"/>
                  </a:cxn>
                  <a:cxn ang="0">
                    <a:pos x="T4" y="T5"/>
                  </a:cxn>
                </a:cxnLst>
                <a:rect l="0" t="0" r="r" b="b"/>
                <a:pathLst>
                  <a:path w="43195" h="43200" fill="none"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path>
                  <a:path w="43195" h="43200" stroke="0"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lnTo>
                      <a:pt x="21595" y="21600"/>
                    </a:lnTo>
                    <a:close/>
                  </a:path>
                </a:pathLst>
              </a:custGeom>
              <a:noFill/>
              <a:ln w="9525">
                <a:solidFill>
                  <a:schemeClr val="hlink"/>
                </a:solidFill>
                <a:round/>
                <a:headEnd/>
                <a:tailEnd/>
              </a:ln>
              <a:effectLst/>
            </p:spPr>
            <p:txBody>
              <a:bodyPr wrap="none" anchor="ctr"/>
              <a:lstStyle/>
              <a:p>
                <a:pPr>
                  <a:defRPr/>
                </a:pPr>
                <a:endParaRPr lang="en-US"/>
              </a:p>
            </p:txBody>
          </p:sp>
        </p:grpSp>
      </p:grpSp>
      <p:sp>
        <p:nvSpPr>
          <p:cNvPr id="4163" name="Rectangle 67"/>
          <p:cNvSpPr>
            <a:spLocks noGrp="1" noChangeArrowheads="1"/>
          </p:cNvSpPr>
          <p:nvPr>
            <p:ph type="ctrTitle"/>
          </p:nvPr>
        </p:nvSpPr>
        <p:spPr>
          <a:xfrm>
            <a:off x="990600" y="1752600"/>
            <a:ext cx="7772400" cy="1143000"/>
          </a:xfrm>
        </p:spPr>
        <p:txBody>
          <a:bodyPr/>
          <a:lstStyle>
            <a:lvl1pPr>
              <a:defRPr/>
            </a:lvl1pPr>
          </a:lstStyle>
          <a:p>
            <a:r>
              <a:rPr lang="en-US"/>
              <a:t>Click to edit Master title style</a:t>
            </a:r>
          </a:p>
        </p:txBody>
      </p:sp>
      <p:sp>
        <p:nvSpPr>
          <p:cNvPr id="4164" name="Rectangle 68" descr="Rectangle: Click to edit Master text styles&#10;Second level&#10;Third level&#10;Fourth level&#10;Fifth level"/>
          <p:cNvSpPr>
            <a:spLocks noGrp="1" noChangeArrowheads="1"/>
          </p:cNvSpPr>
          <p:nvPr>
            <p:ph type="subTitle" idx="1"/>
          </p:nvPr>
        </p:nvSpPr>
        <p:spPr>
          <a:xfrm>
            <a:off x="990600" y="3309938"/>
            <a:ext cx="6400800" cy="1752600"/>
          </a:xfrm>
        </p:spPr>
        <p:txBody>
          <a:bodyPr/>
          <a:lstStyle>
            <a:lvl1pPr marL="0" indent="0">
              <a:buFont typeface="Wingdings" pitchFamily="2" charset="2"/>
              <a:buNone/>
              <a:defRPr/>
            </a:lvl1pPr>
          </a:lstStyle>
          <a:p>
            <a:r>
              <a:rPr lang="en-US"/>
              <a:t>Click to edit Master subtitle style</a:t>
            </a:r>
          </a:p>
        </p:txBody>
      </p:sp>
      <p:sp>
        <p:nvSpPr>
          <p:cNvPr id="69" name="Rectangle 69"/>
          <p:cNvSpPr>
            <a:spLocks noGrp="1" noChangeArrowheads="1"/>
          </p:cNvSpPr>
          <p:nvPr>
            <p:ph type="dt" sz="quarter" idx="10"/>
          </p:nvPr>
        </p:nvSpPr>
        <p:spPr/>
        <p:txBody>
          <a:bodyPr/>
          <a:lstStyle>
            <a:lvl1pPr>
              <a:defRPr smtClean="0"/>
            </a:lvl1pPr>
          </a:lstStyle>
          <a:p>
            <a:pPr>
              <a:defRPr/>
            </a:pPr>
            <a:endParaRPr lang="en-US"/>
          </a:p>
        </p:txBody>
      </p:sp>
      <p:sp>
        <p:nvSpPr>
          <p:cNvPr id="70" name="Rectangle 70"/>
          <p:cNvSpPr>
            <a:spLocks noGrp="1" noChangeArrowheads="1"/>
          </p:cNvSpPr>
          <p:nvPr>
            <p:ph type="ftr" sz="quarter" idx="11"/>
          </p:nvPr>
        </p:nvSpPr>
        <p:spPr/>
        <p:txBody>
          <a:bodyPr/>
          <a:lstStyle>
            <a:lvl1pPr>
              <a:defRPr smtClean="0"/>
            </a:lvl1pPr>
          </a:lstStyle>
          <a:p>
            <a:pPr>
              <a:defRPr/>
            </a:pPr>
            <a:endParaRPr lang="en-US"/>
          </a:p>
        </p:txBody>
      </p:sp>
      <p:sp>
        <p:nvSpPr>
          <p:cNvPr id="71" name="Rectangle 71"/>
          <p:cNvSpPr>
            <a:spLocks noGrp="1" noChangeArrowheads="1"/>
          </p:cNvSpPr>
          <p:nvPr>
            <p:ph type="sldNum" sz="quarter" idx="12"/>
          </p:nvPr>
        </p:nvSpPr>
        <p:spPr/>
        <p:txBody>
          <a:bodyPr/>
          <a:lstStyle>
            <a:lvl1pPr>
              <a:defRPr smtClean="0"/>
            </a:lvl1pPr>
          </a:lstStyle>
          <a:p>
            <a:pPr>
              <a:defRPr/>
            </a:pPr>
            <a:fld id="{E9D62355-5563-4704-AFE1-153A0AB749BC}"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5"/>
          <p:cNvSpPr>
            <a:spLocks noGrp="1" noChangeArrowheads="1"/>
          </p:cNvSpPr>
          <p:nvPr>
            <p:ph type="dt" sz="half" idx="10"/>
          </p:nvPr>
        </p:nvSpPr>
        <p:spPr>
          <a:ln/>
        </p:spPr>
        <p:txBody>
          <a:bodyPr/>
          <a:lstStyle>
            <a:lvl1pPr>
              <a:defRPr/>
            </a:lvl1pPr>
          </a:lstStyle>
          <a:p>
            <a:pPr>
              <a:defRPr/>
            </a:pPr>
            <a:endParaRPr lang="en-US"/>
          </a:p>
        </p:txBody>
      </p:sp>
      <p:sp>
        <p:nvSpPr>
          <p:cNvPr id="5" name="Rectangle 66"/>
          <p:cNvSpPr>
            <a:spLocks noGrp="1" noChangeArrowheads="1"/>
          </p:cNvSpPr>
          <p:nvPr>
            <p:ph type="ftr" sz="quarter" idx="11"/>
          </p:nvPr>
        </p:nvSpPr>
        <p:spPr>
          <a:ln/>
        </p:spPr>
        <p:txBody>
          <a:bodyPr/>
          <a:lstStyle>
            <a:lvl1pPr>
              <a:defRPr/>
            </a:lvl1pPr>
          </a:lstStyle>
          <a:p>
            <a:pPr>
              <a:defRPr/>
            </a:pPr>
            <a:endParaRPr lang="en-US"/>
          </a:p>
        </p:txBody>
      </p:sp>
      <p:sp>
        <p:nvSpPr>
          <p:cNvPr id="6" name="Rectangle 67"/>
          <p:cNvSpPr>
            <a:spLocks noGrp="1" noChangeArrowheads="1"/>
          </p:cNvSpPr>
          <p:nvPr>
            <p:ph type="sldNum" sz="quarter" idx="12"/>
          </p:nvPr>
        </p:nvSpPr>
        <p:spPr>
          <a:ln/>
        </p:spPr>
        <p:txBody>
          <a:bodyPr/>
          <a:lstStyle>
            <a:lvl1pPr>
              <a:defRPr/>
            </a:lvl1pPr>
          </a:lstStyle>
          <a:p>
            <a:pPr>
              <a:defRPr/>
            </a:pPr>
            <a:fld id="{D35C6660-615C-4F28-AE30-32162B6DD8BB}"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5"/>
          <p:cNvSpPr>
            <a:spLocks noGrp="1" noChangeArrowheads="1"/>
          </p:cNvSpPr>
          <p:nvPr>
            <p:ph type="dt" sz="half" idx="10"/>
          </p:nvPr>
        </p:nvSpPr>
        <p:spPr>
          <a:ln/>
        </p:spPr>
        <p:txBody>
          <a:bodyPr/>
          <a:lstStyle>
            <a:lvl1pPr>
              <a:defRPr/>
            </a:lvl1pPr>
          </a:lstStyle>
          <a:p>
            <a:pPr>
              <a:defRPr/>
            </a:pPr>
            <a:endParaRPr lang="en-US"/>
          </a:p>
        </p:txBody>
      </p:sp>
      <p:sp>
        <p:nvSpPr>
          <p:cNvPr id="5" name="Rectangle 66"/>
          <p:cNvSpPr>
            <a:spLocks noGrp="1" noChangeArrowheads="1"/>
          </p:cNvSpPr>
          <p:nvPr>
            <p:ph type="ftr" sz="quarter" idx="11"/>
          </p:nvPr>
        </p:nvSpPr>
        <p:spPr>
          <a:ln/>
        </p:spPr>
        <p:txBody>
          <a:bodyPr/>
          <a:lstStyle>
            <a:lvl1pPr>
              <a:defRPr/>
            </a:lvl1pPr>
          </a:lstStyle>
          <a:p>
            <a:pPr>
              <a:defRPr/>
            </a:pPr>
            <a:endParaRPr lang="en-US"/>
          </a:p>
        </p:txBody>
      </p:sp>
      <p:sp>
        <p:nvSpPr>
          <p:cNvPr id="6" name="Rectangle 67"/>
          <p:cNvSpPr>
            <a:spLocks noGrp="1" noChangeArrowheads="1"/>
          </p:cNvSpPr>
          <p:nvPr>
            <p:ph type="sldNum" sz="quarter" idx="12"/>
          </p:nvPr>
        </p:nvSpPr>
        <p:spPr>
          <a:ln/>
        </p:spPr>
        <p:txBody>
          <a:bodyPr/>
          <a:lstStyle>
            <a:lvl1pPr>
              <a:defRPr/>
            </a:lvl1pPr>
          </a:lstStyle>
          <a:p>
            <a:pPr>
              <a:defRPr/>
            </a:pPr>
            <a:fld id="{A49E774E-B0D9-4520-98C2-33903FA3C913}"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9050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00600" y="19050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5"/>
          <p:cNvSpPr>
            <a:spLocks noGrp="1" noChangeArrowheads="1"/>
          </p:cNvSpPr>
          <p:nvPr>
            <p:ph type="dt" sz="half" idx="10"/>
          </p:nvPr>
        </p:nvSpPr>
        <p:spPr>
          <a:ln/>
        </p:spPr>
        <p:txBody>
          <a:bodyPr/>
          <a:lstStyle>
            <a:lvl1pPr>
              <a:defRPr/>
            </a:lvl1pPr>
          </a:lstStyle>
          <a:p>
            <a:pPr>
              <a:defRPr/>
            </a:pPr>
            <a:endParaRPr lang="en-US"/>
          </a:p>
        </p:txBody>
      </p:sp>
      <p:sp>
        <p:nvSpPr>
          <p:cNvPr id="6" name="Rectangle 66"/>
          <p:cNvSpPr>
            <a:spLocks noGrp="1" noChangeArrowheads="1"/>
          </p:cNvSpPr>
          <p:nvPr>
            <p:ph type="ftr" sz="quarter" idx="11"/>
          </p:nvPr>
        </p:nvSpPr>
        <p:spPr>
          <a:ln/>
        </p:spPr>
        <p:txBody>
          <a:bodyPr/>
          <a:lstStyle>
            <a:lvl1pPr>
              <a:defRPr/>
            </a:lvl1pPr>
          </a:lstStyle>
          <a:p>
            <a:pPr>
              <a:defRPr/>
            </a:pPr>
            <a:endParaRPr lang="en-US"/>
          </a:p>
        </p:txBody>
      </p:sp>
      <p:sp>
        <p:nvSpPr>
          <p:cNvPr id="7" name="Rectangle 67"/>
          <p:cNvSpPr>
            <a:spLocks noGrp="1" noChangeArrowheads="1"/>
          </p:cNvSpPr>
          <p:nvPr>
            <p:ph type="sldNum" sz="quarter" idx="12"/>
          </p:nvPr>
        </p:nvSpPr>
        <p:spPr>
          <a:ln/>
        </p:spPr>
        <p:txBody>
          <a:bodyPr/>
          <a:lstStyle>
            <a:lvl1pPr>
              <a:defRPr/>
            </a:lvl1pPr>
          </a:lstStyle>
          <a:p>
            <a:pPr>
              <a:defRPr/>
            </a:pPr>
            <a:fld id="{56FCE504-DF88-40C8-B4A6-A91DAFCCA1A9}"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5"/>
          <p:cNvSpPr>
            <a:spLocks noGrp="1" noChangeArrowheads="1"/>
          </p:cNvSpPr>
          <p:nvPr>
            <p:ph type="dt" sz="half" idx="10"/>
          </p:nvPr>
        </p:nvSpPr>
        <p:spPr>
          <a:ln/>
        </p:spPr>
        <p:txBody>
          <a:bodyPr/>
          <a:lstStyle>
            <a:lvl1pPr>
              <a:defRPr/>
            </a:lvl1pPr>
          </a:lstStyle>
          <a:p>
            <a:pPr>
              <a:defRPr/>
            </a:pPr>
            <a:endParaRPr lang="en-US"/>
          </a:p>
        </p:txBody>
      </p:sp>
      <p:sp>
        <p:nvSpPr>
          <p:cNvPr id="8" name="Rectangle 66"/>
          <p:cNvSpPr>
            <a:spLocks noGrp="1" noChangeArrowheads="1"/>
          </p:cNvSpPr>
          <p:nvPr>
            <p:ph type="ftr" sz="quarter" idx="11"/>
          </p:nvPr>
        </p:nvSpPr>
        <p:spPr>
          <a:ln/>
        </p:spPr>
        <p:txBody>
          <a:bodyPr/>
          <a:lstStyle>
            <a:lvl1pPr>
              <a:defRPr/>
            </a:lvl1pPr>
          </a:lstStyle>
          <a:p>
            <a:pPr>
              <a:defRPr/>
            </a:pPr>
            <a:endParaRPr lang="en-US"/>
          </a:p>
        </p:txBody>
      </p:sp>
      <p:sp>
        <p:nvSpPr>
          <p:cNvPr id="9" name="Rectangle 67"/>
          <p:cNvSpPr>
            <a:spLocks noGrp="1" noChangeArrowheads="1"/>
          </p:cNvSpPr>
          <p:nvPr>
            <p:ph type="sldNum" sz="quarter" idx="12"/>
          </p:nvPr>
        </p:nvSpPr>
        <p:spPr>
          <a:ln/>
        </p:spPr>
        <p:txBody>
          <a:bodyPr/>
          <a:lstStyle>
            <a:lvl1pPr>
              <a:defRPr/>
            </a:lvl1pPr>
          </a:lstStyle>
          <a:p>
            <a:pPr>
              <a:defRPr/>
            </a:pPr>
            <a:fld id="{FCB00EB5-10D9-4224-A9D3-1CE7301AC891}"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5"/>
          <p:cNvSpPr>
            <a:spLocks noGrp="1" noChangeArrowheads="1"/>
          </p:cNvSpPr>
          <p:nvPr>
            <p:ph type="dt" sz="half" idx="10"/>
          </p:nvPr>
        </p:nvSpPr>
        <p:spPr>
          <a:ln/>
        </p:spPr>
        <p:txBody>
          <a:bodyPr/>
          <a:lstStyle>
            <a:lvl1pPr>
              <a:defRPr/>
            </a:lvl1pPr>
          </a:lstStyle>
          <a:p>
            <a:pPr>
              <a:defRPr/>
            </a:pPr>
            <a:endParaRPr lang="en-US"/>
          </a:p>
        </p:txBody>
      </p:sp>
      <p:sp>
        <p:nvSpPr>
          <p:cNvPr id="4" name="Rectangle 66"/>
          <p:cNvSpPr>
            <a:spLocks noGrp="1" noChangeArrowheads="1"/>
          </p:cNvSpPr>
          <p:nvPr>
            <p:ph type="ftr" sz="quarter" idx="11"/>
          </p:nvPr>
        </p:nvSpPr>
        <p:spPr>
          <a:ln/>
        </p:spPr>
        <p:txBody>
          <a:bodyPr/>
          <a:lstStyle>
            <a:lvl1pPr>
              <a:defRPr/>
            </a:lvl1pPr>
          </a:lstStyle>
          <a:p>
            <a:pPr>
              <a:defRPr/>
            </a:pPr>
            <a:endParaRPr lang="en-US"/>
          </a:p>
        </p:txBody>
      </p:sp>
      <p:sp>
        <p:nvSpPr>
          <p:cNvPr id="5" name="Rectangle 67"/>
          <p:cNvSpPr>
            <a:spLocks noGrp="1" noChangeArrowheads="1"/>
          </p:cNvSpPr>
          <p:nvPr>
            <p:ph type="sldNum" sz="quarter" idx="12"/>
          </p:nvPr>
        </p:nvSpPr>
        <p:spPr>
          <a:ln/>
        </p:spPr>
        <p:txBody>
          <a:bodyPr/>
          <a:lstStyle>
            <a:lvl1pPr>
              <a:defRPr/>
            </a:lvl1pPr>
          </a:lstStyle>
          <a:p>
            <a:pPr>
              <a:defRPr/>
            </a:pPr>
            <a:fld id="{570951BD-DC97-49F0-9146-612D2C0A9ED9}"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5"/>
          <p:cNvSpPr>
            <a:spLocks noGrp="1" noChangeArrowheads="1"/>
          </p:cNvSpPr>
          <p:nvPr>
            <p:ph type="dt" sz="half" idx="10"/>
          </p:nvPr>
        </p:nvSpPr>
        <p:spPr>
          <a:ln/>
        </p:spPr>
        <p:txBody>
          <a:bodyPr/>
          <a:lstStyle>
            <a:lvl1pPr>
              <a:defRPr/>
            </a:lvl1pPr>
          </a:lstStyle>
          <a:p>
            <a:pPr>
              <a:defRPr/>
            </a:pPr>
            <a:endParaRPr lang="en-US"/>
          </a:p>
        </p:txBody>
      </p:sp>
      <p:sp>
        <p:nvSpPr>
          <p:cNvPr id="3" name="Rectangle 66"/>
          <p:cNvSpPr>
            <a:spLocks noGrp="1" noChangeArrowheads="1"/>
          </p:cNvSpPr>
          <p:nvPr>
            <p:ph type="ftr" sz="quarter" idx="11"/>
          </p:nvPr>
        </p:nvSpPr>
        <p:spPr>
          <a:ln/>
        </p:spPr>
        <p:txBody>
          <a:bodyPr/>
          <a:lstStyle>
            <a:lvl1pPr>
              <a:defRPr/>
            </a:lvl1pPr>
          </a:lstStyle>
          <a:p>
            <a:pPr>
              <a:defRPr/>
            </a:pPr>
            <a:endParaRPr lang="en-US"/>
          </a:p>
        </p:txBody>
      </p:sp>
      <p:sp>
        <p:nvSpPr>
          <p:cNvPr id="4" name="Rectangle 67"/>
          <p:cNvSpPr>
            <a:spLocks noGrp="1" noChangeArrowheads="1"/>
          </p:cNvSpPr>
          <p:nvPr>
            <p:ph type="sldNum" sz="quarter" idx="12"/>
          </p:nvPr>
        </p:nvSpPr>
        <p:spPr>
          <a:ln/>
        </p:spPr>
        <p:txBody>
          <a:bodyPr/>
          <a:lstStyle>
            <a:lvl1pPr>
              <a:defRPr/>
            </a:lvl1pPr>
          </a:lstStyle>
          <a:p>
            <a:pPr>
              <a:defRPr/>
            </a:pPr>
            <a:fld id="{A0A32EBC-DDAC-4A02-B31E-2FCA9299F8E9}"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5"/>
          <p:cNvSpPr>
            <a:spLocks noGrp="1" noChangeArrowheads="1"/>
          </p:cNvSpPr>
          <p:nvPr>
            <p:ph type="dt" sz="half" idx="10"/>
          </p:nvPr>
        </p:nvSpPr>
        <p:spPr>
          <a:ln/>
        </p:spPr>
        <p:txBody>
          <a:bodyPr/>
          <a:lstStyle>
            <a:lvl1pPr>
              <a:defRPr/>
            </a:lvl1pPr>
          </a:lstStyle>
          <a:p>
            <a:pPr>
              <a:defRPr/>
            </a:pPr>
            <a:endParaRPr lang="en-US"/>
          </a:p>
        </p:txBody>
      </p:sp>
      <p:sp>
        <p:nvSpPr>
          <p:cNvPr id="6" name="Rectangle 66"/>
          <p:cNvSpPr>
            <a:spLocks noGrp="1" noChangeArrowheads="1"/>
          </p:cNvSpPr>
          <p:nvPr>
            <p:ph type="ftr" sz="quarter" idx="11"/>
          </p:nvPr>
        </p:nvSpPr>
        <p:spPr>
          <a:ln/>
        </p:spPr>
        <p:txBody>
          <a:bodyPr/>
          <a:lstStyle>
            <a:lvl1pPr>
              <a:defRPr/>
            </a:lvl1pPr>
          </a:lstStyle>
          <a:p>
            <a:pPr>
              <a:defRPr/>
            </a:pPr>
            <a:endParaRPr lang="en-US"/>
          </a:p>
        </p:txBody>
      </p:sp>
      <p:sp>
        <p:nvSpPr>
          <p:cNvPr id="7" name="Rectangle 67"/>
          <p:cNvSpPr>
            <a:spLocks noGrp="1" noChangeArrowheads="1"/>
          </p:cNvSpPr>
          <p:nvPr>
            <p:ph type="sldNum" sz="quarter" idx="12"/>
          </p:nvPr>
        </p:nvSpPr>
        <p:spPr>
          <a:ln/>
        </p:spPr>
        <p:txBody>
          <a:bodyPr/>
          <a:lstStyle>
            <a:lvl1pPr>
              <a:defRPr/>
            </a:lvl1pPr>
          </a:lstStyle>
          <a:p>
            <a:pPr>
              <a:defRPr/>
            </a:pPr>
            <a:fld id="{B225C404-611C-488A-BF3A-DA97726C4823}"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5"/>
          <p:cNvSpPr>
            <a:spLocks noGrp="1" noChangeArrowheads="1"/>
          </p:cNvSpPr>
          <p:nvPr>
            <p:ph type="dt" sz="half" idx="10"/>
          </p:nvPr>
        </p:nvSpPr>
        <p:spPr>
          <a:ln/>
        </p:spPr>
        <p:txBody>
          <a:bodyPr/>
          <a:lstStyle>
            <a:lvl1pPr>
              <a:defRPr/>
            </a:lvl1pPr>
          </a:lstStyle>
          <a:p>
            <a:pPr>
              <a:defRPr/>
            </a:pPr>
            <a:endParaRPr lang="en-US"/>
          </a:p>
        </p:txBody>
      </p:sp>
      <p:sp>
        <p:nvSpPr>
          <p:cNvPr id="6" name="Rectangle 66"/>
          <p:cNvSpPr>
            <a:spLocks noGrp="1" noChangeArrowheads="1"/>
          </p:cNvSpPr>
          <p:nvPr>
            <p:ph type="ftr" sz="quarter" idx="11"/>
          </p:nvPr>
        </p:nvSpPr>
        <p:spPr>
          <a:ln/>
        </p:spPr>
        <p:txBody>
          <a:bodyPr/>
          <a:lstStyle>
            <a:lvl1pPr>
              <a:defRPr/>
            </a:lvl1pPr>
          </a:lstStyle>
          <a:p>
            <a:pPr>
              <a:defRPr/>
            </a:pPr>
            <a:endParaRPr lang="en-US"/>
          </a:p>
        </p:txBody>
      </p:sp>
      <p:sp>
        <p:nvSpPr>
          <p:cNvPr id="7" name="Rectangle 67"/>
          <p:cNvSpPr>
            <a:spLocks noGrp="1" noChangeArrowheads="1"/>
          </p:cNvSpPr>
          <p:nvPr>
            <p:ph type="sldNum" sz="quarter" idx="12"/>
          </p:nvPr>
        </p:nvSpPr>
        <p:spPr>
          <a:ln/>
        </p:spPr>
        <p:txBody>
          <a:bodyPr/>
          <a:lstStyle>
            <a:lvl1pPr>
              <a:defRPr/>
            </a:lvl1pPr>
          </a:lstStyle>
          <a:p>
            <a:pPr>
              <a:defRPr/>
            </a:pPr>
            <a:fld id="{197BC1F8-21C3-479C-9EF4-3D6513A61454}"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5"/>
          <p:cNvSpPr>
            <a:spLocks noGrp="1" noChangeArrowheads="1"/>
          </p:cNvSpPr>
          <p:nvPr>
            <p:ph type="dt" sz="half" idx="10"/>
          </p:nvPr>
        </p:nvSpPr>
        <p:spPr>
          <a:ln/>
        </p:spPr>
        <p:txBody>
          <a:bodyPr/>
          <a:lstStyle>
            <a:lvl1pPr>
              <a:defRPr/>
            </a:lvl1pPr>
          </a:lstStyle>
          <a:p>
            <a:pPr>
              <a:defRPr/>
            </a:pPr>
            <a:endParaRPr lang="en-US"/>
          </a:p>
        </p:txBody>
      </p:sp>
      <p:sp>
        <p:nvSpPr>
          <p:cNvPr id="5" name="Rectangle 66"/>
          <p:cNvSpPr>
            <a:spLocks noGrp="1" noChangeArrowheads="1"/>
          </p:cNvSpPr>
          <p:nvPr>
            <p:ph type="ftr" sz="quarter" idx="11"/>
          </p:nvPr>
        </p:nvSpPr>
        <p:spPr>
          <a:ln/>
        </p:spPr>
        <p:txBody>
          <a:bodyPr/>
          <a:lstStyle>
            <a:lvl1pPr>
              <a:defRPr/>
            </a:lvl1pPr>
          </a:lstStyle>
          <a:p>
            <a:pPr>
              <a:defRPr/>
            </a:pPr>
            <a:endParaRPr lang="en-US"/>
          </a:p>
        </p:txBody>
      </p:sp>
      <p:sp>
        <p:nvSpPr>
          <p:cNvPr id="6" name="Rectangle 67"/>
          <p:cNvSpPr>
            <a:spLocks noGrp="1" noChangeArrowheads="1"/>
          </p:cNvSpPr>
          <p:nvPr>
            <p:ph type="sldNum" sz="quarter" idx="12"/>
          </p:nvPr>
        </p:nvSpPr>
        <p:spPr>
          <a:ln/>
        </p:spPr>
        <p:txBody>
          <a:bodyPr/>
          <a:lstStyle>
            <a:lvl1pPr>
              <a:defRPr/>
            </a:lvl1pPr>
          </a:lstStyle>
          <a:p>
            <a:pPr>
              <a:defRPr/>
            </a:pPr>
            <a:fld id="{1A22DA1E-37C9-42AD-B3AB-E56B00F92D5A}"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0" y="304800"/>
            <a:ext cx="2000250" cy="5715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304800"/>
            <a:ext cx="5848350" cy="5715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5"/>
          <p:cNvSpPr>
            <a:spLocks noGrp="1" noChangeArrowheads="1"/>
          </p:cNvSpPr>
          <p:nvPr>
            <p:ph type="dt" sz="half" idx="10"/>
          </p:nvPr>
        </p:nvSpPr>
        <p:spPr>
          <a:ln/>
        </p:spPr>
        <p:txBody>
          <a:bodyPr/>
          <a:lstStyle>
            <a:lvl1pPr>
              <a:defRPr/>
            </a:lvl1pPr>
          </a:lstStyle>
          <a:p>
            <a:pPr>
              <a:defRPr/>
            </a:pPr>
            <a:endParaRPr lang="en-US"/>
          </a:p>
        </p:txBody>
      </p:sp>
      <p:sp>
        <p:nvSpPr>
          <p:cNvPr id="5" name="Rectangle 66"/>
          <p:cNvSpPr>
            <a:spLocks noGrp="1" noChangeArrowheads="1"/>
          </p:cNvSpPr>
          <p:nvPr>
            <p:ph type="ftr" sz="quarter" idx="11"/>
          </p:nvPr>
        </p:nvSpPr>
        <p:spPr>
          <a:ln/>
        </p:spPr>
        <p:txBody>
          <a:bodyPr/>
          <a:lstStyle>
            <a:lvl1pPr>
              <a:defRPr/>
            </a:lvl1pPr>
          </a:lstStyle>
          <a:p>
            <a:pPr>
              <a:defRPr/>
            </a:pPr>
            <a:endParaRPr lang="en-US"/>
          </a:p>
        </p:txBody>
      </p:sp>
      <p:sp>
        <p:nvSpPr>
          <p:cNvPr id="6" name="Rectangle 67"/>
          <p:cNvSpPr>
            <a:spLocks noGrp="1" noChangeArrowheads="1"/>
          </p:cNvSpPr>
          <p:nvPr>
            <p:ph type="sldNum" sz="quarter" idx="12"/>
          </p:nvPr>
        </p:nvSpPr>
        <p:spPr>
          <a:ln/>
        </p:spPr>
        <p:txBody>
          <a:bodyPr/>
          <a:lstStyle>
            <a:lvl1pPr>
              <a:defRPr/>
            </a:lvl1pPr>
          </a:lstStyle>
          <a:p>
            <a:pPr>
              <a:defRPr/>
            </a:pPr>
            <a:fld id="{D91B393B-9096-436E-A367-790F74145805}"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09600" y="3048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838200" y="19050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800600" y="1905000"/>
            <a:ext cx="3810000" cy="4114800"/>
          </a:xfrm>
        </p:spPr>
        <p:txBody>
          <a:bodyPr/>
          <a:lstStyle/>
          <a:p>
            <a:pPr lvl="0"/>
            <a:endParaRPr lang="en-US" noProof="0" smtClean="0"/>
          </a:p>
        </p:txBody>
      </p:sp>
      <p:sp>
        <p:nvSpPr>
          <p:cNvPr id="5" name="Rectangle 65"/>
          <p:cNvSpPr>
            <a:spLocks noGrp="1" noChangeArrowheads="1"/>
          </p:cNvSpPr>
          <p:nvPr>
            <p:ph type="dt" sz="half" idx="10"/>
          </p:nvPr>
        </p:nvSpPr>
        <p:spPr>
          <a:ln/>
        </p:spPr>
        <p:txBody>
          <a:bodyPr/>
          <a:lstStyle>
            <a:lvl1pPr>
              <a:defRPr/>
            </a:lvl1pPr>
          </a:lstStyle>
          <a:p>
            <a:pPr>
              <a:defRPr/>
            </a:pPr>
            <a:endParaRPr lang="en-US"/>
          </a:p>
        </p:txBody>
      </p:sp>
      <p:sp>
        <p:nvSpPr>
          <p:cNvPr id="6" name="Rectangle 66"/>
          <p:cNvSpPr>
            <a:spLocks noGrp="1" noChangeArrowheads="1"/>
          </p:cNvSpPr>
          <p:nvPr>
            <p:ph type="ftr" sz="quarter" idx="11"/>
          </p:nvPr>
        </p:nvSpPr>
        <p:spPr>
          <a:ln/>
        </p:spPr>
        <p:txBody>
          <a:bodyPr/>
          <a:lstStyle>
            <a:lvl1pPr>
              <a:defRPr/>
            </a:lvl1pPr>
          </a:lstStyle>
          <a:p>
            <a:pPr>
              <a:defRPr/>
            </a:pPr>
            <a:endParaRPr lang="en-US"/>
          </a:p>
        </p:txBody>
      </p:sp>
      <p:sp>
        <p:nvSpPr>
          <p:cNvPr id="7" name="Rectangle 67"/>
          <p:cNvSpPr>
            <a:spLocks noGrp="1" noChangeArrowheads="1"/>
          </p:cNvSpPr>
          <p:nvPr>
            <p:ph type="sldNum" sz="quarter" idx="12"/>
          </p:nvPr>
        </p:nvSpPr>
        <p:spPr>
          <a:ln/>
        </p:spPr>
        <p:txBody>
          <a:bodyPr/>
          <a:lstStyle>
            <a:lvl1pPr>
              <a:defRPr/>
            </a:lvl1pPr>
          </a:lstStyle>
          <a:p>
            <a:pPr>
              <a:defRPr/>
            </a:pPr>
            <a:fld id="{AE42F3AC-CE15-4844-87C9-7FA91C1AB734}"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9144000" cy="6858000"/>
            <a:chOff x="0" y="0"/>
            <a:chExt cx="5760" cy="4320"/>
          </a:xfrm>
        </p:grpSpPr>
        <p:grpSp>
          <p:nvGrpSpPr>
            <p:cNvPr id="1032" name="Group 3"/>
            <p:cNvGrpSpPr>
              <a:grpSpLocks/>
            </p:cNvGrpSpPr>
            <p:nvPr/>
          </p:nvGrpSpPr>
          <p:grpSpPr bwMode="auto">
            <a:xfrm>
              <a:off x="0" y="0"/>
              <a:ext cx="5760" cy="4320"/>
              <a:chOff x="0" y="0"/>
              <a:chExt cx="5760" cy="4320"/>
            </a:xfrm>
          </p:grpSpPr>
          <p:grpSp>
            <p:nvGrpSpPr>
              <p:cNvPr id="1039" name="Group 4"/>
              <p:cNvGrpSpPr>
                <a:grpSpLocks/>
              </p:cNvGrpSpPr>
              <p:nvPr/>
            </p:nvGrpSpPr>
            <p:grpSpPr bwMode="auto">
              <a:xfrm>
                <a:off x="0" y="192"/>
                <a:ext cx="5760" cy="4032"/>
                <a:chOff x="0" y="192"/>
                <a:chExt cx="5760" cy="4032"/>
              </a:xfrm>
            </p:grpSpPr>
            <p:sp>
              <p:nvSpPr>
                <p:cNvPr id="3077" name="Line 5"/>
                <p:cNvSpPr>
                  <a:spLocks noChangeShapeType="1"/>
                </p:cNvSpPr>
                <p:nvPr/>
              </p:nvSpPr>
              <p:spPr bwMode="white">
                <a:xfrm>
                  <a:off x="0" y="192"/>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078" name="Line 6"/>
                <p:cNvSpPr>
                  <a:spLocks noChangeShapeType="1"/>
                </p:cNvSpPr>
                <p:nvPr/>
              </p:nvSpPr>
              <p:spPr bwMode="white">
                <a:xfrm>
                  <a:off x="0" y="384"/>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079" name="Line 7"/>
                <p:cNvSpPr>
                  <a:spLocks noChangeShapeType="1"/>
                </p:cNvSpPr>
                <p:nvPr/>
              </p:nvSpPr>
              <p:spPr bwMode="white">
                <a:xfrm>
                  <a:off x="0" y="576"/>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080" name="Line 8"/>
                <p:cNvSpPr>
                  <a:spLocks noChangeShapeType="1"/>
                </p:cNvSpPr>
                <p:nvPr/>
              </p:nvSpPr>
              <p:spPr bwMode="white">
                <a:xfrm>
                  <a:off x="0" y="768"/>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081" name="Line 9"/>
                <p:cNvSpPr>
                  <a:spLocks noChangeShapeType="1"/>
                </p:cNvSpPr>
                <p:nvPr/>
              </p:nvSpPr>
              <p:spPr bwMode="white">
                <a:xfrm>
                  <a:off x="0" y="960"/>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082" name="Line 10"/>
                <p:cNvSpPr>
                  <a:spLocks noChangeShapeType="1"/>
                </p:cNvSpPr>
                <p:nvPr/>
              </p:nvSpPr>
              <p:spPr bwMode="white">
                <a:xfrm>
                  <a:off x="0" y="1152"/>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083" name="Line 11"/>
                <p:cNvSpPr>
                  <a:spLocks noChangeShapeType="1"/>
                </p:cNvSpPr>
                <p:nvPr/>
              </p:nvSpPr>
              <p:spPr bwMode="white">
                <a:xfrm>
                  <a:off x="0" y="1344"/>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084" name="Line 12"/>
                <p:cNvSpPr>
                  <a:spLocks noChangeShapeType="1"/>
                </p:cNvSpPr>
                <p:nvPr/>
              </p:nvSpPr>
              <p:spPr bwMode="white">
                <a:xfrm>
                  <a:off x="0" y="1536"/>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085" name="Line 13"/>
                <p:cNvSpPr>
                  <a:spLocks noChangeShapeType="1"/>
                </p:cNvSpPr>
                <p:nvPr/>
              </p:nvSpPr>
              <p:spPr bwMode="white">
                <a:xfrm>
                  <a:off x="0" y="1728"/>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086" name="Line 14"/>
                <p:cNvSpPr>
                  <a:spLocks noChangeShapeType="1"/>
                </p:cNvSpPr>
                <p:nvPr/>
              </p:nvSpPr>
              <p:spPr bwMode="white">
                <a:xfrm>
                  <a:off x="0" y="1920"/>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087" name="Line 15"/>
                <p:cNvSpPr>
                  <a:spLocks noChangeShapeType="1"/>
                </p:cNvSpPr>
                <p:nvPr/>
              </p:nvSpPr>
              <p:spPr bwMode="white">
                <a:xfrm>
                  <a:off x="0" y="2112"/>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088" name="Line 16"/>
                <p:cNvSpPr>
                  <a:spLocks noChangeShapeType="1"/>
                </p:cNvSpPr>
                <p:nvPr/>
              </p:nvSpPr>
              <p:spPr bwMode="white">
                <a:xfrm>
                  <a:off x="0" y="2304"/>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089" name="Line 17"/>
                <p:cNvSpPr>
                  <a:spLocks noChangeShapeType="1"/>
                </p:cNvSpPr>
                <p:nvPr/>
              </p:nvSpPr>
              <p:spPr bwMode="white">
                <a:xfrm>
                  <a:off x="0" y="2496"/>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090" name="Line 18"/>
                <p:cNvSpPr>
                  <a:spLocks noChangeShapeType="1"/>
                </p:cNvSpPr>
                <p:nvPr/>
              </p:nvSpPr>
              <p:spPr bwMode="white">
                <a:xfrm>
                  <a:off x="0" y="2688"/>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091" name="Line 19"/>
                <p:cNvSpPr>
                  <a:spLocks noChangeShapeType="1"/>
                </p:cNvSpPr>
                <p:nvPr/>
              </p:nvSpPr>
              <p:spPr bwMode="white">
                <a:xfrm>
                  <a:off x="0" y="2880"/>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092" name="Line 20"/>
                <p:cNvSpPr>
                  <a:spLocks noChangeShapeType="1"/>
                </p:cNvSpPr>
                <p:nvPr/>
              </p:nvSpPr>
              <p:spPr bwMode="white">
                <a:xfrm>
                  <a:off x="0" y="3072"/>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093" name="Line 21"/>
                <p:cNvSpPr>
                  <a:spLocks noChangeShapeType="1"/>
                </p:cNvSpPr>
                <p:nvPr/>
              </p:nvSpPr>
              <p:spPr bwMode="white">
                <a:xfrm>
                  <a:off x="0" y="3264"/>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094" name="Line 22"/>
                <p:cNvSpPr>
                  <a:spLocks noChangeShapeType="1"/>
                </p:cNvSpPr>
                <p:nvPr/>
              </p:nvSpPr>
              <p:spPr bwMode="white">
                <a:xfrm>
                  <a:off x="0" y="3456"/>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095" name="Line 23"/>
                <p:cNvSpPr>
                  <a:spLocks noChangeShapeType="1"/>
                </p:cNvSpPr>
                <p:nvPr/>
              </p:nvSpPr>
              <p:spPr bwMode="white">
                <a:xfrm>
                  <a:off x="0" y="3648"/>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096" name="Line 24"/>
                <p:cNvSpPr>
                  <a:spLocks noChangeShapeType="1"/>
                </p:cNvSpPr>
                <p:nvPr/>
              </p:nvSpPr>
              <p:spPr bwMode="white">
                <a:xfrm>
                  <a:off x="0" y="3840"/>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097" name="Line 25"/>
                <p:cNvSpPr>
                  <a:spLocks noChangeShapeType="1"/>
                </p:cNvSpPr>
                <p:nvPr/>
              </p:nvSpPr>
              <p:spPr bwMode="white">
                <a:xfrm>
                  <a:off x="0" y="4032"/>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098" name="Line 26"/>
                <p:cNvSpPr>
                  <a:spLocks noChangeShapeType="1"/>
                </p:cNvSpPr>
                <p:nvPr/>
              </p:nvSpPr>
              <p:spPr bwMode="white">
                <a:xfrm>
                  <a:off x="0" y="4224"/>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grpSp>
          <p:grpSp>
            <p:nvGrpSpPr>
              <p:cNvPr id="1040" name="Group 27"/>
              <p:cNvGrpSpPr>
                <a:grpSpLocks/>
              </p:cNvGrpSpPr>
              <p:nvPr/>
            </p:nvGrpSpPr>
            <p:grpSpPr bwMode="auto">
              <a:xfrm>
                <a:off x="192" y="0"/>
                <a:ext cx="5376" cy="4320"/>
                <a:chOff x="192" y="0"/>
                <a:chExt cx="5376" cy="4320"/>
              </a:xfrm>
            </p:grpSpPr>
            <p:sp>
              <p:nvSpPr>
                <p:cNvPr id="3100" name="Line 28"/>
                <p:cNvSpPr>
                  <a:spLocks noChangeShapeType="1"/>
                </p:cNvSpPr>
                <p:nvPr/>
              </p:nvSpPr>
              <p:spPr bwMode="white">
                <a:xfrm>
                  <a:off x="192"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101" name="Line 29"/>
                <p:cNvSpPr>
                  <a:spLocks noChangeShapeType="1"/>
                </p:cNvSpPr>
                <p:nvPr/>
              </p:nvSpPr>
              <p:spPr bwMode="white">
                <a:xfrm>
                  <a:off x="384"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102" name="Line 30"/>
                <p:cNvSpPr>
                  <a:spLocks noChangeShapeType="1"/>
                </p:cNvSpPr>
                <p:nvPr/>
              </p:nvSpPr>
              <p:spPr bwMode="white">
                <a:xfrm>
                  <a:off x="576"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103" name="Line 31"/>
                <p:cNvSpPr>
                  <a:spLocks noChangeShapeType="1"/>
                </p:cNvSpPr>
                <p:nvPr/>
              </p:nvSpPr>
              <p:spPr bwMode="white">
                <a:xfrm>
                  <a:off x="768"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104" name="Line 32"/>
                <p:cNvSpPr>
                  <a:spLocks noChangeShapeType="1"/>
                </p:cNvSpPr>
                <p:nvPr/>
              </p:nvSpPr>
              <p:spPr bwMode="white">
                <a:xfrm>
                  <a:off x="960"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105" name="Line 33"/>
                <p:cNvSpPr>
                  <a:spLocks noChangeShapeType="1"/>
                </p:cNvSpPr>
                <p:nvPr/>
              </p:nvSpPr>
              <p:spPr bwMode="white">
                <a:xfrm>
                  <a:off x="1152"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106" name="Line 34"/>
                <p:cNvSpPr>
                  <a:spLocks noChangeShapeType="1"/>
                </p:cNvSpPr>
                <p:nvPr/>
              </p:nvSpPr>
              <p:spPr bwMode="white">
                <a:xfrm>
                  <a:off x="1344"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107" name="Line 35"/>
                <p:cNvSpPr>
                  <a:spLocks noChangeShapeType="1"/>
                </p:cNvSpPr>
                <p:nvPr/>
              </p:nvSpPr>
              <p:spPr bwMode="white">
                <a:xfrm>
                  <a:off x="1536"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108" name="Line 36"/>
                <p:cNvSpPr>
                  <a:spLocks noChangeShapeType="1"/>
                </p:cNvSpPr>
                <p:nvPr/>
              </p:nvSpPr>
              <p:spPr bwMode="white">
                <a:xfrm>
                  <a:off x="1728"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109" name="Line 37"/>
                <p:cNvSpPr>
                  <a:spLocks noChangeShapeType="1"/>
                </p:cNvSpPr>
                <p:nvPr/>
              </p:nvSpPr>
              <p:spPr bwMode="white">
                <a:xfrm>
                  <a:off x="1920"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110" name="Line 38"/>
                <p:cNvSpPr>
                  <a:spLocks noChangeShapeType="1"/>
                </p:cNvSpPr>
                <p:nvPr/>
              </p:nvSpPr>
              <p:spPr bwMode="white">
                <a:xfrm>
                  <a:off x="2112"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111" name="Line 39"/>
                <p:cNvSpPr>
                  <a:spLocks noChangeShapeType="1"/>
                </p:cNvSpPr>
                <p:nvPr/>
              </p:nvSpPr>
              <p:spPr bwMode="white">
                <a:xfrm>
                  <a:off x="2304"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112" name="Line 40"/>
                <p:cNvSpPr>
                  <a:spLocks noChangeShapeType="1"/>
                </p:cNvSpPr>
                <p:nvPr/>
              </p:nvSpPr>
              <p:spPr bwMode="white">
                <a:xfrm>
                  <a:off x="2496"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113" name="Line 41"/>
                <p:cNvSpPr>
                  <a:spLocks noChangeShapeType="1"/>
                </p:cNvSpPr>
                <p:nvPr/>
              </p:nvSpPr>
              <p:spPr bwMode="white">
                <a:xfrm>
                  <a:off x="2688"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114" name="Line 42"/>
                <p:cNvSpPr>
                  <a:spLocks noChangeShapeType="1"/>
                </p:cNvSpPr>
                <p:nvPr/>
              </p:nvSpPr>
              <p:spPr bwMode="white">
                <a:xfrm>
                  <a:off x="2880"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115" name="Line 43"/>
                <p:cNvSpPr>
                  <a:spLocks noChangeShapeType="1"/>
                </p:cNvSpPr>
                <p:nvPr/>
              </p:nvSpPr>
              <p:spPr bwMode="white">
                <a:xfrm>
                  <a:off x="3072"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116" name="Line 44"/>
                <p:cNvSpPr>
                  <a:spLocks noChangeShapeType="1"/>
                </p:cNvSpPr>
                <p:nvPr/>
              </p:nvSpPr>
              <p:spPr bwMode="white">
                <a:xfrm>
                  <a:off x="3264"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117" name="Line 45"/>
                <p:cNvSpPr>
                  <a:spLocks noChangeShapeType="1"/>
                </p:cNvSpPr>
                <p:nvPr/>
              </p:nvSpPr>
              <p:spPr bwMode="white">
                <a:xfrm>
                  <a:off x="3456"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118" name="Line 46"/>
                <p:cNvSpPr>
                  <a:spLocks noChangeShapeType="1"/>
                </p:cNvSpPr>
                <p:nvPr/>
              </p:nvSpPr>
              <p:spPr bwMode="white">
                <a:xfrm>
                  <a:off x="3648"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119" name="Line 47"/>
                <p:cNvSpPr>
                  <a:spLocks noChangeShapeType="1"/>
                </p:cNvSpPr>
                <p:nvPr/>
              </p:nvSpPr>
              <p:spPr bwMode="white">
                <a:xfrm>
                  <a:off x="3840"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120" name="Line 48"/>
                <p:cNvSpPr>
                  <a:spLocks noChangeShapeType="1"/>
                </p:cNvSpPr>
                <p:nvPr/>
              </p:nvSpPr>
              <p:spPr bwMode="white">
                <a:xfrm>
                  <a:off x="4032"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121" name="Line 49"/>
                <p:cNvSpPr>
                  <a:spLocks noChangeShapeType="1"/>
                </p:cNvSpPr>
                <p:nvPr/>
              </p:nvSpPr>
              <p:spPr bwMode="white">
                <a:xfrm>
                  <a:off x="4224"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122" name="Line 50"/>
                <p:cNvSpPr>
                  <a:spLocks noChangeShapeType="1"/>
                </p:cNvSpPr>
                <p:nvPr/>
              </p:nvSpPr>
              <p:spPr bwMode="white">
                <a:xfrm>
                  <a:off x="4416"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123" name="Line 51"/>
                <p:cNvSpPr>
                  <a:spLocks noChangeShapeType="1"/>
                </p:cNvSpPr>
                <p:nvPr/>
              </p:nvSpPr>
              <p:spPr bwMode="white">
                <a:xfrm>
                  <a:off x="4608"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124" name="Line 52"/>
                <p:cNvSpPr>
                  <a:spLocks noChangeShapeType="1"/>
                </p:cNvSpPr>
                <p:nvPr/>
              </p:nvSpPr>
              <p:spPr bwMode="white">
                <a:xfrm>
                  <a:off x="4800"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125" name="Line 53"/>
                <p:cNvSpPr>
                  <a:spLocks noChangeShapeType="1"/>
                </p:cNvSpPr>
                <p:nvPr/>
              </p:nvSpPr>
              <p:spPr bwMode="white">
                <a:xfrm>
                  <a:off x="4992"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126" name="Line 54"/>
                <p:cNvSpPr>
                  <a:spLocks noChangeShapeType="1"/>
                </p:cNvSpPr>
                <p:nvPr/>
              </p:nvSpPr>
              <p:spPr bwMode="white">
                <a:xfrm>
                  <a:off x="5184"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127" name="Line 55"/>
                <p:cNvSpPr>
                  <a:spLocks noChangeShapeType="1"/>
                </p:cNvSpPr>
                <p:nvPr/>
              </p:nvSpPr>
              <p:spPr bwMode="white">
                <a:xfrm>
                  <a:off x="5376"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128" name="Line 56"/>
                <p:cNvSpPr>
                  <a:spLocks noChangeShapeType="1"/>
                </p:cNvSpPr>
                <p:nvPr/>
              </p:nvSpPr>
              <p:spPr bwMode="white">
                <a:xfrm>
                  <a:off x="5568"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grpSp>
        </p:grpSp>
        <p:sp>
          <p:nvSpPr>
            <p:cNvPr id="3129" name="Rectangle 57" descr="60%"/>
            <p:cNvSpPr>
              <a:spLocks noChangeArrowheads="1"/>
            </p:cNvSpPr>
            <p:nvPr/>
          </p:nvSpPr>
          <p:spPr bwMode="ltGray">
            <a:xfrm>
              <a:off x="2112" y="0"/>
              <a:ext cx="3648" cy="96"/>
            </a:xfrm>
            <a:prstGeom prst="rect">
              <a:avLst/>
            </a:prstGeom>
            <a:pattFill prst="pct60">
              <a:fgClr>
                <a:schemeClr val="folHlink"/>
              </a:fgClr>
              <a:bgClr>
                <a:schemeClr val="bg1"/>
              </a:bgClr>
            </a:pattFill>
            <a:ln w="9525">
              <a:noFill/>
              <a:miter lim="800000"/>
              <a:headEnd/>
              <a:tailEnd/>
            </a:ln>
            <a:effectLst/>
          </p:spPr>
          <p:txBody>
            <a:bodyPr wrap="none" anchor="ctr"/>
            <a:lstStyle/>
            <a:p>
              <a:pPr>
                <a:defRPr/>
              </a:pPr>
              <a:endParaRPr lang="en-US"/>
            </a:p>
          </p:txBody>
        </p:sp>
        <p:sp>
          <p:nvSpPr>
            <p:cNvPr id="3130" name="Line 58"/>
            <p:cNvSpPr>
              <a:spLocks noChangeShapeType="1"/>
            </p:cNvSpPr>
            <p:nvPr/>
          </p:nvSpPr>
          <p:spPr bwMode="ltGray">
            <a:xfrm>
              <a:off x="5568" y="0"/>
              <a:ext cx="0" cy="1488"/>
            </a:xfrm>
            <a:prstGeom prst="line">
              <a:avLst/>
            </a:prstGeom>
            <a:noFill/>
            <a:ln w="9525">
              <a:solidFill>
                <a:schemeClr val="hlink"/>
              </a:solidFill>
              <a:round/>
              <a:headEnd/>
              <a:tailEnd/>
            </a:ln>
            <a:effectLst/>
          </p:spPr>
          <p:txBody>
            <a:bodyPr wrap="none" anchor="ctr"/>
            <a:lstStyle/>
            <a:p>
              <a:pPr>
                <a:defRPr/>
              </a:pPr>
              <a:endParaRPr lang="en-US"/>
            </a:p>
          </p:txBody>
        </p:sp>
        <p:grpSp>
          <p:nvGrpSpPr>
            <p:cNvPr id="1035" name="Group 59"/>
            <p:cNvGrpSpPr>
              <a:grpSpLocks/>
            </p:cNvGrpSpPr>
            <p:nvPr/>
          </p:nvGrpSpPr>
          <p:grpSpPr bwMode="auto">
            <a:xfrm>
              <a:off x="261" y="892"/>
              <a:ext cx="1124" cy="1464"/>
              <a:chOff x="96" y="916"/>
              <a:chExt cx="2208" cy="2876"/>
            </a:xfrm>
          </p:grpSpPr>
          <p:sp>
            <p:nvSpPr>
              <p:cNvPr id="3132" name="Line 60"/>
              <p:cNvSpPr>
                <a:spLocks noChangeShapeType="1"/>
              </p:cNvSpPr>
              <p:nvPr/>
            </p:nvSpPr>
            <p:spPr bwMode="ltGray">
              <a:xfrm flipH="1">
                <a:off x="96" y="1038"/>
                <a:ext cx="2208" cy="0"/>
              </a:xfrm>
              <a:prstGeom prst="line">
                <a:avLst/>
              </a:prstGeom>
              <a:noFill/>
              <a:ln w="9525">
                <a:solidFill>
                  <a:schemeClr val="hlink"/>
                </a:solidFill>
                <a:round/>
                <a:headEnd/>
                <a:tailEnd/>
              </a:ln>
              <a:effectLst/>
            </p:spPr>
            <p:txBody>
              <a:bodyPr wrap="none" anchor="ctr"/>
              <a:lstStyle/>
              <a:p>
                <a:pPr>
                  <a:defRPr/>
                </a:pPr>
                <a:endParaRPr lang="en-US"/>
              </a:p>
            </p:txBody>
          </p:sp>
          <p:sp>
            <p:nvSpPr>
              <p:cNvPr id="3133" name="Line 61"/>
              <p:cNvSpPr>
                <a:spLocks noChangeShapeType="1"/>
              </p:cNvSpPr>
              <p:nvPr/>
            </p:nvSpPr>
            <p:spPr bwMode="ltGray">
              <a:xfrm>
                <a:off x="336" y="920"/>
                <a:ext cx="0" cy="2872"/>
              </a:xfrm>
              <a:prstGeom prst="line">
                <a:avLst/>
              </a:prstGeom>
              <a:noFill/>
              <a:ln w="9525">
                <a:solidFill>
                  <a:schemeClr val="hlink"/>
                </a:solidFill>
                <a:round/>
                <a:headEnd/>
                <a:tailEnd/>
              </a:ln>
              <a:effectLst/>
            </p:spPr>
            <p:txBody>
              <a:bodyPr wrap="none" anchor="ctr"/>
              <a:lstStyle/>
              <a:p>
                <a:pPr>
                  <a:defRPr/>
                </a:pPr>
                <a:endParaRPr lang="en-US"/>
              </a:p>
            </p:txBody>
          </p:sp>
          <p:sp>
            <p:nvSpPr>
              <p:cNvPr id="3134" name="Arc 62"/>
              <p:cNvSpPr>
                <a:spLocks/>
              </p:cNvSpPr>
              <p:nvPr/>
            </p:nvSpPr>
            <p:spPr bwMode="ltGray">
              <a:xfrm flipH="1">
                <a:off x="218" y="916"/>
                <a:ext cx="238" cy="240"/>
              </a:xfrm>
              <a:custGeom>
                <a:avLst/>
                <a:gdLst>
                  <a:gd name="G0" fmla="+- 21595 0 0"/>
                  <a:gd name="G1" fmla="+- 21600 0 0"/>
                  <a:gd name="G2" fmla="+- 21600 0 0"/>
                  <a:gd name="T0" fmla="*/ 21114 w 43195"/>
                  <a:gd name="T1" fmla="*/ 5 h 43200"/>
                  <a:gd name="T2" fmla="*/ 0 w 43195"/>
                  <a:gd name="T3" fmla="*/ 22056 h 43200"/>
                  <a:gd name="T4" fmla="*/ 21595 w 43195"/>
                  <a:gd name="T5" fmla="*/ 21600 h 43200"/>
                </a:gdLst>
                <a:ahLst/>
                <a:cxnLst>
                  <a:cxn ang="0">
                    <a:pos x="T0" y="T1"/>
                  </a:cxn>
                  <a:cxn ang="0">
                    <a:pos x="T2" y="T3"/>
                  </a:cxn>
                  <a:cxn ang="0">
                    <a:pos x="T4" y="T5"/>
                  </a:cxn>
                </a:cxnLst>
                <a:rect l="0" t="0" r="r" b="b"/>
                <a:pathLst>
                  <a:path w="43195" h="43200" fill="none"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path>
                  <a:path w="43195" h="43200" stroke="0"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lnTo>
                      <a:pt x="21595" y="21600"/>
                    </a:lnTo>
                    <a:close/>
                  </a:path>
                </a:pathLst>
              </a:custGeom>
              <a:noFill/>
              <a:ln w="9525">
                <a:solidFill>
                  <a:schemeClr val="hlink"/>
                </a:solidFill>
                <a:round/>
                <a:headEnd/>
                <a:tailEnd/>
              </a:ln>
              <a:effectLst/>
            </p:spPr>
            <p:txBody>
              <a:bodyPr wrap="none" anchor="ctr"/>
              <a:lstStyle/>
              <a:p>
                <a:pPr>
                  <a:defRPr/>
                </a:pPr>
                <a:endParaRPr lang="en-US"/>
              </a:p>
            </p:txBody>
          </p:sp>
        </p:grpSp>
      </p:grpSp>
      <p:sp>
        <p:nvSpPr>
          <p:cNvPr id="1027" name="Rectangle 63"/>
          <p:cNvSpPr>
            <a:spLocks noGrp="1" noChangeArrowheads="1"/>
          </p:cNvSpPr>
          <p:nvPr>
            <p:ph type="title"/>
          </p:nvPr>
        </p:nvSpPr>
        <p:spPr bwMode="auto">
          <a:xfrm>
            <a:off x="609600" y="304800"/>
            <a:ext cx="77724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28" name="Rectangle 64" descr="Rectangle: Click to edit Master text styles&#10;Second level&#10;Third level&#10;Fourth level&#10;Fifth level"/>
          <p:cNvSpPr>
            <a:spLocks noGrp="1" noChangeArrowheads="1"/>
          </p:cNvSpPr>
          <p:nvPr>
            <p:ph type="body" idx="1"/>
          </p:nvPr>
        </p:nvSpPr>
        <p:spPr bwMode="auto">
          <a:xfrm>
            <a:off x="838200" y="19050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137" name="Rectangle 65"/>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400" smtClean="0"/>
            </a:lvl1pPr>
          </a:lstStyle>
          <a:p>
            <a:pPr>
              <a:defRPr/>
            </a:pPr>
            <a:endParaRPr lang="en-US"/>
          </a:p>
        </p:txBody>
      </p:sp>
      <p:sp>
        <p:nvSpPr>
          <p:cNvPr id="3138" name="Rectangle 66"/>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smtClean="0"/>
            </a:lvl1pPr>
          </a:lstStyle>
          <a:p>
            <a:pPr>
              <a:defRPr/>
            </a:pPr>
            <a:endParaRPr lang="en-US"/>
          </a:p>
        </p:txBody>
      </p:sp>
      <p:sp>
        <p:nvSpPr>
          <p:cNvPr id="3139" name="Rectangle 67"/>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smtClean="0"/>
            </a:lvl1pPr>
          </a:lstStyle>
          <a:p>
            <a:pPr>
              <a:defRPr/>
            </a:pPr>
            <a:fld id="{F03ED6F5-04C6-4657-9F76-C19C1DFC7A9C}"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74"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ahoma" pitchFamily="34" charset="0"/>
        </a:defRPr>
      </a:lvl2pPr>
      <a:lvl3pPr algn="l" rtl="0" eaLnBrk="0" fontAlgn="base" hangingPunct="0">
        <a:spcBef>
          <a:spcPct val="0"/>
        </a:spcBef>
        <a:spcAft>
          <a:spcPct val="0"/>
        </a:spcAft>
        <a:defRPr sz="4400">
          <a:solidFill>
            <a:schemeClr val="tx2"/>
          </a:solidFill>
          <a:latin typeface="Tahoma" pitchFamily="34" charset="0"/>
        </a:defRPr>
      </a:lvl3pPr>
      <a:lvl4pPr algn="l" rtl="0" eaLnBrk="0" fontAlgn="base" hangingPunct="0">
        <a:spcBef>
          <a:spcPct val="0"/>
        </a:spcBef>
        <a:spcAft>
          <a:spcPct val="0"/>
        </a:spcAft>
        <a:defRPr sz="4400">
          <a:solidFill>
            <a:schemeClr val="tx2"/>
          </a:solidFill>
          <a:latin typeface="Tahoma" pitchFamily="34" charset="0"/>
        </a:defRPr>
      </a:lvl4pPr>
      <a:lvl5pPr algn="l" rtl="0" eaLnBrk="0" fontAlgn="base" hangingPunct="0">
        <a:spcBef>
          <a:spcPct val="0"/>
        </a:spcBef>
        <a:spcAft>
          <a:spcPct val="0"/>
        </a:spcAft>
        <a:defRPr sz="4400">
          <a:solidFill>
            <a:schemeClr val="tx2"/>
          </a:solidFill>
          <a:latin typeface="Tahoma" pitchFamily="34" charset="0"/>
        </a:defRPr>
      </a:lvl5pPr>
      <a:lvl6pPr marL="457200" algn="l" rtl="0" fontAlgn="base">
        <a:spcBef>
          <a:spcPct val="0"/>
        </a:spcBef>
        <a:spcAft>
          <a:spcPct val="0"/>
        </a:spcAft>
        <a:defRPr sz="4400">
          <a:solidFill>
            <a:schemeClr val="tx2"/>
          </a:solidFill>
          <a:latin typeface="Tahoma" pitchFamily="34" charset="0"/>
        </a:defRPr>
      </a:lvl6pPr>
      <a:lvl7pPr marL="914400" algn="l" rtl="0" fontAlgn="base">
        <a:spcBef>
          <a:spcPct val="0"/>
        </a:spcBef>
        <a:spcAft>
          <a:spcPct val="0"/>
        </a:spcAft>
        <a:defRPr sz="4400">
          <a:solidFill>
            <a:schemeClr val="tx2"/>
          </a:solidFill>
          <a:latin typeface="Tahoma" pitchFamily="34" charset="0"/>
        </a:defRPr>
      </a:lvl7pPr>
      <a:lvl8pPr marL="1371600" algn="l" rtl="0" fontAlgn="base">
        <a:spcBef>
          <a:spcPct val="0"/>
        </a:spcBef>
        <a:spcAft>
          <a:spcPct val="0"/>
        </a:spcAft>
        <a:defRPr sz="4400">
          <a:solidFill>
            <a:schemeClr val="tx2"/>
          </a:solidFill>
          <a:latin typeface="Tahoma" pitchFamily="34" charset="0"/>
        </a:defRPr>
      </a:lvl8pPr>
      <a:lvl9pPr marL="1828800" algn="l"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Clr>
          <a:schemeClr val="hlink"/>
        </a:buClr>
        <a:buSzPct val="110000"/>
        <a:buFont typeface="Wingdings" pitchFamily="2" charset="2"/>
        <a:buBlip>
          <a:blip r:embed="rId14"/>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60000"/>
        <a:buFont typeface="Wingdings" pitchFamily="2" charset="2"/>
        <a:buChar char="n"/>
        <a:defRPr sz="2800">
          <a:solidFill>
            <a:schemeClr val="tx1"/>
          </a:solidFill>
          <a:latin typeface="+mn-lt"/>
        </a:defRPr>
      </a:lvl2pPr>
      <a:lvl3pPr marL="1143000" indent="-228600" algn="l" rtl="0" eaLnBrk="0" fontAlgn="base" hangingPunct="0">
        <a:spcBef>
          <a:spcPct val="20000"/>
        </a:spcBef>
        <a:spcAft>
          <a:spcPct val="0"/>
        </a:spcAft>
        <a:buClr>
          <a:schemeClr val="hlink"/>
        </a:buClr>
        <a:buSzPct val="95000"/>
        <a:buFont typeface="Wingdings" pitchFamily="2" charset="2"/>
        <a:buChar char="w"/>
        <a:defRPr sz="2400">
          <a:solidFill>
            <a:schemeClr val="tx1"/>
          </a:solidFill>
          <a:latin typeface="+mn-lt"/>
        </a:defRPr>
      </a:lvl3pPr>
      <a:lvl4pPr marL="1600200" indent="-228600" algn="l" rtl="0" eaLnBrk="0" fontAlgn="base" hangingPunct="0">
        <a:spcBef>
          <a:spcPct val="20000"/>
        </a:spcBef>
        <a:spcAft>
          <a:spcPct val="0"/>
        </a:spcAft>
        <a:buClr>
          <a:schemeClr val="tx1"/>
        </a:buClr>
        <a:buSzPct val="65000"/>
        <a:buFont typeface="Wingdings" pitchFamily="2" charset="2"/>
        <a:buChar char="n"/>
        <a:defRPr sz="2000">
          <a:solidFill>
            <a:schemeClr val="tx1"/>
          </a:solidFill>
          <a:latin typeface="+mn-lt"/>
        </a:defRPr>
      </a:lvl4pPr>
      <a:lvl5pPr marL="2057400" indent="-228600" algn="l" rtl="0" eaLnBrk="0" fontAlgn="base" hangingPunct="0">
        <a:spcBef>
          <a:spcPct val="20000"/>
        </a:spcBef>
        <a:spcAft>
          <a:spcPct val="0"/>
        </a:spcAft>
        <a:buClr>
          <a:schemeClr val="hlink"/>
        </a:buClr>
        <a:buSzPct val="60000"/>
        <a:buFont typeface="Wingdings" pitchFamily="2" charset="2"/>
        <a:buChar char="n"/>
        <a:defRPr sz="2000">
          <a:solidFill>
            <a:schemeClr val="tx1"/>
          </a:solidFill>
          <a:latin typeface="+mn-lt"/>
        </a:defRPr>
      </a:lvl5pPr>
      <a:lvl6pPr marL="2514600" indent="-228600" algn="l" rtl="0" fontAlgn="base">
        <a:spcBef>
          <a:spcPct val="20000"/>
        </a:spcBef>
        <a:spcAft>
          <a:spcPct val="0"/>
        </a:spcAft>
        <a:buClr>
          <a:schemeClr val="hlink"/>
        </a:buClr>
        <a:buSzPct val="60000"/>
        <a:buFont typeface="Wingdings" pitchFamily="2" charset="2"/>
        <a:buChar char="n"/>
        <a:defRPr sz="2000">
          <a:solidFill>
            <a:schemeClr val="tx1"/>
          </a:solidFill>
          <a:latin typeface="+mn-lt"/>
        </a:defRPr>
      </a:lvl6pPr>
      <a:lvl7pPr marL="2971800" indent="-228600" algn="l" rtl="0" fontAlgn="base">
        <a:spcBef>
          <a:spcPct val="20000"/>
        </a:spcBef>
        <a:spcAft>
          <a:spcPct val="0"/>
        </a:spcAft>
        <a:buClr>
          <a:schemeClr val="hlink"/>
        </a:buClr>
        <a:buSzPct val="60000"/>
        <a:buFont typeface="Wingdings" pitchFamily="2" charset="2"/>
        <a:buChar char="n"/>
        <a:defRPr sz="2000">
          <a:solidFill>
            <a:schemeClr val="tx1"/>
          </a:solidFill>
          <a:latin typeface="+mn-lt"/>
        </a:defRPr>
      </a:lvl7pPr>
      <a:lvl8pPr marL="3429000" indent="-228600" algn="l" rtl="0" fontAlgn="base">
        <a:spcBef>
          <a:spcPct val="20000"/>
        </a:spcBef>
        <a:spcAft>
          <a:spcPct val="0"/>
        </a:spcAft>
        <a:buClr>
          <a:schemeClr val="hlink"/>
        </a:buClr>
        <a:buSzPct val="60000"/>
        <a:buFont typeface="Wingdings" pitchFamily="2" charset="2"/>
        <a:buChar char="n"/>
        <a:defRPr sz="2000">
          <a:solidFill>
            <a:schemeClr val="tx1"/>
          </a:solidFill>
          <a:latin typeface="+mn-lt"/>
        </a:defRPr>
      </a:lvl8pPr>
      <a:lvl9pPr marL="3886200" indent="-228600" algn="l" rtl="0" fontAlgn="base">
        <a:spcBef>
          <a:spcPct val="20000"/>
        </a:spcBef>
        <a:spcAft>
          <a:spcPct val="0"/>
        </a:spcAft>
        <a:buClr>
          <a:schemeClr val="hlink"/>
        </a:buClr>
        <a:buSzPct val="6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upload.wikimedia.org/wikipedia/commons/b/b8/FDR_in_1933.jpg" TargetMode="External"/><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3.jpeg"/><Relationship Id="rId5" Type="http://schemas.openxmlformats.org/officeDocument/2006/relationships/hyperlink" Target="http://upload.wikimedia.org/wikipedia/commons/b/ba/HerbertHoover.jpg" TargetMode="Externa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10.wmf"/><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2.xml"/><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hyperlink" Target="http://en.wikipedia.org/wiki/Ida_May_Fuller" TargetMode="External"/><Relationship Id="rId2" Type="http://schemas.openxmlformats.org/officeDocument/2006/relationships/image" Target="../media/image19.jpeg"/><Relationship Id="rId1" Type="http://schemas.openxmlformats.org/officeDocument/2006/relationships/slideLayout" Target="../slideLayouts/slideLayout12.xml"/><Relationship Id="rId5" Type="http://schemas.openxmlformats.org/officeDocument/2006/relationships/hyperlink" Target="http://en.wikipedia.org/wiki/Vermont" TargetMode="External"/><Relationship Id="rId4" Type="http://schemas.openxmlformats.org/officeDocument/2006/relationships/hyperlink" Target="http://en.wikipedia.org/wiki/Ludlow_(town),_Vermont" TargetMode="External"/></Relationships>
</file>

<file path=ppt/slides/_rels/slide1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24.jpeg"/></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26.jpeg"/></Relationships>
</file>

<file path=ppt/slides/_rels/slide19.xml.rels><?xml version="1.0" encoding="UTF-8" standalone="yes"?>
<Relationships xmlns="http://schemas.openxmlformats.org/package/2006/relationships"><Relationship Id="rId3" Type="http://schemas.openxmlformats.org/officeDocument/2006/relationships/hyperlink" Target="http://en.wikipedia.org/wiki/Pension" TargetMode="External"/><Relationship Id="rId2" Type="http://schemas.openxmlformats.org/officeDocument/2006/relationships/hyperlink" Target="http://en.wikipedia.org/wiki/Net_worth" TargetMode="Externa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381000" y="1752600"/>
            <a:ext cx="7924800" cy="3352800"/>
          </a:xfrm>
        </p:spPr>
        <p:txBody>
          <a:bodyPr/>
          <a:lstStyle/>
          <a:p>
            <a:pPr algn="ctr" eaLnBrk="1" hangingPunct="1"/>
            <a:r>
              <a:rPr lang="en-US" sz="6600" dirty="0" smtClean="0"/>
              <a:t>A New Deal for America</a:t>
            </a:r>
            <a:r>
              <a:rPr lang="en-US" sz="4000" dirty="0" smtClean="0"/>
              <a:t/>
            </a:r>
            <a:br>
              <a:rPr lang="en-US" sz="4000" dirty="0" smtClean="0"/>
            </a:br>
            <a:endParaRPr lang="en-US" sz="4000"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algn="ctr" eaLnBrk="1" hangingPunct="1"/>
            <a:r>
              <a:rPr lang="en-US" smtClean="0"/>
              <a:t>Election of 1932</a:t>
            </a:r>
          </a:p>
        </p:txBody>
      </p:sp>
      <p:sp>
        <p:nvSpPr>
          <p:cNvPr id="4099" name="Rectangle 3" descr="Rectangle: Click to edit Master text styles&#10;Second level&#10;Third level&#10;Fourth level&#10;Fifth level"/>
          <p:cNvSpPr>
            <a:spLocks noGrp="1" noChangeArrowheads="1"/>
          </p:cNvSpPr>
          <p:nvPr>
            <p:ph type="body" sz="half" idx="1"/>
          </p:nvPr>
        </p:nvSpPr>
        <p:spPr/>
        <p:txBody>
          <a:bodyPr/>
          <a:lstStyle/>
          <a:p>
            <a:pPr eaLnBrk="1" hangingPunct="1"/>
            <a:r>
              <a:rPr lang="en-US" sz="2500" dirty="0" smtClean="0"/>
              <a:t>Hoover vs. Roosevelt</a:t>
            </a:r>
          </a:p>
          <a:p>
            <a:pPr eaLnBrk="1" hangingPunct="1"/>
            <a:r>
              <a:rPr lang="en-US" sz="2500" dirty="0" smtClean="0"/>
              <a:t>FDR: 2-Term governor from New York </a:t>
            </a:r>
          </a:p>
          <a:p>
            <a:pPr eaLnBrk="1" hangingPunct="1"/>
            <a:r>
              <a:rPr lang="en-US" sz="2500" dirty="0" smtClean="0"/>
              <a:t>FDR wins in a landside</a:t>
            </a:r>
          </a:p>
          <a:p>
            <a:pPr eaLnBrk="1" hangingPunct="1"/>
            <a:endParaRPr lang="en-US" sz="2500" dirty="0" smtClean="0"/>
          </a:p>
        </p:txBody>
      </p:sp>
      <p:pic>
        <p:nvPicPr>
          <p:cNvPr id="4100" name="Picture 7" descr="Image:FDR in 1933.jpg">
            <a:hlinkClick r:id="rId3"/>
          </p:cNvPr>
          <p:cNvPicPr>
            <a:picLocks noGrp="1" noChangeAspect="1" noChangeArrowheads="1"/>
          </p:cNvPicPr>
          <p:nvPr>
            <p:ph type="clipArt" sz="half" idx="2"/>
          </p:nvPr>
        </p:nvPicPr>
        <p:blipFill>
          <a:blip r:embed="rId4"/>
          <a:srcRect/>
          <a:stretch>
            <a:fillRect/>
          </a:stretch>
        </p:blipFill>
        <p:spPr>
          <a:xfrm>
            <a:off x="4956175" y="1905000"/>
            <a:ext cx="3497263" cy="4114800"/>
          </a:xfrm>
        </p:spPr>
      </p:pic>
      <p:pic>
        <p:nvPicPr>
          <p:cNvPr id="4101" name="Picture 9" descr="Image:HerbertHoover.jpg">
            <a:hlinkClick r:id="rId5"/>
          </p:cNvPr>
          <p:cNvPicPr>
            <a:picLocks noChangeAspect="1" noChangeArrowheads="1"/>
          </p:cNvPicPr>
          <p:nvPr/>
        </p:nvPicPr>
        <p:blipFill>
          <a:blip r:embed="rId6"/>
          <a:srcRect/>
          <a:stretch>
            <a:fillRect/>
          </a:stretch>
        </p:blipFill>
        <p:spPr bwMode="auto">
          <a:xfrm>
            <a:off x="1143000" y="4267200"/>
            <a:ext cx="2736850" cy="23510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609600" y="304800"/>
            <a:ext cx="7772400" cy="609600"/>
          </a:xfrm>
        </p:spPr>
        <p:txBody>
          <a:bodyPr/>
          <a:lstStyle/>
          <a:p>
            <a:pPr algn="ctr" eaLnBrk="1" hangingPunct="1"/>
            <a:r>
              <a:rPr lang="en-US" sz="4000" smtClean="0"/>
              <a:t>The Organizing of a Brain Trust</a:t>
            </a:r>
          </a:p>
        </p:txBody>
      </p:sp>
      <p:sp>
        <p:nvSpPr>
          <p:cNvPr id="5123" name="Rectangle 3" descr="Rectangle: Click to edit Master text styles&#10;Second level&#10;Third level&#10;Fourth level&#10;Fifth level"/>
          <p:cNvSpPr>
            <a:spLocks noGrp="1" noChangeArrowheads="1"/>
          </p:cNvSpPr>
          <p:nvPr>
            <p:ph type="body" sz="half" idx="1"/>
          </p:nvPr>
        </p:nvSpPr>
        <p:spPr>
          <a:xfrm>
            <a:off x="533400" y="1524000"/>
            <a:ext cx="4191000" cy="5867400"/>
          </a:xfrm>
        </p:spPr>
        <p:txBody>
          <a:bodyPr/>
          <a:lstStyle/>
          <a:p>
            <a:pPr eaLnBrk="1" hangingPunct="1"/>
            <a:r>
              <a:rPr lang="en-US" sz="2400" dirty="0" smtClean="0"/>
              <a:t>FDR had to wait 4 months to take office in March </a:t>
            </a:r>
          </a:p>
          <a:p>
            <a:pPr lvl="1" eaLnBrk="1" hangingPunct="1"/>
            <a:r>
              <a:rPr lang="en-US" sz="2000" dirty="0" smtClean="0"/>
              <a:t>20</a:t>
            </a:r>
            <a:r>
              <a:rPr lang="en-US" sz="2000" baseline="30000" dirty="0" smtClean="0"/>
              <a:t>th</a:t>
            </a:r>
            <a:r>
              <a:rPr lang="en-US" sz="2000" dirty="0" smtClean="0"/>
              <a:t> Amend. not until 1933</a:t>
            </a:r>
          </a:p>
          <a:p>
            <a:pPr eaLnBrk="1" hangingPunct="1"/>
            <a:r>
              <a:rPr lang="en-US" sz="2400" dirty="0" smtClean="0"/>
              <a:t>Selected a group of professionals (professors &amp; lawyers) nicknamed the “Brain Trust”</a:t>
            </a:r>
          </a:p>
          <a:p>
            <a:pPr eaLnBrk="1" hangingPunct="1"/>
            <a:r>
              <a:rPr lang="en-US" sz="2400" dirty="0" smtClean="0"/>
              <a:t>Formulated the </a:t>
            </a:r>
            <a:r>
              <a:rPr lang="en-US" sz="2400" b="1" dirty="0" smtClean="0"/>
              <a:t>New Deal</a:t>
            </a:r>
          </a:p>
          <a:p>
            <a:pPr eaLnBrk="1" hangingPunct="1"/>
            <a:r>
              <a:rPr lang="en-US" sz="2400" dirty="0" smtClean="0"/>
              <a:t>3 Goals: </a:t>
            </a:r>
          </a:p>
          <a:p>
            <a:pPr lvl="1" eaLnBrk="1" hangingPunct="1"/>
            <a:r>
              <a:rPr lang="en-US" sz="2000" dirty="0" smtClean="0"/>
              <a:t>Relief for the needy</a:t>
            </a:r>
          </a:p>
          <a:p>
            <a:pPr lvl="1" eaLnBrk="1" hangingPunct="1"/>
            <a:r>
              <a:rPr lang="en-US" sz="2000" dirty="0" smtClean="0"/>
              <a:t>Economic recovery</a:t>
            </a:r>
          </a:p>
          <a:p>
            <a:pPr lvl="1" eaLnBrk="1" hangingPunct="1"/>
            <a:r>
              <a:rPr lang="en-US" sz="2000" dirty="0" smtClean="0"/>
              <a:t>Financial reform</a:t>
            </a:r>
          </a:p>
        </p:txBody>
      </p:sp>
      <p:pic>
        <p:nvPicPr>
          <p:cNvPr id="5124" name="Picture 7" descr="brains1"/>
          <p:cNvPicPr>
            <a:picLocks noGrp="1" noChangeAspect="1" noChangeArrowheads="1"/>
          </p:cNvPicPr>
          <p:nvPr>
            <p:ph type="clipArt" sz="half" idx="2"/>
          </p:nvPr>
        </p:nvPicPr>
        <p:blipFill>
          <a:blip r:embed="rId3"/>
          <a:srcRect/>
          <a:stretch>
            <a:fillRect/>
          </a:stretch>
        </p:blipFill>
        <p:spPr>
          <a:xfrm>
            <a:off x="4800600" y="1447800"/>
            <a:ext cx="3810000" cy="3640138"/>
          </a:xfr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algn="ctr" eaLnBrk="1" hangingPunct="1"/>
            <a:r>
              <a:rPr lang="en-US" smtClean="0"/>
              <a:t>The First Hundred Days (March 9-June 16, 1933)</a:t>
            </a:r>
          </a:p>
        </p:txBody>
      </p:sp>
      <p:sp>
        <p:nvSpPr>
          <p:cNvPr id="6147" name="Rectangle 3" descr="Rectangle: Click to edit Master text styles&#10;Second level&#10;Third level&#10;Fourth level&#10;Fifth level"/>
          <p:cNvSpPr>
            <a:spLocks noGrp="1" noChangeArrowheads="1"/>
          </p:cNvSpPr>
          <p:nvPr>
            <p:ph type="body" sz="half" idx="1"/>
          </p:nvPr>
        </p:nvSpPr>
        <p:spPr>
          <a:xfrm>
            <a:off x="152400" y="1676400"/>
            <a:ext cx="4800600" cy="5181600"/>
          </a:xfrm>
        </p:spPr>
        <p:txBody>
          <a:bodyPr/>
          <a:lstStyle/>
          <a:p>
            <a:pPr eaLnBrk="1" hangingPunct="1"/>
            <a:r>
              <a:rPr lang="en-US" sz="2800" dirty="0" smtClean="0"/>
              <a:t>Passed 15 pieces of legislation</a:t>
            </a:r>
          </a:p>
          <a:p>
            <a:pPr eaLnBrk="1" hangingPunct="1"/>
            <a:r>
              <a:rPr lang="en-US" sz="2800" dirty="0" smtClean="0"/>
              <a:t>Declared a Bank Holiday</a:t>
            </a:r>
          </a:p>
          <a:p>
            <a:pPr eaLnBrk="1" hangingPunct="1"/>
            <a:r>
              <a:rPr lang="en-US" sz="2800" dirty="0" smtClean="0"/>
              <a:t>Emergency Banking Relief Act</a:t>
            </a:r>
          </a:p>
          <a:p>
            <a:pPr lvl="1" eaLnBrk="1" hangingPunct="1"/>
            <a:r>
              <a:rPr lang="en-US" sz="2400" dirty="0" smtClean="0"/>
              <a:t>Authorizes Treasury to inspect banks</a:t>
            </a:r>
          </a:p>
          <a:p>
            <a:pPr eaLnBrk="1" hangingPunct="1"/>
            <a:r>
              <a:rPr lang="en-US" sz="2800" dirty="0" smtClean="0"/>
              <a:t>Helped to restore confidence in banks</a:t>
            </a:r>
          </a:p>
        </p:txBody>
      </p:sp>
      <p:pic>
        <p:nvPicPr>
          <p:cNvPr id="6148" name="Picture 7" descr="FDR_3_newdeal"/>
          <p:cNvPicPr>
            <a:picLocks noGrp="1" noChangeAspect="1" noChangeArrowheads="1"/>
          </p:cNvPicPr>
          <p:nvPr>
            <p:ph type="clipArt" sz="half" idx="2"/>
          </p:nvPr>
        </p:nvPicPr>
        <p:blipFill>
          <a:blip r:embed="rId3"/>
          <a:srcRect/>
          <a:stretch>
            <a:fillRect/>
          </a:stretch>
        </p:blipFill>
        <p:spPr>
          <a:xfrm>
            <a:off x="4978400" y="1371600"/>
            <a:ext cx="3587750" cy="5486400"/>
          </a:xfr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algn="ctr" eaLnBrk="1" hangingPunct="1"/>
            <a:r>
              <a:rPr lang="en-US" smtClean="0"/>
              <a:t>The Fireside Chat</a:t>
            </a:r>
          </a:p>
        </p:txBody>
      </p:sp>
      <p:sp>
        <p:nvSpPr>
          <p:cNvPr id="7171" name="Rectangle 3" descr="Rectangle: Click to edit Master text styles&#10;Second level&#10;Third level&#10;Fourth level&#10;Fifth level"/>
          <p:cNvSpPr>
            <a:spLocks noGrp="1" noChangeArrowheads="1"/>
          </p:cNvSpPr>
          <p:nvPr>
            <p:ph type="body" sz="half" idx="1"/>
          </p:nvPr>
        </p:nvSpPr>
        <p:spPr/>
        <p:txBody>
          <a:bodyPr/>
          <a:lstStyle/>
          <a:p>
            <a:pPr eaLnBrk="1" hangingPunct="1"/>
            <a:r>
              <a:rPr lang="en-US" sz="2800" dirty="0" smtClean="0"/>
              <a:t>March 12</a:t>
            </a:r>
            <a:r>
              <a:rPr lang="en-US" sz="2800" baseline="30000" dirty="0" smtClean="0"/>
              <a:t>th</a:t>
            </a:r>
            <a:r>
              <a:rPr lang="en-US" sz="2800" dirty="0" smtClean="0"/>
              <a:t> First Fireside Chat</a:t>
            </a:r>
          </a:p>
          <a:p>
            <a:pPr lvl="1" eaLnBrk="1" hangingPunct="1"/>
            <a:r>
              <a:rPr lang="en-US" sz="2400" dirty="0" smtClean="0"/>
              <a:t>A radio talk about public concern</a:t>
            </a:r>
          </a:p>
          <a:p>
            <a:pPr eaLnBrk="1" hangingPunct="1"/>
            <a:r>
              <a:rPr lang="en-US" sz="2800" dirty="0" smtClean="0"/>
              <a:t>He used clear, simple language</a:t>
            </a:r>
          </a:p>
          <a:p>
            <a:pPr eaLnBrk="1" hangingPunct="1"/>
            <a:r>
              <a:rPr lang="en-US" sz="2800" dirty="0" smtClean="0"/>
              <a:t>Success depended on public support</a:t>
            </a:r>
          </a:p>
        </p:txBody>
      </p:sp>
      <p:pic>
        <p:nvPicPr>
          <p:cNvPr id="7172" name="Picture 7" descr="FDR%20fireside%20chat%20March%201933"/>
          <p:cNvPicPr>
            <a:picLocks noGrp="1" noChangeAspect="1" noChangeArrowheads="1"/>
          </p:cNvPicPr>
          <p:nvPr>
            <p:ph type="clipArt" sz="half" idx="2"/>
          </p:nvPr>
        </p:nvPicPr>
        <p:blipFill>
          <a:blip r:embed="rId3"/>
          <a:srcRect/>
          <a:stretch>
            <a:fillRect/>
          </a:stretch>
        </p:blipFill>
        <p:spPr>
          <a:xfrm>
            <a:off x="4800600" y="2498725"/>
            <a:ext cx="3810000" cy="2925763"/>
          </a:xfr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algn="ctr" eaLnBrk="1" hangingPunct="1"/>
            <a:r>
              <a:rPr lang="en-US" smtClean="0"/>
              <a:t>Regulating Bank and Finance</a:t>
            </a:r>
          </a:p>
        </p:txBody>
      </p:sp>
      <p:sp>
        <p:nvSpPr>
          <p:cNvPr id="8195" name="Rectangle 3" descr="Rectangle: Click to edit Master text styles&#10;Second level&#10;Third level&#10;Fourth level&#10;Fifth level"/>
          <p:cNvSpPr>
            <a:spLocks noGrp="1" noChangeArrowheads="1"/>
          </p:cNvSpPr>
          <p:nvPr>
            <p:ph type="body" sz="half" idx="1"/>
          </p:nvPr>
        </p:nvSpPr>
        <p:spPr>
          <a:xfrm>
            <a:off x="838200" y="1905000"/>
            <a:ext cx="3810000" cy="4953000"/>
          </a:xfrm>
        </p:spPr>
        <p:txBody>
          <a:bodyPr/>
          <a:lstStyle/>
          <a:p>
            <a:pPr eaLnBrk="1" hangingPunct="1"/>
            <a:r>
              <a:rPr lang="en-US" sz="2400" dirty="0" smtClean="0"/>
              <a:t>Glass-</a:t>
            </a:r>
            <a:r>
              <a:rPr lang="en-US" sz="2400" dirty="0" err="1" smtClean="0"/>
              <a:t>Stegal</a:t>
            </a:r>
            <a:r>
              <a:rPr lang="en-US" sz="2400" dirty="0" smtClean="0"/>
              <a:t> Act</a:t>
            </a:r>
          </a:p>
          <a:p>
            <a:pPr lvl="1" eaLnBrk="1" hangingPunct="1"/>
            <a:r>
              <a:rPr lang="en-US" sz="2000" b="1" dirty="0" smtClean="0"/>
              <a:t>FDIC</a:t>
            </a:r>
            <a:r>
              <a:rPr lang="en-US" sz="2000" dirty="0" smtClean="0"/>
              <a:t> est. insuring accounts to $5000</a:t>
            </a:r>
          </a:p>
          <a:p>
            <a:pPr eaLnBrk="1" hangingPunct="1"/>
            <a:r>
              <a:rPr lang="en-US" sz="2400" dirty="0" smtClean="0"/>
              <a:t>Federal Securities Act</a:t>
            </a:r>
          </a:p>
          <a:p>
            <a:pPr lvl="1" eaLnBrk="1" hangingPunct="1"/>
            <a:r>
              <a:rPr lang="en-US" sz="2000" dirty="0" smtClean="0"/>
              <a:t>Corporations required to provide complete info</a:t>
            </a:r>
          </a:p>
          <a:p>
            <a:pPr lvl="1" eaLnBrk="1" hangingPunct="1">
              <a:buFont typeface="Wingdings" pitchFamily="2" charset="2"/>
              <a:buNone/>
            </a:pPr>
            <a:r>
              <a:rPr lang="en-US" sz="2000" dirty="0" smtClean="0"/>
              <a:t>    on stock offerings and made them available</a:t>
            </a:r>
          </a:p>
          <a:p>
            <a:pPr eaLnBrk="1" hangingPunct="1"/>
            <a:r>
              <a:rPr lang="en-US" sz="2400" b="1" dirty="0" smtClean="0"/>
              <a:t>SEC</a:t>
            </a:r>
            <a:r>
              <a:rPr lang="en-US" sz="2400" dirty="0" smtClean="0"/>
              <a:t> established in 1934 to regulate stock market and stop insider trading</a:t>
            </a:r>
          </a:p>
        </p:txBody>
      </p:sp>
      <p:pic>
        <p:nvPicPr>
          <p:cNvPr id="8196" name="Picture 7" descr="fdiclogo"/>
          <p:cNvPicPr>
            <a:picLocks noGrp="1" noChangeAspect="1" noChangeArrowheads="1"/>
          </p:cNvPicPr>
          <p:nvPr>
            <p:ph type="clipArt" sz="half" idx="2"/>
          </p:nvPr>
        </p:nvPicPr>
        <p:blipFill>
          <a:blip r:embed="rId2"/>
          <a:srcRect/>
          <a:stretch>
            <a:fillRect/>
          </a:stretch>
        </p:blipFill>
        <p:spPr>
          <a:xfrm>
            <a:off x="5021263" y="1905000"/>
            <a:ext cx="3367087" cy="4114800"/>
          </a:xfr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algn="ctr" eaLnBrk="1" hangingPunct="1"/>
            <a:r>
              <a:rPr lang="en-US" sz="4000" smtClean="0"/>
              <a:t>Rural Assistance:</a:t>
            </a:r>
            <a:br>
              <a:rPr lang="en-US" sz="4000" smtClean="0"/>
            </a:br>
            <a:r>
              <a:rPr lang="en-US" sz="4000" smtClean="0"/>
              <a:t>Agriculture Adjustment Act (AAA)</a:t>
            </a:r>
          </a:p>
        </p:txBody>
      </p:sp>
      <p:sp>
        <p:nvSpPr>
          <p:cNvPr id="9219" name="Rectangle 3" descr="Rectangle: Click to edit Master text styles&#10;Second level&#10;Third level&#10;Fourth level&#10;Fifth level"/>
          <p:cNvSpPr>
            <a:spLocks noGrp="1" noChangeArrowheads="1"/>
          </p:cNvSpPr>
          <p:nvPr>
            <p:ph type="body" sz="half" idx="1"/>
          </p:nvPr>
        </p:nvSpPr>
        <p:spPr>
          <a:xfrm>
            <a:off x="228600" y="1905000"/>
            <a:ext cx="4267200" cy="4724400"/>
          </a:xfrm>
        </p:spPr>
        <p:txBody>
          <a:bodyPr/>
          <a:lstStyle/>
          <a:p>
            <a:pPr eaLnBrk="1" hangingPunct="1"/>
            <a:r>
              <a:rPr lang="en-US" sz="2800" dirty="0" smtClean="0"/>
              <a:t>AAA</a:t>
            </a:r>
          </a:p>
          <a:p>
            <a:pPr lvl="1" eaLnBrk="1" hangingPunct="1"/>
            <a:r>
              <a:rPr lang="en-US" sz="2400" dirty="0" smtClean="0">
                <a:cs typeface="Times New Roman" pitchFamily="18" charset="0"/>
              </a:rPr>
              <a:t>Sought to raise crop prices by lowering production</a:t>
            </a:r>
            <a:r>
              <a:rPr lang="en-US" sz="2400" dirty="0" smtClean="0"/>
              <a:t> </a:t>
            </a:r>
          </a:p>
          <a:p>
            <a:pPr eaLnBrk="1" hangingPunct="1"/>
            <a:r>
              <a:rPr lang="en-US" sz="2800" dirty="0" smtClean="0">
                <a:cs typeface="Times New Roman" pitchFamily="18" charset="0"/>
              </a:rPr>
              <a:t>Government paid farmers to leave some land without crops</a:t>
            </a:r>
          </a:p>
          <a:p>
            <a:pPr eaLnBrk="1" hangingPunct="1"/>
            <a:r>
              <a:rPr lang="en-US" sz="2800" dirty="0" smtClean="0">
                <a:cs typeface="Times New Roman" pitchFamily="18" charset="0"/>
              </a:rPr>
              <a:t>Paid them to destroy their crops and slaughter their livestock </a:t>
            </a:r>
          </a:p>
        </p:txBody>
      </p:sp>
      <p:pic>
        <p:nvPicPr>
          <p:cNvPr id="18434" name="Picture 2" descr="http://www.lib.niu.edu/1993/ihy9305781.jpg"/>
          <p:cNvPicPr>
            <a:picLocks noChangeAspect="1" noChangeArrowheads="1"/>
          </p:cNvPicPr>
          <p:nvPr/>
        </p:nvPicPr>
        <p:blipFill>
          <a:blip r:embed="rId3"/>
          <a:srcRect/>
          <a:stretch>
            <a:fillRect/>
          </a:stretch>
        </p:blipFill>
        <p:spPr bwMode="auto">
          <a:xfrm>
            <a:off x="6477000" y="4267200"/>
            <a:ext cx="1815829" cy="2438400"/>
          </a:xfrm>
          <a:prstGeom prst="rect">
            <a:avLst/>
          </a:prstGeom>
          <a:noFill/>
        </p:spPr>
      </p:pic>
      <p:pic>
        <p:nvPicPr>
          <p:cNvPr id="18436" name="Picture 4" descr="http://historymatters.gmu.edu/mpimages/mp221.jpg"/>
          <p:cNvPicPr>
            <a:picLocks noChangeAspect="1" noChangeArrowheads="1"/>
          </p:cNvPicPr>
          <p:nvPr/>
        </p:nvPicPr>
        <p:blipFill>
          <a:blip r:embed="rId4"/>
          <a:srcRect/>
          <a:stretch>
            <a:fillRect/>
          </a:stretch>
        </p:blipFill>
        <p:spPr bwMode="auto">
          <a:xfrm>
            <a:off x="4800600" y="1143000"/>
            <a:ext cx="3905250" cy="2915921"/>
          </a:xfrm>
          <a:prstGeom prst="rect">
            <a:avLst/>
          </a:prstGeom>
          <a:noFill/>
        </p:spPr>
      </p:pic>
      <p:sp>
        <p:nvSpPr>
          <p:cNvPr id="9" name="Explosion 2 8"/>
          <p:cNvSpPr/>
          <p:nvPr/>
        </p:nvSpPr>
        <p:spPr bwMode="auto">
          <a:xfrm rot="1633424">
            <a:off x="7008067" y="5298766"/>
            <a:ext cx="1066800" cy="914400"/>
          </a:xfrm>
          <a:prstGeom prst="irregularSeal2">
            <a:avLst/>
          </a:prstGeom>
          <a:solidFill>
            <a:srgbClr val="C00000"/>
          </a:solidFill>
          <a:ln w="9525" cap="flat" cmpd="sng" algn="ctr">
            <a:solidFill>
              <a:srgbClr val="C0000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ahoma" pitchFamily="34" charset="0"/>
            </a:endParaRPr>
          </a:p>
        </p:txBody>
      </p:sp>
      <p:pic>
        <p:nvPicPr>
          <p:cNvPr id="18439" name="Picture 7" descr="C:\Documents and Settings\nathaniel.bargeloh\Local Settings\Temporary Internet Files\Content.IE5\2I35F5ZA\MC900353074[1].wmf"/>
          <p:cNvPicPr>
            <a:picLocks noChangeAspect="1" noChangeArrowheads="1"/>
          </p:cNvPicPr>
          <p:nvPr/>
        </p:nvPicPr>
        <p:blipFill>
          <a:blip r:embed="rId5"/>
          <a:srcRect/>
          <a:stretch>
            <a:fillRect/>
          </a:stretch>
        </p:blipFill>
        <p:spPr bwMode="auto">
          <a:xfrm rot="19297802">
            <a:off x="5508711" y="4727889"/>
            <a:ext cx="2269860" cy="159820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43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8" presetClass="emph" presetSubtype="0" fill="hold" nodeType="clickEffect">
                                  <p:stCondLst>
                                    <p:cond delay="0"/>
                                  </p:stCondLst>
                                  <p:childTnLst>
                                    <p:animRot by="5400000">
                                      <p:cBhvr>
                                        <p:cTn id="10" dur="2000" fill="hold"/>
                                        <p:tgtEl>
                                          <p:spTgt spid="18439"/>
                                        </p:tgtEl>
                                        <p:attrNameLst>
                                          <p:attrName>r</p:attrName>
                                        </p:attrNameLst>
                                      </p:cBhvr>
                                    </p:animRot>
                                  </p:childTnLst>
                                </p:cTn>
                              </p:par>
                            </p:childTnLst>
                          </p:cTn>
                        </p:par>
                        <p:par>
                          <p:cTn id="11" fill="hold">
                            <p:stCondLst>
                              <p:cond delay="2000"/>
                            </p:stCondLst>
                            <p:childTnLst>
                              <p:par>
                                <p:cTn id="12" presetID="3" presetClass="entr" presetSubtype="1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blinds(horizontal)">
                                      <p:cBhvr>
                                        <p:cTn id="1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algn="ctr" eaLnBrk="1" hangingPunct="1"/>
            <a:r>
              <a:rPr lang="en-US" sz="4000" smtClean="0"/>
              <a:t>Rural Assistance: </a:t>
            </a:r>
            <a:br>
              <a:rPr lang="en-US" sz="4000" smtClean="0"/>
            </a:br>
            <a:r>
              <a:rPr lang="en-US" sz="4000" smtClean="0"/>
              <a:t>Tennessee Valley Authority (TVA)</a:t>
            </a:r>
          </a:p>
        </p:txBody>
      </p:sp>
      <p:sp>
        <p:nvSpPr>
          <p:cNvPr id="10243" name="Rectangle 3" descr="Rectangle: Click to edit Master text styles&#10;Second level&#10;Third level&#10;Fourth level&#10;Fifth level"/>
          <p:cNvSpPr>
            <a:spLocks noGrp="1" noChangeArrowheads="1"/>
          </p:cNvSpPr>
          <p:nvPr>
            <p:ph type="body" sz="half" idx="1"/>
          </p:nvPr>
        </p:nvSpPr>
        <p:spPr>
          <a:xfrm>
            <a:off x="838200" y="1447800"/>
            <a:ext cx="3657600" cy="2209800"/>
          </a:xfrm>
        </p:spPr>
        <p:txBody>
          <a:bodyPr/>
          <a:lstStyle/>
          <a:p>
            <a:pPr eaLnBrk="1" hangingPunct="1"/>
            <a:r>
              <a:rPr lang="en-US" sz="2400" dirty="0" smtClean="0"/>
              <a:t>TVA created to bring power to rural areas through building dams</a:t>
            </a:r>
          </a:p>
          <a:p>
            <a:pPr eaLnBrk="1" hangingPunct="1"/>
            <a:endParaRPr lang="en-US" sz="2400" dirty="0" smtClean="0"/>
          </a:p>
          <a:p>
            <a:pPr eaLnBrk="1" hangingPunct="1"/>
            <a:r>
              <a:rPr lang="en-US" sz="2400" dirty="0" smtClean="0"/>
              <a:t>Provided many jobs</a:t>
            </a:r>
          </a:p>
          <a:p>
            <a:pPr lvl="1" eaLnBrk="1" hangingPunct="1"/>
            <a:endParaRPr lang="en-US" sz="2400" dirty="0" smtClean="0"/>
          </a:p>
        </p:txBody>
      </p:sp>
      <p:pic>
        <p:nvPicPr>
          <p:cNvPr id="10244" name="Picture 11" descr="sitesmap3"/>
          <p:cNvPicPr>
            <a:picLocks noGrp="1" noChangeAspect="1" noChangeArrowheads="1"/>
          </p:cNvPicPr>
          <p:nvPr>
            <p:ph type="clipArt" sz="half" idx="2"/>
          </p:nvPr>
        </p:nvPicPr>
        <p:blipFill>
          <a:blip r:embed="rId3"/>
          <a:srcRect/>
          <a:stretch>
            <a:fillRect/>
          </a:stretch>
        </p:blipFill>
        <p:spPr>
          <a:xfrm>
            <a:off x="4800600" y="1905000"/>
            <a:ext cx="4114800" cy="4191000"/>
          </a:xfrm>
          <a:noFill/>
        </p:spPr>
      </p:pic>
      <p:pic>
        <p:nvPicPr>
          <p:cNvPr id="16386" name="Picture 2" descr="http://img.tfd.com/WEAL/weal_09_img1759.jpg"/>
          <p:cNvPicPr>
            <a:picLocks noChangeAspect="1" noChangeArrowheads="1"/>
          </p:cNvPicPr>
          <p:nvPr/>
        </p:nvPicPr>
        <p:blipFill>
          <a:blip r:embed="rId4"/>
          <a:srcRect/>
          <a:stretch>
            <a:fillRect/>
          </a:stretch>
        </p:blipFill>
        <p:spPr bwMode="auto">
          <a:xfrm>
            <a:off x="1143000" y="3886200"/>
            <a:ext cx="2705100" cy="270510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algn="ctr" eaLnBrk="1" hangingPunct="1"/>
            <a:r>
              <a:rPr lang="en-US" smtClean="0"/>
              <a:t>Providing Work Projects</a:t>
            </a:r>
          </a:p>
        </p:txBody>
      </p:sp>
      <p:sp>
        <p:nvSpPr>
          <p:cNvPr id="11267" name="Rectangle 3" descr="Rectangle: Click to edit Master text styles&#10;Second level&#10;Third level&#10;Fourth level&#10;Fifth level"/>
          <p:cNvSpPr>
            <a:spLocks noGrp="1" noChangeArrowheads="1"/>
          </p:cNvSpPr>
          <p:nvPr>
            <p:ph type="body" sz="half" idx="1"/>
          </p:nvPr>
        </p:nvSpPr>
        <p:spPr>
          <a:xfrm>
            <a:off x="304800" y="1447800"/>
            <a:ext cx="5867400" cy="4572000"/>
          </a:xfrm>
        </p:spPr>
        <p:txBody>
          <a:bodyPr/>
          <a:lstStyle/>
          <a:p>
            <a:pPr eaLnBrk="1" hangingPunct="1">
              <a:lnSpc>
                <a:spcPct val="90000"/>
              </a:lnSpc>
            </a:pPr>
            <a:r>
              <a:rPr lang="en-US" sz="2800" dirty="0" smtClean="0">
                <a:cs typeface="Times New Roman" pitchFamily="18" charset="0"/>
              </a:rPr>
              <a:t>Civilian Conservation Corps (</a:t>
            </a:r>
            <a:r>
              <a:rPr lang="en-US" sz="2800" dirty="0" smtClean="0"/>
              <a:t>CCC)</a:t>
            </a:r>
          </a:p>
          <a:p>
            <a:pPr lvl="1" eaLnBrk="1" hangingPunct="1">
              <a:lnSpc>
                <a:spcPct val="90000"/>
              </a:lnSpc>
            </a:pPr>
            <a:r>
              <a:rPr lang="en-US" sz="2400" dirty="0" smtClean="0"/>
              <a:t>Put men 18-25 to build public projects such as </a:t>
            </a:r>
            <a:r>
              <a:rPr lang="en-US" sz="2400" dirty="0" smtClean="0">
                <a:cs typeface="Times New Roman" pitchFamily="18" charset="0"/>
              </a:rPr>
              <a:t>roads, libraries, and parks</a:t>
            </a:r>
            <a:r>
              <a:rPr lang="en-US" sz="2400" dirty="0" smtClean="0"/>
              <a:t> </a:t>
            </a:r>
          </a:p>
          <a:p>
            <a:pPr lvl="1" eaLnBrk="1" hangingPunct="1">
              <a:lnSpc>
                <a:spcPct val="90000"/>
              </a:lnSpc>
            </a:pPr>
            <a:r>
              <a:rPr lang="en-US" sz="2400" dirty="0" smtClean="0">
                <a:cs typeface="Times New Roman" pitchFamily="18" charset="0"/>
              </a:rPr>
              <a:t>Paid $30 per month, $25 was sent home automatically</a:t>
            </a:r>
            <a:r>
              <a:rPr lang="en-US" sz="2400" dirty="0" smtClean="0"/>
              <a:t> </a:t>
            </a:r>
          </a:p>
          <a:p>
            <a:pPr lvl="1" eaLnBrk="1" hangingPunct="1">
              <a:lnSpc>
                <a:spcPct val="90000"/>
              </a:lnSpc>
            </a:pPr>
            <a:r>
              <a:rPr lang="en-US" sz="2400" dirty="0" smtClean="0"/>
              <a:t>Free food, lodging and uniform</a:t>
            </a:r>
          </a:p>
          <a:p>
            <a:pPr lvl="1" eaLnBrk="1" hangingPunct="1">
              <a:lnSpc>
                <a:spcPct val="90000"/>
              </a:lnSpc>
              <a:buNone/>
            </a:pPr>
            <a:endParaRPr lang="en-US" sz="2400" dirty="0" smtClean="0"/>
          </a:p>
          <a:p>
            <a:pPr eaLnBrk="1" hangingPunct="1">
              <a:lnSpc>
                <a:spcPct val="90000"/>
              </a:lnSpc>
            </a:pPr>
            <a:r>
              <a:rPr lang="en-US" sz="2800" dirty="0" smtClean="0">
                <a:cs typeface="Times New Roman" pitchFamily="18" charset="0"/>
              </a:rPr>
              <a:t>National Industrial Recovery Act (</a:t>
            </a:r>
            <a:r>
              <a:rPr lang="en-US" sz="2800" dirty="0" smtClean="0"/>
              <a:t>NIRA)</a:t>
            </a:r>
          </a:p>
          <a:p>
            <a:pPr lvl="1" eaLnBrk="1" hangingPunct="1">
              <a:lnSpc>
                <a:spcPct val="90000"/>
              </a:lnSpc>
            </a:pPr>
            <a:r>
              <a:rPr lang="en-US" sz="2400" dirty="0" smtClean="0">
                <a:cs typeface="Times New Roman" pitchFamily="18" charset="0"/>
              </a:rPr>
              <a:t>Provided states money to create jobs in construction of community buildings and schools</a:t>
            </a:r>
            <a:r>
              <a:rPr lang="en-US" sz="2400" dirty="0" smtClean="0"/>
              <a:t> </a:t>
            </a:r>
          </a:p>
        </p:txBody>
      </p:sp>
      <p:pic>
        <p:nvPicPr>
          <p:cNvPr id="14338" name="Picture 2" descr="http://www.cccstories.com/images/CCC_Hampton_Baseball_team_1939_John_Collins.jpg"/>
          <p:cNvPicPr>
            <a:picLocks noChangeAspect="1" noChangeArrowheads="1"/>
          </p:cNvPicPr>
          <p:nvPr/>
        </p:nvPicPr>
        <p:blipFill>
          <a:blip r:embed="rId3"/>
          <a:srcRect/>
          <a:stretch>
            <a:fillRect/>
          </a:stretch>
        </p:blipFill>
        <p:spPr bwMode="auto">
          <a:xfrm>
            <a:off x="5791200" y="2743200"/>
            <a:ext cx="3200400" cy="2541882"/>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sz="half" idx="1"/>
          </p:nvPr>
        </p:nvSpPr>
        <p:spPr/>
        <p:txBody>
          <a:bodyPr/>
          <a:lstStyle/>
          <a:p>
            <a:endParaRPr lang="en-US" dirty="0"/>
          </a:p>
        </p:txBody>
      </p:sp>
      <p:sp>
        <p:nvSpPr>
          <p:cNvPr id="4" name="ClipArt Placeholder 3"/>
          <p:cNvSpPr>
            <a:spLocks noGrp="1"/>
          </p:cNvSpPr>
          <p:nvPr>
            <p:ph type="clipArt" sz="half" idx="2"/>
          </p:nvPr>
        </p:nvSpPr>
        <p:spPr/>
      </p:sp>
      <p:pic>
        <p:nvPicPr>
          <p:cNvPr id="45060" name="Picture 4" descr="http://history.utah.gov/research_and_collections/collections/highlights/images/depcol--ccc-barracks.jpg"/>
          <p:cNvPicPr>
            <a:picLocks noChangeAspect="1" noChangeArrowheads="1"/>
          </p:cNvPicPr>
          <p:nvPr/>
        </p:nvPicPr>
        <p:blipFill>
          <a:blip r:embed="rId2"/>
          <a:srcRect/>
          <a:stretch>
            <a:fillRect/>
          </a:stretch>
        </p:blipFill>
        <p:spPr bwMode="auto">
          <a:xfrm>
            <a:off x="228600" y="152400"/>
            <a:ext cx="5230676" cy="3429000"/>
          </a:xfrm>
          <a:prstGeom prst="rect">
            <a:avLst/>
          </a:prstGeom>
          <a:noFill/>
        </p:spPr>
      </p:pic>
      <p:pic>
        <p:nvPicPr>
          <p:cNvPr id="45062" name="Picture 6" descr="http://farm4.static.flickr.com/3120/3226111893_ec256315c6.jpg"/>
          <p:cNvPicPr>
            <a:picLocks noChangeAspect="1" noChangeArrowheads="1"/>
          </p:cNvPicPr>
          <p:nvPr/>
        </p:nvPicPr>
        <p:blipFill>
          <a:blip r:embed="rId3"/>
          <a:srcRect/>
          <a:stretch>
            <a:fillRect/>
          </a:stretch>
        </p:blipFill>
        <p:spPr bwMode="auto">
          <a:xfrm>
            <a:off x="3276600" y="2209800"/>
            <a:ext cx="5715000" cy="4446270"/>
          </a:xfrm>
          <a:prstGeom prst="rect">
            <a:avLst/>
          </a:prstGeom>
          <a:noFill/>
        </p:spPr>
      </p:pic>
      <p:pic>
        <p:nvPicPr>
          <p:cNvPr id="45064" name="Picture 8" descr="http://www.friendsmssf.com/graphics/CCC%20Logo_jpeg.jpg"/>
          <p:cNvPicPr>
            <a:picLocks noChangeAspect="1" noChangeArrowheads="1"/>
          </p:cNvPicPr>
          <p:nvPr/>
        </p:nvPicPr>
        <p:blipFill>
          <a:blip r:embed="rId4"/>
          <a:srcRect/>
          <a:stretch>
            <a:fillRect/>
          </a:stretch>
        </p:blipFill>
        <p:spPr bwMode="auto">
          <a:xfrm>
            <a:off x="0" y="3581400"/>
            <a:ext cx="3276600" cy="3192661"/>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sz="half" idx="1"/>
          </p:nvPr>
        </p:nvSpPr>
        <p:spPr/>
        <p:txBody>
          <a:bodyPr/>
          <a:lstStyle/>
          <a:p>
            <a:endParaRPr lang="en-US"/>
          </a:p>
        </p:txBody>
      </p:sp>
      <p:sp>
        <p:nvSpPr>
          <p:cNvPr id="4" name="ClipArt Placeholder 3"/>
          <p:cNvSpPr>
            <a:spLocks noGrp="1"/>
          </p:cNvSpPr>
          <p:nvPr>
            <p:ph type="clipArt" sz="half" idx="2"/>
          </p:nvPr>
        </p:nvSpPr>
        <p:spPr/>
      </p:sp>
      <p:pic>
        <p:nvPicPr>
          <p:cNvPr id="47106" name="Picture 2" descr="http://www.arscse.org/qCCC_SCSaccomplish.jpg"/>
          <p:cNvPicPr>
            <a:picLocks noChangeAspect="1" noChangeArrowheads="1"/>
          </p:cNvPicPr>
          <p:nvPr/>
        </p:nvPicPr>
        <p:blipFill>
          <a:blip r:embed="rId2"/>
          <a:srcRect/>
          <a:stretch>
            <a:fillRect/>
          </a:stretch>
        </p:blipFill>
        <p:spPr bwMode="auto">
          <a:xfrm>
            <a:off x="1143000" y="1"/>
            <a:ext cx="6172200" cy="6813784"/>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algn="ctr" eaLnBrk="1" hangingPunct="1"/>
            <a:r>
              <a:rPr lang="en-US" smtClean="0"/>
              <a:t>Promoting Fair Practices:</a:t>
            </a:r>
            <a:br>
              <a:rPr lang="en-US" smtClean="0"/>
            </a:br>
            <a:r>
              <a:rPr lang="en-US" smtClean="0"/>
              <a:t>National Recovery Act (NRA)</a:t>
            </a:r>
          </a:p>
        </p:txBody>
      </p:sp>
      <p:sp>
        <p:nvSpPr>
          <p:cNvPr id="12291" name="Rectangle 3" descr="Rectangle: Click to edit Master text styles&#10;Second level&#10;Third level&#10;Fourth level&#10;Fifth level"/>
          <p:cNvSpPr>
            <a:spLocks noGrp="1" noChangeArrowheads="1"/>
          </p:cNvSpPr>
          <p:nvPr>
            <p:ph type="body" sz="half" idx="1"/>
          </p:nvPr>
        </p:nvSpPr>
        <p:spPr>
          <a:xfrm>
            <a:off x="685800" y="1600200"/>
            <a:ext cx="3962400" cy="4419600"/>
          </a:xfrm>
        </p:spPr>
        <p:txBody>
          <a:bodyPr/>
          <a:lstStyle/>
          <a:p>
            <a:pPr eaLnBrk="1" hangingPunct="1">
              <a:lnSpc>
                <a:spcPct val="90000"/>
              </a:lnSpc>
            </a:pPr>
            <a:r>
              <a:rPr lang="en-US" sz="2400" dirty="0" smtClean="0">
                <a:cs typeface="Times New Roman" pitchFamily="18" charset="0"/>
              </a:rPr>
              <a:t>Goals were to stop wage cuts, falling prices, and layoffs</a:t>
            </a:r>
            <a:r>
              <a:rPr lang="en-US" sz="2400" dirty="0" smtClean="0"/>
              <a:t> </a:t>
            </a:r>
          </a:p>
          <a:p>
            <a:pPr eaLnBrk="1" hangingPunct="1">
              <a:lnSpc>
                <a:spcPct val="90000"/>
              </a:lnSpc>
            </a:pPr>
            <a:r>
              <a:rPr lang="en-US" sz="2400" dirty="0" smtClean="0">
                <a:cs typeface="Times New Roman" pitchFamily="18" charset="0"/>
              </a:rPr>
              <a:t>Developed codes of fair practices in business relations</a:t>
            </a:r>
          </a:p>
          <a:p>
            <a:pPr eaLnBrk="1" hangingPunct="1">
              <a:lnSpc>
                <a:spcPct val="90000"/>
              </a:lnSpc>
            </a:pPr>
            <a:r>
              <a:rPr lang="en-US" sz="2400" dirty="0" smtClean="0">
                <a:cs typeface="Times New Roman" pitchFamily="18" charset="0"/>
              </a:rPr>
              <a:t>Limited production and set prices</a:t>
            </a:r>
          </a:p>
          <a:p>
            <a:pPr eaLnBrk="1" hangingPunct="1">
              <a:lnSpc>
                <a:spcPct val="90000"/>
              </a:lnSpc>
            </a:pPr>
            <a:r>
              <a:rPr lang="en-US" sz="2400" dirty="0" smtClean="0">
                <a:cs typeface="Times New Roman" pitchFamily="18" charset="0"/>
              </a:rPr>
              <a:t>Allowed worker’s right to unionize and bargain collectively </a:t>
            </a:r>
          </a:p>
        </p:txBody>
      </p:sp>
      <p:pic>
        <p:nvPicPr>
          <p:cNvPr id="12292" name="Picture 7" descr="NationalIndustrialRecoveryActPoster"/>
          <p:cNvPicPr>
            <a:picLocks noGrp="1" noChangeAspect="1" noChangeArrowheads="1"/>
          </p:cNvPicPr>
          <p:nvPr>
            <p:ph type="clipArt" sz="half" idx="2"/>
          </p:nvPr>
        </p:nvPicPr>
        <p:blipFill>
          <a:blip r:embed="rId3"/>
          <a:srcRect/>
          <a:stretch>
            <a:fillRect/>
          </a:stretch>
        </p:blipFill>
        <p:spPr>
          <a:xfrm>
            <a:off x="4697413" y="1524000"/>
            <a:ext cx="3844925" cy="5105400"/>
          </a:xfr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Social Security Act</a:t>
            </a:r>
            <a:endParaRPr lang="en-US" dirty="0"/>
          </a:p>
        </p:txBody>
      </p:sp>
      <p:sp>
        <p:nvSpPr>
          <p:cNvPr id="3" name="Text Placeholder 2"/>
          <p:cNvSpPr>
            <a:spLocks noGrp="1"/>
          </p:cNvSpPr>
          <p:nvPr>
            <p:ph type="body" sz="half" idx="1"/>
          </p:nvPr>
        </p:nvSpPr>
        <p:spPr>
          <a:xfrm>
            <a:off x="838200" y="1905000"/>
            <a:ext cx="7924800" cy="4114800"/>
          </a:xfrm>
        </p:spPr>
        <p:txBody>
          <a:bodyPr/>
          <a:lstStyle/>
          <a:p>
            <a:pPr eaLnBrk="1" hangingPunct="1"/>
            <a:r>
              <a:rPr lang="en-US" b="1" dirty="0" smtClean="0"/>
              <a:t>Established a retirement program that would pay people after they stopped working</a:t>
            </a:r>
            <a:endParaRPr lang="en-US" dirty="0" smtClean="0"/>
          </a:p>
          <a:p>
            <a:pPr lvl="1"/>
            <a:r>
              <a:rPr lang="en-US" dirty="0" smtClean="0"/>
              <a:t>Includes</a:t>
            </a:r>
          </a:p>
          <a:p>
            <a:pPr lvl="2"/>
            <a:r>
              <a:rPr lang="en-US" dirty="0" smtClean="0"/>
              <a:t>Elderly</a:t>
            </a:r>
          </a:p>
          <a:p>
            <a:pPr lvl="2"/>
            <a:r>
              <a:rPr lang="en-US" dirty="0" smtClean="0"/>
              <a:t>Unemployed</a:t>
            </a:r>
          </a:p>
          <a:p>
            <a:pPr lvl="2"/>
            <a:r>
              <a:rPr lang="en-US" dirty="0" smtClean="0"/>
              <a:t>Disabled</a:t>
            </a:r>
          </a:p>
          <a:p>
            <a:pPr lvl="2"/>
            <a:r>
              <a:rPr lang="en-US" dirty="0" smtClean="0"/>
              <a:t>Widows/Fatherless Children</a:t>
            </a:r>
            <a:endParaRPr lang="en-US" dirty="0"/>
          </a:p>
        </p:txBody>
      </p:sp>
      <p:pic>
        <p:nvPicPr>
          <p:cNvPr id="1026" name="Picture 2" descr="http://upload.wikimedia.org/wikipedia/en/thumb/d/d9/IdaMayFuller.jpg/220px-IdaMayFuller.jpg"/>
          <p:cNvPicPr>
            <a:picLocks noChangeAspect="1" noChangeArrowheads="1"/>
          </p:cNvPicPr>
          <p:nvPr/>
        </p:nvPicPr>
        <p:blipFill>
          <a:blip r:embed="rId2"/>
          <a:srcRect/>
          <a:stretch>
            <a:fillRect/>
          </a:stretch>
        </p:blipFill>
        <p:spPr bwMode="auto">
          <a:xfrm>
            <a:off x="6705600" y="3124200"/>
            <a:ext cx="2095500" cy="2190750"/>
          </a:xfrm>
          <a:prstGeom prst="rect">
            <a:avLst/>
          </a:prstGeom>
          <a:noFill/>
        </p:spPr>
      </p:pic>
      <p:sp>
        <p:nvSpPr>
          <p:cNvPr id="6" name="Rectangle 5"/>
          <p:cNvSpPr/>
          <p:nvPr/>
        </p:nvSpPr>
        <p:spPr>
          <a:xfrm>
            <a:off x="6172200" y="5334000"/>
            <a:ext cx="2819400" cy="1524000"/>
          </a:xfrm>
          <a:prstGeom prst="rect">
            <a:avLst/>
          </a:prstGeom>
        </p:spPr>
        <p:txBody>
          <a:bodyPr wrap="square">
            <a:spAutoFit/>
          </a:bodyPr>
          <a:lstStyle/>
          <a:p>
            <a:r>
              <a:rPr lang="en-US" sz="1000" dirty="0" smtClean="0"/>
              <a:t>he first monthly payment was issued on January 31, 1940 to </a:t>
            </a:r>
            <a:r>
              <a:rPr lang="en-US" sz="1000" dirty="0" smtClean="0">
                <a:hlinkClick r:id="rId3"/>
              </a:rPr>
              <a:t>Ida May Fuller</a:t>
            </a:r>
            <a:r>
              <a:rPr lang="en-US" sz="1000" dirty="0" smtClean="0"/>
              <a:t> of </a:t>
            </a:r>
            <a:r>
              <a:rPr lang="en-US" sz="1000" dirty="0" smtClean="0">
                <a:hlinkClick r:id="rId4" tooltip="Ludlow (town), Vermont"/>
              </a:rPr>
              <a:t>Ludlow</a:t>
            </a:r>
            <a:r>
              <a:rPr lang="en-US" sz="1000" dirty="0" smtClean="0"/>
              <a:t>, </a:t>
            </a:r>
            <a:r>
              <a:rPr lang="en-US" sz="1000" dirty="0" smtClean="0">
                <a:hlinkClick r:id="rId5"/>
              </a:rPr>
              <a:t>Vermont</a:t>
            </a:r>
            <a:r>
              <a:rPr lang="en-US" sz="1000" dirty="0" smtClean="0"/>
              <a:t>. In 1937, 1938 and 1939 she paid a total of $24.75 into the Social Security System. Her first check was for $22.54. After her second check, Fuller already had received more than she contributed over the three-year period. She lived to be 100 and collected a total of $22,888.92</a:t>
            </a:r>
            <a:endParaRPr lang="en-US" sz="10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smtClean="0"/>
              <a:t>New Deal Under Attack</a:t>
            </a:r>
          </a:p>
        </p:txBody>
      </p:sp>
      <p:sp>
        <p:nvSpPr>
          <p:cNvPr id="13315" name="Rectangle 3" descr="Rectangle: Click to edit Master text styles&#10;Second level&#10;Third level&#10;Fourth level&#10;Fifth level"/>
          <p:cNvSpPr>
            <a:spLocks noGrp="1" noChangeArrowheads="1"/>
          </p:cNvSpPr>
          <p:nvPr>
            <p:ph type="body" sz="half" idx="1"/>
          </p:nvPr>
        </p:nvSpPr>
        <p:spPr>
          <a:xfrm>
            <a:off x="838200" y="1676400"/>
            <a:ext cx="3810000" cy="4343400"/>
          </a:xfrm>
        </p:spPr>
        <p:txBody>
          <a:bodyPr/>
          <a:lstStyle/>
          <a:p>
            <a:pPr eaLnBrk="1" hangingPunct="1">
              <a:lnSpc>
                <a:spcPct val="90000"/>
              </a:lnSpc>
            </a:pPr>
            <a:r>
              <a:rPr lang="en-US" sz="2400" dirty="0" smtClean="0">
                <a:cs typeface="Times New Roman" pitchFamily="18" charset="0"/>
              </a:rPr>
              <a:t>Policy of deficit spending was adopted to spend more money than the government receives in revenue developed by John Keynes</a:t>
            </a:r>
          </a:p>
          <a:p>
            <a:pPr eaLnBrk="1" hangingPunct="1">
              <a:lnSpc>
                <a:spcPct val="90000"/>
              </a:lnSpc>
            </a:pPr>
            <a:endParaRPr lang="en-US" sz="2400" dirty="0" smtClean="0"/>
          </a:p>
          <a:p>
            <a:pPr eaLnBrk="1" hangingPunct="1">
              <a:lnSpc>
                <a:spcPct val="90000"/>
              </a:lnSpc>
            </a:pPr>
            <a:r>
              <a:rPr lang="en-US" sz="2400" dirty="0" smtClean="0">
                <a:cs typeface="Times New Roman" pitchFamily="18" charset="0"/>
              </a:rPr>
              <a:t>Liberal critics of the New Deal said it did not go far enough while Conservative critics said the programs spent too much</a:t>
            </a:r>
            <a:r>
              <a:rPr lang="en-US" sz="2400" dirty="0" smtClean="0"/>
              <a:t> </a:t>
            </a:r>
          </a:p>
        </p:txBody>
      </p:sp>
      <p:pic>
        <p:nvPicPr>
          <p:cNvPr id="13316" name="Picture 7" descr="Dec"/>
          <p:cNvPicPr>
            <a:picLocks noGrp="1" noChangeAspect="1" noChangeArrowheads="1"/>
          </p:cNvPicPr>
          <p:nvPr>
            <p:ph type="clipArt" sz="half" idx="2"/>
          </p:nvPr>
        </p:nvPicPr>
        <p:blipFill>
          <a:blip r:embed="rId2"/>
          <a:srcRect/>
          <a:stretch>
            <a:fillRect/>
          </a:stretch>
        </p:blipFill>
        <p:spPr>
          <a:xfrm>
            <a:off x="5143500" y="1905000"/>
            <a:ext cx="3124200" cy="4114800"/>
          </a:xfr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algn="ctr" eaLnBrk="1" hangingPunct="1"/>
            <a:r>
              <a:rPr lang="en-US" dirty="0" smtClean="0"/>
              <a:t>The Supreme Court Reacts</a:t>
            </a:r>
          </a:p>
        </p:txBody>
      </p:sp>
      <p:sp>
        <p:nvSpPr>
          <p:cNvPr id="14339" name="Rectangle 3" descr="Rectangle: Click to edit Master text styles&#10;Second level&#10;Third level&#10;Fourth level&#10;Fifth level"/>
          <p:cNvSpPr>
            <a:spLocks noGrp="1" noChangeArrowheads="1"/>
          </p:cNvSpPr>
          <p:nvPr>
            <p:ph type="body" sz="half" idx="1"/>
          </p:nvPr>
        </p:nvSpPr>
        <p:spPr>
          <a:xfrm>
            <a:off x="457200" y="1371600"/>
            <a:ext cx="4191000" cy="5181600"/>
          </a:xfrm>
        </p:spPr>
        <p:txBody>
          <a:bodyPr/>
          <a:lstStyle/>
          <a:p>
            <a:pPr eaLnBrk="1" hangingPunct="1">
              <a:lnSpc>
                <a:spcPct val="90000"/>
              </a:lnSpc>
            </a:pPr>
            <a:r>
              <a:rPr lang="en-US" sz="2300" dirty="0" smtClean="0"/>
              <a:t>NIRA and AAA declared unconstitutional</a:t>
            </a:r>
          </a:p>
          <a:p>
            <a:pPr eaLnBrk="1" hangingPunct="1">
              <a:lnSpc>
                <a:spcPct val="90000"/>
              </a:lnSpc>
            </a:pPr>
            <a:endParaRPr lang="en-US" sz="2300" dirty="0" smtClean="0"/>
          </a:p>
          <a:p>
            <a:pPr eaLnBrk="1" hangingPunct="1">
              <a:lnSpc>
                <a:spcPct val="90000"/>
              </a:lnSpc>
            </a:pPr>
            <a:r>
              <a:rPr lang="en-US" sz="2300" dirty="0" smtClean="0">
                <a:cs typeface="Times New Roman" pitchFamily="18" charset="0"/>
              </a:rPr>
              <a:t>In Response, FDR proposed a Bill to appoint 6 new Supreme Court justices</a:t>
            </a:r>
            <a:r>
              <a:rPr lang="en-US" sz="2300" dirty="0" smtClean="0"/>
              <a:t> </a:t>
            </a:r>
          </a:p>
          <a:p>
            <a:pPr eaLnBrk="1" hangingPunct="1">
              <a:lnSpc>
                <a:spcPct val="90000"/>
              </a:lnSpc>
            </a:pPr>
            <a:endParaRPr lang="en-US" sz="2300" dirty="0" smtClean="0"/>
          </a:p>
          <a:p>
            <a:pPr eaLnBrk="1" hangingPunct="1">
              <a:lnSpc>
                <a:spcPct val="90000"/>
              </a:lnSpc>
            </a:pPr>
            <a:r>
              <a:rPr lang="en-US" sz="2300" dirty="0" smtClean="0"/>
              <a:t>The public and press turned against FDR with this scheme</a:t>
            </a:r>
          </a:p>
          <a:p>
            <a:pPr eaLnBrk="1" hangingPunct="1">
              <a:lnSpc>
                <a:spcPct val="90000"/>
              </a:lnSpc>
            </a:pPr>
            <a:endParaRPr lang="en-US" sz="2300" dirty="0" smtClean="0"/>
          </a:p>
          <a:p>
            <a:pPr eaLnBrk="1" hangingPunct="1">
              <a:lnSpc>
                <a:spcPct val="90000"/>
              </a:lnSpc>
            </a:pPr>
            <a:r>
              <a:rPr lang="en-US" sz="2300" dirty="0" smtClean="0">
                <a:cs typeface="Times New Roman" pitchFamily="18" charset="0"/>
              </a:rPr>
              <a:t>The bill failed, but FDR appointed 7 justices because many began to retire</a:t>
            </a:r>
            <a:r>
              <a:rPr lang="en-US" sz="2300" dirty="0" smtClean="0"/>
              <a:t> </a:t>
            </a:r>
          </a:p>
        </p:txBody>
      </p:sp>
      <p:pic>
        <p:nvPicPr>
          <p:cNvPr id="14340" name="Picture 7" descr="37022606"/>
          <p:cNvPicPr>
            <a:picLocks noGrp="1" noChangeAspect="1" noChangeArrowheads="1"/>
          </p:cNvPicPr>
          <p:nvPr>
            <p:ph type="clipArt" sz="half" idx="2"/>
          </p:nvPr>
        </p:nvPicPr>
        <p:blipFill>
          <a:blip r:embed="rId3"/>
          <a:srcRect/>
          <a:stretch>
            <a:fillRect/>
          </a:stretch>
        </p:blipFill>
        <p:spPr>
          <a:xfrm>
            <a:off x="4608513" y="1371600"/>
            <a:ext cx="4076700" cy="5334000"/>
          </a:xfr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sz="half" idx="1"/>
          </p:nvPr>
        </p:nvSpPr>
        <p:spPr/>
        <p:txBody>
          <a:bodyPr/>
          <a:lstStyle/>
          <a:p>
            <a:endParaRPr lang="en-US"/>
          </a:p>
        </p:txBody>
      </p:sp>
      <p:sp>
        <p:nvSpPr>
          <p:cNvPr id="4" name="ClipArt Placeholder 3"/>
          <p:cNvSpPr>
            <a:spLocks noGrp="1"/>
          </p:cNvSpPr>
          <p:nvPr>
            <p:ph type="clipArt" sz="half" idx="2"/>
          </p:nvPr>
        </p:nvSpPr>
        <p:spPr/>
      </p:sp>
      <p:pic>
        <p:nvPicPr>
          <p:cNvPr id="5" name="Picture 2" descr="court%20packing%20roosevelt"/>
          <p:cNvPicPr>
            <a:picLocks noChangeAspect="1" noChangeArrowheads="1"/>
          </p:cNvPicPr>
          <p:nvPr/>
        </p:nvPicPr>
        <p:blipFill>
          <a:blip r:embed="rId2"/>
          <a:srcRect/>
          <a:stretch>
            <a:fillRect/>
          </a:stretch>
        </p:blipFill>
        <p:spPr bwMode="auto">
          <a:xfrm>
            <a:off x="2057400" y="228599"/>
            <a:ext cx="4648200" cy="6473153"/>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1676400" y="-114300"/>
            <a:ext cx="7772400" cy="1143000"/>
          </a:xfrm>
        </p:spPr>
        <p:txBody>
          <a:bodyPr/>
          <a:lstStyle/>
          <a:p>
            <a:pPr algn="ctr" eaLnBrk="1" hangingPunct="1"/>
            <a:r>
              <a:rPr lang="en-US" dirty="0" smtClean="0"/>
              <a:t>3 Fiery Critics</a:t>
            </a:r>
          </a:p>
        </p:txBody>
      </p:sp>
      <p:sp>
        <p:nvSpPr>
          <p:cNvPr id="15363" name="Rectangle 3" descr="Rectangle: Click to edit Master text styles&#10;Second level&#10;Third level&#10;Fourth level&#10;Fifth level"/>
          <p:cNvSpPr>
            <a:spLocks noGrp="1" noChangeArrowheads="1"/>
          </p:cNvSpPr>
          <p:nvPr>
            <p:ph type="body" sz="half" idx="1"/>
          </p:nvPr>
        </p:nvSpPr>
        <p:spPr>
          <a:xfrm>
            <a:off x="76200" y="1117734"/>
            <a:ext cx="5410200" cy="5359265"/>
          </a:xfrm>
        </p:spPr>
        <p:style>
          <a:lnRef idx="2">
            <a:schemeClr val="dk1"/>
          </a:lnRef>
          <a:fillRef idx="1">
            <a:schemeClr val="lt1"/>
          </a:fillRef>
          <a:effectRef idx="0">
            <a:schemeClr val="dk1"/>
          </a:effectRef>
          <a:fontRef idx="minor">
            <a:schemeClr val="dk1"/>
          </a:fontRef>
        </p:style>
        <p:txBody>
          <a:bodyPr/>
          <a:lstStyle/>
          <a:p>
            <a:pPr eaLnBrk="1" hangingPunct="1"/>
            <a:r>
              <a:rPr lang="en-US" sz="2400" dirty="0" smtClean="0"/>
              <a:t>Father Charles Coughlin</a:t>
            </a:r>
          </a:p>
          <a:p>
            <a:pPr lvl="1" eaLnBrk="1" hangingPunct="1"/>
            <a:r>
              <a:rPr lang="en-US" sz="2000" dirty="0" smtClean="0">
                <a:cs typeface="Times New Roman" pitchFamily="18" charset="0"/>
              </a:rPr>
              <a:t>Initially supported </a:t>
            </a:r>
            <a:r>
              <a:rPr lang="en-US" sz="2000" dirty="0" smtClean="0">
                <a:cs typeface="Times New Roman" pitchFamily="18" charset="0"/>
              </a:rPr>
              <a:t>FDR</a:t>
            </a:r>
          </a:p>
          <a:p>
            <a:pPr lvl="1" eaLnBrk="1" hangingPunct="1"/>
            <a:r>
              <a:rPr lang="en-US" sz="2000" dirty="0" smtClean="0">
                <a:cs typeface="Times New Roman" pitchFamily="18" charset="0"/>
              </a:rPr>
              <a:t>Later s</a:t>
            </a:r>
            <a:r>
              <a:rPr lang="en-US" sz="2000" dirty="0" smtClean="0">
                <a:cs typeface="Times New Roman" pitchFamily="18" charset="0"/>
              </a:rPr>
              <a:t>aid </a:t>
            </a:r>
            <a:r>
              <a:rPr lang="en-US" sz="2000" dirty="0" smtClean="0">
                <a:cs typeface="Times New Roman" pitchFamily="18" charset="0"/>
              </a:rPr>
              <a:t>FDR’s Reforms weren't </a:t>
            </a:r>
            <a:r>
              <a:rPr lang="en-US" sz="2000" dirty="0" smtClean="0">
                <a:cs typeface="Times New Roman" pitchFamily="18" charset="0"/>
              </a:rPr>
              <a:t>enough</a:t>
            </a:r>
          </a:p>
          <a:p>
            <a:pPr lvl="1" eaLnBrk="1" hangingPunct="1"/>
            <a:r>
              <a:rPr lang="en-US" sz="2000" dirty="0" smtClean="0">
                <a:cs typeface="Times New Roman" pitchFamily="18" charset="0"/>
              </a:rPr>
              <a:t>Believed FDR was too easy on Bankers</a:t>
            </a:r>
            <a:endParaRPr lang="en-US" sz="2000" dirty="0" smtClean="0">
              <a:cs typeface="Times New Roman" pitchFamily="18" charset="0"/>
            </a:endParaRPr>
          </a:p>
          <a:p>
            <a:pPr lvl="1" eaLnBrk="1" hangingPunct="1"/>
            <a:r>
              <a:rPr lang="en-US" sz="2000" dirty="0" smtClean="0">
                <a:cs typeface="Times New Roman" pitchFamily="18" charset="0"/>
              </a:rPr>
              <a:t>Favored guaranteed annual income and the nationalization of </a:t>
            </a:r>
            <a:r>
              <a:rPr lang="en-US" sz="2000" dirty="0" smtClean="0">
                <a:cs typeface="Times New Roman" pitchFamily="18" charset="0"/>
              </a:rPr>
              <a:t>banks and railroads</a:t>
            </a:r>
            <a:endParaRPr lang="en-US" sz="2000" dirty="0" smtClean="0">
              <a:cs typeface="Times New Roman" pitchFamily="18" charset="0"/>
            </a:endParaRPr>
          </a:p>
          <a:p>
            <a:pPr lvl="1" eaLnBrk="1" hangingPunct="1">
              <a:buNone/>
            </a:pPr>
            <a:endParaRPr lang="en-US" sz="2000" dirty="0" smtClean="0">
              <a:cs typeface="Times New Roman" pitchFamily="18" charset="0"/>
            </a:endParaRPr>
          </a:p>
          <a:p>
            <a:pPr lvl="1" eaLnBrk="1" hangingPunct="1">
              <a:buNone/>
            </a:pPr>
            <a:r>
              <a:rPr lang="en-US" sz="2000" dirty="0" smtClean="0">
                <a:cs typeface="Times New Roman" pitchFamily="18" charset="0"/>
              </a:rPr>
              <a:t> </a:t>
            </a:r>
            <a:r>
              <a:rPr lang="en-US" sz="2000" dirty="0" smtClean="0"/>
              <a:t> </a:t>
            </a:r>
          </a:p>
          <a:p>
            <a:pPr eaLnBrk="1" hangingPunct="1"/>
            <a:r>
              <a:rPr lang="en-US" sz="2400" dirty="0" smtClean="0"/>
              <a:t>Dr. Francis Townsend</a:t>
            </a:r>
          </a:p>
          <a:p>
            <a:pPr lvl="1" eaLnBrk="1" hangingPunct="1"/>
            <a:r>
              <a:rPr lang="en-US" sz="2000" dirty="0" smtClean="0">
                <a:cs typeface="Times New Roman" pitchFamily="18" charset="0"/>
              </a:rPr>
              <a:t>Promoted a plan to provide monthly benefits to the elderly</a:t>
            </a:r>
            <a:r>
              <a:rPr lang="en-US" sz="2000" dirty="0" smtClean="0"/>
              <a:t> </a:t>
            </a:r>
            <a:endParaRPr lang="en-US" sz="2000" dirty="0" smtClean="0"/>
          </a:p>
          <a:p>
            <a:pPr lvl="1" eaLnBrk="1" hangingPunct="1"/>
            <a:r>
              <a:rPr lang="en-US" sz="2000" dirty="0" smtClean="0"/>
              <a:t>His beliefs were eventually </a:t>
            </a:r>
            <a:r>
              <a:rPr lang="en-US" sz="2000" dirty="0" smtClean="0"/>
              <a:t>reflected by the Social Securities Act </a:t>
            </a:r>
            <a:endParaRPr lang="en-US" sz="2000" dirty="0" smtClean="0"/>
          </a:p>
        </p:txBody>
      </p:sp>
      <p:pic>
        <p:nvPicPr>
          <p:cNvPr id="15364" name="Picture 7" descr="townengrave"/>
          <p:cNvPicPr>
            <a:picLocks noGrp="1" noChangeAspect="1" noChangeArrowheads="1"/>
          </p:cNvPicPr>
          <p:nvPr>
            <p:ph type="clipArt" sz="half" idx="2"/>
          </p:nvPr>
        </p:nvPicPr>
        <p:blipFill>
          <a:blip r:embed="rId3"/>
          <a:srcRect/>
          <a:stretch>
            <a:fillRect/>
          </a:stretch>
        </p:blipFill>
        <p:spPr>
          <a:xfrm>
            <a:off x="5638800" y="3429000"/>
            <a:ext cx="2847975" cy="3968791"/>
          </a:xfrm>
          <a:noFill/>
        </p:spPr>
      </p:pic>
      <p:pic>
        <p:nvPicPr>
          <p:cNvPr id="1026" name="Picture 2" descr="File:CharlesCouglinCraineDetroitPortrai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69000" y="76200"/>
            <a:ext cx="2829242" cy="36195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1219200" y="-152400"/>
            <a:ext cx="7772400" cy="1143000"/>
          </a:xfrm>
        </p:spPr>
        <p:txBody>
          <a:bodyPr/>
          <a:lstStyle/>
          <a:p>
            <a:pPr algn="ctr" eaLnBrk="1" hangingPunct="1"/>
            <a:r>
              <a:rPr lang="en-US" dirty="0" smtClean="0"/>
              <a:t>3 Fiery Critics</a:t>
            </a:r>
          </a:p>
        </p:txBody>
      </p:sp>
      <p:sp>
        <p:nvSpPr>
          <p:cNvPr id="16387" name="Rectangle 3" descr="Rectangle: Click to edit Master text styles&#10;Second level&#10;Third level&#10;Fourth level&#10;Fifth level"/>
          <p:cNvSpPr>
            <a:spLocks noGrp="1" noChangeArrowheads="1"/>
          </p:cNvSpPr>
          <p:nvPr>
            <p:ph type="body" sz="half" idx="1"/>
          </p:nvPr>
        </p:nvSpPr>
        <p:spPr>
          <a:xfrm>
            <a:off x="304800" y="990600"/>
            <a:ext cx="4851400" cy="5715000"/>
          </a:xfrm>
        </p:spPr>
        <p:style>
          <a:lnRef idx="2">
            <a:schemeClr val="dk1"/>
          </a:lnRef>
          <a:fillRef idx="1">
            <a:schemeClr val="lt1"/>
          </a:fillRef>
          <a:effectRef idx="0">
            <a:schemeClr val="dk1"/>
          </a:effectRef>
          <a:fontRef idx="minor">
            <a:schemeClr val="dk1"/>
          </a:fontRef>
        </p:style>
        <p:txBody>
          <a:bodyPr/>
          <a:lstStyle/>
          <a:p>
            <a:pPr eaLnBrk="1" hangingPunct="1"/>
            <a:r>
              <a:rPr lang="en-US" sz="2400" dirty="0" smtClean="0">
                <a:cs typeface="Times New Roman" pitchFamily="18" charset="0"/>
              </a:rPr>
              <a:t>Huey Long (a.k.a. The Kingfish)</a:t>
            </a:r>
          </a:p>
          <a:p>
            <a:pPr eaLnBrk="1" hangingPunct="1"/>
            <a:endParaRPr lang="en-US" sz="2400" dirty="0">
              <a:cs typeface="Times New Roman" pitchFamily="18" charset="0"/>
            </a:endParaRPr>
          </a:p>
          <a:p>
            <a:pPr eaLnBrk="1" hangingPunct="1"/>
            <a:r>
              <a:rPr lang="en-US" sz="2400" dirty="0" smtClean="0">
                <a:cs typeface="Times New Roman" pitchFamily="18" charset="0"/>
              </a:rPr>
              <a:t>Louisiana Governor and Senator</a:t>
            </a:r>
            <a:endParaRPr lang="en-US" sz="2400" dirty="0" smtClean="0">
              <a:cs typeface="Times New Roman" pitchFamily="18" charset="0"/>
            </a:endParaRPr>
          </a:p>
          <a:p>
            <a:pPr eaLnBrk="1" hangingPunct="1"/>
            <a:endParaRPr lang="en-US" sz="2400" dirty="0" smtClean="0"/>
          </a:p>
          <a:p>
            <a:pPr eaLnBrk="1" hangingPunct="1"/>
            <a:r>
              <a:rPr lang="en-US" sz="2400" dirty="0" smtClean="0">
                <a:cs typeface="Times New Roman" pitchFamily="18" charset="0"/>
              </a:rPr>
              <a:t>Came up with a nationwide program called </a:t>
            </a:r>
            <a:r>
              <a:rPr lang="en-US" sz="2400" dirty="0" smtClean="0">
                <a:cs typeface="Times New Roman" pitchFamily="18" charset="0"/>
              </a:rPr>
              <a:t>Share-Our-Wealth</a:t>
            </a:r>
          </a:p>
          <a:p>
            <a:pPr eaLnBrk="1" hangingPunct="1"/>
            <a:endParaRPr lang="en-US" sz="2400" dirty="0">
              <a:cs typeface="Times New Roman" pitchFamily="18" charset="0"/>
            </a:endParaRPr>
          </a:p>
          <a:p>
            <a:pPr eaLnBrk="1" hangingPunct="1"/>
            <a:r>
              <a:rPr lang="en-US" sz="2400" dirty="0" smtClean="0">
                <a:cs typeface="Times New Roman" pitchFamily="18" charset="0"/>
              </a:rPr>
              <a:t>Split from Dem Party and planned on running for President in 1936</a:t>
            </a:r>
            <a:endParaRPr lang="en-US" sz="2400" dirty="0" smtClean="0"/>
          </a:p>
          <a:p>
            <a:pPr eaLnBrk="1" hangingPunct="1"/>
            <a:endParaRPr lang="en-US" sz="2400" dirty="0" smtClean="0"/>
          </a:p>
          <a:p>
            <a:pPr eaLnBrk="1" hangingPunct="1"/>
            <a:r>
              <a:rPr lang="en-US" sz="2400" dirty="0" smtClean="0"/>
              <a:t>Assassinated in ‘35</a:t>
            </a:r>
          </a:p>
        </p:txBody>
      </p:sp>
      <p:pic>
        <p:nvPicPr>
          <p:cNvPr id="2050" name="Picture 2" descr="https://encrypted-tbn0.gstatic.com/images?q=tbn:ANd9GcR2NJCyKbnZfO6s7BUUV_MB0QzsJkjsXnhg7sDth-wgv8PPB5Q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3733800"/>
            <a:ext cx="3657600" cy="286173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upload.wikimedia.org/wikipedia/commons/thumb/9/91/HueyPLongGesture.jpg/220px-HueyPLongGestur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86400" y="228600"/>
            <a:ext cx="2988028" cy="330041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0" y="0"/>
            <a:ext cx="9144000" cy="6858000"/>
          </a:xfrm>
        </p:spPr>
        <p:style>
          <a:lnRef idx="2">
            <a:schemeClr val="dk1"/>
          </a:lnRef>
          <a:fillRef idx="1">
            <a:schemeClr val="lt1"/>
          </a:fillRef>
          <a:effectRef idx="0">
            <a:schemeClr val="dk1"/>
          </a:effectRef>
          <a:fontRef idx="minor">
            <a:schemeClr val="dk1"/>
          </a:fontRef>
        </p:style>
        <p:txBody>
          <a:bodyPr/>
          <a:lstStyle/>
          <a:p>
            <a:pPr marL="0" indent="0" algn="ctr">
              <a:buNone/>
            </a:pPr>
            <a:r>
              <a:rPr lang="en-US" sz="2000" b="1" dirty="0" smtClean="0"/>
              <a:t>Share-Our-Wealth </a:t>
            </a:r>
          </a:p>
          <a:p>
            <a:r>
              <a:rPr lang="en-US" sz="1600" dirty="0" smtClean="0"/>
              <a:t>No </a:t>
            </a:r>
            <a:r>
              <a:rPr lang="en-US" sz="1600" dirty="0"/>
              <a:t>person would be allowed to accumulate a personal </a:t>
            </a:r>
            <a:r>
              <a:rPr lang="en-US" sz="1600" dirty="0">
                <a:hlinkClick r:id="rId2" tooltip="Net worth"/>
              </a:rPr>
              <a:t>net worth</a:t>
            </a:r>
            <a:r>
              <a:rPr lang="en-US" sz="1600" dirty="0"/>
              <a:t> of more than 300 times the average family fortune, which would limit personal assets to between $5 million and $8 million. </a:t>
            </a:r>
            <a:r>
              <a:rPr lang="en-US" sz="1600" dirty="0" smtClean="0"/>
              <a:t>Annual </a:t>
            </a:r>
            <a:r>
              <a:rPr lang="en-US" sz="1600" dirty="0"/>
              <a:t>incomes would be limited to $1 million and inheritances would be capped at $5 million.</a:t>
            </a:r>
          </a:p>
          <a:p>
            <a:endParaRPr lang="en-US" sz="1600" dirty="0" smtClean="0"/>
          </a:p>
          <a:p>
            <a:r>
              <a:rPr lang="en-US" sz="1600" dirty="0" smtClean="0"/>
              <a:t>Every </a:t>
            </a:r>
            <a:r>
              <a:rPr lang="en-US" sz="1600" dirty="0"/>
              <a:t>family was to be guaranteed an annual family income of at least $2,000 to $2,500, or not less than one-third of the average annual family income in the United States. Yearly income, however, cannot exceed more than 300 times the size of the average family income.</a:t>
            </a:r>
          </a:p>
          <a:p>
            <a:endParaRPr lang="en-US" sz="1600" dirty="0" smtClean="0"/>
          </a:p>
          <a:p>
            <a:r>
              <a:rPr lang="en-US" sz="1600" dirty="0" smtClean="0"/>
              <a:t>An </a:t>
            </a:r>
            <a:r>
              <a:rPr lang="en-US" sz="1600" dirty="0"/>
              <a:t>old-age </a:t>
            </a:r>
            <a:r>
              <a:rPr lang="en-US" sz="1600" dirty="0">
                <a:hlinkClick r:id="rId3" tooltip="Pension"/>
              </a:rPr>
              <a:t>pension</a:t>
            </a:r>
            <a:r>
              <a:rPr lang="en-US" sz="1600" dirty="0"/>
              <a:t> would be made available for all persons over 60.</a:t>
            </a:r>
          </a:p>
          <a:p>
            <a:endParaRPr lang="en-US" sz="1600" dirty="0" smtClean="0"/>
          </a:p>
          <a:p>
            <a:r>
              <a:rPr lang="en-US" sz="1600" dirty="0" smtClean="0"/>
              <a:t>To </a:t>
            </a:r>
            <a:r>
              <a:rPr lang="en-US" sz="1600" dirty="0"/>
              <a:t>balance agricultural production, the government would preserve/store surplus goods, abolishing the practice of destroying surplus food and other necessities due to lack of purchasing power.</a:t>
            </a:r>
          </a:p>
          <a:p>
            <a:endParaRPr lang="en-US" sz="1600" dirty="0" smtClean="0"/>
          </a:p>
          <a:p>
            <a:r>
              <a:rPr lang="en-US" sz="1600" dirty="0" smtClean="0"/>
              <a:t>Veterans </a:t>
            </a:r>
            <a:r>
              <a:rPr lang="en-US" sz="1600" dirty="0"/>
              <a:t>would be paid what they were owed (a pension and healthcare benefits).</a:t>
            </a:r>
          </a:p>
          <a:p>
            <a:endParaRPr lang="en-US" sz="1600" dirty="0" smtClean="0"/>
          </a:p>
          <a:p>
            <a:r>
              <a:rPr lang="en-US" sz="1600" dirty="0" smtClean="0"/>
              <a:t>Free </a:t>
            </a:r>
            <a:r>
              <a:rPr lang="en-US" sz="1600" dirty="0"/>
              <a:t>education and training for all students to have equal opportunities in all schools, colleges, universities, and other institutions for training in the professions and vocations of life.</a:t>
            </a:r>
          </a:p>
          <a:p>
            <a:endParaRPr lang="en-US" sz="1600" dirty="0" smtClean="0"/>
          </a:p>
          <a:p>
            <a:r>
              <a:rPr lang="en-US" sz="1600" dirty="0" smtClean="0"/>
              <a:t>The </a:t>
            </a:r>
            <a:r>
              <a:rPr lang="en-US" sz="1600" dirty="0"/>
              <a:t>raising of revenue and taxes for the support of this program was to come from the reduction of swollen fortunes from the top, as well as for the support of public works to give employment whenever there may be any slackening necessary in private enterprise.</a:t>
            </a:r>
          </a:p>
          <a:p>
            <a:endParaRPr lang="en-US" dirty="0"/>
          </a:p>
        </p:txBody>
      </p:sp>
    </p:spTree>
    <p:extLst>
      <p:ext uri="{BB962C8B-B14F-4D97-AF65-F5344CB8AC3E}">
        <p14:creationId xmlns:p14="http://schemas.microsoft.com/office/powerpoint/2010/main" val="348361164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a:t>Effects of the New Deal</a:t>
            </a:r>
          </a:p>
        </p:txBody>
      </p:sp>
      <p:sp>
        <p:nvSpPr>
          <p:cNvPr id="10243" name="Rectangle 3"/>
          <p:cNvSpPr>
            <a:spLocks noGrp="1" noChangeArrowheads="1"/>
          </p:cNvSpPr>
          <p:nvPr>
            <p:ph type="body" idx="1"/>
          </p:nvPr>
        </p:nvSpPr>
        <p:spPr/>
        <p:txBody>
          <a:bodyPr/>
          <a:lstStyle/>
          <a:p>
            <a:r>
              <a:rPr lang="en-US" dirty="0"/>
              <a:t>Many jobs are created</a:t>
            </a:r>
          </a:p>
          <a:p>
            <a:r>
              <a:rPr lang="en-US" dirty="0"/>
              <a:t>The banking system is stabilized</a:t>
            </a:r>
          </a:p>
          <a:p>
            <a:r>
              <a:rPr lang="en-US" dirty="0"/>
              <a:t>The Stock Market is regulated</a:t>
            </a:r>
          </a:p>
          <a:p>
            <a:r>
              <a:rPr lang="en-US" dirty="0"/>
              <a:t>Programs are created to help the elderly and the poor</a:t>
            </a:r>
          </a:p>
          <a:p>
            <a:r>
              <a:rPr lang="en-US" dirty="0"/>
              <a:t>Farmers are helped by the government</a:t>
            </a:r>
          </a:p>
          <a:p>
            <a:r>
              <a:rPr lang="en-US" dirty="0"/>
              <a:t>The government takes a more active role in the economy</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fade">
                                      <p:cBhvr>
                                        <p:cTn id="7" dur="2000"/>
                                        <p:tgtEl>
                                          <p:spTgt spid="1024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243">
                                            <p:txEl>
                                              <p:pRg st="0" end="0"/>
                                            </p:txEl>
                                          </p:spTgt>
                                        </p:tgtEl>
                                        <p:attrNameLst>
                                          <p:attrName>style.visibility</p:attrName>
                                        </p:attrNameLst>
                                      </p:cBhvr>
                                      <p:to>
                                        <p:strVal val="visible"/>
                                      </p:to>
                                    </p:set>
                                    <p:animEffect transition="in" filter="fade">
                                      <p:cBhvr>
                                        <p:cTn id="12" dur="2000"/>
                                        <p:tgtEl>
                                          <p:spTgt spid="1024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243">
                                            <p:txEl>
                                              <p:pRg st="1" end="1"/>
                                            </p:txEl>
                                          </p:spTgt>
                                        </p:tgtEl>
                                        <p:attrNameLst>
                                          <p:attrName>style.visibility</p:attrName>
                                        </p:attrNameLst>
                                      </p:cBhvr>
                                      <p:to>
                                        <p:strVal val="visible"/>
                                      </p:to>
                                    </p:set>
                                    <p:animEffect transition="in" filter="fade">
                                      <p:cBhvr>
                                        <p:cTn id="17" dur="2000"/>
                                        <p:tgtEl>
                                          <p:spTgt spid="1024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243">
                                            <p:txEl>
                                              <p:pRg st="2" end="2"/>
                                            </p:txEl>
                                          </p:spTgt>
                                        </p:tgtEl>
                                        <p:attrNameLst>
                                          <p:attrName>style.visibility</p:attrName>
                                        </p:attrNameLst>
                                      </p:cBhvr>
                                      <p:to>
                                        <p:strVal val="visible"/>
                                      </p:to>
                                    </p:set>
                                    <p:animEffect transition="in" filter="fade">
                                      <p:cBhvr>
                                        <p:cTn id="22" dur="2000"/>
                                        <p:tgtEl>
                                          <p:spTgt spid="1024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243">
                                            <p:txEl>
                                              <p:pRg st="3" end="3"/>
                                            </p:txEl>
                                          </p:spTgt>
                                        </p:tgtEl>
                                        <p:attrNameLst>
                                          <p:attrName>style.visibility</p:attrName>
                                        </p:attrNameLst>
                                      </p:cBhvr>
                                      <p:to>
                                        <p:strVal val="visible"/>
                                      </p:to>
                                    </p:set>
                                    <p:animEffect transition="in" filter="fade">
                                      <p:cBhvr>
                                        <p:cTn id="27" dur="2000"/>
                                        <p:tgtEl>
                                          <p:spTgt spid="1024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243">
                                            <p:txEl>
                                              <p:pRg st="4" end="4"/>
                                            </p:txEl>
                                          </p:spTgt>
                                        </p:tgtEl>
                                        <p:attrNameLst>
                                          <p:attrName>style.visibility</p:attrName>
                                        </p:attrNameLst>
                                      </p:cBhvr>
                                      <p:to>
                                        <p:strVal val="visible"/>
                                      </p:to>
                                    </p:set>
                                    <p:animEffect transition="in" filter="fade">
                                      <p:cBhvr>
                                        <p:cTn id="32" dur="2000"/>
                                        <p:tgtEl>
                                          <p:spTgt spid="1024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0243">
                                            <p:txEl>
                                              <p:pRg st="5" end="5"/>
                                            </p:txEl>
                                          </p:spTgt>
                                        </p:tgtEl>
                                        <p:attrNameLst>
                                          <p:attrName>style.visibility</p:attrName>
                                        </p:attrNameLst>
                                      </p:cBhvr>
                                      <p:to>
                                        <p:strVal val="visible"/>
                                      </p:to>
                                    </p:set>
                                    <p:animEffect transition="in" filter="fade">
                                      <p:cBhvr>
                                        <p:cTn id="37" dur="2000"/>
                                        <p:tgtEl>
                                          <p:spTgt spid="1024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Did it work?</a:t>
            </a:r>
            <a:endParaRPr lang="en-US" dirty="0"/>
          </a:p>
        </p:txBody>
      </p:sp>
      <p:sp>
        <p:nvSpPr>
          <p:cNvPr id="3" name="Content Placeholder 2"/>
          <p:cNvSpPr>
            <a:spLocks noGrp="1"/>
          </p:cNvSpPr>
          <p:nvPr>
            <p:ph idx="1"/>
          </p:nvPr>
        </p:nvSpPr>
        <p:spPr/>
        <p:txBody>
          <a:bodyPr/>
          <a:lstStyle/>
          <a:p>
            <a:r>
              <a:rPr lang="en-US" dirty="0" smtClean="0"/>
              <a:t>Recession of 1937</a:t>
            </a:r>
          </a:p>
          <a:p>
            <a:r>
              <a:rPr lang="en-US" dirty="0" smtClean="0"/>
              <a:t>WWII</a:t>
            </a:r>
          </a:p>
        </p:txBody>
      </p:sp>
    </p:spTree>
    <p:extLst>
      <p:ext uri="{BB962C8B-B14F-4D97-AF65-F5344CB8AC3E}">
        <p14:creationId xmlns:p14="http://schemas.microsoft.com/office/powerpoint/2010/main" val="1023781002"/>
      </p:ext>
    </p:extLst>
  </p:cSld>
  <p:clrMapOvr>
    <a:masterClrMapping/>
  </p:clrMapOvr>
  <p:timing>
    <p:tnLst>
      <p:par>
        <p:cTn id="1" dur="indefinite" restart="never" nodeType="tmRoot"/>
      </p:par>
    </p:tnLst>
  </p:timing>
</p:sld>
</file>

<file path=ppt/theme/theme1.xml><?xml version="1.0" encoding="utf-8"?>
<a:theme xmlns:a="http://schemas.openxmlformats.org/drawingml/2006/main" name="Blueprint">
  <a:themeElements>
    <a:clrScheme name="Blueprint 2">
      <a:dk1>
        <a:srgbClr val="40458C"/>
      </a:dk1>
      <a:lt1>
        <a:srgbClr val="FFFFFF"/>
      </a:lt1>
      <a:dk2>
        <a:srgbClr val="660066"/>
      </a:dk2>
      <a:lt2>
        <a:srgbClr val="B7C1EB"/>
      </a:lt2>
      <a:accent1>
        <a:srgbClr val="ECD882"/>
      </a:accent1>
      <a:accent2>
        <a:srgbClr val="B2B2B2"/>
      </a:accent2>
      <a:accent3>
        <a:srgbClr val="FFFFFF"/>
      </a:accent3>
      <a:accent4>
        <a:srgbClr val="353A77"/>
      </a:accent4>
      <a:accent5>
        <a:srgbClr val="F4E9C1"/>
      </a:accent5>
      <a:accent6>
        <a:srgbClr val="A1A1A1"/>
      </a:accent6>
      <a:hlink>
        <a:srgbClr val="6F89F7"/>
      </a:hlink>
      <a:folHlink>
        <a:srgbClr val="CFDBFD"/>
      </a:folHlink>
    </a:clrScheme>
    <a:fontScheme name="Blueprint">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Blueprint 1">
        <a:dk1>
          <a:srgbClr val="000000"/>
        </a:dk1>
        <a:lt1>
          <a:srgbClr val="FFFFFF"/>
        </a:lt1>
        <a:dk2>
          <a:srgbClr val="40458C"/>
        </a:dk2>
        <a:lt2>
          <a:srgbClr val="FFFFCC"/>
        </a:lt2>
        <a:accent1>
          <a:srgbClr val="8D8DB3"/>
        </a:accent1>
        <a:accent2>
          <a:srgbClr val="B2B2B2"/>
        </a:accent2>
        <a:accent3>
          <a:srgbClr val="AFB0C5"/>
        </a:accent3>
        <a:accent4>
          <a:srgbClr val="DADADA"/>
        </a:accent4>
        <a:accent5>
          <a:srgbClr val="C5C5D6"/>
        </a:accent5>
        <a:accent6>
          <a:srgbClr val="A1A1A1"/>
        </a:accent6>
        <a:hlink>
          <a:srgbClr val="6F89F7"/>
        </a:hlink>
        <a:folHlink>
          <a:srgbClr val="4F56AD"/>
        </a:folHlink>
      </a:clrScheme>
      <a:clrMap bg1="dk2" tx1="lt1" bg2="dk1" tx2="lt2" accent1="accent1" accent2="accent2" accent3="accent3" accent4="accent4" accent5="accent5" accent6="accent6" hlink="hlink" folHlink="folHlink"/>
    </a:extraClrScheme>
    <a:extraClrScheme>
      <a:clrScheme name="Blueprint 2">
        <a:dk1>
          <a:srgbClr val="40458C"/>
        </a:dk1>
        <a:lt1>
          <a:srgbClr val="FFFFFF"/>
        </a:lt1>
        <a:dk2>
          <a:srgbClr val="660066"/>
        </a:dk2>
        <a:lt2>
          <a:srgbClr val="B7C1EB"/>
        </a:lt2>
        <a:accent1>
          <a:srgbClr val="ECD882"/>
        </a:accent1>
        <a:accent2>
          <a:srgbClr val="B2B2B2"/>
        </a:accent2>
        <a:accent3>
          <a:srgbClr val="FFFFFF"/>
        </a:accent3>
        <a:accent4>
          <a:srgbClr val="353A77"/>
        </a:accent4>
        <a:accent5>
          <a:srgbClr val="F4E9C1"/>
        </a:accent5>
        <a:accent6>
          <a:srgbClr val="A1A1A1"/>
        </a:accent6>
        <a:hlink>
          <a:srgbClr val="6F89F7"/>
        </a:hlink>
        <a:folHlink>
          <a:srgbClr val="CFDBFD"/>
        </a:folHlink>
      </a:clrScheme>
      <a:clrMap bg1="lt1" tx1="dk1" bg2="lt2" tx2="dk2" accent1="accent1" accent2="accent2" accent3="accent3" accent4="accent4" accent5="accent5" accent6="accent6" hlink="hlink" folHlink="folHlink"/>
    </a:extraClrScheme>
    <a:extraClrScheme>
      <a:clrScheme name="Blueprint 3">
        <a:dk1>
          <a:srgbClr val="000000"/>
        </a:dk1>
        <a:lt1>
          <a:srgbClr val="FFFFFF"/>
        </a:lt1>
        <a:dk2>
          <a:srgbClr val="4D4D4D"/>
        </a:dk2>
        <a:lt2>
          <a:srgbClr val="B2B2B2"/>
        </a:lt2>
        <a:accent1>
          <a:srgbClr val="969696"/>
        </a:accent1>
        <a:accent2>
          <a:srgbClr val="EAEAEA"/>
        </a:accent2>
        <a:accent3>
          <a:srgbClr val="FFFFFF"/>
        </a:accent3>
        <a:accent4>
          <a:srgbClr val="000000"/>
        </a:accent4>
        <a:accent5>
          <a:srgbClr val="C9C9C9"/>
        </a:accent5>
        <a:accent6>
          <a:srgbClr val="D4D4D4"/>
        </a:accent6>
        <a:hlink>
          <a:srgbClr val="777777"/>
        </a:hlink>
        <a:folHlink>
          <a:srgbClr val="C0C0C0"/>
        </a:folHlink>
      </a:clrScheme>
      <a:clrMap bg1="lt1" tx1="dk1" bg2="lt2" tx2="dk2" accent1="accent1" accent2="accent2" accent3="accent3" accent4="accent4" accent5="accent5" accent6="accent6" hlink="hlink" folHlink="folHlink"/>
    </a:extraClrScheme>
    <a:extraClrScheme>
      <a:clrScheme name="Blueprint 4">
        <a:dk1>
          <a:srgbClr val="333300"/>
        </a:dk1>
        <a:lt1>
          <a:srgbClr val="FFFFFF"/>
        </a:lt1>
        <a:dk2>
          <a:srgbClr val="663300"/>
        </a:dk2>
        <a:lt2>
          <a:srgbClr val="B2B2B2"/>
        </a:lt2>
        <a:accent1>
          <a:srgbClr val="DDC6A7"/>
        </a:accent1>
        <a:accent2>
          <a:srgbClr val="D9C167"/>
        </a:accent2>
        <a:accent3>
          <a:srgbClr val="FFFFFF"/>
        </a:accent3>
        <a:accent4>
          <a:srgbClr val="2A2A00"/>
        </a:accent4>
        <a:accent5>
          <a:srgbClr val="EBDFD0"/>
        </a:accent5>
        <a:accent6>
          <a:srgbClr val="C4AF5D"/>
        </a:accent6>
        <a:hlink>
          <a:srgbClr val="8A7A66"/>
        </a:hlink>
        <a:folHlink>
          <a:srgbClr val="C0AE9E"/>
        </a:folHlink>
      </a:clrScheme>
      <a:clrMap bg1="lt1" tx1="dk1" bg2="lt2" tx2="dk2" accent1="accent1" accent2="accent2" accent3="accent3" accent4="accent4" accent5="accent5" accent6="accent6" hlink="hlink" folHlink="folHlink"/>
    </a:extraClrScheme>
    <a:extraClrScheme>
      <a:clrScheme name="Blueprint 5">
        <a:dk1>
          <a:srgbClr val="000000"/>
        </a:dk1>
        <a:lt1>
          <a:srgbClr val="FFFFFF"/>
        </a:lt1>
        <a:dk2>
          <a:srgbClr val="003366"/>
        </a:dk2>
        <a:lt2>
          <a:srgbClr val="CCFFCC"/>
        </a:lt2>
        <a:accent1>
          <a:srgbClr val="006699"/>
        </a:accent1>
        <a:accent2>
          <a:srgbClr val="009999"/>
        </a:accent2>
        <a:accent3>
          <a:srgbClr val="AAADB8"/>
        </a:accent3>
        <a:accent4>
          <a:srgbClr val="DADADA"/>
        </a:accent4>
        <a:accent5>
          <a:srgbClr val="AAB8CA"/>
        </a:accent5>
        <a:accent6>
          <a:srgbClr val="008A8A"/>
        </a:accent6>
        <a:hlink>
          <a:srgbClr val="0099CC"/>
        </a:hlink>
        <a:folHlink>
          <a:srgbClr val="00458A"/>
        </a:folHlink>
      </a:clrScheme>
      <a:clrMap bg1="dk2" tx1="lt1" bg2="dk1" tx2="lt2" accent1="accent1" accent2="accent2" accent3="accent3" accent4="accent4" accent5="accent5" accent6="accent6" hlink="hlink" folHlink="folHlink"/>
    </a:extraClrScheme>
    <a:extraClrScheme>
      <a:clrScheme name="Blueprint 6">
        <a:dk1>
          <a:srgbClr val="000000"/>
        </a:dk1>
        <a:lt1>
          <a:srgbClr val="FFFFFF"/>
        </a:lt1>
        <a:dk2>
          <a:srgbClr val="004A48"/>
        </a:dk2>
        <a:lt2>
          <a:srgbClr val="33CCCC"/>
        </a:lt2>
        <a:accent1>
          <a:srgbClr val="006699"/>
        </a:accent1>
        <a:accent2>
          <a:srgbClr val="009999"/>
        </a:accent2>
        <a:accent3>
          <a:srgbClr val="AAB1B1"/>
        </a:accent3>
        <a:accent4>
          <a:srgbClr val="DADADA"/>
        </a:accent4>
        <a:accent5>
          <a:srgbClr val="AAB8CA"/>
        </a:accent5>
        <a:accent6>
          <a:srgbClr val="008A8A"/>
        </a:accent6>
        <a:hlink>
          <a:srgbClr val="00CC99"/>
        </a:hlink>
        <a:folHlink>
          <a:srgbClr val="006666"/>
        </a:folHlink>
      </a:clrScheme>
      <a:clrMap bg1="dk2" tx1="lt1" bg2="dk1" tx2="lt2" accent1="accent1" accent2="accent2" accent3="accent3" accent4="accent4" accent5="accent5" accent6="accent6" hlink="hlink" folHlink="folHlink"/>
    </a:extraClrScheme>
    <a:extraClrScheme>
      <a:clrScheme name="Blueprint 7">
        <a:dk1>
          <a:srgbClr val="000000"/>
        </a:dk1>
        <a:lt1>
          <a:srgbClr val="FFFFFF"/>
        </a:lt1>
        <a:dk2>
          <a:srgbClr val="333300"/>
        </a:dk2>
        <a:lt2>
          <a:srgbClr val="FFFFCC"/>
        </a:lt2>
        <a:accent1>
          <a:srgbClr val="CC9900"/>
        </a:accent1>
        <a:accent2>
          <a:srgbClr val="CC6600"/>
        </a:accent2>
        <a:accent3>
          <a:srgbClr val="ADADAA"/>
        </a:accent3>
        <a:accent4>
          <a:srgbClr val="DADADA"/>
        </a:accent4>
        <a:accent5>
          <a:srgbClr val="E2CAAA"/>
        </a:accent5>
        <a:accent6>
          <a:srgbClr val="B95C00"/>
        </a:accent6>
        <a:hlink>
          <a:srgbClr val="808000"/>
        </a:hlink>
        <a:folHlink>
          <a:srgbClr val="525000"/>
        </a:folHlink>
      </a:clrScheme>
      <a:clrMap bg1="dk2" tx1="lt1" bg2="dk1" tx2="lt2" accent1="accent1" accent2="accent2" accent3="accent3" accent4="accent4" accent5="accent5" accent6="accent6" hlink="hlink" folHlink="folHlink"/>
    </a:extraClrScheme>
    <a:extraClrScheme>
      <a:clrScheme name="Blueprint 8">
        <a:dk1>
          <a:srgbClr val="003D62"/>
        </a:dk1>
        <a:lt1>
          <a:srgbClr val="FFFFFF"/>
        </a:lt1>
        <a:dk2>
          <a:srgbClr val="006699"/>
        </a:dk2>
        <a:lt2>
          <a:srgbClr val="C8D1DA"/>
        </a:lt2>
        <a:accent1>
          <a:srgbClr val="9AC0EA"/>
        </a:accent1>
        <a:accent2>
          <a:srgbClr val="80C3C8"/>
        </a:accent2>
        <a:accent3>
          <a:srgbClr val="FFFFFF"/>
        </a:accent3>
        <a:accent4>
          <a:srgbClr val="003353"/>
        </a:accent4>
        <a:accent5>
          <a:srgbClr val="CADCF3"/>
        </a:accent5>
        <a:accent6>
          <a:srgbClr val="73B0B5"/>
        </a:accent6>
        <a:hlink>
          <a:srgbClr val="81ABCB"/>
        </a:hlink>
        <a:folHlink>
          <a:srgbClr val="B6CBD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Designs\Blueprint.pot</Template>
  <TotalTime>1804</TotalTime>
  <Words>1262</Words>
  <Application>Microsoft Office PowerPoint</Application>
  <PresentationFormat>On-screen Show (4:3)</PresentationFormat>
  <Paragraphs>163</Paragraphs>
  <Slides>21</Slides>
  <Notes>12</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Blueprint</vt:lpstr>
      <vt:lpstr>A New Deal for America </vt:lpstr>
      <vt:lpstr>Election of 1932</vt:lpstr>
      <vt:lpstr>The Organizing of a Brain Trust</vt:lpstr>
      <vt:lpstr>The First Hundred Days (March 9-June 16, 1933)</vt:lpstr>
      <vt:lpstr>The Fireside Chat</vt:lpstr>
      <vt:lpstr>Regulating Bank and Finance</vt:lpstr>
      <vt:lpstr>Rural Assistance: Agriculture Adjustment Act (AAA)</vt:lpstr>
      <vt:lpstr>Rural Assistance:  Tennessee Valley Authority (TVA)</vt:lpstr>
      <vt:lpstr>Providing Work Projects</vt:lpstr>
      <vt:lpstr>PowerPoint Presentation</vt:lpstr>
      <vt:lpstr>PowerPoint Presentation</vt:lpstr>
      <vt:lpstr>Promoting Fair Practices: National Recovery Act (NRA)</vt:lpstr>
      <vt:lpstr>Social Security Act</vt:lpstr>
      <vt:lpstr>New Deal Under Attack</vt:lpstr>
      <vt:lpstr>The Supreme Court Reacts</vt:lpstr>
      <vt:lpstr>PowerPoint Presentation</vt:lpstr>
      <vt:lpstr>3 Fiery Critics</vt:lpstr>
      <vt:lpstr>3 Fiery Critics</vt:lpstr>
      <vt:lpstr>PowerPoint Presentation</vt:lpstr>
      <vt:lpstr>Effects of the New Deal</vt:lpstr>
      <vt:lpstr>Did it work?</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New Deal for America</dc:title>
  <dc:creator>Microsoft</dc:creator>
  <cp:lastModifiedBy>sysop</cp:lastModifiedBy>
  <cp:revision>68</cp:revision>
  <dcterms:created xsi:type="dcterms:W3CDTF">2007-02-15T13:37:10Z</dcterms:created>
  <dcterms:modified xsi:type="dcterms:W3CDTF">2013-02-28T18:51:03Z</dcterms:modified>
</cp:coreProperties>
</file>