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ctiveX/activeX1.xml" ContentType="application/vnd.ms-office.activeX+xml"/>
  <Override PartName="/ppt/notesSlides/notesSlide13.xml" ContentType="application/vnd.openxmlformats-officedocument.presentationml.notesSlide+xml"/>
  <Override PartName="/ppt/activeX/activeX2.xml" ContentType="application/vnd.ms-office.activeX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2" r:id="rId1"/>
  </p:sldMasterIdLst>
  <p:notesMasterIdLst>
    <p:notesMasterId r:id="rId70"/>
  </p:notesMasterIdLst>
  <p:handoutMasterIdLst>
    <p:handoutMasterId r:id="rId71"/>
  </p:handoutMasterIdLst>
  <p:sldIdLst>
    <p:sldId id="306" r:id="rId2"/>
    <p:sldId id="384" r:id="rId3"/>
    <p:sldId id="257" r:id="rId4"/>
    <p:sldId id="333" r:id="rId5"/>
    <p:sldId id="263" r:id="rId6"/>
    <p:sldId id="258" r:id="rId7"/>
    <p:sldId id="264" r:id="rId8"/>
    <p:sldId id="259" r:id="rId9"/>
    <p:sldId id="285" r:id="rId10"/>
    <p:sldId id="383" r:id="rId11"/>
    <p:sldId id="260" r:id="rId12"/>
    <p:sldId id="265" r:id="rId13"/>
    <p:sldId id="325" r:id="rId14"/>
    <p:sldId id="385" r:id="rId15"/>
    <p:sldId id="337" r:id="rId16"/>
    <p:sldId id="266" r:id="rId17"/>
    <p:sldId id="387" r:id="rId18"/>
    <p:sldId id="340" r:id="rId19"/>
    <p:sldId id="391" r:id="rId20"/>
    <p:sldId id="342" r:id="rId21"/>
    <p:sldId id="345" r:id="rId22"/>
    <p:sldId id="372" r:id="rId23"/>
    <p:sldId id="346" r:id="rId24"/>
    <p:sldId id="388" r:id="rId25"/>
    <p:sldId id="389" r:id="rId26"/>
    <p:sldId id="353" r:id="rId27"/>
    <p:sldId id="375" r:id="rId28"/>
    <p:sldId id="272" r:id="rId29"/>
    <p:sldId id="269" r:id="rId30"/>
    <p:sldId id="361" r:id="rId31"/>
    <p:sldId id="363" r:id="rId32"/>
    <p:sldId id="318" r:id="rId33"/>
    <p:sldId id="273" r:id="rId34"/>
    <p:sldId id="292" r:id="rId35"/>
    <p:sldId id="364" r:id="rId36"/>
    <p:sldId id="379" r:id="rId37"/>
    <p:sldId id="392" r:id="rId38"/>
    <p:sldId id="365" r:id="rId39"/>
    <p:sldId id="366" r:id="rId40"/>
    <p:sldId id="374" r:id="rId41"/>
    <p:sldId id="367" r:id="rId42"/>
    <p:sldId id="309" r:id="rId43"/>
    <p:sldId id="324" r:id="rId44"/>
    <p:sldId id="323" r:id="rId45"/>
    <p:sldId id="294" r:id="rId46"/>
    <p:sldId id="382" r:id="rId47"/>
    <p:sldId id="377" r:id="rId48"/>
    <p:sldId id="378" r:id="rId49"/>
    <p:sldId id="295" r:id="rId50"/>
    <p:sldId id="279" r:id="rId51"/>
    <p:sldId id="300" r:id="rId52"/>
    <p:sldId id="299" r:id="rId53"/>
    <p:sldId id="301" r:id="rId54"/>
    <p:sldId id="314" r:id="rId55"/>
    <p:sldId id="280" r:id="rId56"/>
    <p:sldId id="281" r:id="rId57"/>
    <p:sldId id="381" r:id="rId58"/>
    <p:sldId id="394" r:id="rId59"/>
    <p:sldId id="304" r:id="rId60"/>
    <p:sldId id="321" r:id="rId61"/>
    <p:sldId id="268" r:id="rId62"/>
    <p:sldId id="302" r:id="rId63"/>
    <p:sldId id="313" r:id="rId64"/>
    <p:sldId id="312" r:id="rId65"/>
    <p:sldId id="311" r:id="rId66"/>
    <p:sldId id="303" r:id="rId67"/>
    <p:sldId id="329" r:id="rId68"/>
    <p:sldId id="331" r:id="rId69"/>
  </p:sldIdLst>
  <p:sldSz cx="9144000" cy="6858000" type="screen4x3"/>
  <p:notesSz cx="7010400" cy="9296400"/>
  <p:embeddedFontLst>
    <p:embeddedFont>
      <p:font typeface="Batang" panose="02030600000101010101" pitchFamily="18" charset="-127"/>
      <p:regular r:id="rId72"/>
    </p:embeddedFont>
    <p:embeddedFont>
      <p:font typeface="Comic Sans MS" panose="030F0702030302020204" pitchFamily="66" charset="0"/>
      <p:regular r:id="rId73"/>
      <p:bold r:id="rId74"/>
    </p:embeddedFont>
    <p:embeddedFont>
      <p:font typeface="Britannic Bold" panose="020B0903060703020204" pitchFamily="34" charset="0"/>
      <p:regular r:id="rId75"/>
    </p:embeddedFont>
    <p:embeddedFont>
      <p:font typeface="Arial Black" panose="020B0A04020102020204" pitchFamily="34" charset="0"/>
      <p:bold r:id="rId7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chemeClr val="hlink"/>
        </a:solidFill>
        <a:latin typeface="Britannic Bold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33CC"/>
    <a:srgbClr val="6600FF"/>
    <a:srgbClr val="A50021"/>
    <a:srgbClr val="FF0066"/>
    <a:srgbClr val="FFFF66"/>
    <a:srgbClr val="EC2D00"/>
    <a:srgbClr val="2A6402"/>
    <a:srgbClr val="3989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5" autoAdjust="0"/>
    <p:restoredTop sz="91651" autoAdjust="0"/>
  </p:normalViewPr>
  <p:slideViewPr>
    <p:cSldViewPr>
      <p:cViewPr varScale="1">
        <p:scale>
          <a:sx n="107" d="100"/>
          <a:sy n="107" d="100"/>
        </p:scale>
        <p:origin x="-90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4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5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3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2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394ABC9-B322-4BE6-A5F1-DEEA2CF02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0F84976-5B64-48EC-A19B-956096507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66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FC518-DFD9-4CD7-A97D-0A6A7E005392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Ho Chi Minh had been fighting for Vietnamese independence since World War I.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The U.S. gave France aid to win its support in American anticommunist efforts in Western Europe.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4D98D0-E539-4770-9079-AAC47D141D0B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Ho Chi Minh had been fighting for Vietnamese independence since World War I.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The U.S. gave France aid to win its support in American anticommunist efforts in Western Europe.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269B4-A90A-4C02-9ADB-9904DA41B1E5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Ho Chi Minh had been fighting for Vietnamese independence since World War I.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The U.S. gave France aid to win its support in American anticommunist efforts in Western Europe.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E196A0-2148-4406-ADF1-358BFC51E9E9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Realizing he would Diem backs out of elections.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05129A-BBA9-46DA-9D7A-65C844710C17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Realizing he would lose, Diem backed out of elections.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C73E1C-AA48-4C9F-98BC-CA7F954FFF70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Realizing he would Diem backs out of elections.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A493D9-8581-4B1C-9FE5-284DCDFA116E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Kennedy’s advisors were clearly fighting a covert war by 1963.  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MacNamara has suggested that he believes Kennedy would have pulled the U.S. out, but evidence in inconclusive.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JFK realizes Diem is a liability; offers quiet support to a Vietnamese military coup d’etat.</a:t>
            </a:r>
          </a:p>
          <a:p>
            <a:pPr lvl="1" eaLnBrk="1" hangingPunct="1"/>
            <a:endParaRPr lang="en-US" smtClean="0">
              <a:latin typeface="Arial" pitchFamily="34" charset="0"/>
            </a:endParaRPr>
          </a:p>
          <a:p>
            <a:pPr lvl="1" eaLnBrk="1" hangingPunct="1"/>
            <a:r>
              <a:rPr lang="en-US" smtClean="0">
                <a:latin typeface="Arial" pitchFamily="34" charset="0"/>
              </a:rPr>
              <a:t>The coup results in the brutal murders of Diem and his brother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lvl="1" eaLnBrk="1" hangingPunct="1"/>
            <a:r>
              <a:rPr lang="en-US" smtClean="0">
                <a:latin typeface="Arial" pitchFamily="34" charset="0"/>
              </a:rPr>
              <a:t>The Vietnamese generals overthrow one another. A relatively stable, but tyrannical government emerges. It is little better than Diem’s.</a:t>
            </a:r>
          </a:p>
          <a:p>
            <a:pPr lvl="1" eaLnBrk="1" hangingPunct="1"/>
            <a:endParaRPr lang="en-US" smtClean="0">
              <a:latin typeface="Arial" pitchFamily="34" charset="0"/>
            </a:endParaRPr>
          </a:p>
          <a:p>
            <a:pPr lvl="1"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C9A3E-D5A4-4A86-8B97-4AB5F3F43E74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What Johnson told Congress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What he didn’t tell Congress: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He had already written the resolution before the “incident.”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naval vessels were aiding ARVN in commando raids in North Vietnam at the time.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 He learned that the attack probably hadn’t occurred.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navy was not on the “high seas” but in N. Vietnam’s 12 mile territorial limit.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349CD2-C496-4305-B8D9-C15D470F470C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What Johnson told Congress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What he didn’t tell Congress: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He had already written the resolution before the “incident.”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naval vessels were aiding ARVN in commando raids in North Vietnam at the time.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 He learned that the attack probably hadn’t occurred.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navy was not on the “high seas” but in N. Vietnam’s 12 mile territorial limit.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349CD2-C496-4305-B8D9-C15D470F470C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What Johnson told Congress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What he didn’t tell Congress: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He had already written the resolution before the “incident.”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naval vessels were aiding ARVN in commando raids in North Vietnam at the time.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 He learned that the attack probably hadn’t occurred.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navy was not on the “high seas” but in N. Vietnam’s 12 mile territorial limit.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AD5B1-3D32-4779-99E7-20950CFF41CC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What Johnson told Congress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What he didn’t tell Congress: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He had already written the resolution before the “incident.”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naval vessels were aiding ARVN in commando raids in North Vietnam at the time.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 He learned that the attack probably hadn’t occurred.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navy was not on the “high seas” but in N. Vietnam’s 12 mile territorial limit.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FC3BF-4981-44A4-BBAA-23D95762FA41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Kennedy’s advisors were clearly fighting a covert war by 1963.  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MacNamara has suggested that he believes Kennedy would have pulled the U.S. out, but evidence in inconclusive.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JFK realizes Diem is a liability; offers quiet support to a Vietnamese military coup d’etat.</a:t>
            </a:r>
          </a:p>
          <a:p>
            <a:pPr lvl="1" eaLnBrk="1" hangingPunct="1"/>
            <a:endParaRPr lang="en-US" smtClean="0">
              <a:latin typeface="Arial" pitchFamily="34" charset="0"/>
            </a:endParaRPr>
          </a:p>
          <a:p>
            <a:pPr lvl="1" eaLnBrk="1" hangingPunct="1"/>
            <a:r>
              <a:rPr lang="en-US" smtClean="0">
                <a:latin typeface="Arial" pitchFamily="34" charset="0"/>
              </a:rPr>
              <a:t>The coup results in the brutal murders of Diem and his brother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lvl="1" eaLnBrk="1" hangingPunct="1"/>
            <a:r>
              <a:rPr lang="en-US" smtClean="0">
                <a:latin typeface="Arial" pitchFamily="34" charset="0"/>
              </a:rPr>
              <a:t>The Vietnamese generals overthrow one another. A relatively stable, but tyrannical government emerges. It is little better than Diem’s.</a:t>
            </a:r>
          </a:p>
          <a:p>
            <a:pPr lvl="1" eaLnBrk="1" hangingPunct="1"/>
            <a:endParaRPr lang="en-US" smtClean="0">
              <a:latin typeface="Arial" pitchFamily="34" charset="0"/>
            </a:endParaRPr>
          </a:p>
          <a:p>
            <a:pPr lvl="1"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5E47E7-5E78-4B03-886E-A65735B2479C}" type="slidenum">
              <a:rPr lang="en-US" smtClean="0">
                <a:latin typeface="Arial" pitchFamily="34" charset="0"/>
              </a:rPr>
              <a:pPr/>
              <a:t>23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What Johnson told Congress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What he didn’t tell Congress: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He had already written the resolution before the “incident.”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naval vessels were aiding ARVN in commando raids in North Vietnam at the time.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 He learned that the attack probably hadn’t occurred.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	The U.S. navy was not on the “high seas” but in N. Vietnam’s 12 mile territorial limit.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0E9B09-D98E-4D08-A587-69A38172EDF3}" type="slidenum">
              <a:rPr lang="en-US" smtClean="0">
                <a:latin typeface="Arial" pitchFamily="34" charset="0"/>
              </a:rPr>
              <a:pPr/>
              <a:t>50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Many U.S.-loyal South Vietnamese attempt to flee for fear of execution by the North.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9AB6A1-E11E-4210-A618-9A3937AF888F}" type="slidenum">
              <a:rPr lang="en-US" smtClean="0">
                <a:latin typeface="Arial" pitchFamily="34" charset="0"/>
              </a:rPr>
              <a:pPr/>
              <a:t>55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Diversion of capital to the war indirectly caused economic recession: 11% inflation and 12% unemployment!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B6DE7-9277-48A1-9AB6-00958DB3DBDE}" type="slidenum">
              <a:rPr lang="en-US" smtClean="0">
                <a:latin typeface="Arial" pitchFamily="34" charset="0"/>
              </a:rPr>
              <a:pPr/>
              <a:t>56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smtClean="0">
                <a:latin typeface="Arial" pitchFamily="34" charset="0"/>
              </a:rPr>
              <a:t>War Powers Act</a:t>
            </a:r>
            <a:r>
              <a:rPr lang="en-US" smtClean="0">
                <a:latin typeface="Arial" pitchFamily="34" charset="0"/>
              </a:rPr>
              <a:t>., 1973, passed over Nixon's veto, requires the President to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notify Congress within 48 hours of his use of military force in a foreign country or enlarging an ongoing conflict.  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The President must secure Congressional approval if he intends to keep these troops overseas for more than 60 days.  If he doesn't, he must withdraw the forces.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Congress can pass a joint resolution to withdraw the troops before the 60 day deadline.  (Each President since has denied its validity, though the issue has never been tested.)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</a:rPr>
              <a:t>No welcome home (shamed and ashamed), high unemployment, alcohol &amp; drug abuse; poor care of disabled vets: underfunded vets hospitals, Post-Traumatic Stress Disorder; Agent Orange health problems, birth defects in vets’ children. 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268DEF-3C4B-4364-901F-ECB5AB1918A4}" type="slidenum">
              <a:rPr lang="en-US" smtClean="0">
                <a:latin typeface="Arial" pitchFamily="34" charset="0"/>
              </a:rPr>
              <a:pPr/>
              <a:t>62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mboo"/>
          <p:cNvPicPr>
            <a:picLocks noChangeAspect="1" noChangeArrowheads="1"/>
          </p:cNvPicPr>
          <p:nvPr/>
        </p:nvPicPr>
        <p:blipFill>
          <a:blip r:embed="rId2" cstate="print"/>
          <a:srcRect r="13792"/>
          <a:stretch>
            <a:fillRect/>
          </a:stretch>
        </p:blipFill>
        <p:spPr bwMode="ltGray">
          <a:xfrm>
            <a:off x="6292850" y="-1588"/>
            <a:ext cx="28575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mboo"/>
          <p:cNvPicPr>
            <a:picLocks noChangeAspect="1" noChangeArrowheads="1"/>
          </p:cNvPicPr>
          <p:nvPr/>
        </p:nvPicPr>
        <p:blipFill>
          <a:blip r:embed="rId16" cstate="print"/>
          <a:srcRect r="45976"/>
          <a:stretch>
            <a:fillRect/>
          </a:stretch>
        </p:blipFill>
        <p:spPr bwMode="ltGray">
          <a:xfrm>
            <a:off x="7353300" y="0"/>
            <a:ext cx="1790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11"/>
          <p:cNvGrpSpPr>
            <a:grpSpLocks noChangeAspect="1"/>
          </p:cNvGrpSpPr>
          <p:nvPr/>
        </p:nvGrpSpPr>
        <p:grpSpPr bwMode="auto">
          <a:xfrm>
            <a:off x="76200" y="76200"/>
            <a:ext cx="1828800" cy="1189038"/>
            <a:chOff x="48" y="48"/>
            <a:chExt cx="1152" cy="749"/>
          </a:xfrm>
        </p:grpSpPr>
        <p:sp>
          <p:nvSpPr>
            <p:cNvPr id="60426" name="AutoShape 10"/>
            <p:cNvSpPr>
              <a:spLocks noChangeAspect="1" noChangeArrowheads="1" noTextEdit="1"/>
            </p:cNvSpPr>
            <p:nvPr userDrawn="1"/>
          </p:nvSpPr>
          <p:spPr bwMode="auto">
            <a:xfrm>
              <a:off x="48" y="48"/>
              <a:ext cx="115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28" name="Rectangle 12"/>
            <p:cNvSpPr>
              <a:spLocks noChangeArrowheads="1"/>
            </p:cNvSpPr>
            <p:nvPr userDrawn="1"/>
          </p:nvSpPr>
          <p:spPr bwMode="auto">
            <a:xfrm>
              <a:off x="48" y="48"/>
              <a:ext cx="1152" cy="749"/>
            </a:xfrm>
            <a:prstGeom prst="rect">
              <a:avLst/>
            </a:prstGeom>
            <a:solidFill>
              <a:srgbClr val="D8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29" name="Freeform 13"/>
            <p:cNvSpPr>
              <a:spLocks/>
            </p:cNvSpPr>
            <p:nvPr userDrawn="1"/>
          </p:nvSpPr>
          <p:spPr bwMode="auto">
            <a:xfrm>
              <a:off x="426" y="232"/>
              <a:ext cx="396" cy="377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496" y="289"/>
                </a:cxn>
                <a:cxn ang="0">
                  <a:pos x="790" y="287"/>
                </a:cxn>
                <a:cxn ang="0">
                  <a:pos x="548" y="447"/>
                </a:cxn>
                <a:cxn ang="0">
                  <a:pos x="639" y="752"/>
                </a:cxn>
                <a:cxn ang="0">
                  <a:pos x="403" y="557"/>
                </a:cxn>
                <a:cxn ang="0">
                  <a:pos x="150" y="752"/>
                </a:cxn>
                <a:cxn ang="0">
                  <a:pos x="257" y="447"/>
                </a:cxn>
                <a:cxn ang="0">
                  <a:pos x="0" y="287"/>
                </a:cxn>
                <a:cxn ang="0">
                  <a:pos x="296" y="289"/>
                </a:cxn>
                <a:cxn ang="0">
                  <a:pos x="395" y="0"/>
                </a:cxn>
              </a:cxnLst>
              <a:rect l="0" t="0" r="r" b="b"/>
              <a:pathLst>
                <a:path w="790" h="752">
                  <a:moveTo>
                    <a:pt x="395" y="0"/>
                  </a:moveTo>
                  <a:lnTo>
                    <a:pt x="496" y="289"/>
                  </a:lnTo>
                  <a:lnTo>
                    <a:pt x="790" y="287"/>
                  </a:lnTo>
                  <a:lnTo>
                    <a:pt x="548" y="447"/>
                  </a:lnTo>
                  <a:lnTo>
                    <a:pt x="639" y="752"/>
                  </a:lnTo>
                  <a:lnTo>
                    <a:pt x="403" y="557"/>
                  </a:lnTo>
                  <a:lnTo>
                    <a:pt x="150" y="752"/>
                  </a:lnTo>
                  <a:lnTo>
                    <a:pt x="257" y="447"/>
                  </a:lnTo>
                  <a:lnTo>
                    <a:pt x="0" y="287"/>
                  </a:lnTo>
                  <a:lnTo>
                    <a:pt x="296" y="289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8" name="Group 15"/>
          <p:cNvGrpSpPr>
            <a:grpSpLocks noChangeAspect="1"/>
          </p:cNvGrpSpPr>
          <p:nvPr/>
        </p:nvGrpSpPr>
        <p:grpSpPr bwMode="auto">
          <a:xfrm>
            <a:off x="7391400" y="96838"/>
            <a:ext cx="1752600" cy="1198562"/>
            <a:chOff x="4656" y="61"/>
            <a:chExt cx="1104" cy="755"/>
          </a:xfrm>
        </p:grpSpPr>
        <p:sp>
          <p:nvSpPr>
            <p:cNvPr id="60430" name="AutoShape 14"/>
            <p:cNvSpPr>
              <a:spLocks noChangeAspect="1" noChangeArrowheads="1" noTextEdit="1"/>
            </p:cNvSpPr>
            <p:nvPr userDrawn="1"/>
          </p:nvSpPr>
          <p:spPr bwMode="auto">
            <a:xfrm>
              <a:off x="4656" y="61"/>
              <a:ext cx="1104" cy="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2" name="Freeform 16"/>
            <p:cNvSpPr>
              <a:spLocks/>
            </p:cNvSpPr>
            <p:nvPr userDrawn="1"/>
          </p:nvSpPr>
          <p:spPr bwMode="auto">
            <a:xfrm>
              <a:off x="4680" y="95"/>
              <a:ext cx="1073" cy="7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18" y="0"/>
                </a:cxn>
                <a:cxn ang="0">
                  <a:pos x="3218" y="2141"/>
                </a:cxn>
                <a:cxn ang="0">
                  <a:pos x="12" y="214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218" h="2141">
                  <a:moveTo>
                    <a:pt x="0" y="0"/>
                  </a:moveTo>
                  <a:lnTo>
                    <a:pt x="3218" y="0"/>
                  </a:lnTo>
                  <a:lnTo>
                    <a:pt x="3218" y="2141"/>
                  </a:lnTo>
                  <a:lnTo>
                    <a:pt x="12" y="214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3" name="Freeform 17"/>
            <p:cNvSpPr>
              <a:spLocks/>
            </p:cNvSpPr>
            <p:nvPr userDrawn="1"/>
          </p:nvSpPr>
          <p:spPr bwMode="auto">
            <a:xfrm>
              <a:off x="4656" y="68"/>
              <a:ext cx="1072" cy="7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15" y="0"/>
                </a:cxn>
                <a:cxn ang="0">
                  <a:pos x="3215" y="2124"/>
                </a:cxn>
                <a:cxn ang="0">
                  <a:pos x="0" y="212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215" h="2124">
                  <a:moveTo>
                    <a:pt x="0" y="0"/>
                  </a:moveTo>
                  <a:lnTo>
                    <a:pt x="3215" y="0"/>
                  </a:lnTo>
                  <a:lnTo>
                    <a:pt x="3215" y="2124"/>
                  </a:lnTo>
                  <a:lnTo>
                    <a:pt x="0" y="21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4" name="Freeform 18"/>
            <p:cNvSpPr>
              <a:spLocks/>
            </p:cNvSpPr>
            <p:nvPr userDrawn="1"/>
          </p:nvSpPr>
          <p:spPr bwMode="auto">
            <a:xfrm>
              <a:off x="4656" y="68"/>
              <a:ext cx="439" cy="3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8" y="0"/>
                </a:cxn>
                <a:cxn ang="0">
                  <a:pos x="1318" y="1138"/>
                </a:cxn>
                <a:cxn ang="0">
                  <a:pos x="0" y="113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18" h="1138">
                  <a:moveTo>
                    <a:pt x="0" y="0"/>
                  </a:moveTo>
                  <a:lnTo>
                    <a:pt x="1318" y="0"/>
                  </a:lnTo>
                  <a:lnTo>
                    <a:pt x="1318" y="1138"/>
                  </a:lnTo>
                  <a:lnTo>
                    <a:pt x="0" y="11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5" name="Freeform 19"/>
            <p:cNvSpPr>
              <a:spLocks/>
            </p:cNvSpPr>
            <p:nvPr userDrawn="1"/>
          </p:nvSpPr>
          <p:spPr bwMode="auto">
            <a:xfrm>
              <a:off x="5095" y="68"/>
              <a:ext cx="633" cy="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63"/>
                </a:cxn>
                <a:cxn ang="0">
                  <a:pos x="1899" y="162"/>
                </a:cxn>
                <a:cxn ang="0">
                  <a:pos x="1899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899" h="163">
                  <a:moveTo>
                    <a:pt x="0" y="0"/>
                  </a:moveTo>
                  <a:lnTo>
                    <a:pt x="4" y="163"/>
                  </a:lnTo>
                  <a:lnTo>
                    <a:pt x="1899" y="162"/>
                  </a:lnTo>
                  <a:lnTo>
                    <a:pt x="189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6" name="Freeform 20"/>
            <p:cNvSpPr>
              <a:spLocks/>
            </p:cNvSpPr>
            <p:nvPr userDrawn="1"/>
          </p:nvSpPr>
          <p:spPr bwMode="auto">
            <a:xfrm>
              <a:off x="5095" y="177"/>
              <a:ext cx="633" cy="5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64"/>
                </a:cxn>
                <a:cxn ang="0">
                  <a:pos x="1899" y="166"/>
                </a:cxn>
                <a:cxn ang="0">
                  <a:pos x="1899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899" h="166">
                  <a:moveTo>
                    <a:pt x="4" y="0"/>
                  </a:moveTo>
                  <a:lnTo>
                    <a:pt x="0" y="164"/>
                  </a:lnTo>
                  <a:lnTo>
                    <a:pt x="1899" y="166"/>
                  </a:lnTo>
                  <a:lnTo>
                    <a:pt x="1899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7" name="Freeform 21"/>
            <p:cNvSpPr>
              <a:spLocks/>
            </p:cNvSpPr>
            <p:nvPr userDrawn="1"/>
          </p:nvSpPr>
          <p:spPr bwMode="auto">
            <a:xfrm>
              <a:off x="5095" y="285"/>
              <a:ext cx="633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1"/>
                </a:cxn>
                <a:cxn ang="0">
                  <a:pos x="1899" y="145"/>
                </a:cxn>
                <a:cxn ang="0">
                  <a:pos x="1899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899" h="161">
                  <a:moveTo>
                    <a:pt x="0" y="0"/>
                  </a:moveTo>
                  <a:lnTo>
                    <a:pt x="0" y="161"/>
                  </a:lnTo>
                  <a:lnTo>
                    <a:pt x="1899" y="145"/>
                  </a:lnTo>
                  <a:lnTo>
                    <a:pt x="1899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8" name="Freeform 22"/>
            <p:cNvSpPr>
              <a:spLocks/>
            </p:cNvSpPr>
            <p:nvPr userDrawn="1"/>
          </p:nvSpPr>
          <p:spPr bwMode="auto">
            <a:xfrm>
              <a:off x="5096" y="394"/>
              <a:ext cx="632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"/>
                </a:cxn>
                <a:cxn ang="0">
                  <a:pos x="1895" y="148"/>
                </a:cxn>
                <a:cxn ang="0">
                  <a:pos x="189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895" h="158">
                  <a:moveTo>
                    <a:pt x="0" y="0"/>
                  </a:moveTo>
                  <a:lnTo>
                    <a:pt x="0" y="158"/>
                  </a:lnTo>
                  <a:lnTo>
                    <a:pt x="1895" y="148"/>
                  </a:lnTo>
                  <a:lnTo>
                    <a:pt x="189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39" name="Freeform 23"/>
            <p:cNvSpPr>
              <a:spLocks/>
            </p:cNvSpPr>
            <p:nvPr userDrawn="1"/>
          </p:nvSpPr>
          <p:spPr bwMode="auto">
            <a:xfrm>
              <a:off x="4656" y="498"/>
              <a:ext cx="1072" cy="63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78"/>
                </a:cxn>
                <a:cxn ang="0">
                  <a:pos x="3215" y="190"/>
                </a:cxn>
                <a:cxn ang="0">
                  <a:pos x="3215" y="0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3215" h="190">
                  <a:moveTo>
                    <a:pt x="0" y="10"/>
                  </a:moveTo>
                  <a:lnTo>
                    <a:pt x="0" y="178"/>
                  </a:lnTo>
                  <a:lnTo>
                    <a:pt x="3215" y="190"/>
                  </a:lnTo>
                  <a:lnTo>
                    <a:pt x="3215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0" name="Freeform 24"/>
            <p:cNvSpPr>
              <a:spLocks/>
            </p:cNvSpPr>
            <p:nvPr userDrawn="1"/>
          </p:nvSpPr>
          <p:spPr bwMode="auto">
            <a:xfrm>
              <a:off x="4656" y="608"/>
              <a:ext cx="1072" cy="5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74"/>
                </a:cxn>
                <a:cxn ang="0">
                  <a:pos x="3215" y="164"/>
                </a:cxn>
                <a:cxn ang="0">
                  <a:pos x="3215" y="0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3215" h="174">
                  <a:moveTo>
                    <a:pt x="0" y="14"/>
                  </a:moveTo>
                  <a:lnTo>
                    <a:pt x="0" y="174"/>
                  </a:lnTo>
                  <a:lnTo>
                    <a:pt x="3215" y="164"/>
                  </a:lnTo>
                  <a:lnTo>
                    <a:pt x="3215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1" name="Freeform 25"/>
            <p:cNvSpPr>
              <a:spLocks/>
            </p:cNvSpPr>
            <p:nvPr userDrawn="1"/>
          </p:nvSpPr>
          <p:spPr bwMode="auto">
            <a:xfrm>
              <a:off x="4656" y="723"/>
              <a:ext cx="1072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5"/>
                </a:cxn>
                <a:cxn ang="0">
                  <a:pos x="3215" y="176"/>
                </a:cxn>
                <a:cxn ang="0">
                  <a:pos x="3215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215" h="176">
                  <a:moveTo>
                    <a:pt x="0" y="0"/>
                  </a:moveTo>
                  <a:lnTo>
                    <a:pt x="0" y="175"/>
                  </a:lnTo>
                  <a:lnTo>
                    <a:pt x="3215" y="176"/>
                  </a:lnTo>
                  <a:lnTo>
                    <a:pt x="3215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2" name="Freeform 26"/>
            <p:cNvSpPr>
              <a:spLocks/>
            </p:cNvSpPr>
            <p:nvPr userDrawn="1"/>
          </p:nvSpPr>
          <p:spPr bwMode="auto">
            <a:xfrm>
              <a:off x="4678" y="86"/>
              <a:ext cx="28" cy="26"/>
            </a:xfrm>
            <a:custGeom>
              <a:avLst/>
              <a:gdLst/>
              <a:ahLst/>
              <a:cxnLst>
                <a:cxn ang="0">
                  <a:pos x="14" y="78"/>
                </a:cxn>
                <a:cxn ang="0">
                  <a:pos x="43" y="58"/>
                </a:cxn>
                <a:cxn ang="0">
                  <a:pos x="73" y="78"/>
                </a:cxn>
                <a:cxn ang="0">
                  <a:pos x="62" y="45"/>
                </a:cxn>
                <a:cxn ang="0">
                  <a:pos x="84" y="32"/>
                </a:cxn>
                <a:cxn ang="0">
                  <a:pos x="57" y="32"/>
                </a:cxn>
                <a:cxn ang="0">
                  <a:pos x="43" y="0"/>
                </a:cxn>
                <a:cxn ang="0">
                  <a:pos x="31" y="32"/>
                </a:cxn>
                <a:cxn ang="0">
                  <a:pos x="0" y="32"/>
                </a:cxn>
                <a:cxn ang="0">
                  <a:pos x="24" y="46"/>
                </a:cxn>
                <a:cxn ang="0">
                  <a:pos x="14" y="78"/>
                </a:cxn>
                <a:cxn ang="0">
                  <a:pos x="14" y="78"/>
                </a:cxn>
              </a:cxnLst>
              <a:rect l="0" t="0" r="r" b="b"/>
              <a:pathLst>
                <a:path w="84" h="78">
                  <a:moveTo>
                    <a:pt x="14" y="78"/>
                  </a:moveTo>
                  <a:lnTo>
                    <a:pt x="43" y="58"/>
                  </a:lnTo>
                  <a:lnTo>
                    <a:pt x="73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7" y="32"/>
                  </a:lnTo>
                  <a:lnTo>
                    <a:pt x="43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3" name="Freeform 27"/>
            <p:cNvSpPr>
              <a:spLocks/>
            </p:cNvSpPr>
            <p:nvPr userDrawn="1"/>
          </p:nvSpPr>
          <p:spPr bwMode="auto">
            <a:xfrm>
              <a:off x="4751" y="86"/>
              <a:ext cx="28" cy="26"/>
            </a:xfrm>
            <a:custGeom>
              <a:avLst/>
              <a:gdLst/>
              <a:ahLst/>
              <a:cxnLst>
                <a:cxn ang="0">
                  <a:pos x="11" y="78"/>
                </a:cxn>
                <a:cxn ang="0">
                  <a:pos x="42" y="58"/>
                </a:cxn>
                <a:cxn ang="0">
                  <a:pos x="74" y="78"/>
                </a:cxn>
                <a:cxn ang="0">
                  <a:pos x="62" y="45"/>
                </a:cxn>
                <a:cxn ang="0">
                  <a:pos x="84" y="32"/>
                </a:cxn>
                <a:cxn ang="0">
                  <a:pos x="56" y="32"/>
                </a:cxn>
                <a:cxn ang="0">
                  <a:pos x="42" y="0"/>
                </a:cxn>
                <a:cxn ang="0">
                  <a:pos x="30" y="32"/>
                </a:cxn>
                <a:cxn ang="0">
                  <a:pos x="0" y="32"/>
                </a:cxn>
                <a:cxn ang="0">
                  <a:pos x="24" y="46"/>
                </a:cxn>
                <a:cxn ang="0">
                  <a:pos x="11" y="78"/>
                </a:cxn>
                <a:cxn ang="0">
                  <a:pos x="11" y="78"/>
                </a:cxn>
              </a:cxnLst>
              <a:rect l="0" t="0" r="r" b="b"/>
              <a:pathLst>
                <a:path w="84" h="78">
                  <a:moveTo>
                    <a:pt x="11" y="78"/>
                  </a:moveTo>
                  <a:lnTo>
                    <a:pt x="42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6" y="32"/>
                  </a:lnTo>
                  <a:lnTo>
                    <a:pt x="42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1" y="78"/>
                  </a:lnTo>
                  <a:lnTo>
                    <a:pt x="11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4" name="Freeform 28"/>
            <p:cNvSpPr>
              <a:spLocks/>
            </p:cNvSpPr>
            <p:nvPr userDrawn="1"/>
          </p:nvSpPr>
          <p:spPr bwMode="auto">
            <a:xfrm>
              <a:off x="4825" y="86"/>
              <a:ext cx="27" cy="26"/>
            </a:xfrm>
            <a:custGeom>
              <a:avLst/>
              <a:gdLst/>
              <a:ahLst/>
              <a:cxnLst>
                <a:cxn ang="0">
                  <a:pos x="12" y="78"/>
                </a:cxn>
                <a:cxn ang="0">
                  <a:pos x="43" y="58"/>
                </a:cxn>
                <a:cxn ang="0">
                  <a:pos x="74" y="78"/>
                </a:cxn>
                <a:cxn ang="0">
                  <a:pos x="62" y="45"/>
                </a:cxn>
                <a:cxn ang="0">
                  <a:pos x="83" y="32"/>
                </a:cxn>
                <a:cxn ang="0">
                  <a:pos x="56" y="32"/>
                </a:cxn>
                <a:cxn ang="0">
                  <a:pos x="43" y="0"/>
                </a:cxn>
                <a:cxn ang="0">
                  <a:pos x="29" y="32"/>
                </a:cxn>
                <a:cxn ang="0">
                  <a:pos x="0" y="32"/>
                </a:cxn>
                <a:cxn ang="0">
                  <a:pos x="23" y="46"/>
                </a:cxn>
                <a:cxn ang="0">
                  <a:pos x="12" y="78"/>
                </a:cxn>
                <a:cxn ang="0">
                  <a:pos x="12" y="78"/>
                </a:cxn>
              </a:cxnLst>
              <a:rect l="0" t="0" r="r" b="b"/>
              <a:pathLst>
                <a:path w="83" h="78">
                  <a:moveTo>
                    <a:pt x="12" y="78"/>
                  </a:moveTo>
                  <a:lnTo>
                    <a:pt x="43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3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3" y="46"/>
                  </a:lnTo>
                  <a:lnTo>
                    <a:pt x="12" y="78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5" name="Freeform 29"/>
            <p:cNvSpPr>
              <a:spLocks/>
            </p:cNvSpPr>
            <p:nvPr userDrawn="1"/>
          </p:nvSpPr>
          <p:spPr bwMode="auto">
            <a:xfrm>
              <a:off x="4897" y="86"/>
              <a:ext cx="29" cy="26"/>
            </a:xfrm>
            <a:custGeom>
              <a:avLst/>
              <a:gdLst/>
              <a:ahLst/>
              <a:cxnLst>
                <a:cxn ang="0">
                  <a:pos x="13" y="78"/>
                </a:cxn>
                <a:cxn ang="0">
                  <a:pos x="45" y="58"/>
                </a:cxn>
                <a:cxn ang="0">
                  <a:pos x="76" y="78"/>
                </a:cxn>
                <a:cxn ang="0">
                  <a:pos x="62" y="45"/>
                </a:cxn>
                <a:cxn ang="0">
                  <a:pos x="86" y="32"/>
                </a:cxn>
                <a:cxn ang="0">
                  <a:pos x="57" y="32"/>
                </a:cxn>
                <a:cxn ang="0">
                  <a:pos x="45" y="0"/>
                </a:cxn>
                <a:cxn ang="0">
                  <a:pos x="30" y="32"/>
                </a:cxn>
                <a:cxn ang="0">
                  <a:pos x="0" y="32"/>
                </a:cxn>
                <a:cxn ang="0">
                  <a:pos x="26" y="46"/>
                </a:cxn>
                <a:cxn ang="0">
                  <a:pos x="13" y="78"/>
                </a:cxn>
                <a:cxn ang="0">
                  <a:pos x="13" y="78"/>
                </a:cxn>
              </a:cxnLst>
              <a:rect l="0" t="0" r="r" b="b"/>
              <a:pathLst>
                <a:path w="86" h="78">
                  <a:moveTo>
                    <a:pt x="13" y="78"/>
                  </a:moveTo>
                  <a:lnTo>
                    <a:pt x="45" y="58"/>
                  </a:lnTo>
                  <a:lnTo>
                    <a:pt x="76" y="78"/>
                  </a:lnTo>
                  <a:lnTo>
                    <a:pt x="62" y="45"/>
                  </a:lnTo>
                  <a:lnTo>
                    <a:pt x="86" y="32"/>
                  </a:lnTo>
                  <a:lnTo>
                    <a:pt x="57" y="32"/>
                  </a:lnTo>
                  <a:lnTo>
                    <a:pt x="45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3" y="78"/>
                  </a:lnTo>
                  <a:lnTo>
                    <a:pt x="13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6" name="Freeform 30"/>
            <p:cNvSpPr>
              <a:spLocks/>
            </p:cNvSpPr>
            <p:nvPr userDrawn="1"/>
          </p:nvSpPr>
          <p:spPr bwMode="auto">
            <a:xfrm>
              <a:off x="4971" y="86"/>
              <a:ext cx="29" cy="26"/>
            </a:xfrm>
            <a:custGeom>
              <a:avLst/>
              <a:gdLst/>
              <a:ahLst/>
              <a:cxnLst>
                <a:cxn ang="0">
                  <a:pos x="12" y="78"/>
                </a:cxn>
                <a:cxn ang="0">
                  <a:pos x="43" y="58"/>
                </a:cxn>
                <a:cxn ang="0">
                  <a:pos x="75" y="78"/>
                </a:cxn>
                <a:cxn ang="0">
                  <a:pos x="63" y="45"/>
                </a:cxn>
                <a:cxn ang="0">
                  <a:pos x="85" y="32"/>
                </a:cxn>
                <a:cxn ang="0">
                  <a:pos x="56" y="32"/>
                </a:cxn>
                <a:cxn ang="0">
                  <a:pos x="43" y="0"/>
                </a:cxn>
                <a:cxn ang="0">
                  <a:pos x="29" y="32"/>
                </a:cxn>
                <a:cxn ang="0">
                  <a:pos x="0" y="32"/>
                </a:cxn>
                <a:cxn ang="0">
                  <a:pos x="25" y="46"/>
                </a:cxn>
                <a:cxn ang="0">
                  <a:pos x="12" y="78"/>
                </a:cxn>
                <a:cxn ang="0">
                  <a:pos x="12" y="78"/>
                </a:cxn>
              </a:cxnLst>
              <a:rect l="0" t="0" r="r" b="b"/>
              <a:pathLst>
                <a:path w="85" h="78">
                  <a:moveTo>
                    <a:pt x="12" y="78"/>
                  </a:moveTo>
                  <a:lnTo>
                    <a:pt x="43" y="58"/>
                  </a:lnTo>
                  <a:lnTo>
                    <a:pt x="75" y="78"/>
                  </a:lnTo>
                  <a:lnTo>
                    <a:pt x="63" y="45"/>
                  </a:lnTo>
                  <a:lnTo>
                    <a:pt x="85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6"/>
                  </a:lnTo>
                  <a:lnTo>
                    <a:pt x="12" y="78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7" name="Freeform 31"/>
            <p:cNvSpPr>
              <a:spLocks/>
            </p:cNvSpPr>
            <p:nvPr userDrawn="1"/>
          </p:nvSpPr>
          <p:spPr bwMode="auto">
            <a:xfrm>
              <a:off x="5044" y="86"/>
              <a:ext cx="29" cy="26"/>
            </a:xfrm>
            <a:custGeom>
              <a:avLst/>
              <a:gdLst/>
              <a:ahLst/>
              <a:cxnLst>
                <a:cxn ang="0">
                  <a:pos x="14" y="78"/>
                </a:cxn>
                <a:cxn ang="0">
                  <a:pos x="44" y="58"/>
                </a:cxn>
                <a:cxn ang="0">
                  <a:pos x="76" y="78"/>
                </a:cxn>
                <a:cxn ang="0">
                  <a:pos x="63" y="45"/>
                </a:cxn>
                <a:cxn ang="0">
                  <a:pos x="86" y="32"/>
                </a:cxn>
                <a:cxn ang="0">
                  <a:pos x="58" y="32"/>
                </a:cxn>
                <a:cxn ang="0">
                  <a:pos x="43" y="0"/>
                </a:cxn>
                <a:cxn ang="0">
                  <a:pos x="30" y="32"/>
                </a:cxn>
                <a:cxn ang="0">
                  <a:pos x="0" y="32"/>
                </a:cxn>
                <a:cxn ang="0">
                  <a:pos x="26" y="46"/>
                </a:cxn>
                <a:cxn ang="0">
                  <a:pos x="14" y="78"/>
                </a:cxn>
                <a:cxn ang="0">
                  <a:pos x="14" y="78"/>
                </a:cxn>
              </a:cxnLst>
              <a:rect l="0" t="0" r="r" b="b"/>
              <a:pathLst>
                <a:path w="86" h="78">
                  <a:moveTo>
                    <a:pt x="14" y="78"/>
                  </a:moveTo>
                  <a:lnTo>
                    <a:pt x="44" y="58"/>
                  </a:lnTo>
                  <a:lnTo>
                    <a:pt x="76" y="78"/>
                  </a:lnTo>
                  <a:lnTo>
                    <a:pt x="63" y="45"/>
                  </a:lnTo>
                  <a:lnTo>
                    <a:pt x="86" y="32"/>
                  </a:lnTo>
                  <a:lnTo>
                    <a:pt x="58" y="32"/>
                  </a:lnTo>
                  <a:lnTo>
                    <a:pt x="43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8" name="Freeform 32"/>
            <p:cNvSpPr>
              <a:spLocks/>
            </p:cNvSpPr>
            <p:nvPr userDrawn="1"/>
          </p:nvSpPr>
          <p:spPr bwMode="auto">
            <a:xfrm>
              <a:off x="4715" y="126"/>
              <a:ext cx="28" cy="24"/>
            </a:xfrm>
            <a:custGeom>
              <a:avLst/>
              <a:gdLst/>
              <a:ahLst/>
              <a:cxnLst>
                <a:cxn ang="0">
                  <a:pos x="13" y="74"/>
                </a:cxn>
                <a:cxn ang="0">
                  <a:pos x="44" y="56"/>
                </a:cxn>
                <a:cxn ang="0">
                  <a:pos x="76" y="74"/>
                </a:cxn>
                <a:cxn ang="0">
                  <a:pos x="62" y="44"/>
                </a:cxn>
                <a:cxn ang="0">
                  <a:pos x="85" y="31"/>
                </a:cxn>
                <a:cxn ang="0">
                  <a:pos x="57" y="31"/>
                </a:cxn>
                <a:cxn ang="0">
                  <a:pos x="44" y="0"/>
                </a:cxn>
                <a:cxn ang="0">
                  <a:pos x="31" y="31"/>
                </a:cxn>
                <a:cxn ang="0">
                  <a:pos x="0" y="31"/>
                </a:cxn>
                <a:cxn ang="0">
                  <a:pos x="25" y="44"/>
                </a:cxn>
                <a:cxn ang="0">
                  <a:pos x="13" y="74"/>
                </a:cxn>
                <a:cxn ang="0">
                  <a:pos x="13" y="74"/>
                </a:cxn>
              </a:cxnLst>
              <a:rect l="0" t="0" r="r" b="b"/>
              <a:pathLst>
                <a:path w="85" h="74">
                  <a:moveTo>
                    <a:pt x="13" y="74"/>
                  </a:moveTo>
                  <a:lnTo>
                    <a:pt x="44" y="56"/>
                  </a:lnTo>
                  <a:lnTo>
                    <a:pt x="76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3" y="74"/>
                  </a:lnTo>
                  <a:lnTo>
                    <a:pt x="13" y="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9" name="Freeform 33"/>
            <p:cNvSpPr>
              <a:spLocks/>
            </p:cNvSpPr>
            <p:nvPr userDrawn="1"/>
          </p:nvSpPr>
          <p:spPr bwMode="auto">
            <a:xfrm>
              <a:off x="4788" y="126"/>
              <a:ext cx="28" cy="24"/>
            </a:xfrm>
            <a:custGeom>
              <a:avLst/>
              <a:gdLst/>
              <a:ahLst/>
              <a:cxnLst>
                <a:cxn ang="0">
                  <a:pos x="11" y="74"/>
                </a:cxn>
                <a:cxn ang="0">
                  <a:pos x="41" y="56"/>
                </a:cxn>
                <a:cxn ang="0">
                  <a:pos x="74" y="74"/>
                </a:cxn>
                <a:cxn ang="0">
                  <a:pos x="63" y="44"/>
                </a:cxn>
                <a:cxn ang="0">
                  <a:pos x="85" y="31"/>
                </a:cxn>
                <a:cxn ang="0">
                  <a:pos x="57" y="31"/>
                </a:cxn>
                <a:cxn ang="0">
                  <a:pos x="41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4" y="44"/>
                </a:cxn>
                <a:cxn ang="0">
                  <a:pos x="11" y="74"/>
                </a:cxn>
                <a:cxn ang="0">
                  <a:pos x="11" y="74"/>
                </a:cxn>
              </a:cxnLst>
              <a:rect l="0" t="0" r="r" b="b"/>
              <a:pathLst>
                <a:path w="85" h="74">
                  <a:moveTo>
                    <a:pt x="11" y="74"/>
                  </a:moveTo>
                  <a:lnTo>
                    <a:pt x="41" y="56"/>
                  </a:lnTo>
                  <a:lnTo>
                    <a:pt x="74" y="74"/>
                  </a:lnTo>
                  <a:lnTo>
                    <a:pt x="63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1" y="7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0" name="Freeform 34"/>
            <p:cNvSpPr>
              <a:spLocks/>
            </p:cNvSpPr>
            <p:nvPr userDrawn="1"/>
          </p:nvSpPr>
          <p:spPr bwMode="auto">
            <a:xfrm>
              <a:off x="4861" y="126"/>
              <a:ext cx="28" cy="24"/>
            </a:xfrm>
            <a:custGeom>
              <a:avLst/>
              <a:gdLst/>
              <a:ahLst/>
              <a:cxnLst>
                <a:cxn ang="0">
                  <a:pos x="12" y="74"/>
                </a:cxn>
                <a:cxn ang="0">
                  <a:pos x="44" y="56"/>
                </a:cxn>
                <a:cxn ang="0">
                  <a:pos x="75" y="74"/>
                </a:cxn>
                <a:cxn ang="0">
                  <a:pos x="62" y="44"/>
                </a:cxn>
                <a:cxn ang="0">
                  <a:pos x="85" y="31"/>
                </a:cxn>
                <a:cxn ang="0">
                  <a:pos x="57" y="31"/>
                </a:cxn>
                <a:cxn ang="0">
                  <a:pos x="44" y="0"/>
                </a:cxn>
                <a:cxn ang="0">
                  <a:pos x="31" y="31"/>
                </a:cxn>
                <a:cxn ang="0">
                  <a:pos x="0" y="31"/>
                </a:cxn>
                <a:cxn ang="0">
                  <a:pos x="25" y="44"/>
                </a:cxn>
                <a:cxn ang="0">
                  <a:pos x="12" y="74"/>
                </a:cxn>
                <a:cxn ang="0">
                  <a:pos x="12" y="74"/>
                </a:cxn>
              </a:cxnLst>
              <a:rect l="0" t="0" r="r" b="b"/>
              <a:pathLst>
                <a:path w="85" h="74">
                  <a:moveTo>
                    <a:pt x="12" y="74"/>
                  </a:moveTo>
                  <a:lnTo>
                    <a:pt x="44" y="56"/>
                  </a:lnTo>
                  <a:lnTo>
                    <a:pt x="75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2" y="7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1" name="Freeform 35"/>
            <p:cNvSpPr>
              <a:spLocks/>
            </p:cNvSpPr>
            <p:nvPr userDrawn="1"/>
          </p:nvSpPr>
          <p:spPr bwMode="auto">
            <a:xfrm>
              <a:off x="4935" y="126"/>
              <a:ext cx="28" cy="24"/>
            </a:xfrm>
            <a:custGeom>
              <a:avLst/>
              <a:gdLst/>
              <a:ahLst/>
              <a:cxnLst>
                <a:cxn ang="0">
                  <a:pos x="12" y="74"/>
                </a:cxn>
                <a:cxn ang="0">
                  <a:pos x="43" y="56"/>
                </a:cxn>
                <a:cxn ang="0">
                  <a:pos x="75" y="74"/>
                </a:cxn>
                <a:cxn ang="0">
                  <a:pos x="63" y="44"/>
                </a:cxn>
                <a:cxn ang="0">
                  <a:pos x="86" y="31"/>
                </a:cxn>
                <a:cxn ang="0">
                  <a:pos x="56" y="31"/>
                </a:cxn>
                <a:cxn ang="0">
                  <a:pos x="43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4" y="44"/>
                </a:cxn>
                <a:cxn ang="0">
                  <a:pos x="12" y="74"/>
                </a:cxn>
                <a:cxn ang="0">
                  <a:pos x="12" y="74"/>
                </a:cxn>
              </a:cxnLst>
              <a:rect l="0" t="0" r="r" b="b"/>
              <a:pathLst>
                <a:path w="86" h="74">
                  <a:moveTo>
                    <a:pt x="12" y="74"/>
                  </a:moveTo>
                  <a:lnTo>
                    <a:pt x="43" y="56"/>
                  </a:lnTo>
                  <a:lnTo>
                    <a:pt x="75" y="74"/>
                  </a:lnTo>
                  <a:lnTo>
                    <a:pt x="63" y="44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2" y="7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2" name="Freeform 36"/>
            <p:cNvSpPr>
              <a:spLocks/>
            </p:cNvSpPr>
            <p:nvPr userDrawn="1"/>
          </p:nvSpPr>
          <p:spPr bwMode="auto">
            <a:xfrm>
              <a:off x="5008" y="126"/>
              <a:ext cx="28" cy="24"/>
            </a:xfrm>
            <a:custGeom>
              <a:avLst/>
              <a:gdLst/>
              <a:ahLst/>
              <a:cxnLst>
                <a:cxn ang="0">
                  <a:pos x="11" y="74"/>
                </a:cxn>
                <a:cxn ang="0">
                  <a:pos x="43" y="56"/>
                </a:cxn>
                <a:cxn ang="0">
                  <a:pos x="74" y="74"/>
                </a:cxn>
                <a:cxn ang="0">
                  <a:pos x="61" y="44"/>
                </a:cxn>
                <a:cxn ang="0">
                  <a:pos x="84" y="31"/>
                </a:cxn>
                <a:cxn ang="0">
                  <a:pos x="55" y="31"/>
                </a:cxn>
                <a:cxn ang="0">
                  <a:pos x="41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5" y="44"/>
                </a:cxn>
                <a:cxn ang="0">
                  <a:pos x="11" y="74"/>
                </a:cxn>
                <a:cxn ang="0">
                  <a:pos x="11" y="74"/>
                </a:cxn>
              </a:cxnLst>
              <a:rect l="0" t="0" r="r" b="b"/>
              <a:pathLst>
                <a:path w="84" h="74">
                  <a:moveTo>
                    <a:pt x="11" y="74"/>
                  </a:moveTo>
                  <a:lnTo>
                    <a:pt x="43" y="56"/>
                  </a:lnTo>
                  <a:lnTo>
                    <a:pt x="74" y="74"/>
                  </a:lnTo>
                  <a:lnTo>
                    <a:pt x="61" y="44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1" y="7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3" name="Freeform 37"/>
            <p:cNvSpPr>
              <a:spLocks/>
            </p:cNvSpPr>
            <p:nvPr userDrawn="1"/>
          </p:nvSpPr>
          <p:spPr bwMode="auto">
            <a:xfrm>
              <a:off x="4678" y="165"/>
              <a:ext cx="28" cy="25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43" y="57"/>
                </a:cxn>
                <a:cxn ang="0">
                  <a:pos x="73" y="75"/>
                </a:cxn>
                <a:cxn ang="0">
                  <a:pos x="62" y="46"/>
                </a:cxn>
                <a:cxn ang="0">
                  <a:pos x="84" y="29"/>
                </a:cxn>
                <a:cxn ang="0">
                  <a:pos x="57" y="29"/>
                </a:cxn>
                <a:cxn ang="0">
                  <a:pos x="43" y="0"/>
                </a:cxn>
                <a:cxn ang="0">
                  <a:pos x="31" y="29"/>
                </a:cxn>
                <a:cxn ang="0">
                  <a:pos x="0" y="29"/>
                </a:cxn>
                <a:cxn ang="0">
                  <a:pos x="24" y="46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84" h="75">
                  <a:moveTo>
                    <a:pt x="14" y="75"/>
                  </a:moveTo>
                  <a:lnTo>
                    <a:pt x="43" y="57"/>
                  </a:lnTo>
                  <a:lnTo>
                    <a:pt x="73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4" name="Freeform 38"/>
            <p:cNvSpPr>
              <a:spLocks/>
            </p:cNvSpPr>
            <p:nvPr userDrawn="1"/>
          </p:nvSpPr>
          <p:spPr bwMode="auto">
            <a:xfrm>
              <a:off x="4751" y="165"/>
              <a:ext cx="28" cy="25"/>
            </a:xfrm>
            <a:custGeom>
              <a:avLst/>
              <a:gdLst/>
              <a:ahLst/>
              <a:cxnLst>
                <a:cxn ang="0">
                  <a:pos x="11" y="75"/>
                </a:cxn>
                <a:cxn ang="0">
                  <a:pos x="42" y="57"/>
                </a:cxn>
                <a:cxn ang="0">
                  <a:pos x="74" y="75"/>
                </a:cxn>
                <a:cxn ang="0">
                  <a:pos x="62" y="46"/>
                </a:cxn>
                <a:cxn ang="0">
                  <a:pos x="84" y="29"/>
                </a:cxn>
                <a:cxn ang="0">
                  <a:pos x="56" y="29"/>
                </a:cxn>
                <a:cxn ang="0">
                  <a:pos x="42" y="0"/>
                </a:cxn>
                <a:cxn ang="0">
                  <a:pos x="30" y="29"/>
                </a:cxn>
                <a:cxn ang="0">
                  <a:pos x="0" y="29"/>
                </a:cxn>
                <a:cxn ang="0">
                  <a:pos x="24" y="46"/>
                </a:cxn>
                <a:cxn ang="0">
                  <a:pos x="11" y="75"/>
                </a:cxn>
                <a:cxn ang="0">
                  <a:pos x="11" y="75"/>
                </a:cxn>
              </a:cxnLst>
              <a:rect l="0" t="0" r="r" b="b"/>
              <a:pathLst>
                <a:path w="84" h="75">
                  <a:moveTo>
                    <a:pt x="11" y="75"/>
                  </a:moveTo>
                  <a:lnTo>
                    <a:pt x="42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1" y="75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5" name="Freeform 39"/>
            <p:cNvSpPr>
              <a:spLocks/>
            </p:cNvSpPr>
            <p:nvPr userDrawn="1"/>
          </p:nvSpPr>
          <p:spPr bwMode="auto">
            <a:xfrm>
              <a:off x="4825" y="165"/>
              <a:ext cx="27" cy="25"/>
            </a:xfrm>
            <a:custGeom>
              <a:avLst/>
              <a:gdLst/>
              <a:ahLst/>
              <a:cxnLst>
                <a:cxn ang="0">
                  <a:pos x="12" y="75"/>
                </a:cxn>
                <a:cxn ang="0">
                  <a:pos x="43" y="57"/>
                </a:cxn>
                <a:cxn ang="0">
                  <a:pos x="74" y="75"/>
                </a:cxn>
                <a:cxn ang="0">
                  <a:pos x="62" y="46"/>
                </a:cxn>
                <a:cxn ang="0">
                  <a:pos x="83" y="29"/>
                </a:cxn>
                <a:cxn ang="0">
                  <a:pos x="56" y="29"/>
                </a:cxn>
                <a:cxn ang="0">
                  <a:pos x="43" y="0"/>
                </a:cxn>
                <a:cxn ang="0">
                  <a:pos x="29" y="29"/>
                </a:cxn>
                <a:cxn ang="0">
                  <a:pos x="0" y="29"/>
                </a:cxn>
                <a:cxn ang="0">
                  <a:pos x="23" y="46"/>
                </a:cxn>
                <a:cxn ang="0">
                  <a:pos x="12" y="75"/>
                </a:cxn>
                <a:cxn ang="0">
                  <a:pos x="12" y="75"/>
                </a:cxn>
              </a:cxnLst>
              <a:rect l="0" t="0" r="r" b="b"/>
              <a:pathLst>
                <a:path w="83" h="75">
                  <a:moveTo>
                    <a:pt x="12" y="75"/>
                  </a:moveTo>
                  <a:lnTo>
                    <a:pt x="43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6"/>
                  </a:lnTo>
                  <a:lnTo>
                    <a:pt x="12" y="7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6" name="Freeform 40"/>
            <p:cNvSpPr>
              <a:spLocks/>
            </p:cNvSpPr>
            <p:nvPr userDrawn="1"/>
          </p:nvSpPr>
          <p:spPr bwMode="auto">
            <a:xfrm>
              <a:off x="4897" y="165"/>
              <a:ext cx="29" cy="25"/>
            </a:xfrm>
            <a:custGeom>
              <a:avLst/>
              <a:gdLst/>
              <a:ahLst/>
              <a:cxnLst>
                <a:cxn ang="0">
                  <a:pos x="13" y="75"/>
                </a:cxn>
                <a:cxn ang="0">
                  <a:pos x="45" y="57"/>
                </a:cxn>
                <a:cxn ang="0">
                  <a:pos x="76" y="75"/>
                </a:cxn>
                <a:cxn ang="0">
                  <a:pos x="62" y="46"/>
                </a:cxn>
                <a:cxn ang="0">
                  <a:pos x="86" y="29"/>
                </a:cxn>
                <a:cxn ang="0">
                  <a:pos x="57" y="29"/>
                </a:cxn>
                <a:cxn ang="0">
                  <a:pos x="45" y="0"/>
                </a:cxn>
                <a:cxn ang="0">
                  <a:pos x="30" y="29"/>
                </a:cxn>
                <a:cxn ang="0">
                  <a:pos x="0" y="29"/>
                </a:cxn>
                <a:cxn ang="0">
                  <a:pos x="26" y="46"/>
                </a:cxn>
                <a:cxn ang="0">
                  <a:pos x="13" y="75"/>
                </a:cxn>
                <a:cxn ang="0">
                  <a:pos x="13" y="75"/>
                </a:cxn>
              </a:cxnLst>
              <a:rect l="0" t="0" r="r" b="b"/>
              <a:pathLst>
                <a:path w="86" h="75">
                  <a:moveTo>
                    <a:pt x="13" y="75"/>
                  </a:moveTo>
                  <a:lnTo>
                    <a:pt x="45" y="57"/>
                  </a:lnTo>
                  <a:lnTo>
                    <a:pt x="76" y="75"/>
                  </a:lnTo>
                  <a:lnTo>
                    <a:pt x="62" y="46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3" y="75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7" name="Freeform 41"/>
            <p:cNvSpPr>
              <a:spLocks/>
            </p:cNvSpPr>
            <p:nvPr userDrawn="1"/>
          </p:nvSpPr>
          <p:spPr bwMode="auto">
            <a:xfrm>
              <a:off x="4971" y="165"/>
              <a:ext cx="29" cy="25"/>
            </a:xfrm>
            <a:custGeom>
              <a:avLst/>
              <a:gdLst/>
              <a:ahLst/>
              <a:cxnLst>
                <a:cxn ang="0">
                  <a:pos x="12" y="75"/>
                </a:cxn>
                <a:cxn ang="0">
                  <a:pos x="43" y="57"/>
                </a:cxn>
                <a:cxn ang="0">
                  <a:pos x="75" y="75"/>
                </a:cxn>
                <a:cxn ang="0">
                  <a:pos x="63" y="46"/>
                </a:cxn>
                <a:cxn ang="0">
                  <a:pos x="85" y="29"/>
                </a:cxn>
                <a:cxn ang="0">
                  <a:pos x="56" y="29"/>
                </a:cxn>
                <a:cxn ang="0">
                  <a:pos x="43" y="0"/>
                </a:cxn>
                <a:cxn ang="0">
                  <a:pos x="29" y="29"/>
                </a:cxn>
                <a:cxn ang="0">
                  <a:pos x="0" y="29"/>
                </a:cxn>
                <a:cxn ang="0">
                  <a:pos x="25" y="46"/>
                </a:cxn>
                <a:cxn ang="0">
                  <a:pos x="12" y="75"/>
                </a:cxn>
                <a:cxn ang="0">
                  <a:pos x="12" y="75"/>
                </a:cxn>
              </a:cxnLst>
              <a:rect l="0" t="0" r="r" b="b"/>
              <a:pathLst>
                <a:path w="85" h="75">
                  <a:moveTo>
                    <a:pt x="12" y="75"/>
                  </a:moveTo>
                  <a:lnTo>
                    <a:pt x="43" y="57"/>
                  </a:lnTo>
                  <a:lnTo>
                    <a:pt x="75" y="75"/>
                  </a:lnTo>
                  <a:lnTo>
                    <a:pt x="63" y="46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6"/>
                  </a:lnTo>
                  <a:lnTo>
                    <a:pt x="12" y="7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8" name="Freeform 42"/>
            <p:cNvSpPr>
              <a:spLocks/>
            </p:cNvSpPr>
            <p:nvPr userDrawn="1"/>
          </p:nvSpPr>
          <p:spPr bwMode="auto">
            <a:xfrm>
              <a:off x="5044" y="165"/>
              <a:ext cx="29" cy="25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44" y="57"/>
                </a:cxn>
                <a:cxn ang="0">
                  <a:pos x="76" y="75"/>
                </a:cxn>
                <a:cxn ang="0">
                  <a:pos x="63" y="46"/>
                </a:cxn>
                <a:cxn ang="0">
                  <a:pos x="86" y="29"/>
                </a:cxn>
                <a:cxn ang="0">
                  <a:pos x="58" y="29"/>
                </a:cxn>
                <a:cxn ang="0">
                  <a:pos x="43" y="0"/>
                </a:cxn>
                <a:cxn ang="0">
                  <a:pos x="30" y="29"/>
                </a:cxn>
                <a:cxn ang="0">
                  <a:pos x="0" y="29"/>
                </a:cxn>
                <a:cxn ang="0">
                  <a:pos x="26" y="46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86" h="75">
                  <a:moveTo>
                    <a:pt x="14" y="75"/>
                  </a:moveTo>
                  <a:lnTo>
                    <a:pt x="44" y="57"/>
                  </a:lnTo>
                  <a:lnTo>
                    <a:pt x="76" y="75"/>
                  </a:lnTo>
                  <a:lnTo>
                    <a:pt x="63" y="46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59" name="Freeform 43"/>
            <p:cNvSpPr>
              <a:spLocks/>
            </p:cNvSpPr>
            <p:nvPr userDrawn="1"/>
          </p:nvSpPr>
          <p:spPr bwMode="auto">
            <a:xfrm>
              <a:off x="4715" y="204"/>
              <a:ext cx="28" cy="26"/>
            </a:xfrm>
            <a:custGeom>
              <a:avLst/>
              <a:gdLst/>
              <a:ahLst/>
              <a:cxnLst>
                <a:cxn ang="0">
                  <a:pos x="13" y="77"/>
                </a:cxn>
                <a:cxn ang="0">
                  <a:pos x="44" y="58"/>
                </a:cxn>
                <a:cxn ang="0">
                  <a:pos x="76" y="77"/>
                </a:cxn>
                <a:cxn ang="0">
                  <a:pos x="62" y="46"/>
                </a:cxn>
                <a:cxn ang="0">
                  <a:pos x="85" y="31"/>
                </a:cxn>
                <a:cxn ang="0">
                  <a:pos x="57" y="31"/>
                </a:cxn>
                <a:cxn ang="0">
                  <a:pos x="44" y="0"/>
                </a:cxn>
                <a:cxn ang="0">
                  <a:pos x="31" y="31"/>
                </a:cxn>
                <a:cxn ang="0">
                  <a:pos x="0" y="31"/>
                </a:cxn>
                <a:cxn ang="0">
                  <a:pos x="25" y="46"/>
                </a:cxn>
                <a:cxn ang="0">
                  <a:pos x="13" y="77"/>
                </a:cxn>
                <a:cxn ang="0">
                  <a:pos x="13" y="77"/>
                </a:cxn>
              </a:cxnLst>
              <a:rect l="0" t="0" r="r" b="b"/>
              <a:pathLst>
                <a:path w="85" h="77">
                  <a:moveTo>
                    <a:pt x="13" y="77"/>
                  </a:moveTo>
                  <a:lnTo>
                    <a:pt x="44" y="58"/>
                  </a:lnTo>
                  <a:lnTo>
                    <a:pt x="76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3" y="77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0" name="Freeform 44"/>
            <p:cNvSpPr>
              <a:spLocks/>
            </p:cNvSpPr>
            <p:nvPr userDrawn="1"/>
          </p:nvSpPr>
          <p:spPr bwMode="auto">
            <a:xfrm>
              <a:off x="4788" y="204"/>
              <a:ext cx="28" cy="26"/>
            </a:xfrm>
            <a:custGeom>
              <a:avLst/>
              <a:gdLst/>
              <a:ahLst/>
              <a:cxnLst>
                <a:cxn ang="0">
                  <a:pos x="11" y="77"/>
                </a:cxn>
                <a:cxn ang="0">
                  <a:pos x="41" y="58"/>
                </a:cxn>
                <a:cxn ang="0">
                  <a:pos x="74" y="77"/>
                </a:cxn>
                <a:cxn ang="0">
                  <a:pos x="63" y="46"/>
                </a:cxn>
                <a:cxn ang="0">
                  <a:pos x="85" y="31"/>
                </a:cxn>
                <a:cxn ang="0">
                  <a:pos x="57" y="31"/>
                </a:cxn>
                <a:cxn ang="0">
                  <a:pos x="41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4" y="46"/>
                </a:cxn>
                <a:cxn ang="0">
                  <a:pos x="11" y="77"/>
                </a:cxn>
                <a:cxn ang="0">
                  <a:pos x="11" y="77"/>
                </a:cxn>
              </a:cxnLst>
              <a:rect l="0" t="0" r="r" b="b"/>
              <a:pathLst>
                <a:path w="85" h="77">
                  <a:moveTo>
                    <a:pt x="11" y="77"/>
                  </a:moveTo>
                  <a:lnTo>
                    <a:pt x="41" y="58"/>
                  </a:lnTo>
                  <a:lnTo>
                    <a:pt x="74" y="77"/>
                  </a:lnTo>
                  <a:lnTo>
                    <a:pt x="63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1" y="7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1" name="Freeform 45"/>
            <p:cNvSpPr>
              <a:spLocks/>
            </p:cNvSpPr>
            <p:nvPr userDrawn="1"/>
          </p:nvSpPr>
          <p:spPr bwMode="auto">
            <a:xfrm>
              <a:off x="4861" y="204"/>
              <a:ext cx="28" cy="26"/>
            </a:xfrm>
            <a:custGeom>
              <a:avLst/>
              <a:gdLst/>
              <a:ahLst/>
              <a:cxnLst>
                <a:cxn ang="0">
                  <a:pos x="12" y="77"/>
                </a:cxn>
                <a:cxn ang="0">
                  <a:pos x="44" y="58"/>
                </a:cxn>
                <a:cxn ang="0">
                  <a:pos x="75" y="77"/>
                </a:cxn>
                <a:cxn ang="0">
                  <a:pos x="62" y="46"/>
                </a:cxn>
                <a:cxn ang="0">
                  <a:pos x="85" y="31"/>
                </a:cxn>
                <a:cxn ang="0">
                  <a:pos x="57" y="31"/>
                </a:cxn>
                <a:cxn ang="0">
                  <a:pos x="44" y="0"/>
                </a:cxn>
                <a:cxn ang="0">
                  <a:pos x="31" y="31"/>
                </a:cxn>
                <a:cxn ang="0">
                  <a:pos x="0" y="31"/>
                </a:cxn>
                <a:cxn ang="0">
                  <a:pos x="25" y="46"/>
                </a:cxn>
                <a:cxn ang="0">
                  <a:pos x="12" y="77"/>
                </a:cxn>
                <a:cxn ang="0">
                  <a:pos x="12" y="77"/>
                </a:cxn>
              </a:cxnLst>
              <a:rect l="0" t="0" r="r" b="b"/>
              <a:pathLst>
                <a:path w="85" h="77">
                  <a:moveTo>
                    <a:pt x="12" y="77"/>
                  </a:moveTo>
                  <a:lnTo>
                    <a:pt x="44" y="58"/>
                  </a:lnTo>
                  <a:lnTo>
                    <a:pt x="75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2" y="7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2" name="Freeform 46"/>
            <p:cNvSpPr>
              <a:spLocks/>
            </p:cNvSpPr>
            <p:nvPr userDrawn="1"/>
          </p:nvSpPr>
          <p:spPr bwMode="auto">
            <a:xfrm>
              <a:off x="4935" y="204"/>
              <a:ext cx="28" cy="26"/>
            </a:xfrm>
            <a:custGeom>
              <a:avLst/>
              <a:gdLst/>
              <a:ahLst/>
              <a:cxnLst>
                <a:cxn ang="0">
                  <a:pos x="12" y="77"/>
                </a:cxn>
                <a:cxn ang="0">
                  <a:pos x="43" y="58"/>
                </a:cxn>
                <a:cxn ang="0">
                  <a:pos x="75" y="77"/>
                </a:cxn>
                <a:cxn ang="0">
                  <a:pos x="63" y="46"/>
                </a:cxn>
                <a:cxn ang="0">
                  <a:pos x="86" y="31"/>
                </a:cxn>
                <a:cxn ang="0">
                  <a:pos x="56" y="31"/>
                </a:cxn>
                <a:cxn ang="0">
                  <a:pos x="43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4" y="46"/>
                </a:cxn>
                <a:cxn ang="0">
                  <a:pos x="12" y="77"/>
                </a:cxn>
                <a:cxn ang="0">
                  <a:pos x="12" y="77"/>
                </a:cxn>
              </a:cxnLst>
              <a:rect l="0" t="0" r="r" b="b"/>
              <a:pathLst>
                <a:path w="86" h="77">
                  <a:moveTo>
                    <a:pt x="12" y="77"/>
                  </a:moveTo>
                  <a:lnTo>
                    <a:pt x="43" y="58"/>
                  </a:lnTo>
                  <a:lnTo>
                    <a:pt x="75" y="77"/>
                  </a:lnTo>
                  <a:lnTo>
                    <a:pt x="63" y="46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2" y="7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3" name="Freeform 47"/>
            <p:cNvSpPr>
              <a:spLocks/>
            </p:cNvSpPr>
            <p:nvPr userDrawn="1"/>
          </p:nvSpPr>
          <p:spPr bwMode="auto">
            <a:xfrm>
              <a:off x="5008" y="204"/>
              <a:ext cx="28" cy="26"/>
            </a:xfrm>
            <a:custGeom>
              <a:avLst/>
              <a:gdLst/>
              <a:ahLst/>
              <a:cxnLst>
                <a:cxn ang="0">
                  <a:pos x="11" y="77"/>
                </a:cxn>
                <a:cxn ang="0">
                  <a:pos x="43" y="58"/>
                </a:cxn>
                <a:cxn ang="0">
                  <a:pos x="74" y="77"/>
                </a:cxn>
                <a:cxn ang="0">
                  <a:pos x="61" y="46"/>
                </a:cxn>
                <a:cxn ang="0">
                  <a:pos x="84" y="31"/>
                </a:cxn>
                <a:cxn ang="0">
                  <a:pos x="55" y="31"/>
                </a:cxn>
                <a:cxn ang="0">
                  <a:pos x="41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5" y="46"/>
                </a:cxn>
                <a:cxn ang="0">
                  <a:pos x="11" y="77"/>
                </a:cxn>
                <a:cxn ang="0">
                  <a:pos x="11" y="77"/>
                </a:cxn>
              </a:cxnLst>
              <a:rect l="0" t="0" r="r" b="b"/>
              <a:pathLst>
                <a:path w="84" h="77">
                  <a:moveTo>
                    <a:pt x="11" y="77"/>
                  </a:moveTo>
                  <a:lnTo>
                    <a:pt x="43" y="58"/>
                  </a:lnTo>
                  <a:lnTo>
                    <a:pt x="74" y="77"/>
                  </a:lnTo>
                  <a:lnTo>
                    <a:pt x="61" y="46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1" y="7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4" name="Freeform 48"/>
            <p:cNvSpPr>
              <a:spLocks/>
            </p:cNvSpPr>
            <p:nvPr userDrawn="1"/>
          </p:nvSpPr>
          <p:spPr bwMode="auto">
            <a:xfrm>
              <a:off x="4678" y="244"/>
              <a:ext cx="28" cy="25"/>
            </a:xfrm>
            <a:custGeom>
              <a:avLst/>
              <a:gdLst/>
              <a:ahLst/>
              <a:cxnLst>
                <a:cxn ang="0">
                  <a:pos x="14" y="76"/>
                </a:cxn>
                <a:cxn ang="0">
                  <a:pos x="43" y="57"/>
                </a:cxn>
                <a:cxn ang="0">
                  <a:pos x="73" y="76"/>
                </a:cxn>
                <a:cxn ang="0">
                  <a:pos x="62" y="45"/>
                </a:cxn>
                <a:cxn ang="0">
                  <a:pos x="84" y="31"/>
                </a:cxn>
                <a:cxn ang="0">
                  <a:pos x="57" y="31"/>
                </a:cxn>
                <a:cxn ang="0">
                  <a:pos x="43" y="0"/>
                </a:cxn>
                <a:cxn ang="0">
                  <a:pos x="31" y="31"/>
                </a:cxn>
                <a:cxn ang="0">
                  <a:pos x="0" y="31"/>
                </a:cxn>
                <a:cxn ang="0">
                  <a:pos x="24" y="45"/>
                </a:cxn>
                <a:cxn ang="0">
                  <a:pos x="14" y="76"/>
                </a:cxn>
                <a:cxn ang="0">
                  <a:pos x="14" y="76"/>
                </a:cxn>
              </a:cxnLst>
              <a:rect l="0" t="0" r="r" b="b"/>
              <a:pathLst>
                <a:path w="84" h="76">
                  <a:moveTo>
                    <a:pt x="14" y="76"/>
                  </a:moveTo>
                  <a:lnTo>
                    <a:pt x="43" y="57"/>
                  </a:lnTo>
                  <a:lnTo>
                    <a:pt x="73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4" y="76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5" name="Freeform 49"/>
            <p:cNvSpPr>
              <a:spLocks/>
            </p:cNvSpPr>
            <p:nvPr userDrawn="1"/>
          </p:nvSpPr>
          <p:spPr bwMode="auto">
            <a:xfrm>
              <a:off x="4751" y="244"/>
              <a:ext cx="28" cy="25"/>
            </a:xfrm>
            <a:custGeom>
              <a:avLst/>
              <a:gdLst/>
              <a:ahLst/>
              <a:cxnLst>
                <a:cxn ang="0">
                  <a:pos x="11" y="76"/>
                </a:cxn>
                <a:cxn ang="0">
                  <a:pos x="42" y="57"/>
                </a:cxn>
                <a:cxn ang="0">
                  <a:pos x="74" y="76"/>
                </a:cxn>
                <a:cxn ang="0">
                  <a:pos x="62" y="45"/>
                </a:cxn>
                <a:cxn ang="0">
                  <a:pos x="84" y="31"/>
                </a:cxn>
                <a:cxn ang="0">
                  <a:pos x="56" y="31"/>
                </a:cxn>
                <a:cxn ang="0">
                  <a:pos x="42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4" y="45"/>
                </a:cxn>
                <a:cxn ang="0">
                  <a:pos x="11" y="76"/>
                </a:cxn>
                <a:cxn ang="0">
                  <a:pos x="11" y="76"/>
                </a:cxn>
              </a:cxnLst>
              <a:rect l="0" t="0" r="r" b="b"/>
              <a:pathLst>
                <a:path w="84" h="76">
                  <a:moveTo>
                    <a:pt x="11" y="76"/>
                  </a:moveTo>
                  <a:lnTo>
                    <a:pt x="42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1" y="76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6" name="Freeform 50"/>
            <p:cNvSpPr>
              <a:spLocks/>
            </p:cNvSpPr>
            <p:nvPr userDrawn="1"/>
          </p:nvSpPr>
          <p:spPr bwMode="auto">
            <a:xfrm>
              <a:off x="4825" y="244"/>
              <a:ext cx="27" cy="25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43" y="57"/>
                </a:cxn>
                <a:cxn ang="0">
                  <a:pos x="74" y="76"/>
                </a:cxn>
                <a:cxn ang="0">
                  <a:pos x="62" y="45"/>
                </a:cxn>
                <a:cxn ang="0">
                  <a:pos x="83" y="31"/>
                </a:cxn>
                <a:cxn ang="0">
                  <a:pos x="56" y="31"/>
                </a:cxn>
                <a:cxn ang="0">
                  <a:pos x="43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3" y="45"/>
                </a:cxn>
                <a:cxn ang="0">
                  <a:pos x="12" y="76"/>
                </a:cxn>
                <a:cxn ang="0">
                  <a:pos x="12" y="76"/>
                </a:cxn>
              </a:cxnLst>
              <a:rect l="0" t="0" r="r" b="b"/>
              <a:pathLst>
                <a:path w="83" h="76">
                  <a:moveTo>
                    <a:pt x="12" y="76"/>
                  </a:moveTo>
                  <a:lnTo>
                    <a:pt x="43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5"/>
                  </a:lnTo>
                  <a:lnTo>
                    <a:pt x="12" y="76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7" name="Freeform 51"/>
            <p:cNvSpPr>
              <a:spLocks/>
            </p:cNvSpPr>
            <p:nvPr userDrawn="1"/>
          </p:nvSpPr>
          <p:spPr bwMode="auto">
            <a:xfrm>
              <a:off x="4897" y="244"/>
              <a:ext cx="29" cy="25"/>
            </a:xfrm>
            <a:custGeom>
              <a:avLst/>
              <a:gdLst/>
              <a:ahLst/>
              <a:cxnLst>
                <a:cxn ang="0">
                  <a:pos x="13" y="76"/>
                </a:cxn>
                <a:cxn ang="0">
                  <a:pos x="45" y="57"/>
                </a:cxn>
                <a:cxn ang="0">
                  <a:pos x="76" y="76"/>
                </a:cxn>
                <a:cxn ang="0">
                  <a:pos x="62" y="45"/>
                </a:cxn>
                <a:cxn ang="0">
                  <a:pos x="86" y="31"/>
                </a:cxn>
                <a:cxn ang="0">
                  <a:pos x="57" y="31"/>
                </a:cxn>
                <a:cxn ang="0">
                  <a:pos x="45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6" y="45"/>
                </a:cxn>
                <a:cxn ang="0">
                  <a:pos x="13" y="76"/>
                </a:cxn>
                <a:cxn ang="0">
                  <a:pos x="13" y="76"/>
                </a:cxn>
              </a:cxnLst>
              <a:rect l="0" t="0" r="r" b="b"/>
              <a:pathLst>
                <a:path w="86" h="76">
                  <a:moveTo>
                    <a:pt x="13" y="76"/>
                  </a:moveTo>
                  <a:lnTo>
                    <a:pt x="45" y="57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3" y="76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8" name="Freeform 52"/>
            <p:cNvSpPr>
              <a:spLocks/>
            </p:cNvSpPr>
            <p:nvPr userDrawn="1"/>
          </p:nvSpPr>
          <p:spPr bwMode="auto">
            <a:xfrm>
              <a:off x="4971" y="244"/>
              <a:ext cx="29" cy="25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43" y="57"/>
                </a:cxn>
                <a:cxn ang="0">
                  <a:pos x="75" y="76"/>
                </a:cxn>
                <a:cxn ang="0">
                  <a:pos x="63" y="45"/>
                </a:cxn>
                <a:cxn ang="0">
                  <a:pos x="85" y="31"/>
                </a:cxn>
                <a:cxn ang="0">
                  <a:pos x="56" y="31"/>
                </a:cxn>
                <a:cxn ang="0">
                  <a:pos x="43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5" y="45"/>
                </a:cxn>
                <a:cxn ang="0">
                  <a:pos x="12" y="76"/>
                </a:cxn>
                <a:cxn ang="0">
                  <a:pos x="12" y="76"/>
                </a:cxn>
              </a:cxnLst>
              <a:rect l="0" t="0" r="r" b="b"/>
              <a:pathLst>
                <a:path w="85" h="76">
                  <a:moveTo>
                    <a:pt x="12" y="76"/>
                  </a:moveTo>
                  <a:lnTo>
                    <a:pt x="43" y="57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5"/>
                  </a:lnTo>
                  <a:lnTo>
                    <a:pt x="12" y="76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69" name="Freeform 53"/>
            <p:cNvSpPr>
              <a:spLocks/>
            </p:cNvSpPr>
            <p:nvPr userDrawn="1"/>
          </p:nvSpPr>
          <p:spPr bwMode="auto">
            <a:xfrm>
              <a:off x="5044" y="244"/>
              <a:ext cx="29" cy="25"/>
            </a:xfrm>
            <a:custGeom>
              <a:avLst/>
              <a:gdLst/>
              <a:ahLst/>
              <a:cxnLst>
                <a:cxn ang="0">
                  <a:pos x="14" y="76"/>
                </a:cxn>
                <a:cxn ang="0">
                  <a:pos x="44" y="57"/>
                </a:cxn>
                <a:cxn ang="0">
                  <a:pos x="76" y="76"/>
                </a:cxn>
                <a:cxn ang="0">
                  <a:pos x="63" y="45"/>
                </a:cxn>
                <a:cxn ang="0">
                  <a:pos x="86" y="31"/>
                </a:cxn>
                <a:cxn ang="0">
                  <a:pos x="58" y="31"/>
                </a:cxn>
                <a:cxn ang="0">
                  <a:pos x="43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6" y="45"/>
                </a:cxn>
                <a:cxn ang="0">
                  <a:pos x="14" y="76"/>
                </a:cxn>
                <a:cxn ang="0">
                  <a:pos x="14" y="76"/>
                </a:cxn>
              </a:cxnLst>
              <a:rect l="0" t="0" r="r" b="b"/>
              <a:pathLst>
                <a:path w="86" h="76">
                  <a:moveTo>
                    <a:pt x="14" y="76"/>
                  </a:moveTo>
                  <a:lnTo>
                    <a:pt x="44" y="57"/>
                  </a:lnTo>
                  <a:lnTo>
                    <a:pt x="76" y="76"/>
                  </a:lnTo>
                  <a:lnTo>
                    <a:pt x="63" y="45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4" y="76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0" name="Freeform 54"/>
            <p:cNvSpPr>
              <a:spLocks/>
            </p:cNvSpPr>
            <p:nvPr userDrawn="1"/>
          </p:nvSpPr>
          <p:spPr bwMode="auto">
            <a:xfrm>
              <a:off x="4715" y="283"/>
              <a:ext cx="28" cy="25"/>
            </a:xfrm>
            <a:custGeom>
              <a:avLst/>
              <a:gdLst/>
              <a:ahLst/>
              <a:cxnLst>
                <a:cxn ang="0">
                  <a:pos x="13" y="76"/>
                </a:cxn>
                <a:cxn ang="0">
                  <a:pos x="44" y="58"/>
                </a:cxn>
                <a:cxn ang="0">
                  <a:pos x="76" y="76"/>
                </a:cxn>
                <a:cxn ang="0">
                  <a:pos x="62" y="47"/>
                </a:cxn>
                <a:cxn ang="0">
                  <a:pos x="85" y="32"/>
                </a:cxn>
                <a:cxn ang="0">
                  <a:pos x="57" y="32"/>
                </a:cxn>
                <a:cxn ang="0">
                  <a:pos x="44" y="0"/>
                </a:cxn>
                <a:cxn ang="0">
                  <a:pos x="31" y="32"/>
                </a:cxn>
                <a:cxn ang="0">
                  <a:pos x="0" y="32"/>
                </a:cxn>
                <a:cxn ang="0">
                  <a:pos x="25" y="47"/>
                </a:cxn>
                <a:cxn ang="0">
                  <a:pos x="13" y="76"/>
                </a:cxn>
                <a:cxn ang="0">
                  <a:pos x="13" y="76"/>
                </a:cxn>
              </a:cxnLst>
              <a:rect l="0" t="0" r="r" b="b"/>
              <a:pathLst>
                <a:path w="85" h="76">
                  <a:moveTo>
                    <a:pt x="13" y="76"/>
                  </a:moveTo>
                  <a:lnTo>
                    <a:pt x="44" y="58"/>
                  </a:lnTo>
                  <a:lnTo>
                    <a:pt x="76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3" y="76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1" name="Freeform 55"/>
            <p:cNvSpPr>
              <a:spLocks/>
            </p:cNvSpPr>
            <p:nvPr userDrawn="1"/>
          </p:nvSpPr>
          <p:spPr bwMode="auto">
            <a:xfrm>
              <a:off x="4788" y="283"/>
              <a:ext cx="28" cy="25"/>
            </a:xfrm>
            <a:custGeom>
              <a:avLst/>
              <a:gdLst/>
              <a:ahLst/>
              <a:cxnLst>
                <a:cxn ang="0">
                  <a:pos x="11" y="76"/>
                </a:cxn>
                <a:cxn ang="0">
                  <a:pos x="41" y="58"/>
                </a:cxn>
                <a:cxn ang="0">
                  <a:pos x="74" y="76"/>
                </a:cxn>
                <a:cxn ang="0">
                  <a:pos x="63" y="47"/>
                </a:cxn>
                <a:cxn ang="0">
                  <a:pos x="85" y="32"/>
                </a:cxn>
                <a:cxn ang="0">
                  <a:pos x="57" y="32"/>
                </a:cxn>
                <a:cxn ang="0">
                  <a:pos x="41" y="0"/>
                </a:cxn>
                <a:cxn ang="0">
                  <a:pos x="30" y="32"/>
                </a:cxn>
                <a:cxn ang="0">
                  <a:pos x="0" y="32"/>
                </a:cxn>
                <a:cxn ang="0">
                  <a:pos x="24" y="47"/>
                </a:cxn>
                <a:cxn ang="0">
                  <a:pos x="11" y="76"/>
                </a:cxn>
                <a:cxn ang="0">
                  <a:pos x="11" y="76"/>
                </a:cxn>
              </a:cxnLst>
              <a:rect l="0" t="0" r="r" b="b"/>
              <a:pathLst>
                <a:path w="85" h="76">
                  <a:moveTo>
                    <a:pt x="11" y="76"/>
                  </a:moveTo>
                  <a:lnTo>
                    <a:pt x="41" y="58"/>
                  </a:lnTo>
                  <a:lnTo>
                    <a:pt x="74" y="76"/>
                  </a:lnTo>
                  <a:lnTo>
                    <a:pt x="63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1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1" y="76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2" name="Freeform 56"/>
            <p:cNvSpPr>
              <a:spLocks/>
            </p:cNvSpPr>
            <p:nvPr userDrawn="1"/>
          </p:nvSpPr>
          <p:spPr bwMode="auto">
            <a:xfrm>
              <a:off x="4861" y="283"/>
              <a:ext cx="28" cy="25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44" y="58"/>
                </a:cxn>
                <a:cxn ang="0">
                  <a:pos x="75" y="76"/>
                </a:cxn>
                <a:cxn ang="0">
                  <a:pos x="62" y="47"/>
                </a:cxn>
                <a:cxn ang="0">
                  <a:pos x="85" y="32"/>
                </a:cxn>
                <a:cxn ang="0">
                  <a:pos x="57" y="32"/>
                </a:cxn>
                <a:cxn ang="0">
                  <a:pos x="44" y="0"/>
                </a:cxn>
                <a:cxn ang="0">
                  <a:pos x="31" y="32"/>
                </a:cxn>
                <a:cxn ang="0">
                  <a:pos x="0" y="32"/>
                </a:cxn>
                <a:cxn ang="0">
                  <a:pos x="25" y="47"/>
                </a:cxn>
                <a:cxn ang="0">
                  <a:pos x="12" y="76"/>
                </a:cxn>
                <a:cxn ang="0">
                  <a:pos x="12" y="76"/>
                </a:cxn>
              </a:cxnLst>
              <a:rect l="0" t="0" r="r" b="b"/>
              <a:pathLst>
                <a:path w="85" h="76">
                  <a:moveTo>
                    <a:pt x="12" y="76"/>
                  </a:moveTo>
                  <a:lnTo>
                    <a:pt x="44" y="58"/>
                  </a:lnTo>
                  <a:lnTo>
                    <a:pt x="75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2" y="76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3" name="Freeform 57"/>
            <p:cNvSpPr>
              <a:spLocks/>
            </p:cNvSpPr>
            <p:nvPr userDrawn="1"/>
          </p:nvSpPr>
          <p:spPr bwMode="auto">
            <a:xfrm>
              <a:off x="4935" y="283"/>
              <a:ext cx="28" cy="25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43" y="58"/>
                </a:cxn>
                <a:cxn ang="0">
                  <a:pos x="75" y="76"/>
                </a:cxn>
                <a:cxn ang="0">
                  <a:pos x="63" y="47"/>
                </a:cxn>
                <a:cxn ang="0">
                  <a:pos x="86" y="32"/>
                </a:cxn>
                <a:cxn ang="0">
                  <a:pos x="56" y="32"/>
                </a:cxn>
                <a:cxn ang="0">
                  <a:pos x="43" y="0"/>
                </a:cxn>
                <a:cxn ang="0">
                  <a:pos x="29" y="32"/>
                </a:cxn>
                <a:cxn ang="0">
                  <a:pos x="0" y="32"/>
                </a:cxn>
                <a:cxn ang="0">
                  <a:pos x="24" y="47"/>
                </a:cxn>
                <a:cxn ang="0">
                  <a:pos x="12" y="76"/>
                </a:cxn>
                <a:cxn ang="0">
                  <a:pos x="12" y="76"/>
                </a:cxn>
              </a:cxnLst>
              <a:rect l="0" t="0" r="r" b="b"/>
              <a:pathLst>
                <a:path w="86" h="76">
                  <a:moveTo>
                    <a:pt x="12" y="76"/>
                  </a:moveTo>
                  <a:lnTo>
                    <a:pt x="43" y="58"/>
                  </a:lnTo>
                  <a:lnTo>
                    <a:pt x="75" y="76"/>
                  </a:lnTo>
                  <a:lnTo>
                    <a:pt x="63" y="47"/>
                  </a:lnTo>
                  <a:lnTo>
                    <a:pt x="86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2" y="76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4" name="Freeform 58"/>
            <p:cNvSpPr>
              <a:spLocks/>
            </p:cNvSpPr>
            <p:nvPr userDrawn="1"/>
          </p:nvSpPr>
          <p:spPr bwMode="auto">
            <a:xfrm>
              <a:off x="5008" y="283"/>
              <a:ext cx="28" cy="25"/>
            </a:xfrm>
            <a:custGeom>
              <a:avLst/>
              <a:gdLst/>
              <a:ahLst/>
              <a:cxnLst>
                <a:cxn ang="0">
                  <a:pos x="11" y="76"/>
                </a:cxn>
                <a:cxn ang="0">
                  <a:pos x="43" y="58"/>
                </a:cxn>
                <a:cxn ang="0">
                  <a:pos x="74" y="76"/>
                </a:cxn>
                <a:cxn ang="0">
                  <a:pos x="61" y="47"/>
                </a:cxn>
                <a:cxn ang="0">
                  <a:pos x="84" y="32"/>
                </a:cxn>
                <a:cxn ang="0">
                  <a:pos x="55" y="32"/>
                </a:cxn>
                <a:cxn ang="0">
                  <a:pos x="41" y="0"/>
                </a:cxn>
                <a:cxn ang="0">
                  <a:pos x="29" y="32"/>
                </a:cxn>
                <a:cxn ang="0">
                  <a:pos x="0" y="32"/>
                </a:cxn>
                <a:cxn ang="0">
                  <a:pos x="25" y="47"/>
                </a:cxn>
                <a:cxn ang="0">
                  <a:pos x="11" y="76"/>
                </a:cxn>
                <a:cxn ang="0">
                  <a:pos x="11" y="76"/>
                </a:cxn>
              </a:cxnLst>
              <a:rect l="0" t="0" r="r" b="b"/>
              <a:pathLst>
                <a:path w="84" h="76">
                  <a:moveTo>
                    <a:pt x="11" y="76"/>
                  </a:moveTo>
                  <a:lnTo>
                    <a:pt x="43" y="58"/>
                  </a:lnTo>
                  <a:lnTo>
                    <a:pt x="74" y="76"/>
                  </a:lnTo>
                  <a:lnTo>
                    <a:pt x="61" y="47"/>
                  </a:lnTo>
                  <a:lnTo>
                    <a:pt x="84" y="32"/>
                  </a:lnTo>
                  <a:lnTo>
                    <a:pt x="55" y="32"/>
                  </a:lnTo>
                  <a:lnTo>
                    <a:pt x="41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1" y="76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5" name="Freeform 59"/>
            <p:cNvSpPr>
              <a:spLocks/>
            </p:cNvSpPr>
            <p:nvPr userDrawn="1"/>
          </p:nvSpPr>
          <p:spPr bwMode="auto">
            <a:xfrm>
              <a:off x="4678" y="323"/>
              <a:ext cx="28" cy="26"/>
            </a:xfrm>
            <a:custGeom>
              <a:avLst/>
              <a:gdLst/>
              <a:ahLst/>
              <a:cxnLst>
                <a:cxn ang="0">
                  <a:pos x="14" y="77"/>
                </a:cxn>
                <a:cxn ang="0">
                  <a:pos x="43" y="57"/>
                </a:cxn>
                <a:cxn ang="0">
                  <a:pos x="73" y="77"/>
                </a:cxn>
                <a:cxn ang="0">
                  <a:pos x="62" y="47"/>
                </a:cxn>
                <a:cxn ang="0">
                  <a:pos x="84" y="31"/>
                </a:cxn>
                <a:cxn ang="0">
                  <a:pos x="57" y="31"/>
                </a:cxn>
                <a:cxn ang="0">
                  <a:pos x="43" y="0"/>
                </a:cxn>
                <a:cxn ang="0">
                  <a:pos x="31" y="31"/>
                </a:cxn>
                <a:cxn ang="0">
                  <a:pos x="0" y="31"/>
                </a:cxn>
                <a:cxn ang="0">
                  <a:pos x="24" y="47"/>
                </a:cxn>
                <a:cxn ang="0">
                  <a:pos x="14" y="77"/>
                </a:cxn>
                <a:cxn ang="0">
                  <a:pos x="14" y="77"/>
                </a:cxn>
              </a:cxnLst>
              <a:rect l="0" t="0" r="r" b="b"/>
              <a:pathLst>
                <a:path w="84" h="77">
                  <a:moveTo>
                    <a:pt x="14" y="77"/>
                  </a:moveTo>
                  <a:lnTo>
                    <a:pt x="43" y="57"/>
                  </a:lnTo>
                  <a:lnTo>
                    <a:pt x="73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4" y="7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6" name="Freeform 60"/>
            <p:cNvSpPr>
              <a:spLocks/>
            </p:cNvSpPr>
            <p:nvPr userDrawn="1"/>
          </p:nvSpPr>
          <p:spPr bwMode="auto">
            <a:xfrm>
              <a:off x="4751" y="323"/>
              <a:ext cx="28" cy="26"/>
            </a:xfrm>
            <a:custGeom>
              <a:avLst/>
              <a:gdLst/>
              <a:ahLst/>
              <a:cxnLst>
                <a:cxn ang="0">
                  <a:pos x="11" y="77"/>
                </a:cxn>
                <a:cxn ang="0">
                  <a:pos x="42" y="57"/>
                </a:cxn>
                <a:cxn ang="0">
                  <a:pos x="74" y="77"/>
                </a:cxn>
                <a:cxn ang="0">
                  <a:pos x="62" y="47"/>
                </a:cxn>
                <a:cxn ang="0">
                  <a:pos x="84" y="31"/>
                </a:cxn>
                <a:cxn ang="0">
                  <a:pos x="56" y="31"/>
                </a:cxn>
                <a:cxn ang="0">
                  <a:pos x="42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4" y="47"/>
                </a:cxn>
                <a:cxn ang="0">
                  <a:pos x="11" y="77"/>
                </a:cxn>
                <a:cxn ang="0">
                  <a:pos x="11" y="77"/>
                </a:cxn>
              </a:cxnLst>
              <a:rect l="0" t="0" r="r" b="b"/>
              <a:pathLst>
                <a:path w="84" h="77">
                  <a:moveTo>
                    <a:pt x="11" y="77"/>
                  </a:moveTo>
                  <a:lnTo>
                    <a:pt x="42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1" y="7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7" name="Freeform 61"/>
            <p:cNvSpPr>
              <a:spLocks/>
            </p:cNvSpPr>
            <p:nvPr userDrawn="1"/>
          </p:nvSpPr>
          <p:spPr bwMode="auto">
            <a:xfrm>
              <a:off x="4825" y="323"/>
              <a:ext cx="27" cy="26"/>
            </a:xfrm>
            <a:custGeom>
              <a:avLst/>
              <a:gdLst/>
              <a:ahLst/>
              <a:cxnLst>
                <a:cxn ang="0">
                  <a:pos x="12" y="77"/>
                </a:cxn>
                <a:cxn ang="0">
                  <a:pos x="43" y="57"/>
                </a:cxn>
                <a:cxn ang="0">
                  <a:pos x="74" y="77"/>
                </a:cxn>
                <a:cxn ang="0">
                  <a:pos x="62" y="47"/>
                </a:cxn>
                <a:cxn ang="0">
                  <a:pos x="83" y="31"/>
                </a:cxn>
                <a:cxn ang="0">
                  <a:pos x="56" y="31"/>
                </a:cxn>
                <a:cxn ang="0">
                  <a:pos x="43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3" y="47"/>
                </a:cxn>
                <a:cxn ang="0">
                  <a:pos x="12" y="77"/>
                </a:cxn>
                <a:cxn ang="0">
                  <a:pos x="12" y="77"/>
                </a:cxn>
              </a:cxnLst>
              <a:rect l="0" t="0" r="r" b="b"/>
              <a:pathLst>
                <a:path w="83" h="77">
                  <a:moveTo>
                    <a:pt x="12" y="77"/>
                  </a:moveTo>
                  <a:lnTo>
                    <a:pt x="43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7"/>
                  </a:lnTo>
                  <a:lnTo>
                    <a:pt x="12" y="7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8" name="Freeform 62"/>
            <p:cNvSpPr>
              <a:spLocks/>
            </p:cNvSpPr>
            <p:nvPr userDrawn="1"/>
          </p:nvSpPr>
          <p:spPr bwMode="auto">
            <a:xfrm>
              <a:off x="4897" y="323"/>
              <a:ext cx="29" cy="26"/>
            </a:xfrm>
            <a:custGeom>
              <a:avLst/>
              <a:gdLst/>
              <a:ahLst/>
              <a:cxnLst>
                <a:cxn ang="0">
                  <a:pos x="13" y="77"/>
                </a:cxn>
                <a:cxn ang="0">
                  <a:pos x="45" y="57"/>
                </a:cxn>
                <a:cxn ang="0">
                  <a:pos x="76" y="77"/>
                </a:cxn>
                <a:cxn ang="0">
                  <a:pos x="62" y="47"/>
                </a:cxn>
                <a:cxn ang="0">
                  <a:pos x="86" y="31"/>
                </a:cxn>
                <a:cxn ang="0">
                  <a:pos x="57" y="31"/>
                </a:cxn>
                <a:cxn ang="0">
                  <a:pos x="45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6" y="47"/>
                </a:cxn>
                <a:cxn ang="0">
                  <a:pos x="13" y="77"/>
                </a:cxn>
                <a:cxn ang="0">
                  <a:pos x="13" y="77"/>
                </a:cxn>
              </a:cxnLst>
              <a:rect l="0" t="0" r="r" b="b"/>
              <a:pathLst>
                <a:path w="86" h="77">
                  <a:moveTo>
                    <a:pt x="13" y="77"/>
                  </a:moveTo>
                  <a:lnTo>
                    <a:pt x="45" y="57"/>
                  </a:lnTo>
                  <a:lnTo>
                    <a:pt x="76" y="77"/>
                  </a:lnTo>
                  <a:lnTo>
                    <a:pt x="62" y="47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3" y="77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79" name="Freeform 63"/>
            <p:cNvSpPr>
              <a:spLocks/>
            </p:cNvSpPr>
            <p:nvPr userDrawn="1"/>
          </p:nvSpPr>
          <p:spPr bwMode="auto">
            <a:xfrm>
              <a:off x="4971" y="323"/>
              <a:ext cx="29" cy="26"/>
            </a:xfrm>
            <a:custGeom>
              <a:avLst/>
              <a:gdLst/>
              <a:ahLst/>
              <a:cxnLst>
                <a:cxn ang="0">
                  <a:pos x="12" y="77"/>
                </a:cxn>
                <a:cxn ang="0">
                  <a:pos x="43" y="57"/>
                </a:cxn>
                <a:cxn ang="0">
                  <a:pos x="75" y="77"/>
                </a:cxn>
                <a:cxn ang="0">
                  <a:pos x="63" y="47"/>
                </a:cxn>
                <a:cxn ang="0">
                  <a:pos x="85" y="31"/>
                </a:cxn>
                <a:cxn ang="0">
                  <a:pos x="56" y="31"/>
                </a:cxn>
                <a:cxn ang="0">
                  <a:pos x="43" y="0"/>
                </a:cxn>
                <a:cxn ang="0">
                  <a:pos x="29" y="31"/>
                </a:cxn>
                <a:cxn ang="0">
                  <a:pos x="0" y="31"/>
                </a:cxn>
                <a:cxn ang="0">
                  <a:pos x="25" y="47"/>
                </a:cxn>
                <a:cxn ang="0">
                  <a:pos x="12" y="77"/>
                </a:cxn>
                <a:cxn ang="0">
                  <a:pos x="12" y="77"/>
                </a:cxn>
              </a:cxnLst>
              <a:rect l="0" t="0" r="r" b="b"/>
              <a:pathLst>
                <a:path w="85" h="77">
                  <a:moveTo>
                    <a:pt x="12" y="77"/>
                  </a:moveTo>
                  <a:lnTo>
                    <a:pt x="43" y="57"/>
                  </a:lnTo>
                  <a:lnTo>
                    <a:pt x="75" y="77"/>
                  </a:lnTo>
                  <a:lnTo>
                    <a:pt x="63" y="47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7"/>
                  </a:lnTo>
                  <a:lnTo>
                    <a:pt x="12" y="7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0" name="Freeform 64"/>
            <p:cNvSpPr>
              <a:spLocks/>
            </p:cNvSpPr>
            <p:nvPr userDrawn="1"/>
          </p:nvSpPr>
          <p:spPr bwMode="auto">
            <a:xfrm>
              <a:off x="5044" y="323"/>
              <a:ext cx="29" cy="26"/>
            </a:xfrm>
            <a:custGeom>
              <a:avLst/>
              <a:gdLst/>
              <a:ahLst/>
              <a:cxnLst>
                <a:cxn ang="0">
                  <a:pos x="14" y="77"/>
                </a:cxn>
                <a:cxn ang="0">
                  <a:pos x="44" y="57"/>
                </a:cxn>
                <a:cxn ang="0">
                  <a:pos x="76" y="77"/>
                </a:cxn>
                <a:cxn ang="0">
                  <a:pos x="63" y="47"/>
                </a:cxn>
                <a:cxn ang="0">
                  <a:pos x="86" y="31"/>
                </a:cxn>
                <a:cxn ang="0">
                  <a:pos x="58" y="31"/>
                </a:cxn>
                <a:cxn ang="0">
                  <a:pos x="43" y="0"/>
                </a:cxn>
                <a:cxn ang="0">
                  <a:pos x="30" y="31"/>
                </a:cxn>
                <a:cxn ang="0">
                  <a:pos x="0" y="31"/>
                </a:cxn>
                <a:cxn ang="0">
                  <a:pos x="26" y="47"/>
                </a:cxn>
                <a:cxn ang="0">
                  <a:pos x="14" y="77"/>
                </a:cxn>
                <a:cxn ang="0">
                  <a:pos x="14" y="77"/>
                </a:cxn>
              </a:cxnLst>
              <a:rect l="0" t="0" r="r" b="b"/>
              <a:pathLst>
                <a:path w="86" h="77">
                  <a:moveTo>
                    <a:pt x="14" y="77"/>
                  </a:moveTo>
                  <a:lnTo>
                    <a:pt x="44" y="57"/>
                  </a:lnTo>
                  <a:lnTo>
                    <a:pt x="76" y="77"/>
                  </a:lnTo>
                  <a:lnTo>
                    <a:pt x="63" y="47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4" y="7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1" name="Freeform 65"/>
            <p:cNvSpPr>
              <a:spLocks/>
            </p:cNvSpPr>
            <p:nvPr userDrawn="1"/>
          </p:nvSpPr>
          <p:spPr bwMode="auto">
            <a:xfrm>
              <a:off x="4715" y="362"/>
              <a:ext cx="28" cy="26"/>
            </a:xfrm>
            <a:custGeom>
              <a:avLst/>
              <a:gdLst/>
              <a:ahLst/>
              <a:cxnLst>
                <a:cxn ang="0">
                  <a:pos x="13" y="76"/>
                </a:cxn>
                <a:cxn ang="0">
                  <a:pos x="44" y="56"/>
                </a:cxn>
                <a:cxn ang="0">
                  <a:pos x="76" y="76"/>
                </a:cxn>
                <a:cxn ang="0">
                  <a:pos x="62" y="45"/>
                </a:cxn>
                <a:cxn ang="0">
                  <a:pos x="85" y="30"/>
                </a:cxn>
                <a:cxn ang="0">
                  <a:pos x="57" y="30"/>
                </a:cxn>
                <a:cxn ang="0">
                  <a:pos x="44" y="0"/>
                </a:cxn>
                <a:cxn ang="0">
                  <a:pos x="31" y="30"/>
                </a:cxn>
                <a:cxn ang="0">
                  <a:pos x="0" y="30"/>
                </a:cxn>
                <a:cxn ang="0">
                  <a:pos x="25" y="45"/>
                </a:cxn>
                <a:cxn ang="0">
                  <a:pos x="13" y="76"/>
                </a:cxn>
                <a:cxn ang="0">
                  <a:pos x="13" y="76"/>
                </a:cxn>
              </a:cxnLst>
              <a:rect l="0" t="0" r="r" b="b"/>
              <a:pathLst>
                <a:path w="85" h="76">
                  <a:moveTo>
                    <a:pt x="13" y="76"/>
                  </a:moveTo>
                  <a:lnTo>
                    <a:pt x="44" y="56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3" y="76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2" name="Freeform 66"/>
            <p:cNvSpPr>
              <a:spLocks/>
            </p:cNvSpPr>
            <p:nvPr userDrawn="1"/>
          </p:nvSpPr>
          <p:spPr bwMode="auto">
            <a:xfrm>
              <a:off x="4788" y="362"/>
              <a:ext cx="28" cy="26"/>
            </a:xfrm>
            <a:custGeom>
              <a:avLst/>
              <a:gdLst/>
              <a:ahLst/>
              <a:cxnLst>
                <a:cxn ang="0">
                  <a:pos x="11" y="76"/>
                </a:cxn>
                <a:cxn ang="0">
                  <a:pos x="41" y="56"/>
                </a:cxn>
                <a:cxn ang="0">
                  <a:pos x="74" y="76"/>
                </a:cxn>
                <a:cxn ang="0">
                  <a:pos x="63" y="45"/>
                </a:cxn>
                <a:cxn ang="0">
                  <a:pos x="85" y="30"/>
                </a:cxn>
                <a:cxn ang="0">
                  <a:pos x="57" y="30"/>
                </a:cxn>
                <a:cxn ang="0">
                  <a:pos x="41" y="0"/>
                </a:cxn>
                <a:cxn ang="0">
                  <a:pos x="30" y="30"/>
                </a:cxn>
                <a:cxn ang="0">
                  <a:pos x="0" y="30"/>
                </a:cxn>
                <a:cxn ang="0">
                  <a:pos x="24" y="45"/>
                </a:cxn>
                <a:cxn ang="0">
                  <a:pos x="11" y="76"/>
                </a:cxn>
                <a:cxn ang="0">
                  <a:pos x="11" y="76"/>
                </a:cxn>
              </a:cxnLst>
              <a:rect l="0" t="0" r="r" b="b"/>
              <a:pathLst>
                <a:path w="85" h="76">
                  <a:moveTo>
                    <a:pt x="11" y="76"/>
                  </a:moveTo>
                  <a:lnTo>
                    <a:pt x="41" y="56"/>
                  </a:lnTo>
                  <a:lnTo>
                    <a:pt x="74" y="76"/>
                  </a:lnTo>
                  <a:lnTo>
                    <a:pt x="63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1" y="0"/>
                  </a:lnTo>
                  <a:lnTo>
                    <a:pt x="30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1" y="76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3" name="Freeform 67"/>
            <p:cNvSpPr>
              <a:spLocks/>
            </p:cNvSpPr>
            <p:nvPr userDrawn="1"/>
          </p:nvSpPr>
          <p:spPr bwMode="auto">
            <a:xfrm>
              <a:off x="4861" y="362"/>
              <a:ext cx="28" cy="26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44" y="56"/>
                </a:cxn>
                <a:cxn ang="0">
                  <a:pos x="75" y="76"/>
                </a:cxn>
                <a:cxn ang="0">
                  <a:pos x="62" y="45"/>
                </a:cxn>
                <a:cxn ang="0">
                  <a:pos x="85" y="30"/>
                </a:cxn>
                <a:cxn ang="0">
                  <a:pos x="57" y="30"/>
                </a:cxn>
                <a:cxn ang="0">
                  <a:pos x="44" y="0"/>
                </a:cxn>
                <a:cxn ang="0">
                  <a:pos x="31" y="30"/>
                </a:cxn>
                <a:cxn ang="0">
                  <a:pos x="0" y="30"/>
                </a:cxn>
                <a:cxn ang="0">
                  <a:pos x="25" y="45"/>
                </a:cxn>
                <a:cxn ang="0">
                  <a:pos x="12" y="76"/>
                </a:cxn>
                <a:cxn ang="0">
                  <a:pos x="12" y="76"/>
                </a:cxn>
              </a:cxnLst>
              <a:rect l="0" t="0" r="r" b="b"/>
              <a:pathLst>
                <a:path w="85" h="76">
                  <a:moveTo>
                    <a:pt x="12" y="76"/>
                  </a:moveTo>
                  <a:lnTo>
                    <a:pt x="44" y="56"/>
                  </a:lnTo>
                  <a:lnTo>
                    <a:pt x="75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2" y="76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4" name="Freeform 68"/>
            <p:cNvSpPr>
              <a:spLocks/>
            </p:cNvSpPr>
            <p:nvPr userDrawn="1"/>
          </p:nvSpPr>
          <p:spPr bwMode="auto">
            <a:xfrm>
              <a:off x="4935" y="362"/>
              <a:ext cx="28" cy="26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43" y="56"/>
                </a:cxn>
                <a:cxn ang="0">
                  <a:pos x="75" y="76"/>
                </a:cxn>
                <a:cxn ang="0">
                  <a:pos x="63" y="45"/>
                </a:cxn>
                <a:cxn ang="0">
                  <a:pos x="86" y="30"/>
                </a:cxn>
                <a:cxn ang="0">
                  <a:pos x="56" y="30"/>
                </a:cxn>
                <a:cxn ang="0">
                  <a:pos x="43" y="0"/>
                </a:cxn>
                <a:cxn ang="0">
                  <a:pos x="29" y="30"/>
                </a:cxn>
                <a:cxn ang="0">
                  <a:pos x="0" y="30"/>
                </a:cxn>
                <a:cxn ang="0">
                  <a:pos x="24" y="45"/>
                </a:cxn>
                <a:cxn ang="0">
                  <a:pos x="12" y="76"/>
                </a:cxn>
                <a:cxn ang="0">
                  <a:pos x="12" y="76"/>
                </a:cxn>
              </a:cxnLst>
              <a:rect l="0" t="0" r="r" b="b"/>
              <a:pathLst>
                <a:path w="86" h="76">
                  <a:moveTo>
                    <a:pt x="12" y="76"/>
                  </a:moveTo>
                  <a:lnTo>
                    <a:pt x="43" y="56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6" y="30"/>
                  </a:lnTo>
                  <a:lnTo>
                    <a:pt x="56" y="30"/>
                  </a:lnTo>
                  <a:lnTo>
                    <a:pt x="43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2" y="76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5" name="Freeform 69"/>
            <p:cNvSpPr>
              <a:spLocks/>
            </p:cNvSpPr>
            <p:nvPr userDrawn="1"/>
          </p:nvSpPr>
          <p:spPr bwMode="auto">
            <a:xfrm>
              <a:off x="5008" y="362"/>
              <a:ext cx="28" cy="26"/>
            </a:xfrm>
            <a:custGeom>
              <a:avLst/>
              <a:gdLst/>
              <a:ahLst/>
              <a:cxnLst>
                <a:cxn ang="0">
                  <a:pos x="11" y="76"/>
                </a:cxn>
                <a:cxn ang="0">
                  <a:pos x="43" y="56"/>
                </a:cxn>
                <a:cxn ang="0">
                  <a:pos x="74" y="76"/>
                </a:cxn>
                <a:cxn ang="0">
                  <a:pos x="61" y="45"/>
                </a:cxn>
                <a:cxn ang="0">
                  <a:pos x="84" y="30"/>
                </a:cxn>
                <a:cxn ang="0">
                  <a:pos x="55" y="30"/>
                </a:cxn>
                <a:cxn ang="0">
                  <a:pos x="41" y="0"/>
                </a:cxn>
                <a:cxn ang="0">
                  <a:pos x="29" y="30"/>
                </a:cxn>
                <a:cxn ang="0">
                  <a:pos x="0" y="30"/>
                </a:cxn>
                <a:cxn ang="0">
                  <a:pos x="25" y="45"/>
                </a:cxn>
                <a:cxn ang="0">
                  <a:pos x="11" y="76"/>
                </a:cxn>
                <a:cxn ang="0">
                  <a:pos x="11" y="76"/>
                </a:cxn>
              </a:cxnLst>
              <a:rect l="0" t="0" r="r" b="b"/>
              <a:pathLst>
                <a:path w="84" h="76">
                  <a:moveTo>
                    <a:pt x="11" y="76"/>
                  </a:moveTo>
                  <a:lnTo>
                    <a:pt x="43" y="56"/>
                  </a:lnTo>
                  <a:lnTo>
                    <a:pt x="74" y="76"/>
                  </a:lnTo>
                  <a:lnTo>
                    <a:pt x="61" y="45"/>
                  </a:lnTo>
                  <a:lnTo>
                    <a:pt x="84" y="30"/>
                  </a:lnTo>
                  <a:lnTo>
                    <a:pt x="55" y="30"/>
                  </a:lnTo>
                  <a:lnTo>
                    <a:pt x="41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1" y="76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6" name="Freeform 70"/>
            <p:cNvSpPr>
              <a:spLocks/>
            </p:cNvSpPr>
            <p:nvPr userDrawn="1"/>
          </p:nvSpPr>
          <p:spPr bwMode="auto">
            <a:xfrm>
              <a:off x="4678" y="403"/>
              <a:ext cx="28" cy="25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43" y="55"/>
                </a:cxn>
                <a:cxn ang="0">
                  <a:pos x="73" y="75"/>
                </a:cxn>
                <a:cxn ang="0">
                  <a:pos x="62" y="43"/>
                </a:cxn>
                <a:cxn ang="0">
                  <a:pos x="84" y="29"/>
                </a:cxn>
                <a:cxn ang="0">
                  <a:pos x="57" y="29"/>
                </a:cxn>
                <a:cxn ang="0">
                  <a:pos x="43" y="0"/>
                </a:cxn>
                <a:cxn ang="0">
                  <a:pos x="31" y="29"/>
                </a:cxn>
                <a:cxn ang="0">
                  <a:pos x="0" y="29"/>
                </a:cxn>
                <a:cxn ang="0">
                  <a:pos x="24" y="45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84" h="75">
                  <a:moveTo>
                    <a:pt x="14" y="75"/>
                  </a:moveTo>
                  <a:lnTo>
                    <a:pt x="43" y="55"/>
                  </a:lnTo>
                  <a:lnTo>
                    <a:pt x="73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7" name="Freeform 71"/>
            <p:cNvSpPr>
              <a:spLocks/>
            </p:cNvSpPr>
            <p:nvPr userDrawn="1"/>
          </p:nvSpPr>
          <p:spPr bwMode="auto">
            <a:xfrm>
              <a:off x="4751" y="403"/>
              <a:ext cx="28" cy="25"/>
            </a:xfrm>
            <a:custGeom>
              <a:avLst/>
              <a:gdLst/>
              <a:ahLst/>
              <a:cxnLst>
                <a:cxn ang="0">
                  <a:pos x="11" y="75"/>
                </a:cxn>
                <a:cxn ang="0">
                  <a:pos x="42" y="55"/>
                </a:cxn>
                <a:cxn ang="0">
                  <a:pos x="74" y="75"/>
                </a:cxn>
                <a:cxn ang="0">
                  <a:pos x="62" y="43"/>
                </a:cxn>
                <a:cxn ang="0">
                  <a:pos x="84" y="29"/>
                </a:cxn>
                <a:cxn ang="0">
                  <a:pos x="56" y="29"/>
                </a:cxn>
                <a:cxn ang="0">
                  <a:pos x="42" y="0"/>
                </a:cxn>
                <a:cxn ang="0">
                  <a:pos x="30" y="29"/>
                </a:cxn>
                <a:cxn ang="0">
                  <a:pos x="0" y="29"/>
                </a:cxn>
                <a:cxn ang="0">
                  <a:pos x="24" y="45"/>
                </a:cxn>
                <a:cxn ang="0">
                  <a:pos x="11" y="75"/>
                </a:cxn>
                <a:cxn ang="0">
                  <a:pos x="11" y="75"/>
                </a:cxn>
              </a:cxnLst>
              <a:rect l="0" t="0" r="r" b="b"/>
              <a:pathLst>
                <a:path w="84" h="75">
                  <a:moveTo>
                    <a:pt x="11" y="75"/>
                  </a:moveTo>
                  <a:lnTo>
                    <a:pt x="42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1" y="75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8" name="Freeform 72"/>
            <p:cNvSpPr>
              <a:spLocks/>
            </p:cNvSpPr>
            <p:nvPr userDrawn="1"/>
          </p:nvSpPr>
          <p:spPr bwMode="auto">
            <a:xfrm>
              <a:off x="4825" y="403"/>
              <a:ext cx="27" cy="25"/>
            </a:xfrm>
            <a:custGeom>
              <a:avLst/>
              <a:gdLst/>
              <a:ahLst/>
              <a:cxnLst>
                <a:cxn ang="0">
                  <a:pos x="12" y="75"/>
                </a:cxn>
                <a:cxn ang="0">
                  <a:pos x="43" y="55"/>
                </a:cxn>
                <a:cxn ang="0">
                  <a:pos x="74" y="75"/>
                </a:cxn>
                <a:cxn ang="0">
                  <a:pos x="62" y="43"/>
                </a:cxn>
                <a:cxn ang="0">
                  <a:pos x="83" y="29"/>
                </a:cxn>
                <a:cxn ang="0">
                  <a:pos x="56" y="29"/>
                </a:cxn>
                <a:cxn ang="0">
                  <a:pos x="43" y="0"/>
                </a:cxn>
                <a:cxn ang="0">
                  <a:pos x="29" y="29"/>
                </a:cxn>
                <a:cxn ang="0">
                  <a:pos x="0" y="29"/>
                </a:cxn>
                <a:cxn ang="0">
                  <a:pos x="23" y="45"/>
                </a:cxn>
                <a:cxn ang="0">
                  <a:pos x="12" y="75"/>
                </a:cxn>
                <a:cxn ang="0">
                  <a:pos x="12" y="75"/>
                </a:cxn>
              </a:cxnLst>
              <a:rect l="0" t="0" r="r" b="b"/>
              <a:pathLst>
                <a:path w="83" h="75">
                  <a:moveTo>
                    <a:pt x="12" y="75"/>
                  </a:moveTo>
                  <a:lnTo>
                    <a:pt x="43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5"/>
                  </a:lnTo>
                  <a:lnTo>
                    <a:pt x="12" y="7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89" name="Freeform 73"/>
            <p:cNvSpPr>
              <a:spLocks/>
            </p:cNvSpPr>
            <p:nvPr userDrawn="1"/>
          </p:nvSpPr>
          <p:spPr bwMode="auto">
            <a:xfrm>
              <a:off x="4897" y="403"/>
              <a:ext cx="29" cy="25"/>
            </a:xfrm>
            <a:custGeom>
              <a:avLst/>
              <a:gdLst/>
              <a:ahLst/>
              <a:cxnLst>
                <a:cxn ang="0">
                  <a:pos x="13" y="75"/>
                </a:cxn>
                <a:cxn ang="0">
                  <a:pos x="45" y="55"/>
                </a:cxn>
                <a:cxn ang="0">
                  <a:pos x="76" y="75"/>
                </a:cxn>
                <a:cxn ang="0">
                  <a:pos x="62" y="43"/>
                </a:cxn>
                <a:cxn ang="0">
                  <a:pos x="86" y="29"/>
                </a:cxn>
                <a:cxn ang="0">
                  <a:pos x="57" y="29"/>
                </a:cxn>
                <a:cxn ang="0">
                  <a:pos x="45" y="0"/>
                </a:cxn>
                <a:cxn ang="0">
                  <a:pos x="30" y="29"/>
                </a:cxn>
                <a:cxn ang="0">
                  <a:pos x="0" y="29"/>
                </a:cxn>
                <a:cxn ang="0">
                  <a:pos x="26" y="45"/>
                </a:cxn>
                <a:cxn ang="0">
                  <a:pos x="13" y="75"/>
                </a:cxn>
                <a:cxn ang="0">
                  <a:pos x="13" y="75"/>
                </a:cxn>
              </a:cxnLst>
              <a:rect l="0" t="0" r="r" b="b"/>
              <a:pathLst>
                <a:path w="86" h="75">
                  <a:moveTo>
                    <a:pt x="13" y="75"/>
                  </a:moveTo>
                  <a:lnTo>
                    <a:pt x="45" y="55"/>
                  </a:lnTo>
                  <a:lnTo>
                    <a:pt x="76" y="75"/>
                  </a:lnTo>
                  <a:lnTo>
                    <a:pt x="62" y="43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3" y="75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90" name="Freeform 74"/>
            <p:cNvSpPr>
              <a:spLocks/>
            </p:cNvSpPr>
            <p:nvPr userDrawn="1"/>
          </p:nvSpPr>
          <p:spPr bwMode="auto">
            <a:xfrm>
              <a:off x="4971" y="403"/>
              <a:ext cx="29" cy="25"/>
            </a:xfrm>
            <a:custGeom>
              <a:avLst/>
              <a:gdLst/>
              <a:ahLst/>
              <a:cxnLst>
                <a:cxn ang="0">
                  <a:pos x="12" y="75"/>
                </a:cxn>
                <a:cxn ang="0">
                  <a:pos x="43" y="55"/>
                </a:cxn>
                <a:cxn ang="0">
                  <a:pos x="75" y="75"/>
                </a:cxn>
                <a:cxn ang="0">
                  <a:pos x="63" y="43"/>
                </a:cxn>
                <a:cxn ang="0">
                  <a:pos x="85" y="29"/>
                </a:cxn>
                <a:cxn ang="0">
                  <a:pos x="56" y="29"/>
                </a:cxn>
                <a:cxn ang="0">
                  <a:pos x="43" y="0"/>
                </a:cxn>
                <a:cxn ang="0">
                  <a:pos x="29" y="29"/>
                </a:cxn>
                <a:cxn ang="0">
                  <a:pos x="0" y="29"/>
                </a:cxn>
                <a:cxn ang="0">
                  <a:pos x="25" y="45"/>
                </a:cxn>
                <a:cxn ang="0">
                  <a:pos x="12" y="75"/>
                </a:cxn>
                <a:cxn ang="0">
                  <a:pos x="12" y="75"/>
                </a:cxn>
              </a:cxnLst>
              <a:rect l="0" t="0" r="r" b="b"/>
              <a:pathLst>
                <a:path w="85" h="75">
                  <a:moveTo>
                    <a:pt x="12" y="75"/>
                  </a:moveTo>
                  <a:lnTo>
                    <a:pt x="43" y="55"/>
                  </a:lnTo>
                  <a:lnTo>
                    <a:pt x="75" y="75"/>
                  </a:lnTo>
                  <a:lnTo>
                    <a:pt x="63" y="43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5"/>
                  </a:lnTo>
                  <a:lnTo>
                    <a:pt x="12" y="7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91" name="Freeform 75"/>
            <p:cNvSpPr>
              <a:spLocks/>
            </p:cNvSpPr>
            <p:nvPr userDrawn="1"/>
          </p:nvSpPr>
          <p:spPr bwMode="auto">
            <a:xfrm>
              <a:off x="5044" y="403"/>
              <a:ext cx="29" cy="25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44" y="55"/>
                </a:cxn>
                <a:cxn ang="0">
                  <a:pos x="76" y="75"/>
                </a:cxn>
                <a:cxn ang="0">
                  <a:pos x="63" y="43"/>
                </a:cxn>
                <a:cxn ang="0">
                  <a:pos x="86" y="29"/>
                </a:cxn>
                <a:cxn ang="0">
                  <a:pos x="58" y="29"/>
                </a:cxn>
                <a:cxn ang="0">
                  <a:pos x="43" y="0"/>
                </a:cxn>
                <a:cxn ang="0">
                  <a:pos x="30" y="29"/>
                </a:cxn>
                <a:cxn ang="0">
                  <a:pos x="0" y="29"/>
                </a:cxn>
                <a:cxn ang="0">
                  <a:pos x="26" y="45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86" h="75">
                  <a:moveTo>
                    <a:pt x="14" y="75"/>
                  </a:moveTo>
                  <a:lnTo>
                    <a:pt x="44" y="55"/>
                  </a:lnTo>
                  <a:lnTo>
                    <a:pt x="76" y="75"/>
                  </a:lnTo>
                  <a:lnTo>
                    <a:pt x="63" y="43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p:transition advClick="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­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­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Unit%2011\06%20-%20Fortunate%20Son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annica.com/eb/art?id=28909&amp;type=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6.jpe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Gen_William_C_Westmoreland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security.org/military/systems/munitions/images/napalm-DM-SD-04-00733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velblog.org/Photos/596292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RX4R9cYeDQ&amp;safety_mode=true&amp;persist_safety_mode=1" TargetMode="Externa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03252"/>
          <p:cNvPicPr>
            <a:picLocks noChangeAspect="1" noChangeArrowheads="1"/>
          </p:cNvPicPr>
          <p:nvPr/>
        </p:nvPicPr>
        <p:blipFill>
          <a:blip r:embed="rId4" cstate="print">
            <a:lum bright="6000" contras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381000" y="1189038"/>
            <a:ext cx="845820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5700">
                <a:solidFill>
                  <a:srgbClr val="2A6402"/>
                </a:solidFill>
                <a:latin typeface="Times New Roman" pitchFamily="18" charset="0"/>
                <a:ea typeface="Batang" pitchFamily="18" charset="-127"/>
              </a:rPr>
              <a:t>The Vietnam </a:t>
            </a:r>
            <a:br>
              <a:rPr lang="en-US" sz="5700">
                <a:solidFill>
                  <a:srgbClr val="2A6402"/>
                </a:solidFill>
                <a:latin typeface="Times New Roman" pitchFamily="18" charset="0"/>
                <a:ea typeface="Batang" pitchFamily="18" charset="-127"/>
              </a:rPr>
            </a:br>
            <a:r>
              <a:rPr lang="en-US" sz="5700">
                <a:solidFill>
                  <a:srgbClr val="2A6402"/>
                </a:solidFill>
                <a:latin typeface="Times New Roman" pitchFamily="18" charset="0"/>
                <a:ea typeface="Batang" pitchFamily="18" charset="-127"/>
              </a:rPr>
              <a:t>War </a:t>
            </a:r>
            <a:br>
              <a:rPr lang="en-US" sz="5700">
                <a:solidFill>
                  <a:srgbClr val="2A6402"/>
                </a:solidFill>
                <a:latin typeface="Times New Roman" pitchFamily="18" charset="0"/>
                <a:ea typeface="Batang" pitchFamily="18" charset="-127"/>
              </a:rPr>
            </a:br>
            <a:r>
              <a:rPr lang="en-US" sz="5700">
                <a:solidFill>
                  <a:srgbClr val="2A6402"/>
                </a:solidFill>
                <a:latin typeface="Times New Roman" pitchFamily="18" charset="0"/>
                <a:ea typeface="Batang" pitchFamily="18" charset="-127"/>
              </a:rPr>
              <a:t>1954 - 1975</a:t>
            </a:r>
          </a:p>
        </p:txBody>
      </p:sp>
      <p:pic>
        <p:nvPicPr>
          <p:cNvPr id="6" name="06 - Fortunate So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43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0" name="Picture 2" descr="http://upload.wikimedia.org/wikipedia/commons/thumb/e/e4/World_Map_Blank_-_with_blue_sea.svg/800px-World_Map_Blank_-_with_blue_sea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57400" y="152400"/>
            <a:ext cx="12001074" cy="6705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 bwMode="auto">
          <a:xfrm>
            <a:off x="6781800" y="2743200"/>
            <a:ext cx="533400" cy="685800"/>
          </a:xfrm>
          <a:prstGeom prst="rect">
            <a:avLst/>
          </a:prstGeom>
          <a:noFill/>
          <a:ln>
            <a:solidFill>
              <a:srgbClr val="0033CC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3540056" y="1750419"/>
            <a:ext cx="333444" cy="322856"/>
          </a:xfrm>
          <a:custGeom>
            <a:avLst/>
            <a:gdLst>
              <a:gd name="connsiteX0" fmla="*/ 304869 w 333444"/>
              <a:gd name="connsiteY0" fmla="*/ 49806 h 322856"/>
              <a:gd name="connsiteX1" fmla="*/ 279469 w 333444"/>
              <a:gd name="connsiteY1" fmla="*/ 43456 h 322856"/>
              <a:gd name="connsiteX2" fmla="*/ 269944 w 333444"/>
              <a:gd name="connsiteY2" fmla="*/ 40281 h 322856"/>
              <a:gd name="connsiteX3" fmla="*/ 254069 w 333444"/>
              <a:gd name="connsiteY3" fmla="*/ 37106 h 322856"/>
              <a:gd name="connsiteX4" fmla="*/ 235019 w 333444"/>
              <a:gd name="connsiteY4" fmla="*/ 30756 h 322856"/>
              <a:gd name="connsiteX5" fmla="*/ 209619 w 333444"/>
              <a:gd name="connsiteY5" fmla="*/ 8531 h 322856"/>
              <a:gd name="connsiteX6" fmla="*/ 200094 w 333444"/>
              <a:gd name="connsiteY6" fmla="*/ 2181 h 322856"/>
              <a:gd name="connsiteX7" fmla="*/ 168344 w 333444"/>
              <a:gd name="connsiteY7" fmla="*/ 24406 h 322856"/>
              <a:gd name="connsiteX8" fmla="*/ 168344 w 333444"/>
              <a:gd name="connsiteY8" fmla="*/ 24406 h 322856"/>
              <a:gd name="connsiteX9" fmla="*/ 111194 w 333444"/>
              <a:gd name="connsiteY9" fmla="*/ 30756 h 322856"/>
              <a:gd name="connsiteX10" fmla="*/ 104844 w 333444"/>
              <a:gd name="connsiteY10" fmla="*/ 52981 h 322856"/>
              <a:gd name="connsiteX11" fmla="*/ 95319 w 333444"/>
              <a:gd name="connsiteY11" fmla="*/ 59331 h 322856"/>
              <a:gd name="connsiteX12" fmla="*/ 79444 w 333444"/>
              <a:gd name="connsiteY12" fmla="*/ 56156 h 322856"/>
              <a:gd name="connsiteX13" fmla="*/ 69919 w 333444"/>
              <a:gd name="connsiteY13" fmla="*/ 52981 h 322856"/>
              <a:gd name="connsiteX14" fmla="*/ 63569 w 333444"/>
              <a:gd name="connsiteY14" fmla="*/ 62506 h 322856"/>
              <a:gd name="connsiteX15" fmla="*/ 60394 w 333444"/>
              <a:gd name="connsiteY15" fmla="*/ 75206 h 322856"/>
              <a:gd name="connsiteX16" fmla="*/ 50869 w 333444"/>
              <a:gd name="connsiteY16" fmla="*/ 81556 h 322856"/>
              <a:gd name="connsiteX17" fmla="*/ 69 w 333444"/>
              <a:gd name="connsiteY17" fmla="*/ 84731 h 322856"/>
              <a:gd name="connsiteX18" fmla="*/ 3244 w 333444"/>
              <a:gd name="connsiteY18" fmla="*/ 103781 h 322856"/>
              <a:gd name="connsiteX19" fmla="*/ 31819 w 333444"/>
              <a:gd name="connsiteY19" fmla="*/ 126006 h 322856"/>
              <a:gd name="connsiteX20" fmla="*/ 41344 w 333444"/>
              <a:gd name="connsiteY20" fmla="*/ 132356 h 322856"/>
              <a:gd name="connsiteX21" fmla="*/ 54044 w 333444"/>
              <a:gd name="connsiteY21" fmla="*/ 135531 h 322856"/>
              <a:gd name="connsiteX22" fmla="*/ 63569 w 333444"/>
              <a:gd name="connsiteY22" fmla="*/ 138706 h 322856"/>
              <a:gd name="connsiteX23" fmla="*/ 66744 w 333444"/>
              <a:gd name="connsiteY23" fmla="*/ 151406 h 322856"/>
              <a:gd name="connsiteX24" fmla="*/ 76269 w 333444"/>
              <a:gd name="connsiteY24" fmla="*/ 160931 h 322856"/>
              <a:gd name="connsiteX25" fmla="*/ 82619 w 333444"/>
              <a:gd name="connsiteY25" fmla="*/ 170456 h 322856"/>
              <a:gd name="connsiteX26" fmla="*/ 79444 w 333444"/>
              <a:gd name="connsiteY26" fmla="*/ 218081 h 322856"/>
              <a:gd name="connsiteX27" fmla="*/ 69919 w 333444"/>
              <a:gd name="connsiteY27" fmla="*/ 224431 h 322856"/>
              <a:gd name="connsiteX28" fmla="*/ 63569 w 333444"/>
              <a:gd name="connsiteY28" fmla="*/ 233956 h 322856"/>
              <a:gd name="connsiteX29" fmla="*/ 66744 w 333444"/>
              <a:gd name="connsiteY29" fmla="*/ 284756 h 322856"/>
              <a:gd name="connsiteX30" fmla="*/ 76269 w 333444"/>
              <a:gd name="connsiteY30" fmla="*/ 287931 h 322856"/>
              <a:gd name="connsiteX31" fmla="*/ 101669 w 333444"/>
              <a:gd name="connsiteY31" fmla="*/ 303806 h 322856"/>
              <a:gd name="connsiteX32" fmla="*/ 120719 w 333444"/>
              <a:gd name="connsiteY32" fmla="*/ 310156 h 322856"/>
              <a:gd name="connsiteX33" fmla="*/ 130244 w 333444"/>
              <a:gd name="connsiteY33" fmla="*/ 313331 h 322856"/>
              <a:gd name="connsiteX34" fmla="*/ 212794 w 333444"/>
              <a:gd name="connsiteY34" fmla="*/ 306981 h 322856"/>
              <a:gd name="connsiteX35" fmla="*/ 241369 w 333444"/>
              <a:gd name="connsiteY35" fmla="*/ 281581 h 322856"/>
              <a:gd name="connsiteX36" fmla="*/ 288994 w 333444"/>
              <a:gd name="connsiteY36" fmla="*/ 310156 h 322856"/>
              <a:gd name="connsiteX37" fmla="*/ 298519 w 333444"/>
              <a:gd name="connsiteY37" fmla="*/ 316506 h 322856"/>
              <a:gd name="connsiteX38" fmla="*/ 314394 w 333444"/>
              <a:gd name="connsiteY38" fmla="*/ 319681 h 322856"/>
              <a:gd name="connsiteX39" fmla="*/ 323919 w 333444"/>
              <a:gd name="connsiteY39" fmla="*/ 322856 h 322856"/>
              <a:gd name="connsiteX40" fmla="*/ 323919 w 333444"/>
              <a:gd name="connsiteY40" fmla="*/ 256181 h 322856"/>
              <a:gd name="connsiteX41" fmla="*/ 320744 w 333444"/>
              <a:gd name="connsiteY41" fmla="*/ 246656 h 322856"/>
              <a:gd name="connsiteX42" fmla="*/ 298519 w 333444"/>
              <a:gd name="connsiteY42" fmla="*/ 218081 h 322856"/>
              <a:gd name="connsiteX43" fmla="*/ 304869 w 333444"/>
              <a:gd name="connsiteY43" fmla="*/ 183156 h 322856"/>
              <a:gd name="connsiteX44" fmla="*/ 317569 w 333444"/>
              <a:gd name="connsiteY44" fmla="*/ 164106 h 322856"/>
              <a:gd name="connsiteX45" fmla="*/ 320744 w 333444"/>
              <a:gd name="connsiteY45" fmla="*/ 154581 h 322856"/>
              <a:gd name="connsiteX46" fmla="*/ 327094 w 333444"/>
              <a:gd name="connsiteY46" fmla="*/ 129181 h 322856"/>
              <a:gd name="connsiteX47" fmla="*/ 330269 w 333444"/>
              <a:gd name="connsiteY47" fmla="*/ 119656 h 322856"/>
              <a:gd name="connsiteX48" fmla="*/ 333444 w 333444"/>
              <a:gd name="connsiteY48" fmla="*/ 84731 h 322856"/>
              <a:gd name="connsiteX49" fmla="*/ 323919 w 333444"/>
              <a:gd name="connsiteY49" fmla="*/ 59331 h 322856"/>
              <a:gd name="connsiteX50" fmla="*/ 304869 w 333444"/>
              <a:gd name="connsiteY50" fmla="*/ 46631 h 322856"/>
              <a:gd name="connsiteX51" fmla="*/ 285819 w 333444"/>
              <a:gd name="connsiteY51" fmla="*/ 30756 h 322856"/>
              <a:gd name="connsiteX52" fmla="*/ 304869 w 333444"/>
              <a:gd name="connsiteY52" fmla="*/ 49806 h 32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33444" h="322856">
                <a:moveTo>
                  <a:pt x="304869" y="49806"/>
                </a:moveTo>
                <a:cubicBezTo>
                  <a:pt x="283096" y="42548"/>
                  <a:pt x="310120" y="51119"/>
                  <a:pt x="279469" y="43456"/>
                </a:cubicBezTo>
                <a:cubicBezTo>
                  <a:pt x="276222" y="42644"/>
                  <a:pt x="273191" y="41093"/>
                  <a:pt x="269944" y="40281"/>
                </a:cubicBezTo>
                <a:cubicBezTo>
                  <a:pt x="264709" y="38972"/>
                  <a:pt x="259275" y="38526"/>
                  <a:pt x="254069" y="37106"/>
                </a:cubicBezTo>
                <a:cubicBezTo>
                  <a:pt x="247611" y="35345"/>
                  <a:pt x="235019" y="30756"/>
                  <a:pt x="235019" y="30756"/>
                </a:cubicBezTo>
                <a:cubicBezTo>
                  <a:pt x="224436" y="14881"/>
                  <a:pt x="231844" y="23348"/>
                  <a:pt x="209619" y="8531"/>
                </a:cubicBezTo>
                <a:lnTo>
                  <a:pt x="200094" y="2181"/>
                </a:lnTo>
                <a:cubicBezTo>
                  <a:pt x="173516" y="6611"/>
                  <a:pt x="184615" y="0"/>
                  <a:pt x="168344" y="24406"/>
                </a:cubicBezTo>
                <a:lnTo>
                  <a:pt x="168344" y="24406"/>
                </a:lnTo>
                <a:cubicBezTo>
                  <a:pt x="143725" y="32612"/>
                  <a:pt x="162158" y="27358"/>
                  <a:pt x="111194" y="30756"/>
                </a:cubicBezTo>
                <a:cubicBezTo>
                  <a:pt x="110987" y="31586"/>
                  <a:pt x="106500" y="50911"/>
                  <a:pt x="104844" y="52981"/>
                </a:cubicBezTo>
                <a:cubicBezTo>
                  <a:pt x="102460" y="55961"/>
                  <a:pt x="98494" y="57214"/>
                  <a:pt x="95319" y="59331"/>
                </a:cubicBezTo>
                <a:cubicBezTo>
                  <a:pt x="90027" y="58273"/>
                  <a:pt x="84679" y="57465"/>
                  <a:pt x="79444" y="56156"/>
                </a:cubicBezTo>
                <a:cubicBezTo>
                  <a:pt x="76197" y="55344"/>
                  <a:pt x="73026" y="51738"/>
                  <a:pt x="69919" y="52981"/>
                </a:cubicBezTo>
                <a:cubicBezTo>
                  <a:pt x="66376" y="54398"/>
                  <a:pt x="65686" y="59331"/>
                  <a:pt x="63569" y="62506"/>
                </a:cubicBezTo>
                <a:cubicBezTo>
                  <a:pt x="62511" y="66739"/>
                  <a:pt x="62815" y="71575"/>
                  <a:pt x="60394" y="75206"/>
                </a:cubicBezTo>
                <a:cubicBezTo>
                  <a:pt x="58277" y="78381"/>
                  <a:pt x="54638" y="80961"/>
                  <a:pt x="50869" y="81556"/>
                </a:cubicBezTo>
                <a:cubicBezTo>
                  <a:pt x="34110" y="84202"/>
                  <a:pt x="17002" y="83673"/>
                  <a:pt x="69" y="84731"/>
                </a:cubicBezTo>
                <a:cubicBezTo>
                  <a:pt x="1127" y="91081"/>
                  <a:pt x="0" y="98220"/>
                  <a:pt x="3244" y="103781"/>
                </a:cubicBezTo>
                <a:cubicBezTo>
                  <a:pt x="18708" y="130291"/>
                  <a:pt x="15993" y="118093"/>
                  <a:pt x="31819" y="126006"/>
                </a:cubicBezTo>
                <a:cubicBezTo>
                  <a:pt x="35232" y="127713"/>
                  <a:pt x="37837" y="130853"/>
                  <a:pt x="41344" y="132356"/>
                </a:cubicBezTo>
                <a:cubicBezTo>
                  <a:pt x="45355" y="134075"/>
                  <a:pt x="49848" y="134332"/>
                  <a:pt x="54044" y="135531"/>
                </a:cubicBezTo>
                <a:cubicBezTo>
                  <a:pt x="57262" y="136450"/>
                  <a:pt x="60394" y="137648"/>
                  <a:pt x="63569" y="138706"/>
                </a:cubicBezTo>
                <a:cubicBezTo>
                  <a:pt x="64627" y="142939"/>
                  <a:pt x="64579" y="147617"/>
                  <a:pt x="66744" y="151406"/>
                </a:cubicBezTo>
                <a:cubicBezTo>
                  <a:pt x="68972" y="155305"/>
                  <a:pt x="73394" y="157482"/>
                  <a:pt x="76269" y="160931"/>
                </a:cubicBezTo>
                <a:cubicBezTo>
                  <a:pt x="78712" y="163862"/>
                  <a:pt x="80502" y="167281"/>
                  <a:pt x="82619" y="170456"/>
                </a:cubicBezTo>
                <a:cubicBezTo>
                  <a:pt x="81561" y="186331"/>
                  <a:pt x="83088" y="202594"/>
                  <a:pt x="79444" y="218081"/>
                </a:cubicBezTo>
                <a:cubicBezTo>
                  <a:pt x="78570" y="221795"/>
                  <a:pt x="72617" y="221733"/>
                  <a:pt x="69919" y="224431"/>
                </a:cubicBezTo>
                <a:cubicBezTo>
                  <a:pt x="67221" y="227129"/>
                  <a:pt x="65686" y="230781"/>
                  <a:pt x="63569" y="233956"/>
                </a:cubicBezTo>
                <a:cubicBezTo>
                  <a:pt x="64627" y="250889"/>
                  <a:pt x="62858" y="268241"/>
                  <a:pt x="66744" y="284756"/>
                </a:cubicBezTo>
                <a:cubicBezTo>
                  <a:pt x="67511" y="288014"/>
                  <a:pt x="73331" y="286328"/>
                  <a:pt x="76269" y="287931"/>
                </a:cubicBezTo>
                <a:cubicBezTo>
                  <a:pt x="85034" y="292712"/>
                  <a:pt x="92739" y="299341"/>
                  <a:pt x="101669" y="303806"/>
                </a:cubicBezTo>
                <a:cubicBezTo>
                  <a:pt x="107656" y="306799"/>
                  <a:pt x="114369" y="308039"/>
                  <a:pt x="120719" y="310156"/>
                </a:cubicBezTo>
                <a:lnTo>
                  <a:pt x="130244" y="313331"/>
                </a:lnTo>
                <a:lnTo>
                  <a:pt x="212794" y="306981"/>
                </a:lnTo>
                <a:cubicBezTo>
                  <a:pt x="272474" y="280456"/>
                  <a:pt x="159999" y="261238"/>
                  <a:pt x="241369" y="281581"/>
                </a:cubicBezTo>
                <a:cubicBezTo>
                  <a:pt x="257244" y="291106"/>
                  <a:pt x="273590" y="299887"/>
                  <a:pt x="288994" y="310156"/>
                </a:cubicBezTo>
                <a:cubicBezTo>
                  <a:pt x="292169" y="312273"/>
                  <a:pt x="294946" y="315166"/>
                  <a:pt x="298519" y="316506"/>
                </a:cubicBezTo>
                <a:cubicBezTo>
                  <a:pt x="303572" y="318401"/>
                  <a:pt x="309159" y="318372"/>
                  <a:pt x="314394" y="319681"/>
                </a:cubicBezTo>
                <a:cubicBezTo>
                  <a:pt x="317641" y="320493"/>
                  <a:pt x="320744" y="321798"/>
                  <a:pt x="323919" y="322856"/>
                </a:cubicBezTo>
                <a:cubicBezTo>
                  <a:pt x="328532" y="290566"/>
                  <a:pt x="328943" y="298885"/>
                  <a:pt x="323919" y="256181"/>
                </a:cubicBezTo>
                <a:cubicBezTo>
                  <a:pt x="323528" y="252857"/>
                  <a:pt x="322369" y="249582"/>
                  <a:pt x="320744" y="246656"/>
                </a:cubicBezTo>
                <a:cubicBezTo>
                  <a:pt x="311250" y="229566"/>
                  <a:pt x="310089" y="229651"/>
                  <a:pt x="298519" y="218081"/>
                </a:cubicBezTo>
                <a:cubicBezTo>
                  <a:pt x="299211" y="212545"/>
                  <a:pt x="300133" y="191682"/>
                  <a:pt x="304869" y="183156"/>
                </a:cubicBezTo>
                <a:cubicBezTo>
                  <a:pt x="308575" y="176485"/>
                  <a:pt x="315156" y="171346"/>
                  <a:pt x="317569" y="164106"/>
                </a:cubicBezTo>
                <a:cubicBezTo>
                  <a:pt x="318627" y="160931"/>
                  <a:pt x="319863" y="157810"/>
                  <a:pt x="320744" y="154581"/>
                </a:cubicBezTo>
                <a:cubicBezTo>
                  <a:pt x="323040" y="146161"/>
                  <a:pt x="324334" y="137460"/>
                  <a:pt x="327094" y="129181"/>
                </a:cubicBezTo>
                <a:lnTo>
                  <a:pt x="330269" y="119656"/>
                </a:lnTo>
                <a:cubicBezTo>
                  <a:pt x="331327" y="108014"/>
                  <a:pt x="333444" y="96421"/>
                  <a:pt x="333444" y="84731"/>
                </a:cubicBezTo>
                <a:cubicBezTo>
                  <a:pt x="333444" y="76806"/>
                  <a:pt x="330488" y="65079"/>
                  <a:pt x="323919" y="59331"/>
                </a:cubicBezTo>
                <a:cubicBezTo>
                  <a:pt x="318176" y="54305"/>
                  <a:pt x="310265" y="52027"/>
                  <a:pt x="304869" y="46631"/>
                </a:cubicBezTo>
                <a:cubicBezTo>
                  <a:pt x="292646" y="34408"/>
                  <a:pt x="299080" y="39597"/>
                  <a:pt x="285819" y="30756"/>
                </a:cubicBezTo>
                <a:lnTo>
                  <a:pt x="304869" y="49806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952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7735377" y="2062163"/>
            <a:ext cx="273564" cy="443705"/>
          </a:xfrm>
          <a:custGeom>
            <a:avLst/>
            <a:gdLst>
              <a:gd name="connsiteX0" fmla="*/ 265623 w 273564"/>
              <a:gd name="connsiteY0" fmla="*/ 80962 h 443705"/>
              <a:gd name="connsiteX1" fmla="*/ 241811 w 273564"/>
              <a:gd name="connsiteY1" fmla="*/ 57150 h 443705"/>
              <a:gd name="connsiteX2" fmla="*/ 227523 w 273564"/>
              <a:gd name="connsiteY2" fmla="*/ 47625 h 443705"/>
              <a:gd name="connsiteX3" fmla="*/ 203711 w 273564"/>
              <a:gd name="connsiteY3" fmla="*/ 19050 h 443705"/>
              <a:gd name="connsiteX4" fmla="*/ 175136 w 273564"/>
              <a:gd name="connsiteY4" fmla="*/ 0 h 443705"/>
              <a:gd name="connsiteX5" fmla="*/ 165611 w 273564"/>
              <a:gd name="connsiteY5" fmla="*/ 14287 h 443705"/>
              <a:gd name="connsiteX6" fmla="*/ 170373 w 273564"/>
              <a:gd name="connsiteY6" fmla="*/ 38100 h 443705"/>
              <a:gd name="connsiteX7" fmla="*/ 184661 w 273564"/>
              <a:gd name="connsiteY7" fmla="*/ 71437 h 443705"/>
              <a:gd name="connsiteX8" fmla="*/ 213236 w 273564"/>
              <a:gd name="connsiteY8" fmla="*/ 100012 h 443705"/>
              <a:gd name="connsiteX9" fmla="*/ 213236 w 273564"/>
              <a:gd name="connsiteY9" fmla="*/ 166687 h 443705"/>
              <a:gd name="connsiteX10" fmla="*/ 198948 w 273564"/>
              <a:gd name="connsiteY10" fmla="*/ 171450 h 443705"/>
              <a:gd name="connsiteX11" fmla="*/ 170373 w 273564"/>
              <a:gd name="connsiteY11" fmla="*/ 190500 h 443705"/>
              <a:gd name="connsiteX12" fmla="*/ 160848 w 273564"/>
              <a:gd name="connsiteY12" fmla="*/ 204787 h 443705"/>
              <a:gd name="connsiteX13" fmla="*/ 146561 w 273564"/>
              <a:gd name="connsiteY13" fmla="*/ 214312 h 443705"/>
              <a:gd name="connsiteX14" fmla="*/ 70361 w 273564"/>
              <a:gd name="connsiteY14" fmla="*/ 228600 h 443705"/>
              <a:gd name="connsiteX15" fmla="*/ 56073 w 273564"/>
              <a:gd name="connsiteY15" fmla="*/ 238125 h 443705"/>
              <a:gd name="connsiteX16" fmla="*/ 22736 w 273564"/>
              <a:gd name="connsiteY16" fmla="*/ 280987 h 443705"/>
              <a:gd name="connsiteX17" fmla="*/ 8448 w 273564"/>
              <a:gd name="connsiteY17" fmla="*/ 309562 h 443705"/>
              <a:gd name="connsiteX18" fmla="*/ 8448 w 273564"/>
              <a:gd name="connsiteY18" fmla="*/ 361950 h 443705"/>
              <a:gd name="connsiteX19" fmla="*/ 17973 w 273564"/>
              <a:gd name="connsiteY19" fmla="*/ 376237 h 443705"/>
              <a:gd name="connsiteX20" fmla="*/ 22736 w 273564"/>
              <a:gd name="connsiteY20" fmla="*/ 395287 h 443705"/>
              <a:gd name="connsiteX21" fmla="*/ 37023 w 273564"/>
              <a:gd name="connsiteY21" fmla="*/ 404812 h 443705"/>
              <a:gd name="connsiteX22" fmla="*/ 65598 w 273564"/>
              <a:gd name="connsiteY22" fmla="*/ 438150 h 443705"/>
              <a:gd name="connsiteX23" fmla="*/ 98936 w 273564"/>
              <a:gd name="connsiteY23" fmla="*/ 433387 h 443705"/>
              <a:gd name="connsiteX24" fmla="*/ 94173 w 273564"/>
              <a:gd name="connsiteY24" fmla="*/ 371475 h 443705"/>
              <a:gd name="connsiteX25" fmla="*/ 98936 w 273564"/>
              <a:gd name="connsiteY25" fmla="*/ 352425 h 443705"/>
              <a:gd name="connsiteX26" fmla="*/ 113223 w 273564"/>
              <a:gd name="connsiteY26" fmla="*/ 342900 h 443705"/>
              <a:gd name="connsiteX27" fmla="*/ 203711 w 273564"/>
              <a:gd name="connsiteY27" fmla="*/ 338137 h 443705"/>
              <a:gd name="connsiteX28" fmla="*/ 232286 w 273564"/>
              <a:gd name="connsiteY28" fmla="*/ 328612 h 443705"/>
              <a:gd name="connsiteX29" fmla="*/ 246573 w 273564"/>
              <a:gd name="connsiteY29" fmla="*/ 323850 h 443705"/>
              <a:gd name="connsiteX30" fmla="*/ 260861 w 273564"/>
              <a:gd name="connsiteY30" fmla="*/ 309562 h 443705"/>
              <a:gd name="connsiteX31" fmla="*/ 265623 w 273564"/>
              <a:gd name="connsiteY31" fmla="*/ 295275 h 443705"/>
              <a:gd name="connsiteX32" fmla="*/ 256098 w 273564"/>
              <a:gd name="connsiteY32" fmla="*/ 90487 h 443705"/>
              <a:gd name="connsiteX33" fmla="*/ 265623 w 273564"/>
              <a:gd name="connsiteY33" fmla="*/ 80962 h 443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3564" h="443705">
                <a:moveTo>
                  <a:pt x="265623" y="80962"/>
                </a:moveTo>
                <a:cubicBezTo>
                  <a:pt x="263242" y="75406"/>
                  <a:pt x="273564" y="88902"/>
                  <a:pt x="241811" y="57150"/>
                </a:cubicBezTo>
                <a:cubicBezTo>
                  <a:pt x="237763" y="53103"/>
                  <a:pt x="232286" y="50800"/>
                  <a:pt x="227523" y="47625"/>
                </a:cubicBezTo>
                <a:cubicBezTo>
                  <a:pt x="219056" y="34925"/>
                  <a:pt x="216404" y="28923"/>
                  <a:pt x="203711" y="19050"/>
                </a:cubicBezTo>
                <a:cubicBezTo>
                  <a:pt x="194675" y="12022"/>
                  <a:pt x="175136" y="0"/>
                  <a:pt x="175136" y="0"/>
                </a:cubicBezTo>
                <a:cubicBezTo>
                  <a:pt x="171961" y="4762"/>
                  <a:pt x="166321" y="8608"/>
                  <a:pt x="165611" y="14287"/>
                </a:cubicBezTo>
                <a:cubicBezTo>
                  <a:pt x="164607" y="22319"/>
                  <a:pt x="168617" y="30198"/>
                  <a:pt x="170373" y="38100"/>
                </a:cubicBezTo>
                <a:cubicBezTo>
                  <a:pt x="173496" y="52153"/>
                  <a:pt x="174153" y="60929"/>
                  <a:pt x="184661" y="71437"/>
                </a:cubicBezTo>
                <a:cubicBezTo>
                  <a:pt x="220104" y="106880"/>
                  <a:pt x="190789" y="66342"/>
                  <a:pt x="213236" y="100012"/>
                </a:cubicBezTo>
                <a:cubicBezTo>
                  <a:pt x="221551" y="124959"/>
                  <a:pt x="225408" y="130170"/>
                  <a:pt x="213236" y="166687"/>
                </a:cubicBezTo>
                <a:cubicBezTo>
                  <a:pt x="211648" y="171450"/>
                  <a:pt x="203337" y="169012"/>
                  <a:pt x="198948" y="171450"/>
                </a:cubicBezTo>
                <a:cubicBezTo>
                  <a:pt x="188941" y="177009"/>
                  <a:pt x="170373" y="190500"/>
                  <a:pt x="170373" y="190500"/>
                </a:cubicBezTo>
                <a:cubicBezTo>
                  <a:pt x="167198" y="195262"/>
                  <a:pt x="164895" y="200740"/>
                  <a:pt x="160848" y="204787"/>
                </a:cubicBezTo>
                <a:cubicBezTo>
                  <a:pt x="156801" y="208834"/>
                  <a:pt x="151791" y="211987"/>
                  <a:pt x="146561" y="214312"/>
                </a:cubicBezTo>
                <a:cubicBezTo>
                  <a:pt x="116952" y="227472"/>
                  <a:pt x="105569" y="225079"/>
                  <a:pt x="70361" y="228600"/>
                </a:cubicBezTo>
                <a:cubicBezTo>
                  <a:pt x="65598" y="231775"/>
                  <a:pt x="60470" y="234461"/>
                  <a:pt x="56073" y="238125"/>
                </a:cubicBezTo>
                <a:cubicBezTo>
                  <a:pt x="44694" y="247608"/>
                  <a:pt x="26821" y="268733"/>
                  <a:pt x="22736" y="280987"/>
                </a:cubicBezTo>
                <a:cubicBezTo>
                  <a:pt x="16163" y="300705"/>
                  <a:pt x="20758" y="291098"/>
                  <a:pt x="8448" y="309562"/>
                </a:cubicBezTo>
                <a:cubicBezTo>
                  <a:pt x="4493" y="333293"/>
                  <a:pt x="0" y="339422"/>
                  <a:pt x="8448" y="361950"/>
                </a:cubicBezTo>
                <a:cubicBezTo>
                  <a:pt x="10458" y="367309"/>
                  <a:pt x="14798" y="371475"/>
                  <a:pt x="17973" y="376237"/>
                </a:cubicBezTo>
                <a:cubicBezTo>
                  <a:pt x="19561" y="382587"/>
                  <a:pt x="19105" y="389841"/>
                  <a:pt x="22736" y="395287"/>
                </a:cubicBezTo>
                <a:cubicBezTo>
                  <a:pt x="25911" y="400049"/>
                  <a:pt x="33990" y="399958"/>
                  <a:pt x="37023" y="404812"/>
                </a:cubicBezTo>
                <a:cubicBezTo>
                  <a:pt x="60642" y="442603"/>
                  <a:pt x="28969" y="428992"/>
                  <a:pt x="65598" y="438150"/>
                </a:cubicBezTo>
                <a:cubicBezTo>
                  <a:pt x="76711" y="436562"/>
                  <a:pt x="94514" y="443705"/>
                  <a:pt x="98936" y="433387"/>
                </a:cubicBezTo>
                <a:cubicBezTo>
                  <a:pt x="107089" y="414362"/>
                  <a:pt x="94173" y="392173"/>
                  <a:pt x="94173" y="371475"/>
                </a:cubicBezTo>
                <a:cubicBezTo>
                  <a:pt x="94173" y="364930"/>
                  <a:pt x="95305" y="357871"/>
                  <a:pt x="98936" y="352425"/>
                </a:cubicBezTo>
                <a:cubicBezTo>
                  <a:pt x="102111" y="347663"/>
                  <a:pt x="107552" y="343673"/>
                  <a:pt x="113223" y="342900"/>
                </a:cubicBezTo>
                <a:cubicBezTo>
                  <a:pt x="143150" y="338819"/>
                  <a:pt x="173548" y="339725"/>
                  <a:pt x="203711" y="338137"/>
                </a:cubicBezTo>
                <a:lnTo>
                  <a:pt x="232286" y="328612"/>
                </a:lnTo>
                <a:lnTo>
                  <a:pt x="246573" y="323850"/>
                </a:lnTo>
                <a:cubicBezTo>
                  <a:pt x="251336" y="319087"/>
                  <a:pt x="257125" y="315166"/>
                  <a:pt x="260861" y="309562"/>
                </a:cubicBezTo>
                <a:cubicBezTo>
                  <a:pt x="263646" y="305385"/>
                  <a:pt x="265732" y="300294"/>
                  <a:pt x="265623" y="295275"/>
                </a:cubicBezTo>
                <a:cubicBezTo>
                  <a:pt x="264138" y="226955"/>
                  <a:pt x="262018" y="158567"/>
                  <a:pt x="256098" y="90487"/>
                </a:cubicBezTo>
                <a:cubicBezTo>
                  <a:pt x="254741" y="74879"/>
                  <a:pt x="268004" y="86518"/>
                  <a:pt x="265623" y="80962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-171450" y="1814513"/>
            <a:ext cx="1820254" cy="914400"/>
          </a:xfrm>
          <a:custGeom>
            <a:avLst/>
            <a:gdLst>
              <a:gd name="connsiteX0" fmla="*/ 1662113 w 1820254"/>
              <a:gd name="connsiteY0" fmla="*/ 238125 h 914400"/>
              <a:gd name="connsiteX1" fmla="*/ 1681163 w 1820254"/>
              <a:gd name="connsiteY1" fmla="*/ 233362 h 914400"/>
              <a:gd name="connsiteX2" fmla="*/ 1709738 w 1820254"/>
              <a:gd name="connsiteY2" fmla="*/ 228600 h 914400"/>
              <a:gd name="connsiteX3" fmla="*/ 1738313 w 1820254"/>
              <a:gd name="connsiteY3" fmla="*/ 219075 h 914400"/>
              <a:gd name="connsiteX4" fmla="*/ 1752600 w 1820254"/>
              <a:gd name="connsiteY4" fmla="*/ 214312 h 914400"/>
              <a:gd name="connsiteX5" fmla="*/ 1785938 w 1820254"/>
              <a:gd name="connsiteY5" fmla="*/ 204787 h 914400"/>
              <a:gd name="connsiteX6" fmla="*/ 1800225 w 1820254"/>
              <a:gd name="connsiteY6" fmla="*/ 190500 h 914400"/>
              <a:gd name="connsiteX7" fmla="*/ 1814513 w 1820254"/>
              <a:gd name="connsiteY7" fmla="*/ 180975 h 914400"/>
              <a:gd name="connsiteX8" fmla="*/ 1819275 w 1820254"/>
              <a:gd name="connsiteY8" fmla="*/ 166687 h 914400"/>
              <a:gd name="connsiteX9" fmla="*/ 1814513 w 1820254"/>
              <a:gd name="connsiteY9" fmla="*/ 100012 h 914400"/>
              <a:gd name="connsiteX10" fmla="*/ 1800225 w 1820254"/>
              <a:gd name="connsiteY10" fmla="*/ 95250 h 914400"/>
              <a:gd name="connsiteX11" fmla="*/ 1676400 w 1820254"/>
              <a:gd name="connsiteY11" fmla="*/ 100012 h 914400"/>
              <a:gd name="connsiteX12" fmla="*/ 1657350 w 1820254"/>
              <a:gd name="connsiteY12" fmla="*/ 109537 h 914400"/>
              <a:gd name="connsiteX13" fmla="*/ 1643063 w 1820254"/>
              <a:gd name="connsiteY13" fmla="*/ 119062 h 914400"/>
              <a:gd name="connsiteX14" fmla="*/ 1614488 w 1820254"/>
              <a:gd name="connsiteY14" fmla="*/ 128587 h 914400"/>
              <a:gd name="connsiteX15" fmla="*/ 1600200 w 1820254"/>
              <a:gd name="connsiteY15" fmla="*/ 133350 h 914400"/>
              <a:gd name="connsiteX16" fmla="*/ 1585913 w 1820254"/>
              <a:gd name="connsiteY16" fmla="*/ 142875 h 914400"/>
              <a:gd name="connsiteX17" fmla="*/ 1557338 w 1820254"/>
              <a:gd name="connsiteY17" fmla="*/ 152400 h 914400"/>
              <a:gd name="connsiteX18" fmla="*/ 1543050 w 1820254"/>
              <a:gd name="connsiteY18" fmla="*/ 157162 h 914400"/>
              <a:gd name="connsiteX19" fmla="*/ 1514475 w 1820254"/>
              <a:gd name="connsiteY19" fmla="*/ 176212 h 914400"/>
              <a:gd name="connsiteX20" fmla="*/ 1471613 w 1820254"/>
              <a:gd name="connsiteY20" fmla="*/ 195262 h 914400"/>
              <a:gd name="connsiteX21" fmla="*/ 1438275 w 1820254"/>
              <a:gd name="connsiteY21" fmla="*/ 200025 h 914400"/>
              <a:gd name="connsiteX22" fmla="*/ 1419225 w 1820254"/>
              <a:gd name="connsiteY22" fmla="*/ 204787 h 914400"/>
              <a:gd name="connsiteX23" fmla="*/ 1390650 w 1820254"/>
              <a:gd name="connsiteY23" fmla="*/ 214312 h 914400"/>
              <a:gd name="connsiteX24" fmla="*/ 1343025 w 1820254"/>
              <a:gd name="connsiteY24" fmla="*/ 219075 h 914400"/>
              <a:gd name="connsiteX25" fmla="*/ 1328738 w 1820254"/>
              <a:gd name="connsiteY25" fmla="*/ 214312 h 914400"/>
              <a:gd name="connsiteX26" fmla="*/ 1338263 w 1820254"/>
              <a:gd name="connsiteY26" fmla="*/ 133350 h 914400"/>
              <a:gd name="connsiteX27" fmla="*/ 1323975 w 1820254"/>
              <a:gd name="connsiteY27" fmla="*/ 119062 h 914400"/>
              <a:gd name="connsiteX28" fmla="*/ 1204913 w 1820254"/>
              <a:gd name="connsiteY28" fmla="*/ 128587 h 914400"/>
              <a:gd name="connsiteX29" fmla="*/ 1219200 w 1820254"/>
              <a:gd name="connsiteY29" fmla="*/ 95250 h 914400"/>
              <a:gd name="connsiteX30" fmla="*/ 1228725 w 1820254"/>
              <a:gd name="connsiteY30" fmla="*/ 80962 h 914400"/>
              <a:gd name="connsiteX31" fmla="*/ 1243013 w 1820254"/>
              <a:gd name="connsiteY31" fmla="*/ 76200 h 914400"/>
              <a:gd name="connsiteX32" fmla="*/ 1252538 w 1820254"/>
              <a:gd name="connsiteY32" fmla="*/ 61912 h 914400"/>
              <a:gd name="connsiteX33" fmla="*/ 1247775 w 1820254"/>
              <a:gd name="connsiteY33" fmla="*/ 47625 h 914400"/>
              <a:gd name="connsiteX34" fmla="*/ 1219200 w 1820254"/>
              <a:gd name="connsiteY34" fmla="*/ 23812 h 914400"/>
              <a:gd name="connsiteX35" fmla="*/ 1209675 w 1820254"/>
              <a:gd name="connsiteY35" fmla="*/ 9525 h 914400"/>
              <a:gd name="connsiteX36" fmla="*/ 1181100 w 1820254"/>
              <a:gd name="connsiteY36" fmla="*/ 0 h 914400"/>
              <a:gd name="connsiteX37" fmla="*/ 257175 w 1820254"/>
              <a:gd name="connsiteY37" fmla="*/ 4762 h 914400"/>
              <a:gd name="connsiteX38" fmla="*/ 219075 w 1820254"/>
              <a:gd name="connsiteY38" fmla="*/ 33337 h 914400"/>
              <a:gd name="connsiteX39" fmla="*/ 185738 w 1820254"/>
              <a:gd name="connsiteY39" fmla="*/ 42862 h 914400"/>
              <a:gd name="connsiteX40" fmla="*/ 157162 w 1820254"/>
              <a:gd name="connsiteY40" fmla="*/ 61912 h 914400"/>
              <a:gd name="connsiteX41" fmla="*/ 138112 w 1820254"/>
              <a:gd name="connsiteY41" fmla="*/ 95250 h 914400"/>
              <a:gd name="connsiteX42" fmla="*/ 119062 w 1820254"/>
              <a:gd name="connsiteY42" fmla="*/ 119062 h 914400"/>
              <a:gd name="connsiteX43" fmla="*/ 100012 w 1820254"/>
              <a:gd name="connsiteY43" fmla="*/ 147637 h 914400"/>
              <a:gd name="connsiteX44" fmla="*/ 90487 w 1820254"/>
              <a:gd name="connsiteY44" fmla="*/ 161925 h 914400"/>
              <a:gd name="connsiteX45" fmla="*/ 71437 w 1820254"/>
              <a:gd name="connsiteY45" fmla="*/ 204787 h 914400"/>
              <a:gd name="connsiteX46" fmla="*/ 61912 w 1820254"/>
              <a:gd name="connsiteY46" fmla="*/ 233362 h 914400"/>
              <a:gd name="connsiteX47" fmla="*/ 57150 w 1820254"/>
              <a:gd name="connsiteY47" fmla="*/ 266700 h 914400"/>
              <a:gd name="connsiteX48" fmla="*/ 42862 w 1820254"/>
              <a:gd name="connsiteY48" fmla="*/ 276225 h 914400"/>
              <a:gd name="connsiteX49" fmla="*/ 38100 w 1820254"/>
              <a:gd name="connsiteY49" fmla="*/ 290512 h 914400"/>
              <a:gd name="connsiteX50" fmla="*/ 23812 w 1820254"/>
              <a:gd name="connsiteY50" fmla="*/ 300037 h 914400"/>
              <a:gd name="connsiteX51" fmla="*/ 14287 w 1820254"/>
              <a:gd name="connsiteY51" fmla="*/ 314325 h 914400"/>
              <a:gd name="connsiteX52" fmla="*/ 4762 w 1820254"/>
              <a:gd name="connsiteY52" fmla="*/ 404812 h 914400"/>
              <a:gd name="connsiteX53" fmla="*/ 0 w 1820254"/>
              <a:gd name="connsiteY53" fmla="*/ 514350 h 914400"/>
              <a:gd name="connsiteX54" fmla="*/ 4762 w 1820254"/>
              <a:gd name="connsiteY54" fmla="*/ 542925 h 914400"/>
              <a:gd name="connsiteX55" fmla="*/ 33337 w 1820254"/>
              <a:gd name="connsiteY55" fmla="*/ 566737 h 914400"/>
              <a:gd name="connsiteX56" fmla="*/ 71437 w 1820254"/>
              <a:gd name="connsiteY56" fmla="*/ 595312 h 914400"/>
              <a:gd name="connsiteX57" fmla="*/ 100012 w 1820254"/>
              <a:gd name="connsiteY57" fmla="*/ 604837 h 914400"/>
              <a:gd name="connsiteX58" fmla="*/ 128587 w 1820254"/>
              <a:gd name="connsiteY58" fmla="*/ 614362 h 914400"/>
              <a:gd name="connsiteX59" fmla="*/ 142875 w 1820254"/>
              <a:gd name="connsiteY59" fmla="*/ 619125 h 914400"/>
              <a:gd name="connsiteX60" fmla="*/ 261938 w 1820254"/>
              <a:gd name="connsiteY60" fmla="*/ 623887 h 914400"/>
              <a:gd name="connsiteX61" fmla="*/ 276225 w 1820254"/>
              <a:gd name="connsiteY61" fmla="*/ 633412 h 914400"/>
              <a:gd name="connsiteX62" fmla="*/ 304800 w 1820254"/>
              <a:gd name="connsiteY62" fmla="*/ 642937 h 914400"/>
              <a:gd name="connsiteX63" fmla="*/ 319088 w 1820254"/>
              <a:gd name="connsiteY63" fmla="*/ 652462 h 914400"/>
              <a:gd name="connsiteX64" fmla="*/ 333375 w 1820254"/>
              <a:gd name="connsiteY64" fmla="*/ 657225 h 914400"/>
              <a:gd name="connsiteX65" fmla="*/ 423863 w 1820254"/>
              <a:gd name="connsiteY65" fmla="*/ 661987 h 914400"/>
              <a:gd name="connsiteX66" fmla="*/ 438150 w 1820254"/>
              <a:gd name="connsiteY66" fmla="*/ 666750 h 914400"/>
              <a:gd name="connsiteX67" fmla="*/ 461963 w 1820254"/>
              <a:gd name="connsiteY67" fmla="*/ 695325 h 914400"/>
              <a:gd name="connsiteX68" fmla="*/ 466725 w 1820254"/>
              <a:gd name="connsiteY68" fmla="*/ 719137 h 914400"/>
              <a:gd name="connsiteX69" fmla="*/ 533400 w 1820254"/>
              <a:gd name="connsiteY69" fmla="*/ 733425 h 914400"/>
              <a:gd name="connsiteX70" fmla="*/ 552450 w 1820254"/>
              <a:gd name="connsiteY70" fmla="*/ 738187 h 914400"/>
              <a:gd name="connsiteX71" fmla="*/ 566738 w 1820254"/>
              <a:gd name="connsiteY71" fmla="*/ 752475 h 914400"/>
              <a:gd name="connsiteX72" fmla="*/ 581025 w 1820254"/>
              <a:gd name="connsiteY72" fmla="*/ 762000 h 914400"/>
              <a:gd name="connsiteX73" fmla="*/ 590550 w 1820254"/>
              <a:gd name="connsiteY73" fmla="*/ 776287 h 914400"/>
              <a:gd name="connsiteX74" fmla="*/ 609600 w 1820254"/>
              <a:gd name="connsiteY74" fmla="*/ 790575 h 914400"/>
              <a:gd name="connsiteX75" fmla="*/ 614363 w 1820254"/>
              <a:gd name="connsiteY75" fmla="*/ 809625 h 914400"/>
              <a:gd name="connsiteX76" fmla="*/ 633413 w 1820254"/>
              <a:gd name="connsiteY76" fmla="*/ 838200 h 914400"/>
              <a:gd name="connsiteX77" fmla="*/ 647700 w 1820254"/>
              <a:gd name="connsiteY77" fmla="*/ 833437 h 914400"/>
              <a:gd name="connsiteX78" fmla="*/ 661988 w 1820254"/>
              <a:gd name="connsiteY78" fmla="*/ 823912 h 914400"/>
              <a:gd name="connsiteX79" fmla="*/ 681038 w 1820254"/>
              <a:gd name="connsiteY79" fmla="*/ 814387 h 914400"/>
              <a:gd name="connsiteX80" fmla="*/ 695325 w 1820254"/>
              <a:gd name="connsiteY80" fmla="*/ 785812 h 914400"/>
              <a:gd name="connsiteX81" fmla="*/ 709613 w 1820254"/>
              <a:gd name="connsiteY81" fmla="*/ 776287 h 914400"/>
              <a:gd name="connsiteX82" fmla="*/ 771525 w 1820254"/>
              <a:gd name="connsiteY82" fmla="*/ 762000 h 914400"/>
              <a:gd name="connsiteX83" fmla="*/ 785813 w 1820254"/>
              <a:gd name="connsiteY83" fmla="*/ 757237 h 914400"/>
              <a:gd name="connsiteX84" fmla="*/ 800100 w 1820254"/>
              <a:gd name="connsiteY84" fmla="*/ 747712 h 914400"/>
              <a:gd name="connsiteX85" fmla="*/ 876300 w 1820254"/>
              <a:gd name="connsiteY85" fmla="*/ 738187 h 914400"/>
              <a:gd name="connsiteX86" fmla="*/ 904875 w 1820254"/>
              <a:gd name="connsiteY86" fmla="*/ 728662 h 914400"/>
              <a:gd name="connsiteX87" fmla="*/ 919163 w 1820254"/>
              <a:gd name="connsiteY87" fmla="*/ 719137 h 914400"/>
              <a:gd name="connsiteX88" fmla="*/ 957263 w 1820254"/>
              <a:gd name="connsiteY88" fmla="*/ 709612 h 914400"/>
              <a:gd name="connsiteX89" fmla="*/ 1014413 w 1820254"/>
              <a:gd name="connsiteY89" fmla="*/ 714375 h 914400"/>
              <a:gd name="connsiteX90" fmla="*/ 1114425 w 1820254"/>
              <a:gd name="connsiteY90" fmla="*/ 733425 h 914400"/>
              <a:gd name="connsiteX91" fmla="*/ 1119188 w 1820254"/>
              <a:gd name="connsiteY91" fmla="*/ 804862 h 914400"/>
              <a:gd name="connsiteX92" fmla="*/ 1171575 w 1820254"/>
              <a:gd name="connsiteY92" fmla="*/ 819150 h 914400"/>
              <a:gd name="connsiteX93" fmla="*/ 1190625 w 1820254"/>
              <a:gd name="connsiteY93" fmla="*/ 914400 h 914400"/>
              <a:gd name="connsiteX94" fmla="*/ 1209675 w 1820254"/>
              <a:gd name="connsiteY94" fmla="*/ 909637 h 914400"/>
              <a:gd name="connsiteX95" fmla="*/ 1223963 w 1820254"/>
              <a:gd name="connsiteY95" fmla="*/ 895350 h 914400"/>
              <a:gd name="connsiteX96" fmla="*/ 1243013 w 1820254"/>
              <a:gd name="connsiteY96" fmla="*/ 652462 h 914400"/>
              <a:gd name="connsiteX97" fmla="*/ 1257300 w 1820254"/>
              <a:gd name="connsiteY97" fmla="*/ 647700 h 914400"/>
              <a:gd name="connsiteX98" fmla="*/ 1290638 w 1820254"/>
              <a:gd name="connsiteY98" fmla="*/ 623887 h 914400"/>
              <a:gd name="connsiteX99" fmla="*/ 1338263 w 1820254"/>
              <a:gd name="connsiteY99" fmla="*/ 604837 h 914400"/>
              <a:gd name="connsiteX100" fmla="*/ 1366838 w 1820254"/>
              <a:gd name="connsiteY100" fmla="*/ 576262 h 914400"/>
              <a:gd name="connsiteX101" fmla="*/ 1400175 w 1820254"/>
              <a:gd name="connsiteY101" fmla="*/ 552450 h 914400"/>
              <a:gd name="connsiteX102" fmla="*/ 1409700 w 1820254"/>
              <a:gd name="connsiteY102" fmla="*/ 538162 h 914400"/>
              <a:gd name="connsiteX103" fmla="*/ 1423988 w 1820254"/>
              <a:gd name="connsiteY103" fmla="*/ 528637 h 914400"/>
              <a:gd name="connsiteX104" fmla="*/ 1443038 w 1820254"/>
              <a:gd name="connsiteY104" fmla="*/ 500062 h 914400"/>
              <a:gd name="connsiteX105" fmla="*/ 1447800 w 1820254"/>
              <a:gd name="connsiteY105" fmla="*/ 485775 h 914400"/>
              <a:gd name="connsiteX106" fmla="*/ 1452563 w 1820254"/>
              <a:gd name="connsiteY106" fmla="*/ 438150 h 914400"/>
              <a:gd name="connsiteX107" fmla="*/ 1481138 w 1820254"/>
              <a:gd name="connsiteY107" fmla="*/ 423862 h 914400"/>
              <a:gd name="connsiteX108" fmla="*/ 1509713 w 1820254"/>
              <a:gd name="connsiteY108" fmla="*/ 404812 h 914400"/>
              <a:gd name="connsiteX109" fmla="*/ 1524000 w 1820254"/>
              <a:gd name="connsiteY109" fmla="*/ 395287 h 914400"/>
              <a:gd name="connsiteX110" fmla="*/ 1547813 w 1820254"/>
              <a:gd name="connsiteY110" fmla="*/ 371475 h 914400"/>
              <a:gd name="connsiteX111" fmla="*/ 1557338 w 1820254"/>
              <a:gd name="connsiteY111" fmla="*/ 357187 h 914400"/>
              <a:gd name="connsiteX112" fmla="*/ 1562100 w 1820254"/>
              <a:gd name="connsiteY112" fmla="*/ 342900 h 914400"/>
              <a:gd name="connsiteX113" fmla="*/ 1581150 w 1820254"/>
              <a:gd name="connsiteY113" fmla="*/ 314325 h 914400"/>
              <a:gd name="connsiteX114" fmla="*/ 1595438 w 1820254"/>
              <a:gd name="connsiteY114" fmla="*/ 285750 h 914400"/>
              <a:gd name="connsiteX115" fmla="*/ 1609725 w 1820254"/>
              <a:gd name="connsiteY115" fmla="*/ 276225 h 914400"/>
              <a:gd name="connsiteX116" fmla="*/ 1647825 w 1820254"/>
              <a:gd name="connsiteY116" fmla="*/ 266700 h 914400"/>
              <a:gd name="connsiteX117" fmla="*/ 1681163 w 1820254"/>
              <a:gd name="connsiteY117" fmla="*/ 257175 h 914400"/>
              <a:gd name="connsiteX118" fmla="*/ 1662113 w 1820254"/>
              <a:gd name="connsiteY118" fmla="*/ 238125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1820254" h="914400">
                <a:moveTo>
                  <a:pt x="1662113" y="238125"/>
                </a:moveTo>
                <a:cubicBezTo>
                  <a:pt x="1662113" y="234156"/>
                  <a:pt x="1674745" y="234646"/>
                  <a:pt x="1681163" y="233362"/>
                </a:cubicBezTo>
                <a:cubicBezTo>
                  <a:pt x="1690632" y="231468"/>
                  <a:pt x="1700370" y="230942"/>
                  <a:pt x="1709738" y="228600"/>
                </a:cubicBezTo>
                <a:cubicBezTo>
                  <a:pt x="1719478" y="226165"/>
                  <a:pt x="1728788" y="222250"/>
                  <a:pt x="1738313" y="219075"/>
                </a:cubicBezTo>
                <a:cubicBezTo>
                  <a:pt x="1743075" y="217487"/>
                  <a:pt x="1747730" y="215529"/>
                  <a:pt x="1752600" y="214312"/>
                </a:cubicBezTo>
                <a:cubicBezTo>
                  <a:pt x="1776520" y="208333"/>
                  <a:pt x="1765441" y="211620"/>
                  <a:pt x="1785938" y="204787"/>
                </a:cubicBezTo>
                <a:cubicBezTo>
                  <a:pt x="1790700" y="200025"/>
                  <a:pt x="1795051" y="194812"/>
                  <a:pt x="1800225" y="190500"/>
                </a:cubicBezTo>
                <a:cubicBezTo>
                  <a:pt x="1804622" y="186836"/>
                  <a:pt x="1810937" y="185445"/>
                  <a:pt x="1814513" y="180975"/>
                </a:cubicBezTo>
                <a:cubicBezTo>
                  <a:pt x="1817649" y="177055"/>
                  <a:pt x="1817688" y="171450"/>
                  <a:pt x="1819275" y="166687"/>
                </a:cubicBezTo>
                <a:cubicBezTo>
                  <a:pt x="1817688" y="144462"/>
                  <a:pt x="1820254" y="121541"/>
                  <a:pt x="1814513" y="100012"/>
                </a:cubicBezTo>
                <a:cubicBezTo>
                  <a:pt x="1813219" y="95161"/>
                  <a:pt x="1805245" y="95250"/>
                  <a:pt x="1800225" y="95250"/>
                </a:cubicBezTo>
                <a:cubicBezTo>
                  <a:pt x="1758919" y="95250"/>
                  <a:pt x="1717675" y="98425"/>
                  <a:pt x="1676400" y="100012"/>
                </a:cubicBezTo>
                <a:cubicBezTo>
                  <a:pt x="1670050" y="103187"/>
                  <a:pt x="1663514" y="106015"/>
                  <a:pt x="1657350" y="109537"/>
                </a:cubicBezTo>
                <a:cubicBezTo>
                  <a:pt x="1652380" y="112377"/>
                  <a:pt x="1648293" y="116737"/>
                  <a:pt x="1643063" y="119062"/>
                </a:cubicBezTo>
                <a:cubicBezTo>
                  <a:pt x="1633888" y="123140"/>
                  <a:pt x="1624013" y="125412"/>
                  <a:pt x="1614488" y="128587"/>
                </a:cubicBezTo>
                <a:cubicBezTo>
                  <a:pt x="1609725" y="130175"/>
                  <a:pt x="1604377" y="130565"/>
                  <a:pt x="1600200" y="133350"/>
                </a:cubicBezTo>
                <a:cubicBezTo>
                  <a:pt x="1595438" y="136525"/>
                  <a:pt x="1591143" y="140550"/>
                  <a:pt x="1585913" y="142875"/>
                </a:cubicBezTo>
                <a:cubicBezTo>
                  <a:pt x="1576738" y="146953"/>
                  <a:pt x="1566863" y="149225"/>
                  <a:pt x="1557338" y="152400"/>
                </a:cubicBezTo>
                <a:lnTo>
                  <a:pt x="1543050" y="157162"/>
                </a:lnTo>
                <a:cubicBezTo>
                  <a:pt x="1515966" y="184248"/>
                  <a:pt x="1542045" y="162427"/>
                  <a:pt x="1514475" y="176212"/>
                </a:cubicBezTo>
                <a:cubicBezTo>
                  <a:pt x="1491604" y="187647"/>
                  <a:pt x="1506022" y="190346"/>
                  <a:pt x="1471613" y="195262"/>
                </a:cubicBezTo>
                <a:cubicBezTo>
                  <a:pt x="1460500" y="196850"/>
                  <a:pt x="1449319" y="198017"/>
                  <a:pt x="1438275" y="200025"/>
                </a:cubicBezTo>
                <a:cubicBezTo>
                  <a:pt x="1431835" y="201196"/>
                  <a:pt x="1425494" y="202906"/>
                  <a:pt x="1419225" y="204787"/>
                </a:cubicBezTo>
                <a:cubicBezTo>
                  <a:pt x="1409608" y="207672"/>
                  <a:pt x="1400518" y="212462"/>
                  <a:pt x="1390650" y="214312"/>
                </a:cubicBezTo>
                <a:cubicBezTo>
                  <a:pt x="1374969" y="217252"/>
                  <a:pt x="1358900" y="217487"/>
                  <a:pt x="1343025" y="219075"/>
                </a:cubicBezTo>
                <a:cubicBezTo>
                  <a:pt x="1338263" y="217487"/>
                  <a:pt x="1329563" y="219264"/>
                  <a:pt x="1328738" y="214312"/>
                </a:cubicBezTo>
                <a:cubicBezTo>
                  <a:pt x="1326389" y="200216"/>
                  <a:pt x="1335015" y="152837"/>
                  <a:pt x="1338263" y="133350"/>
                </a:cubicBezTo>
                <a:cubicBezTo>
                  <a:pt x="1333500" y="128587"/>
                  <a:pt x="1330687" y="119621"/>
                  <a:pt x="1323975" y="119062"/>
                </a:cubicBezTo>
                <a:cubicBezTo>
                  <a:pt x="1259289" y="113671"/>
                  <a:pt x="1248132" y="117783"/>
                  <a:pt x="1204913" y="128587"/>
                </a:cubicBezTo>
                <a:cubicBezTo>
                  <a:pt x="1210256" y="112557"/>
                  <a:pt x="1209783" y="111729"/>
                  <a:pt x="1219200" y="95250"/>
                </a:cubicBezTo>
                <a:cubicBezTo>
                  <a:pt x="1222040" y="90280"/>
                  <a:pt x="1224255" y="84538"/>
                  <a:pt x="1228725" y="80962"/>
                </a:cubicBezTo>
                <a:cubicBezTo>
                  <a:pt x="1232645" y="77826"/>
                  <a:pt x="1238250" y="77787"/>
                  <a:pt x="1243013" y="76200"/>
                </a:cubicBezTo>
                <a:cubicBezTo>
                  <a:pt x="1246188" y="71437"/>
                  <a:pt x="1251597" y="67558"/>
                  <a:pt x="1252538" y="61912"/>
                </a:cubicBezTo>
                <a:cubicBezTo>
                  <a:pt x="1253363" y="56960"/>
                  <a:pt x="1250560" y="51802"/>
                  <a:pt x="1247775" y="47625"/>
                </a:cubicBezTo>
                <a:cubicBezTo>
                  <a:pt x="1240439" y="36622"/>
                  <a:pt x="1229745" y="30842"/>
                  <a:pt x="1219200" y="23812"/>
                </a:cubicBezTo>
                <a:cubicBezTo>
                  <a:pt x="1216025" y="19050"/>
                  <a:pt x="1214529" y="12558"/>
                  <a:pt x="1209675" y="9525"/>
                </a:cubicBezTo>
                <a:cubicBezTo>
                  <a:pt x="1201161" y="4204"/>
                  <a:pt x="1181100" y="0"/>
                  <a:pt x="1181100" y="0"/>
                </a:cubicBezTo>
                <a:lnTo>
                  <a:pt x="257175" y="4762"/>
                </a:lnTo>
                <a:cubicBezTo>
                  <a:pt x="241310" y="5312"/>
                  <a:pt x="234476" y="29486"/>
                  <a:pt x="219075" y="33337"/>
                </a:cubicBezTo>
                <a:cubicBezTo>
                  <a:pt x="195155" y="39318"/>
                  <a:pt x="206235" y="36030"/>
                  <a:pt x="185738" y="42862"/>
                </a:cubicBezTo>
                <a:cubicBezTo>
                  <a:pt x="176213" y="49212"/>
                  <a:pt x="162282" y="51673"/>
                  <a:pt x="157162" y="61912"/>
                </a:cubicBezTo>
                <a:cubicBezTo>
                  <a:pt x="145077" y="86082"/>
                  <a:pt x="151575" y="75055"/>
                  <a:pt x="138112" y="95250"/>
                </a:cubicBezTo>
                <a:cubicBezTo>
                  <a:pt x="127388" y="127423"/>
                  <a:pt x="142261" y="92549"/>
                  <a:pt x="119062" y="119062"/>
                </a:cubicBezTo>
                <a:cubicBezTo>
                  <a:pt x="111524" y="127677"/>
                  <a:pt x="106362" y="138112"/>
                  <a:pt x="100012" y="147637"/>
                </a:cubicBezTo>
                <a:lnTo>
                  <a:pt x="90487" y="161925"/>
                </a:lnTo>
                <a:cubicBezTo>
                  <a:pt x="79152" y="195930"/>
                  <a:pt x="86531" y="182146"/>
                  <a:pt x="71437" y="204787"/>
                </a:cubicBezTo>
                <a:cubicBezTo>
                  <a:pt x="68262" y="214312"/>
                  <a:pt x="63332" y="223423"/>
                  <a:pt x="61912" y="233362"/>
                </a:cubicBezTo>
                <a:cubicBezTo>
                  <a:pt x="60325" y="244475"/>
                  <a:pt x="61709" y="256442"/>
                  <a:pt x="57150" y="266700"/>
                </a:cubicBezTo>
                <a:cubicBezTo>
                  <a:pt x="54825" y="271931"/>
                  <a:pt x="47625" y="273050"/>
                  <a:pt x="42862" y="276225"/>
                </a:cubicBezTo>
                <a:cubicBezTo>
                  <a:pt x="41275" y="280987"/>
                  <a:pt x="41236" y="286592"/>
                  <a:pt x="38100" y="290512"/>
                </a:cubicBezTo>
                <a:cubicBezTo>
                  <a:pt x="34524" y="294982"/>
                  <a:pt x="27859" y="295990"/>
                  <a:pt x="23812" y="300037"/>
                </a:cubicBezTo>
                <a:cubicBezTo>
                  <a:pt x="19765" y="304084"/>
                  <a:pt x="17462" y="309562"/>
                  <a:pt x="14287" y="314325"/>
                </a:cubicBezTo>
                <a:cubicBezTo>
                  <a:pt x="1690" y="352118"/>
                  <a:pt x="8761" y="326834"/>
                  <a:pt x="4762" y="404812"/>
                </a:cubicBezTo>
                <a:cubicBezTo>
                  <a:pt x="2890" y="441311"/>
                  <a:pt x="1587" y="477837"/>
                  <a:pt x="0" y="514350"/>
                </a:cubicBezTo>
                <a:cubicBezTo>
                  <a:pt x="1587" y="523875"/>
                  <a:pt x="840" y="534101"/>
                  <a:pt x="4762" y="542925"/>
                </a:cubicBezTo>
                <a:cubicBezTo>
                  <a:pt x="9117" y="552724"/>
                  <a:pt x="25327" y="560729"/>
                  <a:pt x="33337" y="566737"/>
                </a:cubicBezTo>
                <a:cubicBezTo>
                  <a:pt x="36866" y="569383"/>
                  <a:pt x="62630" y="591398"/>
                  <a:pt x="71437" y="595312"/>
                </a:cubicBezTo>
                <a:cubicBezTo>
                  <a:pt x="80612" y="599390"/>
                  <a:pt x="90487" y="601662"/>
                  <a:pt x="100012" y="604837"/>
                </a:cubicBezTo>
                <a:lnTo>
                  <a:pt x="128587" y="614362"/>
                </a:lnTo>
                <a:cubicBezTo>
                  <a:pt x="133350" y="615950"/>
                  <a:pt x="137859" y="618924"/>
                  <a:pt x="142875" y="619125"/>
                </a:cubicBezTo>
                <a:lnTo>
                  <a:pt x="261938" y="623887"/>
                </a:lnTo>
                <a:cubicBezTo>
                  <a:pt x="266700" y="627062"/>
                  <a:pt x="270995" y="631087"/>
                  <a:pt x="276225" y="633412"/>
                </a:cubicBezTo>
                <a:cubicBezTo>
                  <a:pt x="285400" y="637490"/>
                  <a:pt x="304800" y="642937"/>
                  <a:pt x="304800" y="642937"/>
                </a:cubicBezTo>
                <a:cubicBezTo>
                  <a:pt x="309563" y="646112"/>
                  <a:pt x="313968" y="649902"/>
                  <a:pt x="319088" y="652462"/>
                </a:cubicBezTo>
                <a:cubicBezTo>
                  <a:pt x="323578" y="654707"/>
                  <a:pt x="328376" y="656771"/>
                  <a:pt x="333375" y="657225"/>
                </a:cubicBezTo>
                <a:cubicBezTo>
                  <a:pt x="363455" y="659960"/>
                  <a:pt x="393700" y="660400"/>
                  <a:pt x="423863" y="661987"/>
                </a:cubicBezTo>
                <a:cubicBezTo>
                  <a:pt x="428625" y="663575"/>
                  <a:pt x="433973" y="663965"/>
                  <a:pt x="438150" y="666750"/>
                </a:cubicBezTo>
                <a:cubicBezTo>
                  <a:pt x="449153" y="674086"/>
                  <a:pt x="454933" y="684780"/>
                  <a:pt x="461963" y="695325"/>
                </a:cubicBezTo>
                <a:cubicBezTo>
                  <a:pt x="463550" y="703262"/>
                  <a:pt x="462020" y="712550"/>
                  <a:pt x="466725" y="719137"/>
                </a:cubicBezTo>
                <a:cubicBezTo>
                  <a:pt x="476977" y="733490"/>
                  <a:pt x="530549" y="733140"/>
                  <a:pt x="533400" y="733425"/>
                </a:cubicBezTo>
                <a:cubicBezTo>
                  <a:pt x="539750" y="735012"/>
                  <a:pt x="546767" y="734940"/>
                  <a:pt x="552450" y="738187"/>
                </a:cubicBezTo>
                <a:cubicBezTo>
                  <a:pt x="558298" y="741529"/>
                  <a:pt x="561564" y="748163"/>
                  <a:pt x="566738" y="752475"/>
                </a:cubicBezTo>
                <a:cubicBezTo>
                  <a:pt x="571135" y="756139"/>
                  <a:pt x="576263" y="758825"/>
                  <a:pt x="581025" y="762000"/>
                </a:cubicBezTo>
                <a:cubicBezTo>
                  <a:pt x="584200" y="766762"/>
                  <a:pt x="586503" y="772240"/>
                  <a:pt x="590550" y="776287"/>
                </a:cubicBezTo>
                <a:cubicBezTo>
                  <a:pt x="596163" y="781900"/>
                  <a:pt x="604986" y="784116"/>
                  <a:pt x="609600" y="790575"/>
                </a:cubicBezTo>
                <a:cubicBezTo>
                  <a:pt x="613404" y="795901"/>
                  <a:pt x="611436" y="803771"/>
                  <a:pt x="614363" y="809625"/>
                </a:cubicBezTo>
                <a:cubicBezTo>
                  <a:pt x="619483" y="819864"/>
                  <a:pt x="633413" y="838200"/>
                  <a:pt x="633413" y="838200"/>
                </a:cubicBezTo>
                <a:cubicBezTo>
                  <a:pt x="638175" y="836612"/>
                  <a:pt x="643210" y="835682"/>
                  <a:pt x="647700" y="833437"/>
                </a:cubicBezTo>
                <a:cubicBezTo>
                  <a:pt x="652820" y="830877"/>
                  <a:pt x="657018" y="826752"/>
                  <a:pt x="661988" y="823912"/>
                </a:cubicBezTo>
                <a:cubicBezTo>
                  <a:pt x="668152" y="820390"/>
                  <a:pt x="674688" y="817562"/>
                  <a:pt x="681038" y="814387"/>
                </a:cubicBezTo>
                <a:cubicBezTo>
                  <a:pt x="684911" y="802767"/>
                  <a:pt x="686093" y="795044"/>
                  <a:pt x="695325" y="785812"/>
                </a:cubicBezTo>
                <a:cubicBezTo>
                  <a:pt x="699372" y="781765"/>
                  <a:pt x="704382" y="778612"/>
                  <a:pt x="709613" y="776287"/>
                </a:cubicBezTo>
                <a:cubicBezTo>
                  <a:pt x="734387" y="765276"/>
                  <a:pt x="744404" y="765874"/>
                  <a:pt x="771525" y="762000"/>
                </a:cubicBezTo>
                <a:cubicBezTo>
                  <a:pt x="776288" y="760412"/>
                  <a:pt x="781323" y="759482"/>
                  <a:pt x="785813" y="757237"/>
                </a:cubicBezTo>
                <a:cubicBezTo>
                  <a:pt x="790932" y="754677"/>
                  <a:pt x="794618" y="749357"/>
                  <a:pt x="800100" y="747712"/>
                </a:cubicBezTo>
                <a:cubicBezTo>
                  <a:pt x="808088" y="745316"/>
                  <a:pt x="872968" y="738557"/>
                  <a:pt x="876300" y="738187"/>
                </a:cubicBezTo>
                <a:cubicBezTo>
                  <a:pt x="885825" y="735012"/>
                  <a:pt x="896521" y="734231"/>
                  <a:pt x="904875" y="728662"/>
                </a:cubicBezTo>
                <a:cubicBezTo>
                  <a:pt x="909638" y="725487"/>
                  <a:pt x="914043" y="721697"/>
                  <a:pt x="919163" y="719137"/>
                </a:cubicBezTo>
                <a:cubicBezTo>
                  <a:pt x="928924" y="714257"/>
                  <a:pt x="948210" y="711423"/>
                  <a:pt x="957263" y="709612"/>
                </a:cubicBezTo>
                <a:lnTo>
                  <a:pt x="1014413" y="714375"/>
                </a:lnTo>
                <a:cubicBezTo>
                  <a:pt x="1111413" y="720633"/>
                  <a:pt x="1087995" y="693779"/>
                  <a:pt x="1114425" y="733425"/>
                </a:cubicBezTo>
                <a:cubicBezTo>
                  <a:pt x="1116013" y="757237"/>
                  <a:pt x="1110101" y="782794"/>
                  <a:pt x="1119188" y="804862"/>
                </a:cubicBezTo>
                <a:cubicBezTo>
                  <a:pt x="1121357" y="810129"/>
                  <a:pt x="1165398" y="817914"/>
                  <a:pt x="1171575" y="819150"/>
                </a:cubicBezTo>
                <a:cubicBezTo>
                  <a:pt x="1172068" y="828517"/>
                  <a:pt x="1148438" y="914400"/>
                  <a:pt x="1190625" y="914400"/>
                </a:cubicBezTo>
                <a:cubicBezTo>
                  <a:pt x="1197170" y="914400"/>
                  <a:pt x="1203325" y="911225"/>
                  <a:pt x="1209675" y="909637"/>
                </a:cubicBezTo>
                <a:cubicBezTo>
                  <a:pt x="1214438" y="904875"/>
                  <a:pt x="1223446" y="902065"/>
                  <a:pt x="1223963" y="895350"/>
                </a:cubicBezTo>
                <a:cubicBezTo>
                  <a:pt x="1228573" y="835420"/>
                  <a:pt x="1164007" y="691963"/>
                  <a:pt x="1243013" y="652462"/>
                </a:cubicBezTo>
                <a:cubicBezTo>
                  <a:pt x="1247503" y="650217"/>
                  <a:pt x="1252538" y="649287"/>
                  <a:pt x="1257300" y="647700"/>
                </a:cubicBezTo>
                <a:cubicBezTo>
                  <a:pt x="1259862" y="645778"/>
                  <a:pt x="1284937" y="626421"/>
                  <a:pt x="1290638" y="623887"/>
                </a:cubicBezTo>
                <a:cubicBezTo>
                  <a:pt x="1303536" y="618155"/>
                  <a:pt x="1326081" y="614583"/>
                  <a:pt x="1338263" y="604837"/>
                </a:cubicBezTo>
                <a:cubicBezTo>
                  <a:pt x="1348782" y="596422"/>
                  <a:pt x="1355630" y="583734"/>
                  <a:pt x="1366838" y="576262"/>
                </a:cubicBezTo>
                <a:cubicBezTo>
                  <a:pt x="1387729" y="562334"/>
                  <a:pt x="1376546" y="570171"/>
                  <a:pt x="1400175" y="552450"/>
                </a:cubicBezTo>
                <a:cubicBezTo>
                  <a:pt x="1403350" y="547687"/>
                  <a:pt x="1405653" y="542209"/>
                  <a:pt x="1409700" y="538162"/>
                </a:cubicBezTo>
                <a:cubicBezTo>
                  <a:pt x="1413747" y="534115"/>
                  <a:pt x="1420219" y="532945"/>
                  <a:pt x="1423988" y="528637"/>
                </a:cubicBezTo>
                <a:cubicBezTo>
                  <a:pt x="1431526" y="520022"/>
                  <a:pt x="1443038" y="500062"/>
                  <a:pt x="1443038" y="500062"/>
                </a:cubicBezTo>
                <a:cubicBezTo>
                  <a:pt x="1444625" y="495300"/>
                  <a:pt x="1447037" y="490737"/>
                  <a:pt x="1447800" y="485775"/>
                </a:cubicBezTo>
                <a:cubicBezTo>
                  <a:pt x="1450226" y="470006"/>
                  <a:pt x="1447518" y="453285"/>
                  <a:pt x="1452563" y="438150"/>
                </a:cubicBezTo>
                <a:cubicBezTo>
                  <a:pt x="1455446" y="429501"/>
                  <a:pt x="1475087" y="427224"/>
                  <a:pt x="1481138" y="423862"/>
                </a:cubicBezTo>
                <a:cubicBezTo>
                  <a:pt x="1491145" y="418303"/>
                  <a:pt x="1500188" y="411162"/>
                  <a:pt x="1509713" y="404812"/>
                </a:cubicBezTo>
                <a:lnTo>
                  <a:pt x="1524000" y="395287"/>
                </a:lnTo>
                <a:cubicBezTo>
                  <a:pt x="1549402" y="357185"/>
                  <a:pt x="1516060" y="403228"/>
                  <a:pt x="1547813" y="371475"/>
                </a:cubicBezTo>
                <a:cubicBezTo>
                  <a:pt x="1551860" y="367428"/>
                  <a:pt x="1554163" y="361950"/>
                  <a:pt x="1557338" y="357187"/>
                </a:cubicBezTo>
                <a:cubicBezTo>
                  <a:pt x="1558925" y="352425"/>
                  <a:pt x="1559662" y="347288"/>
                  <a:pt x="1562100" y="342900"/>
                </a:cubicBezTo>
                <a:cubicBezTo>
                  <a:pt x="1567659" y="332893"/>
                  <a:pt x="1577530" y="325185"/>
                  <a:pt x="1581150" y="314325"/>
                </a:cubicBezTo>
                <a:cubicBezTo>
                  <a:pt x="1585024" y="302704"/>
                  <a:pt x="1586206" y="294982"/>
                  <a:pt x="1595438" y="285750"/>
                </a:cubicBezTo>
                <a:cubicBezTo>
                  <a:pt x="1599485" y="281703"/>
                  <a:pt x="1604606" y="278785"/>
                  <a:pt x="1609725" y="276225"/>
                </a:cubicBezTo>
                <a:cubicBezTo>
                  <a:pt x="1619940" y="271117"/>
                  <a:pt x="1638039" y="268875"/>
                  <a:pt x="1647825" y="266700"/>
                </a:cubicBezTo>
                <a:cubicBezTo>
                  <a:pt x="1665757" y="262715"/>
                  <a:pt x="1665258" y="262476"/>
                  <a:pt x="1681163" y="257175"/>
                </a:cubicBezTo>
                <a:cubicBezTo>
                  <a:pt x="1691811" y="225232"/>
                  <a:pt x="1662113" y="242094"/>
                  <a:pt x="1662113" y="238125"/>
                </a:cubicBez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4379972" y="819150"/>
            <a:ext cx="3993295" cy="1304925"/>
          </a:xfrm>
          <a:custGeom>
            <a:avLst/>
            <a:gdLst>
              <a:gd name="connsiteX0" fmla="*/ 3592453 w 3993295"/>
              <a:gd name="connsiteY0" fmla="*/ 542925 h 1304925"/>
              <a:gd name="connsiteX1" fmla="*/ 3630553 w 3993295"/>
              <a:gd name="connsiteY1" fmla="*/ 552450 h 1304925"/>
              <a:gd name="connsiteX2" fmla="*/ 3640078 w 3993295"/>
              <a:gd name="connsiteY2" fmla="*/ 581025 h 1304925"/>
              <a:gd name="connsiteX3" fmla="*/ 3621028 w 3993295"/>
              <a:gd name="connsiteY3" fmla="*/ 666750 h 1304925"/>
              <a:gd name="connsiteX4" fmla="*/ 3630553 w 3993295"/>
              <a:gd name="connsiteY4" fmla="*/ 790575 h 1304925"/>
              <a:gd name="connsiteX5" fmla="*/ 3687703 w 3993295"/>
              <a:gd name="connsiteY5" fmla="*/ 819150 h 1304925"/>
              <a:gd name="connsiteX6" fmla="*/ 3763903 w 3993295"/>
              <a:gd name="connsiteY6" fmla="*/ 838200 h 1304925"/>
              <a:gd name="connsiteX7" fmla="*/ 3782953 w 3993295"/>
              <a:gd name="connsiteY7" fmla="*/ 895350 h 1304925"/>
              <a:gd name="connsiteX8" fmla="*/ 3773428 w 3993295"/>
              <a:gd name="connsiteY8" fmla="*/ 781050 h 1304925"/>
              <a:gd name="connsiteX9" fmla="*/ 3735328 w 3993295"/>
              <a:gd name="connsiteY9" fmla="*/ 723900 h 1304925"/>
              <a:gd name="connsiteX10" fmla="*/ 3706753 w 3993295"/>
              <a:gd name="connsiteY10" fmla="*/ 619125 h 1304925"/>
              <a:gd name="connsiteX11" fmla="*/ 3744853 w 3993295"/>
              <a:gd name="connsiteY11" fmla="*/ 609600 h 1304925"/>
              <a:gd name="connsiteX12" fmla="*/ 3849628 w 3993295"/>
              <a:gd name="connsiteY12" fmla="*/ 590550 h 1304925"/>
              <a:gd name="connsiteX13" fmla="*/ 3878203 w 3993295"/>
              <a:gd name="connsiteY13" fmla="*/ 581025 h 1304925"/>
              <a:gd name="connsiteX14" fmla="*/ 3897253 w 3993295"/>
              <a:gd name="connsiteY14" fmla="*/ 552450 h 1304925"/>
              <a:gd name="connsiteX15" fmla="*/ 3906778 w 3993295"/>
              <a:gd name="connsiteY15" fmla="*/ 495300 h 1304925"/>
              <a:gd name="connsiteX16" fmla="*/ 3963928 w 3993295"/>
              <a:gd name="connsiteY16" fmla="*/ 466725 h 1304925"/>
              <a:gd name="connsiteX17" fmla="*/ 3954403 w 3993295"/>
              <a:gd name="connsiteY17" fmla="*/ 409575 h 1304925"/>
              <a:gd name="connsiteX18" fmla="*/ 3916303 w 3993295"/>
              <a:gd name="connsiteY18" fmla="*/ 381000 h 1304925"/>
              <a:gd name="connsiteX19" fmla="*/ 3725803 w 3993295"/>
              <a:gd name="connsiteY19" fmla="*/ 352425 h 1304925"/>
              <a:gd name="connsiteX20" fmla="*/ 3697228 w 3993295"/>
              <a:gd name="connsiteY20" fmla="*/ 342900 h 1304925"/>
              <a:gd name="connsiteX21" fmla="*/ 3573403 w 3993295"/>
              <a:gd name="connsiteY21" fmla="*/ 323850 h 1304925"/>
              <a:gd name="connsiteX22" fmla="*/ 3516253 w 3993295"/>
              <a:gd name="connsiteY22" fmla="*/ 295275 h 1304925"/>
              <a:gd name="connsiteX23" fmla="*/ 3478153 w 3993295"/>
              <a:gd name="connsiteY23" fmla="*/ 285750 h 1304925"/>
              <a:gd name="connsiteX24" fmla="*/ 3449578 w 3993295"/>
              <a:gd name="connsiteY24" fmla="*/ 276225 h 1304925"/>
              <a:gd name="connsiteX25" fmla="*/ 3401953 w 3993295"/>
              <a:gd name="connsiteY25" fmla="*/ 266700 h 1304925"/>
              <a:gd name="connsiteX26" fmla="*/ 3344803 w 3993295"/>
              <a:gd name="connsiteY26" fmla="*/ 247650 h 1304925"/>
              <a:gd name="connsiteX27" fmla="*/ 3201928 w 3993295"/>
              <a:gd name="connsiteY27" fmla="*/ 257175 h 1304925"/>
              <a:gd name="connsiteX28" fmla="*/ 3049528 w 3993295"/>
              <a:gd name="connsiteY28" fmla="*/ 247650 h 1304925"/>
              <a:gd name="connsiteX29" fmla="*/ 3001903 w 3993295"/>
              <a:gd name="connsiteY29" fmla="*/ 238125 h 1304925"/>
              <a:gd name="connsiteX30" fmla="*/ 2820928 w 3993295"/>
              <a:gd name="connsiteY30" fmla="*/ 228600 h 1304925"/>
              <a:gd name="connsiteX31" fmla="*/ 2782828 w 3993295"/>
              <a:gd name="connsiteY31" fmla="*/ 209550 h 1304925"/>
              <a:gd name="connsiteX32" fmla="*/ 2487553 w 3993295"/>
              <a:gd name="connsiteY32" fmla="*/ 219075 h 1304925"/>
              <a:gd name="connsiteX33" fmla="*/ 2458978 w 3993295"/>
              <a:gd name="connsiteY33" fmla="*/ 228600 h 1304925"/>
              <a:gd name="connsiteX34" fmla="*/ 2420878 w 3993295"/>
              <a:gd name="connsiteY34" fmla="*/ 238125 h 1304925"/>
              <a:gd name="connsiteX35" fmla="*/ 2287528 w 3993295"/>
              <a:gd name="connsiteY35" fmla="*/ 228600 h 1304925"/>
              <a:gd name="connsiteX36" fmla="*/ 2192278 w 3993295"/>
              <a:gd name="connsiteY36" fmla="*/ 219075 h 1304925"/>
              <a:gd name="connsiteX37" fmla="*/ 1868428 w 3993295"/>
              <a:gd name="connsiteY37" fmla="*/ 209550 h 1304925"/>
              <a:gd name="connsiteX38" fmla="*/ 1877953 w 3993295"/>
              <a:gd name="connsiteY38" fmla="*/ 180975 h 1304925"/>
              <a:gd name="connsiteX39" fmla="*/ 1897003 w 3993295"/>
              <a:gd name="connsiteY39" fmla="*/ 152400 h 1304925"/>
              <a:gd name="connsiteX40" fmla="*/ 1868428 w 3993295"/>
              <a:gd name="connsiteY40" fmla="*/ 95250 h 1304925"/>
              <a:gd name="connsiteX41" fmla="*/ 1763653 w 3993295"/>
              <a:gd name="connsiteY41" fmla="*/ 0 h 1304925"/>
              <a:gd name="connsiteX42" fmla="*/ 1373128 w 3993295"/>
              <a:gd name="connsiteY42" fmla="*/ 9525 h 1304925"/>
              <a:gd name="connsiteX43" fmla="*/ 1315978 w 3993295"/>
              <a:gd name="connsiteY43" fmla="*/ 38100 h 1304925"/>
              <a:gd name="connsiteX44" fmla="*/ 1287403 w 3993295"/>
              <a:gd name="connsiteY44" fmla="*/ 66675 h 1304925"/>
              <a:gd name="connsiteX45" fmla="*/ 1258828 w 3993295"/>
              <a:gd name="connsiteY45" fmla="*/ 76200 h 1304925"/>
              <a:gd name="connsiteX46" fmla="*/ 1230253 w 3993295"/>
              <a:gd name="connsiteY46" fmla="*/ 95250 h 1304925"/>
              <a:gd name="connsiteX47" fmla="*/ 1211203 w 3993295"/>
              <a:gd name="connsiteY47" fmla="*/ 123825 h 1304925"/>
              <a:gd name="connsiteX48" fmla="*/ 1125478 w 3993295"/>
              <a:gd name="connsiteY48" fmla="*/ 152400 h 1304925"/>
              <a:gd name="connsiteX49" fmla="*/ 1087378 w 3993295"/>
              <a:gd name="connsiteY49" fmla="*/ 161925 h 1304925"/>
              <a:gd name="connsiteX50" fmla="*/ 1068328 w 3993295"/>
              <a:gd name="connsiteY50" fmla="*/ 209550 h 1304925"/>
              <a:gd name="connsiteX51" fmla="*/ 925453 w 3993295"/>
              <a:gd name="connsiteY51" fmla="*/ 219075 h 1304925"/>
              <a:gd name="connsiteX52" fmla="*/ 896878 w 3993295"/>
              <a:gd name="connsiteY52" fmla="*/ 238125 h 1304925"/>
              <a:gd name="connsiteX53" fmla="*/ 849253 w 3993295"/>
              <a:gd name="connsiteY53" fmla="*/ 323850 h 1304925"/>
              <a:gd name="connsiteX54" fmla="*/ 820678 w 3993295"/>
              <a:gd name="connsiteY54" fmla="*/ 333375 h 1304925"/>
              <a:gd name="connsiteX55" fmla="*/ 696853 w 3993295"/>
              <a:gd name="connsiteY55" fmla="*/ 314325 h 1304925"/>
              <a:gd name="connsiteX56" fmla="*/ 620653 w 3993295"/>
              <a:gd name="connsiteY56" fmla="*/ 333375 h 1304925"/>
              <a:gd name="connsiteX57" fmla="*/ 563503 w 3993295"/>
              <a:gd name="connsiteY57" fmla="*/ 381000 h 1304925"/>
              <a:gd name="connsiteX58" fmla="*/ 534928 w 3993295"/>
              <a:gd name="connsiteY58" fmla="*/ 390525 h 1304925"/>
              <a:gd name="connsiteX59" fmla="*/ 230128 w 3993295"/>
              <a:gd name="connsiteY59" fmla="*/ 381000 h 1304925"/>
              <a:gd name="connsiteX60" fmla="*/ 201553 w 3993295"/>
              <a:gd name="connsiteY60" fmla="*/ 323850 h 1304925"/>
              <a:gd name="connsiteX61" fmla="*/ 134878 w 3993295"/>
              <a:gd name="connsiteY61" fmla="*/ 285750 h 1304925"/>
              <a:gd name="connsiteX62" fmla="*/ 30103 w 3993295"/>
              <a:gd name="connsiteY62" fmla="*/ 295275 h 1304925"/>
              <a:gd name="connsiteX63" fmla="*/ 39628 w 3993295"/>
              <a:gd name="connsiteY63" fmla="*/ 676275 h 1304925"/>
              <a:gd name="connsiteX64" fmla="*/ 144403 w 3993295"/>
              <a:gd name="connsiteY64" fmla="*/ 752475 h 1304925"/>
              <a:gd name="connsiteX65" fmla="*/ 182503 w 3993295"/>
              <a:gd name="connsiteY65" fmla="*/ 771525 h 1304925"/>
              <a:gd name="connsiteX66" fmla="*/ 211078 w 3993295"/>
              <a:gd name="connsiteY66" fmla="*/ 809625 h 1304925"/>
              <a:gd name="connsiteX67" fmla="*/ 230128 w 3993295"/>
              <a:gd name="connsiteY67" fmla="*/ 838200 h 1304925"/>
              <a:gd name="connsiteX68" fmla="*/ 258703 w 3993295"/>
              <a:gd name="connsiteY68" fmla="*/ 847725 h 1304925"/>
              <a:gd name="connsiteX69" fmla="*/ 287278 w 3993295"/>
              <a:gd name="connsiteY69" fmla="*/ 885825 h 1304925"/>
              <a:gd name="connsiteX70" fmla="*/ 315853 w 3993295"/>
              <a:gd name="connsiteY70" fmla="*/ 895350 h 1304925"/>
              <a:gd name="connsiteX71" fmla="*/ 382528 w 3993295"/>
              <a:gd name="connsiteY71" fmla="*/ 904875 h 1304925"/>
              <a:gd name="connsiteX72" fmla="*/ 411103 w 3993295"/>
              <a:gd name="connsiteY72" fmla="*/ 914400 h 1304925"/>
              <a:gd name="connsiteX73" fmla="*/ 430153 w 3993295"/>
              <a:gd name="connsiteY73" fmla="*/ 942975 h 1304925"/>
              <a:gd name="connsiteX74" fmla="*/ 449203 w 3993295"/>
              <a:gd name="connsiteY74" fmla="*/ 1038225 h 1304925"/>
              <a:gd name="connsiteX75" fmla="*/ 458728 w 3993295"/>
              <a:gd name="connsiteY75" fmla="*/ 1076325 h 1304925"/>
              <a:gd name="connsiteX76" fmla="*/ 468253 w 3993295"/>
              <a:gd name="connsiteY76" fmla="*/ 1133475 h 1304925"/>
              <a:gd name="connsiteX77" fmla="*/ 477778 w 3993295"/>
              <a:gd name="connsiteY77" fmla="*/ 1181100 h 1304925"/>
              <a:gd name="connsiteX78" fmla="*/ 649228 w 3993295"/>
              <a:gd name="connsiteY78" fmla="*/ 1209675 h 1304925"/>
              <a:gd name="connsiteX79" fmla="*/ 706378 w 3993295"/>
              <a:gd name="connsiteY79" fmla="*/ 1257300 h 1304925"/>
              <a:gd name="connsiteX80" fmla="*/ 734953 w 3993295"/>
              <a:gd name="connsiteY80" fmla="*/ 1276350 h 1304925"/>
              <a:gd name="connsiteX81" fmla="*/ 773053 w 3993295"/>
              <a:gd name="connsiteY81" fmla="*/ 1304925 h 1304925"/>
              <a:gd name="connsiteX82" fmla="*/ 773053 w 3993295"/>
              <a:gd name="connsiteY82" fmla="*/ 1114425 h 1304925"/>
              <a:gd name="connsiteX83" fmla="*/ 754003 w 3993295"/>
              <a:gd name="connsiteY83" fmla="*/ 1057275 h 1304925"/>
              <a:gd name="connsiteX84" fmla="*/ 715903 w 3993295"/>
              <a:gd name="connsiteY84" fmla="*/ 1000125 h 1304925"/>
              <a:gd name="connsiteX85" fmla="*/ 725428 w 3993295"/>
              <a:gd name="connsiteY85" fmla="*/ 952500 h 1304925"/>
              <a:gd name="connsiteX86" fmla="*/ 754003 w 3993295"/>
              <a:gd name="connsiteY86" fmla="*/ 942975 h 1304925"/>
              <a:gd name="connsiteX87" fmla="*/ 877828 w 3993295"/>
              <a:gd name="connsiteY87" fmla="*/ 952500 h 1304925"/>
              <a:gd name="connsiteX88" fmla="*/ 1001653 w 3993295"/>
              <a:gd name="connsiteY88" fmla="*/ 942975 h 1304925"/>
              <a:gd name="connsiteX89" fmla="*/ 1011178 w 3993295"/>
              <a:gd name="connsiteY89" fmla="*/ 914400 h 1304925"/>
              <a:gd name="connsiteX90" fmla="*/ 1020703 w 3993295"/>
              <a:gd name="connsiteY90" fmla="*/ 828675 h 1304925"/>
              <a:gd name="connsiteX91" fmla="*/ 1030228 w 3993295"/>
              <a:gd name="connsiteY91" fmla="*/ 800100 h 1304925"/>
              <a:gd name="connsiteX92" fmla="*/ 1058803 w 3993295"/>
              <a:gd name="connsiteY92" fmla="*/ 790575 h 1304925"/>
              <a:gd name="connsiteX93" fmla="*/ 1573153 w 3993295"/>
              <a:gd name="connsiteY93" fmla="*/ 838200 h 1304925"/>
              <a:gd name="connsiteX94" fmla="*/ 1668403 w 3993295"/>
              <a:gd name="connsiteY94" fmla="*/ 904875 h 1304925"/>
              <a:gd name="connsiteX95" fmla="*/ 1725553 w 3993295"/>
              <a:gd name="connsiteY95" fmla="*/ 952500 h 1304925"/>
              <a:gd name="connsiteX96" fmla="*/ 1763653 w 3993295"/>
              <a:gd name="connsiteY96" fmla="*/ 962025 h 1304925"/>
              <a:gd name="connsiteX97" fmla="*/ 1820803 w 3993295"/>
              <a:gd name="connsiteY97" fmla="*/ 981075 h 1304925"/>
              <a:gd name="connsiteX98" fmla="*/ 2030353 w 3993295"/>
              <a:gd name="connsiteY98" fmla="*/ 971550 h 1304925"/>
              <a:gd name="connsiteX99" fmla="*/ 2058928 w 3993295"/>
              <a:gd name="connsiteY99" fmla="*/ 962025 h 1304925"/>
              <a:gd name="connsiteX100" fmla="*/ 2087503 w 3993295"/>
              <a:gd name="connsiteY100" fmla="*/ 942975 h 1304925"/>
              <a:gd name="connsiteX101" fmla="*/ 2154178 w 3993295"/>
              <a:gd name="connsiteY101" fmla="*/ 895350 h 1304925"/>
              <a:gd name="connsiteX102" fmla="*/ 2182753 w 3993295"/>
              <a:gd name="connsiteY102" fmla="*/ 885825 h 1304925"/>
              <a:gd name="connsiteX103" fmla="*/ 2230378 w 3993295"/>
              <a:gd name="connsiteY103" fmla="*/ 895350 h 1304925"/>
              <a:gd name="connsiteX104" fmla="*/ 2287528 w 3993295"/>
              <a:gd name="connsiteY104" fmla="*/ 914400 h 1304925"/>
              <a:gd name="connsiteX105" fmla="*/ 2325628 w 3993295"/>
              <a:gd name="connsiteY105" fmla="*/ 923925 h 1304925"/>
              <a:gd name="connsiteX106" fmla="*/ 2563753 w 3993295"/>
              <a:gd name="connsiteY106" fmla="*/ 952500 h 1304925"/>
              <a:gd name="connsiteX107" fmla="*/ 2620903 w 3993295"/>
              <a:gd name="connsiteY107" fmla="*/ 971550 h 1304925"/>
              <a:gd name="connsiteX108" fmla="*/ 2687578 w 3993295"/>
              <a:gd name="connsiteY108" fmla="*/ 962025 h 1304925"/>
              <a:gd name="connsiteX109" fmla="*/ 2744728 w 3993295"/>
              <a:gd name="connsiteY109" fmla="*/ 923925 h 1304925"/>
              <a:gd name="connsiteX110" fmla="*/ 2754253 w 3993295"/>
              <a:gd name="connsiteY110" fmla="*/ 857250 h 1304925"/>
              <a:gd name="connsiteX111" fmla="*/ 2811403 w 3993295"/>
              <a:gd name="connsiteY111" fmla="*/ 866775 h 1304925"/>
              <a:gd name="connsiteX112" fmla="*/ 2839978 w 3993295"/>
              <a:gd name="connsiteY112" fmla="*/ 876300 h 1304925"/>
              <a:gd name="connsiteX113" fmla="*/ 2916178 w 3993295"/>
              <a:gd name="connsiteY113" fmla="*/ 885825 h 1304925"/>
              <a:gd name="connsiteX114" fmla="*/ 2935228 w 3993295"/>
              <a:gd name="connsiteY114" fmla="*/ 942975 h 1304925"/>
              <a:gd name="connsiteX115" fmla="*/ 2944753 w 3993295"/>
              <a:gd name="connsiteY115" fmla="*/ 971550 h 1304925"/>
              <a:gd name="connsiteX116" fmla="*/ 3154303 w 3993295"/>
              <a:gd name="connsiteY116" fmla="*/ 1009650 h 1304925"/>
              <a:gd name="connsiteX117" fmla="*/ 3192403 w 3993295"/>
              <a:gd name="connsiteY117" fmla="*/ 1038225 h 1304925"/>
              <a:gd name="connsiteX118" fmla="*/ 3220978 w 3993295"/>
              <a:gd name="connsiteY118" fmla="*/ 1047750 h 1304925"/>
              <a:gd name="connsiteX119" fmla="*/ 3192403 w 3993295"/>
              <a:gd name="connsiteY119" fmla="*/ 1114425 h 1304925"/>
              <a:gd name="connsiteX120" fmla="*/ 3201928 w 3993295"/>
              <a:gd name="connsiteY120" fmla="*/ 1171575 h 1304925"/>
              <a:gd name="connsiteX121" fmla="*/ 3211453 w 3993295"/>
              <a:gd name="connsiteY121" fmla="*/ 1200150 h 1304925"/>
              <a:gd name="connsiteX122" fmla="*/ 3240028 w 3993295"/>
              <a:gd name="connsiteY122" fmla="*/ 1209675 h 1304925"/>
              <a:gd name="connsiteX123" fmla="*/ 3268603 w 3993295"/>
              <a:gd name="connsiteY123" fmla="*/ 1200150 h 1304925"/>
              <a:gd name="connsiteX124" fmla="*/ 3287653 w 3993295"/>
              <a:gd name="connsiteY124" fmla="*/ 1143000 h 1304925"/>
              <a:gd name="connsiteX125" fmla="*/ 3306703 w 3993295"/>
              <a:gd name="connsiteY125" fmla="*/ 1114425 h 1304925"/>
              <a:gd name="connsiteX126" fmla="*/ 3325753 w 3993295"/>
              <a:gd name="connsiteY126" fmla="*/ 1047750 h 1304925"/>
              <a:gd name="connsiteX127" fmla="*/ 3316228 w 3993295"/>
              <a:gd name="connsiteY127" fmla="*/ 1000125 h 1304925"/>
              <a:gd name="connsiteX128" fmla="*/ 3306703 w 3993295"/>
              <a:gd name="connsiteY128" fmla="*/ 971550 h 1304925"/>
              <a:gd name="connsiteX129" fmla="*/ 3297178 w 3993295"/>
              <a:gd name="connsiteY129" fmla="*/ 933450 h 1304925"/>
              <a:gd name="connsiteX130" fmla="*/ 3287653 w 3993295"/>
              <a:gd name="connsiteY130" fmla="*/ 904875 h 1304925"/>
              <a:gd name="connsiteX131" fmla="*/ 3230503 w 3993295"/>
              <a:gd name="connsiteY131" fmla="*/ 847725 h 1304925"/>
              <a:gd name="connsiteX132" fmla="*/ 3144778 w 3993295"/>
              <a:gd name="connsiteY132" fmla="*/ 809625 h 1304925"/>
              <a:gd name="connsiteX133" fmla="*/ 3116203 w 3993295"/>
              <a:gd name="connsiteY133" fmla="*/ 800100 h 1304925"/>
              <a:gd name="connsiteX134" fmla="*/ 3125728 w 3993295"/>
              <a:gd name="connsiteY134" fmla="*/ 676275 h 1304925"/>
              <a:gd name="connsiteX135" fmla="*/ 3144778 w 3993295"/>
              <a:gd name="connsiteY135" fmla="*/ 647700 h 1304925"/>
              <a:gd name="connsiteX136" fmla="*/ 3201928 w 3993295"/>
              <a:gd name="connsiteY136" fmla="*/ 619125 h 1304925"/>
              <a:gd name="connsiteX137" fmla="*/ 3240028 w 3993295"/>
              <a:gd name="connsiteY137" fmla="*/ 609600 h 1304925"/>
              <a:gd name="connsiteX138" fmla="*/ 3459103 w 3993295"/>
              <a:gd name="connsiteY138" fmla="*/ 600075 h 1304925"/>
              <a:gd name="connsiteX139" fmla="*/ 3497203 w 3993295"/>
              <a:gd name="connsiteY139" fmla="*/ 561975 h 1304925"/>
              <a:gd name="connsiteX140" fmla="*/ 3592453 w 3993295"/>
              <a:gd name="connsiteY140" fmla="*/ 542925 h 130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993295" h="1304925">
                <a:moveTo>
                  <a:pt x="3592453" y="542925"/>
                </a:moveTo>
                <a:cubicBezTo>
                  <a:pt x="3614678" y="541338"/>
                  <a:pt x="3620331" y="544272"/>
                  <a:pt x="3630553" y="552450"/>
                </a:cubicBezTo>
                <a:cubicBezTo>
                  <a:pt x="3638393" y="558722"/>
                  <a:pt x="3640078" y="570985"/>
                  <a:pt x="3640078" y="581025"/>
                </a:cubicBezTo>
                <a:cubicBezTo>
                  <a:pt x="3640078" y="614552"/>
                  <a:pt x="3630850" y="637283"/>
                  <a:pt x="3621028" y="666750"/>
                </a:cubicBezTo>
                <a:cubicBezTo>
                  <a:pt x="3624203" y="708025"/>
                  <a:pt x="3613960" y="752649"/>
                  <a:pt x="3630553" y="790575"/>
                </a:cubicBezTo>
                <a:cubicBezTo>
                  <a:pt x="3639090" y="810088"/>
                  <a:pt x="3668240" y="810500"/>
                  <a:pt x="3687703" y="819150"/>
                </a:cubicBezTo>
                <a:cubicBezTo>
                  <a:pt x="3711667" y="829801"/>
                  <a:pt x="3738633" y="833146"/>
                  <a:pt x="3763903" y="838200"/>
                </a:cubicBezTo>
                <a:cubicBezTo>
                  <a:pt x="3770253" y="857250"/>
                  <a:pt x="3784621" y="915361"/>
                  <a:pt x="3782953" y="895350"/>
                </a:cubicBezTo>
                <a:cubicBezTo>
                  <a:pt x="3779778" y="857250"/>
                  <a:pt x="3783661" y="817887"/>
                  <a:pt x="3773428" y="781050"/>
                </a:cubicBezTo>
                <a:cubicBezTo>
                  <a:pt x="3767300" y="758990"/>
                  <a:pt x="3742568" y="745620"/>
                  <a:pt x="3735328" y="723900"/>
                </a:cubicBezTo>
                <a:cubicBezTo>
                  <a:pt x="3711158" y="651391"/>
                  <a:pt x="3720216" y="686441"/>
                  <a:pt x="3706753" y="619125"/>
                </a:cubicBezTo>
                <a:cubicBezTo>
                  <a:pt x="3719453" y="615950"/>
                  <a:pt x="3732016" y="612167"/>
                  <a:pt x="3744853" y="609600"/>
                </a:cubicBezTo>
                <a:cubicBezTo>
                  <a:pt x="3787314" y="601108"/>
                  <a:pt x="3808765" y="600766"/>
                  <a:pt x="3849628" y="590550"/>
                </a:cubicBezTo>
                <a:cubicBezTo>
                  <a:pt x="3859368" y="588115"/>
                  <a:pt x="3868678" y="584200"/>
                  <a:pt x="3878203" y="581025"/>
                </a:cubicBezTo>
                <a:cubicBezTo>
                  <a:pt x="3884553" y="571500"/>
                  <a:pt x="3893633" y="563310"/>
                  <a:pt x="3897253" y="552450"/>
                </a:cubicBezTo>
                <a:cubicBezTo>
                  <a:pt x="3903360" y="534128"/>
                  <a:pt x="3898141" y="512574"/>
                  <a:pt x="3906778" y="495300"/>
                </a:cubicBezTo>
                <a:cubicBezTo>
                  <a:pt x="3914164" y="480528"/>
                  <a:pt x="3950404" y="471233"/>
                  <a:pt x="3963928" y="466725"/>
                </a:cubicBezTo>
                <a:cubicBezTo>
                  <a:pt x="3988561" y="429775"/>
                  <a:pt x="3993295" y="442911"/>
                  <a:pt x="3954403" y="409575"/>
                </a:cubicBezTo>
                <a:cubicBezTo>
                  <a:pt x="3942350" y="399244"/>
                  <a:pt x="3930502" y="388100"/>
                  <a:pt x="3916303" y="381000"/>
                </a:cubicBezTo>
                <a:cubicBezTo>
                  <a:pt x="3855542" y="350620"/>
                  <a:pt x="3793374" y="357251"/>
                  <a:pt x="3725803" y="352425"/>
                </a:cubicBezTo>
                <a:cubicBezTo>
                  <a:pt x="3716278" y="349250"/>
                  <a:pt x="3707106" y="344696"/>
                  <a:pt x="3697228" y="342900"/>
                </a:cubicBezTo>
                <a:cubicBezTo>
                  <a:pt x="3612402" y="327477"/>
                  <a:pt x="3641424" y="340855"/>
                  <a:pt x="3573403" y="323850"/>
                </a:cubicBezTo>
                <a:cubicBezTo>
                  <a:pt x="3509186" y="307796"/>
                  <a:pt x="3581438" y="323211"/>
                  <a:pt x="3516253" y="295275"/>
                </a:cubicBezTo>
                <a:cubicBezTo>
                  <a:pt x="3504221" y="290118"/>
                  <a:pt x="3490740" y="289346"/>
                  <a:pt x="3478153" y="285750"/>
                </a:cubicBezTo>
                <a:cubicBezTo>
                  <a:pt x="3468499" y="282992"/>
                  <a:pt x="3459318" y="278660"/>
                  <a:pt x="3449578" y="276225"/>
                </a:cubicBezTo>
                <a:cubicBezTo>
                  <a:pt x="3433872" y="272298"/>
                  <a:pt x="3417572" y="270960"/>
                  <a:pt x="3401953" y="266700"/>
                </a:cubicBezTo>
                <a:cubicBezTo>
                  <a:pt x="3382580" y="261416"/>
                  <a:pt x="3344803" y="247650"/>
                  <a:pt x="3344803" y="247650"/>
                </a:cubicBezTo>
                <a:cubicBezTo>
                  <a:pt x="3297178" y="250825"/>
                  <a:pt x="3249659" y="257175"/>
                  <a:pt x="3201928" y="257175"/>
                </a:cubicBezTo>
                <a:cubicBezTo>
                  <a:pt x="3151029" y="257175"/>
                  <a:pt x="3100198" y="252476"/>
                  <a:pt x="3049528" y="247650"/>
                </a:cubicBezTo>
                <a:cubicBezTo>
                  <a:pt x="3033412" y="246115"/>
                  <a:pt x="3018036" y="239469"/>
                  <a:pt x="3001903" y="238125"/>
                </a:cubicBezTo>
                <a:cubicBezTo>
                  <a:pt x="2941703" y="233108"/>
                  <a:pt x="2881253" y="231775"/>
                  <a:pt x="2820928" y="228600"/>
                </a:cubicBezTo>
                <a:cubicBezTo>
                  <a:pt x="2808228" y="222250"/>
                  <a:pt x="2797021" y="209956"/>
                  <a:pt x="2782828" y="209550"/>
                </a:cubicBezTo>
                <a:cubicBezTo>
                  <a:pt x="2684392" y="206738"/>
                  <a:pt x="2585859" y="213292"/>
                  <a:pt x="2487553" y="219075"/>
                </a:cubicBezTo>
                <a:cubicBezTo>
                  <a:pt x="2477530" y="219665"/>
                  <a:pt x="2468632" y="225842"/>
                  <a:pt x="2458978" y="228600"/>
                </a:cubicBezTo>
                <a:cubicBezTo>
                  <a:pt x="2446391" y="232196"/>
                  <a:pt x="2433578" y="234950"/>
                  <a:pt x="2420878" y="238125"/>
                </a:cubicBezTo>
                <a:lnTo>
                  <a:pt x="2287528" y="228600"/>
                </a:lnTo>
                <a:cubicBezTo>
                  <a:pt x="2255730" y="225950"/>
                  <a:pt x="2224153" y="220524"/>
                  <a:pt x="2192278" y="219075"/>
                </a:cubicBezTo>
                <a:cubicBezTo>
                  <a:pt x="2084393" y="214171"/>
                  <a:pt x="1976378" y="212725"/>
                  <a:pt x="1868428" y="209550"/>
                </a:cubicBezTo>
                <a:cubicBezTo>
                  <a:pt x="1871603" y="200025"/>
                  <a:pt x="1873463" y="189955"/>
                  <a:pt x="1877953" y="180975"/>
                </a:cubicBezTo>
                <a:cubicBezTo>
                  <a:pt x="1883073" y="170736"/>
                  <a:pt x="1895121" y="163692"/>
                  <a:pt x="1897003" y="152400"/>
                </a:cubicBezTo>
                <a:cubicBezTo>
                  <a:pt x="1899304" y="138593"/>
                  <a:pt x="1875436" y="102959"/>
                  <a:pt x="1868428" y="95250"/>
                </a:cubicBezTo>
                <a:cubicBezTo>
                  <a:pt x="1803586" y="23924"/>
                  <a:pt x="1815917" y="34843"/>
                  <a:pt x="1763653" y="0"/>
                </a:cubicBezTo>
                <a:cubicBezTo>
                  <a:pt x="1633478" y="3175"/>
                  <a:pt x="1503207" y="3612"/>
                  <a:pt x="1373128" y="9525"/>
                </a:cubicBezTo>
                <a:cubicBezTo>
                  <a:pt x="1354953" y="10351"/>
                  <a:pt x="1328666" y="27526"/>
                  <a:pt x="1315978" y="38100"/>
                </a:cubicBezTo>
                <a:cubicBezTo>
                  <a:pt x="1305630" y="46724"/>
                  <a:pt x="1298611" y="59203"/>
                  <a:pt x="1287403" y="66675"/>
                </a:cubicBezTo>
                <a:cubicBezTo>
                  <a:pt x="1279049" y="72244"/>
                  <a:pt x="1267808" y="71710"/>
                  <a:pt x="1258828" y="76200"/>
                </a:cubicBezTo>
                <a:cubicBezTo>
                  <a:pt x="1248589" y="81320"/>
                  <a:pt x="1239778" y="88900"/>
                  <a:pt x="1230253" y="95250"/>
                </a:cubicBezTo>
                <a:cubicBezTo>
                  <a:pt x="1223903" y="104775"/>
                  <a:pt x="1219298" y="115730"/>
                  <a:pt x="1211203" y="123825"/>
                </a:cubicBezTo>
                <a:cubicBezTo>
                  <a:pt x="1183470" y="151558"/>
                  <a:pt x="1165389" y="144418"/>
                  <a:pt x="1125478" y="152400"/>
                </a:cubicBezTo>
                <a:cubicBezTo>
                  <a:pt x="1112641" y="154967"/>
                  <a:pt x="1100078" y="158750"/>
                  <a:pt x="1087378" y="161925"/>
                </a:cubicBezTo>
                <a:cubicBezTo>
                  <a:pt x="1081028" y="177800"/>
                  <a:pt x="1084451" y="203859"/>
                  <a:pt x="1068328" y="209550"/>
                </a:cubicBezTo>
                <a:cubicBezTo>
                  <a:pt x="1023318" y="225436"/>
                  <a:pt x="972534" y="211228"/>
                  <a:pt x="925453" y="219075"/>
                </a:cubicBezTo>
                <a:cubicBezTo>
                  <a:pt x="914161" y="220957"/>
                  <a:pt x="906403" y="231775"/>
                  <a:pt x="896878" y="238125"/>
                </a:cubicBezTo>
                <a:cubicBezTo>
                  <a:pt x="882677" y="280727"/>
                  <a:pt x="885916" y="299408"/>
                  <a:pt x="849253" y="323850"/>
                </a:cubicBezTo>
                <a:cubicBezTo>
                  <a:pt x="840899" y="329419"/>
                  <a:pt x="830203" y="330200"/>
                  <a:pt x="820678" y="333375"/>
                </a:cubicBezTo>
                <a:cubicBezTo>
                  <a:pt x="784423" y="326124"/>
                  <a:pt x="731452" y="314325"/>
                  <a:pt x="696853" y="314325"/>
                </a:cubicBezTo>
                <a:cubicBezTo>
                  <a:pt x="673865" y="314325"/>
                  <a:pt x="643202" y="325859"/>
                  <a:pt x="620653" y="333375"/>
                </a:cubicBezTo>
                <a:cubicBezTo>
                  <a:pt x="599587" y="354441"/>
                  <a:pt x="590025" y="367739"/>
                  <a:pt x="563503" y="381000"/>
                </a:cubicBezTo>
                <a:cubicBezTo>
                  <a:pt x="554523" y="385490"/>
                  <a:pt x="544453" y="387350"/>
                  <a:pt x="534928" y="390525"/>
                </a:cubicBezTo>
                <a:cubicBezTo>
                  <a:pt x="433328" y="387350"/>
                  <a:pt x="331081" y="392877"/>
                  <a:pt x="230128" y="381000"/>
                </a:cubicBezTo>
                <a:cubicBezTo>
                  <a:pt x="212027" y="378870"/>
                  <a:pt x="208981" y="332764"/>
                  <a:pt x="201553" y="323850"/>
                </a:cubicBezTo>
                <a:cubicBezTo>
                  <a:pt x="179374" y="297235"/>
                  <a:pt x="163364" y="295245"/>
                  <a:pt x="134878" y="285750"/>
                </a:cubicBezTo>
                <a:cubicBezTo>
                  <a:pt x="99953" y="288925"/>
                  <a:pt x="38413" y="261205"/>
                  <a:pt x="30103" y="295275"/>
                </a:cubicBezTo>
                <a:cubicBezTo>
                  <a:pt x="0" y="418697"/>
                  <a:pt x="15235" y="551599"/>
                  <a:pt x="39628" y="676275"/>
                </a:cubicBezTo>
                <a:cubicBezTo>
                  <a:pt x="39786" y="677082"/>
                  <a:pt x="120130" y="738605"/>
                  <a:pt x="144403" y="752475"/>
                </a:cubicBezTo>
                <a:cubicBezTo>
                  <a:pt x="156731" y="759520"/>
                  <a:pt x="169803" y="765175"/>
                  <a:pt x="182503" y="771525"/>
                </a:cubicBezTo>
                <a:cubicBezTo>
                  <a:pt x="192028" y="784225"/>
                  <a:pt x="201851" y="796707"/>
                  <a:pt x="211078" y="809625"/>
                </a:cubicBezTo>
                <a:cubicBezTo>
                  <a:pt x="217732" y="818940"/>
                  <a:pt x="221189" y="831049"/>
                  <a:pt x="230128" y="838200"/>
                </a:cubicBezTo>
                <a:cubicBezTo>
                  <a:pt x="237968" y="844472"/>
                  <a:pt x="249178" y="844550"/>
                  <a:pt x="258703" y="847725"/>
                </a:cubicBezTo>
                <a:cubicBezTo>
                  <a:pt x="268228" y="860425"/>
                  <a:pt x="275082" y="875662"/>
                  <a:pt x="287278" y="885825"/>
                </a:cubicBezTo>
                <a:cubicBezTo>
                  <a:pt x="294991" y="892253"/>
                  <a:pt x="306008" y="893381"/>
                  <a:pt x="315853" y="895350"/>
                </a:cubicBezTo>
                <a:cubicBezTo>
                  <a:pt x="337868" y="899753"/>
                  <a:pt x="360303" y="901700"/>
                  <a:pt x="382528" y="904875"/>
                </a:cubicBezTo>
                <a:cubicBezTo>
                  <a:pt x="392053" y="908050"/>
                  <a:pt x="403263" y="908128"/>
                  <a:pt x="411103" y="914400"/>
                </a:cubicBezTo>
                <a:cubicBezTo>
                  <a:pt x="420042" y="921551"/>
                  <a:pt x="425644" y="932453"/>
                  <a:pt x="430153" y="942975"/>
                </a:cubicBezTo>
                <a:cubicBezTo>
                  <a:pt x="438450" y="962334"/>
                  <a:pt x="446248" y="1023452"/>
                  <a:pt x="449203" y="1038225"/>
                </a:cubicBezTo>
                <a:cubicBezTo>
                  <a:pt x="451770" y="1051062"/>
                  <a:pt x="456161" y="1063488"/>
                  <a:pt x="458728" y="1076325"/>
                </a:cubicBezTo>
                <a:cubicBezTo>
                  <a:pt x="462516" y="1095263"/>
                  <a:pt x="464798" y="1114474"/>
                  <a:pt x="468253" y="1133475"/>
                </a:cubicBezTo>
                <a:cubicBezTo>
                  <a:pt x="471149" y="1149403"/>
                  <a:pt x="466330" y="1169652"/>
                  <a:pt x="477778" y="1181100"/>
                </a:cubicBezTo>
                <a:cubicBezTo>
                  <a:pt x="503256" y="1206578"/>
                  <a:pt x="644274" y="1209262"/>
                  <a:pt x="649228" y="1209675"/>
                </a:cubicBezTo>
                <a:cubicBezTo>
                  <a:pt x="720174" y="1256973"/>
                  <a:pt x="633039" y="1196184"/>
                  <a:pt x="706378" y="1257300"/>
                </a:cubicBezTo>
                <a:cubicBezTo>
                  <a:pt x="715172" y="1264629"/>
                  <a:pt x="725638" y="1269696"/>
                  <a:pt x="734953" y="1276350"/>
                </a:cubicBezTo>
                <a:cubicBezTo>
                  <a:pt x="747871" y="1285577"/>
                  <a:pt x="760353" y="1295400"/>
                  <a:pt x="773053" y="1304925"/>
                </a:cubicBezTo>
                <a:cubicBezTo>
                  <a:pt x="798032" y="1229987"/>
                  <a:pt x="792018" y="1259822"/>
                  <a:pt x="773053" y="1114425"/>
                </a:cubicBezTo>
                <a:cubicBezTo>
                  <a:pt x="770456" y="1094513"/>
                  <a:pt x="765142" y="1073983"/>
                  <a:pt x="754003" y="1057275"/>
                </a:cubicBezTo>
                <a:lnTo>
                  <a:pt x="715903" y="1000125"/>
                </a:lnTo>
                <a:cubicBezTo>
                  <a:pt x="719078" y="984250"/>
                  <a:pt x="716448" y="965970"/>
                  <a:pt x="725428" y="952500"/>
                </a:cubicBezTo>
                <a:cubicBezTo>
                  <a:pt x="730997" y="944146"/>
                  <a:pt x="743963" y="942975"/>
                  <a:pt x="754003" y="942975"/>
                </a:cubicBezTo>
                <a:cubicBezTo>
                  <a:pt x="795400" y="942975"/>
                  <a:pt x="836553" y="949325"/>
                  <a:pt x="877828" y="952500"/>
                </a:cubicBezTo>
                <a:cubicBezTo>
                  <a:pt x="919103" y="949325"/>
                  <a:pt x="961849" y="954348"/>
                  <a:pt x="1001653" y="942975"/>
                </a:cubicBezTo>
                <a:cubicBezTo>
                  <a:pt x="1011307" y="940217"/>
                  <a:pt x="1009527" y="924304"/>
                  <a:pt x="1011178" y="914400"/>
                </a:cubicBezTo>
                <a:cubicBezTo>
                  <a:pt x="1015905" y="886040"/>
                  <a:pt x="1015976" y="857035"/>
                  <a:pt x="1020703" y="828675"/>
                </a:cubicBezTo>
                <a:cubicBezTo>
                  <a:pt x="1022354" y="818771"/>
                  <a:pt x="1023128" y="807200"/>
                  <a:pt x="1030228" y="800100"/>
                </a:cubicBezTo>
                <a:cubicBezTo>
                  <a:pt x="1037328" y="793000"/>
                  <a:pt x="1049278" y="793750"/>
                  <a:pt x="1058803" y="790575"/>
                </a:cubicBezTo>
                <a:cubicBezTo>
                  <a:pt x="1525344" y="800717"/>
                  <a:pt x="1366291" y="734769"/>
                  <a:pt x="1573153" y="838200"/>
                </a:cubicBezTo>
                <a:cubicBezTo>
                  <a:pt x="1627865" y="865556"/>
                  <a:pt x="1610068" y="853021"/>
                  <a:pt x="1668403" y="904875"/>
                </a:cubicBezTo>
                <a:cubicBezTo>
                  <a:pt x="1689711" y="923815"/>
                  <a:pt x="1698825" y="941045"/>
                  <a:pt x="1725553" y="952500"/>
                </a:cubicBezTo>
                <a:cubicBezTo>
                  <a:pt x="1737585" y="957657"/>
                  <a:pt x="1751114" y="958263"/>
                  <a:pt x="1763653" y="962025"/>
                </a:cubicBezTo>
                <a:cubicBezTo>
                  <a:pt x="1782887" y="967795"/>
                  <a:pt x="1820803" y="981075"/>
                  <a:pt x="1820803" y="981075"/>
                </a:cubicBezTo>
                <a:cubicBezTo>
                  <a:pt x="1890653" y="977900"/>
                  <a:pt x="1960654" y="977126"/>
                  <a:pt x="2030353" y="971550"/>
                </a:cubicBezTo>
                <a:cubicBezTo>
                  <a:pt x="2040361" y="970749"/>
                  <a:pt x="2049948" y="966515"/>
                  <a:pt x="2058928" y="962025"/>
                </a:cubicBezTo>
                <a:cubicBezTo>
                  <a:pt x="2069167" y="956905"/>
                  <a:pt x="2077978" y="949325"/>
                  <a:pt x="2087503" y="942975"/>
                </a:cubicBezTo>
                <a:cubicBezTo>
                  <a:pt x="2103378" y="895350"/>
                  <a:pt x="2087503" y="917575"/>
                  <a:pt x="2154178" y="895350"/>
                </a:cubicBezTo>
                <a:lnTo>
                  <a:pt x="2182753" y="885825"/>
                </a:lnTo>
                <a:cubicBezTo>
                  <a:pt x="2198628" y="889000"/>
                  <a:pt x="2214759" y="891090"/>
                  <a:pt x="2230378" y="895350"/>
                </a:cubicBezTo>
                <a:cubicBezTo>
                  <a:pt x="2249751" y="900634"/>
                  <a:pt x="2268047" y="909530"/>
                  <a:pt x="2287528" y="914400"/>
                </a:cubicBezTo>
                <a:lnTo>
                  <a:pt x="2325628" y="923925"/>
                </a:lnTo>
                <a:cubicBezTo>
                  <a:pt x="2416371" y="984420"/>
                  <a:pt x="2318403" y="926213"/>
                  <a:pt x="2563753" y="952500"/>
                </a:cubicBezTo>
                <a:cubicBezTo>
                  <a:pt x="2583719" y="954639"/>
                  <a:pt x="2620903" y="971550"/>
                  <a:pt x="2620903" y="971550"/>
                </a:cubicBezTo>
                <a:cubicBezTo>
                  <a:pt x="2643128" y="968375"/>
                  <a:pt x="2666624" y="970084"/>
                  <a:pt x="2687578" y="962025"/>
                </a:cubicBezTo>
                <a:cubicBezTo>
                  <a:pt x="2708947" y="953806"/>
                  <a:pt x="2744728" y="923925"/>
                  <a:pt x="2744728" y="923925"/>
                </a:cubicBezTo>
                <a:cubicBezTo>
                  <a:pt x="2747903" y="901700"/>
                  <a:pt x="2737207" y="871861"/>
                  <a:pt x="2754253" y="857250"/>
                </a:cubicBezTo>
                <a:cubicBezTo>
                  <a:pt x="2768916" y="844681"/>
                  <a:pt x="2792550" y="862585"/>
                  <a:pt x="2811403" y="866775"/>
                </a:cubicBezTo>
                <a:cubicBezTo>
                  <a:pt x="2821204" y="868953"/>
                  <a:pt x="2830100" y="874504"/>
                  <a:pt x="2839978" y="876300"/>
                </a:cubicBezTo>
                <a:cubicBezTo>
                  <a:pt x="2865163" y="880879"/>
                  <a:pt x="2890778" y="882650"/>
                  <a:pt x="2916178" y="885825"/>
                </a:cubicBezTo>
                <a:lnTo>
                  <a:pt x="2935228" y="942975"/>
                </a:lnTo>
                <a:lnTo>
                  <a:pt x="2944753" y="971550"/>
                </a:lnTo>
                <a:cubicBezTo>
                  <a:pt x="2975386" y="1063450"/>
                  <a:pt x="2944249" y="999647"/>
                  <a:pt x="3154303" y="1009650"/>
                </a:cubicBezTo>
                <a:cubicBezTo>
                  <a:pt x="3167003" y="1019175"/>
                  <a:pt x="3178620" y="1030349"/>
                  <a:pt x="3192403" y="1038225"/>
                </a:cubicBezTo>
                <a:cubicBezTo>
                  <a:pt x="3201120" y="1043206"/>
                  <a:pt x="3217249" y="1038428"/>
                  <a:pt x="3220978" y="1047750"/>
                </a:cubicBezTo>
                <a:cubicBezTo>
                  <a:pt x="3228666" y="1066971"/>
                  <a:pt x="3201234" y="1101179"/>
                  <a:pt x="3192403" y="1114425"/>
                </a:cubicBezTo>
                <a:cubicBezTo>
                  <a:pt x="3195578" y="1133475"/>
                  <a:pt x="3197738" y="1152722"/>
                  <a:pt x="3201928" y="1171575"/>
                </a:cubicBezTo>
                <a:cubicBezTo>
                  <a:pt x="3204106" y="1181376"/>
                  <a:pt x="3204353" y="1193050"/>
                  <a:pt x="3211453" y="1200150"/>
                </a:cubicBezTo>
                <a:cubicBezTo>
                  <a:pt x="3218553" y="1207250"/>
                  <a:pt x="3230503" y="1206500"/>
                  <a:pt x="3240028" y="1209675"/>
                </a:cubicBezTo>
                <a:cubicBezTo>
                  <a:pt x="3249553" y="1206500"/>
                  <a:pt x="3262767" y="1208320"/>
                  <a:pt x="3268603" y="1200150"/>
                </a:cubicBezTo>
                <a:cubicBezTo>
                  <a:pt x="3280275" y="1183810"/>
                  <a:pt x="3276514" y="1159708"/>
                  <a:pt x="3287653" y="1143000"/>
                </a:cubicBezTo>
                <a:cubicBezTo>
                  <a:pt x="3294003" y="1133475"/>
                  <a:pt x="3301583" y="1124664"/>
                  <a:pt x="3306703" y="1114425"/>
                </a:cubicBezTo>
                <a:cubicBezTo>
                  <a:pt x="3313535" y="1100760"/>
                  <a:pt x="3322701" y="1059957"/>
                  <a:pt x="3325753" y="1047750"/>
                </a:cubicBezTo>
                <a:cubicBezTo>
                  <a:pt x="3322578" y="1031875"/>
                  <a:pt x="3320155" y="1015831"/>
                  <a:pt x="3316228" y="1000125"/>
                </a:cubicBezTo>
                <a:cubicBezTo>
                  <a:pt x="3313793" y="990385"/>
                  <a:pt x="3309461" y="981204"/>
                  <a:pt x="3306703" y="971550"/>
                </a:cubicBezTo>
                <a:cubicBezTo>
                  <a:pt x="3303107" y="958963"/>
                  <a:pt x="3300774" y="946037"/>
                  <a:pt x="3297178" y="933450"/>
                </a:cubicBezTo>
                <a:cubicBezTo>
                  <a:pt x="3294420" y="923796"/>
                  <a:pt x="3293817" y="912800"/>
                  <a:pt x="3287653" y="904875"/>
                </a:cubicBezTo>
                <a:cubicBezTo>
                  <a:pt x="3271113" y="883609"/>
                  <a:pt x="3252919" y="862669"/>
                  <a:pt x="3230503" y="847725"/>
                </a:cubicBezTo>
                <a:cubicBezTo>
                  <a:pt x="3185220" y="817536"/>
                  <a:pt x="3212788" y="832295"/>
                  <a:pt x="3144778" y="809625"/>
                </a:cubicBezTo>
                <a:lnTo>
                  <a:pt x="3116203" y="800100"/>
                </a:lnTo>
                <a:cubicBezTo>
                  <a:pt x="3119378" y="758825"/>
                  <a:pt x="3118099" y="716963"/>
                  <a:pt x="3125728" y="676275"/>
                </a:cubicBezTo>
                <a:cubicBezTo>
                  <a:pt x="3127838" y="665023"/>
                  <a:pt x="3136683" y="655795"/>
                  <a:pt x="3144778" y="647700"/>
                </a:cubicBezTo>
                <a:cubicBezTo>
                  <a:pt x="3161476" y="631002"/>
                  <a:pt x="3180237" y="625323"/>
                  <a:pt x="3201928" y="619125"/>
                </a:cubicBezTo>
                <a:cubicBezTo>
                  <a:pt x="3214515" y="615529"/>
                  <a:pt x="3226973" y="610567"/>
                  <a:pt x="3240028" y="609600"/>
                </a:cubicBezTo>
                <a:cubicBezTo>
                  <a:pt x="3312922" y="604200"/>
                  <a:pt x="3386078" y="603250"/>
                  <a:pt x="3459103" y="600075"/>
                </a:cubicBezTo>
                <a:cubicBezTo>
                  <a:pt x="3469263" y="569595"/>
                  <a:pt x="3461643" y="567055"/>
                  <a:pt x="3497203" y="561975"/>
                </a:cubicBezTo>
                <a:cubicBezTo>
                  <a:pt x="3531920" y="557015"/>
                  <a:pt x="3570228" y="544512"/>
                  <a:pt x="3592453" y="542925"/>
                </a:cubicBez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33400"/>
            <a:ext cx="74676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Background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to the War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" y="2057400"/>
            <a:ext cx="7696200" cy="4572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Pre WWII </a:t>
            </a:r>
          </a:p>
          <a:p>
            <a:pPr marL="915988" lvl="1" indent="-515938" eaLnBrk="1" hangingPunct="1">
              <a:lnSpc>
                <a:spcPct val="8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France controlled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“Indochina”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since the late 19</a:t>
            </a:r>
            <a:r>
              <a:rPr lang="en-US" sz="2400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century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During WWII </a:t>
            </a:r>
          </a:p>
          <a:p>
            <a:pPr marL="915988" lvl="1" indent="-515938" eaLnBrk="1" hangingPunct="1">
              <a:lnSpc>
                <a:spcPct val="8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Japan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took control 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915988" lvl="1" indent="-515938" eaLnBrk="1" hangingPunct="1">
              <a:lnSpc>
                <a:spcPct val="8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endParaRPr 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After WWII</a:t>
            </a:r>
          </a:p>
          <a:p>
            <a:pPr marL="915988" lvl="1" indent="-515938" eaLnBrk="1" hangingPunct="1">
              <a:lnSpc>
                <a:spcPct val="8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 Chi Minh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declares Vietnam an independent nation</a:t>
            </a:r>
          </a:p>
          <a:p>
            <a:pPr marL="915988" lvl="1" indent="-515938" eaLnBrk="1" hangingPunct="1">
              <a:lnSpc>
                <a:spcPct val="8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France attempts to re-colonize</a:t>
            </a: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33400"/>
            <a:ext cx="74676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Background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to the War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2057400"/>
            <a:ext cx="7391400" cy="4572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U.S. provides military aid to prevent another Asian country from becoming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communist</a:t>
            </a: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Eisenhower believes in the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domino theory 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– one country after another falling to communism</a:t>
            </a: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6248400" y="5029200"/>
            <a:ext cx="1676400" cy="1525588"/>
            <a:chOff x="4080" y="1248"/>
            <a:chExt cx="1056" cy="961"/>
          </a:xfrm>
        </p:grpSpPr>
        <p:sp>
          <p:nvSpPr>
            <p:cNvPr id="5125" name="AutoShape 17"/>
            <p:cNvSpPr>
              <a:spLocks noChangeAspect="1" noChangeArrowheads="1" noTextEdit="1"/>
            </p:cNvSpPr>
            <p:nvPr/>
          </p:nvSpPr>
          <p:spPr bwMode="auto">
            <a:xfrm>
              <a:off x="4080" y="1248"/>
              <a:ext cx="1056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" name="Freeform 19"/>
            <p:cNvSpPr>
              <a:spLocks/>
            </p:cNvSpPr>
            <p:nvPr/>
          </p:nvSpPr>
          <p:spPr bwMode="auto">
            <a:xfrm>
              <a:off x="4100" y="1284"/>
              <a:ext cx="1004" cy="584"/>
            </a:xfrm>
            <a:custGeom>
              <a:avLst/>
              <a:gdLst>
                <a:gd name="T0" fmla="*/ 0 w 3011"/>
                <a:gd name="T1" fmla="*/ 0 h 1754"/>
                <a:gd name="T2" fmla="*/ 0 w 3011"/>
                <a:gd name="T3" fmla="*/ 0 h 1754"/>
                <a:gd name="T4" fmla="*/ 0 w 3011"/>
                <a:gd name="T5" fmla="*/ 0 h 1754"/>
                <a:gd name="T6" fmla="*/ 0 w 3011"/>
                <a:gd name="T7" fmla="*/ 0 h 1754"/>
                <a:gd name="T8" fmla="*/ 0 w 3011"/>
                <a:gd name="T9" fmla="*/ 0 h 1754"/>
                <a:gd name="T10" fmla="*/ 0 w 3011"/>
                <a:gd name="T11" fmla="*/ 0 h 17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11"/>
                <a:gd name="T19" fmla="*/ 0 h 1754"/>
                <a:gd name="T20" fmla="*/ 3011 w 3011"/>
                <a:gd name="T21" fmla="*/ 1754 h 17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11" h="1754">
                  <a:moveTo>
                    <a:pt x="29" y="0"/>
                  </a:moveTo>
                  <a:lnTo>
                    <a:pt x="2990" y="2"/>
                  </a:lnTo>
                  <a:lnTo>
                    <a:pt x="3011" y="1576"/>
                  </a:lnTo>
                  <a:lnTo>
                    <a:pt x="0" y="175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97DE0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" name="Freeform 20"/>
            <p:cNvSpPr>
              <a:spLocks/>
            </p:cNvSpPr>
            <p:nvPr/>
          </p:nvSpPr>
          <p:spPr bwMode="auto">
            <a:xfrm>
              <a:off x="4103" y="1761"/>
              <a:ext cx="1007" cy="424"/>
            </a:xfrm>
            <a:custGeom>
              <a:avLst/>
              <a:gdLst>
                <a:gd name="T0" fmla="*/ 0 w 3020"/>
                <a:gd name="T1" fmla="*/ 0 h 1271"/>
                <a:gd name="T2" fmla="*/ 0 w 3020"/>
                <a:gd name="T3" fmla="*/ 0 h 1271"/>
                <a:gd name="T4" fmla="*/ 0 w 3020"/>
                <a:gd name="T5" fmla="*/ 0 h 1271"/>
                <a:gd name="T6" fmla="*/ 0 w 3020"/>
                <a:gd name="T7" fmla="*/ 0 h 1271"/>
                <a:gd name="T8" fmla="*/ 0 w 3020"/>
                <a:gd name="T9" fmla="*/ 0 h 1271"/>
                <a:gd name="T10" fmla="*/ 0 w 3020"/>
                <a:gd name="T11" fmla="*/ 0 h 12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20"/>
                <a:gd name="T19" fmla="*/ 0 h 1271"/>
                <a:gd name="T20" fmla="*/ 3020 w 3020"/>
                <a:gd name="T21" fmla="*/ 1271 h 12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20" h="1271">
                  <a:moveTo>
                    <a:pt x="6" y="201"/>
                  </a:moveTo>
                  <a:lnTo>
                    <a:pt x="3020" y="0"/>
                  </a:lnTo>
                  <a:lnTo>
                    <a:pt x="2995" y="1271"/>
                  </a:lnTo>
                  <a:lnTo>
                    <a:pt x="0" y="1266"/>
                  </a:lnTo>
                  <a:lnTo>
                    <a:pt x="6" y="201"/>
                  </a:lnTo>
                  <a:close/>
                </a:path>
              </a:pathLst>
            </a:custGeom>
            <a:solidFill>
              <a:srgbClr val="F024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Freeform 21"/>
            <p:cNvSpPr>
              <a:spLocks/>
            </p:cNvSpPr>
            <p:nvPr/>
          </p:nvSpPr>
          <p:spPr bwMode="auto">
            <a:xfrm>
              <a:off x="4158" y="1985"/>
              <a:ext cx="134" cy="119"/>
            </a:xfrm>
            <a:custGeom>
              <a:avLst/>
              <a:gdLst>
                <a:gd name="T0" fmla="*/ 0 w 401"/>
                <a:gd name="T1" fmla="*/ 0 h 359"/>
                <a:gd name="T2" fmla="*/ 0 w 401"/>
                <a:gd name="T3" fmla="*/ 0 h 359"/>
                <a:gd name="T4" fmla="*/ 0 w 401"/>
                <a:gd name="T5" fmla="*/ 0 h 359"/>
                <a:gd name="T6" fmla="*/ 0 w 401"/>
                <a:gd name="T7" fmla="*/ 0 h 359"/>
                <a:gd name="T8" fmla="*/ 0 w 401"/>
                <a:gd name="T9" fmla="*/ 0 h 3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359"/>
                <a:gd name="T17" fmla="*/ 401 w 401"/>
                <a:gd name="T18" fmla="*/ 359 h 3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359">
                  <a:moveTo>
                    <a:pt x="401" y="359"/>
                  </a:moveTo>
                  <a:lnTo>
                    <a:pt x="0" y="285"/>
                  </a:lnTo>
                  <a:lnTo>
                    <a:pt x="57" y="0"/>
                  </a:lnTo>
                  <a:lnTo>
                    <a:pt x="401" y="3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" name="Freeform 22"/>
            <p:cNvSpPr>
              <a:spLocks/>
            </p:cNvSpPr>
            <p:nvPr/>
          </p:nvSpPr>
          <p:spPr bwMode="auto">
            <a:xfrm>
              <a:off x="4353" y="1906"/>
              <a:ext cx="143" cy="164"/>
            </a:xfrm>
            <a:custGeom>
              <a:avLst/>
              <a:gdLst>
                <a:gd name="T0" fmla="*/ 0 w 431"/>
                <a:gd name="T1" fmla="*/ 0 h 492"/>
                <a:gd name="T2" fmla="*/ 0 w 431"/>
                <a:gd name="T3" fmla="*/ 0 h 492"/>
                <a:gd name="T4" fmla="*/ 0 w 431"/>
                <a:gd name="T5" fmla="*/ 0 h 492"/>
                <a:gd name="T6" fmla="*/ 0 w 431"/>
                <a:gd name="T7" fmla="*/ 0 h 492"/>
                <a:gd name="T8" fmla="*/ 0 w 431"/>
                <a:gd name="T9" fmla="*/ 0 h 4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92"/>
                <a:gd name="T17" fmla="*/ 431 w 431"/>
                <a:gd name="T18" fmla="*/ 492 h 4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92">
                  <a:moveTo>
                    <a:pt x="431" y="492"/>
                  </a:moveTo>
                  <a:lnTo>
                    <a:pt x="0" y="407"/>
                  </a:lnTo>
                  <a:lnTo>
                    <a:pt x="162" y="0"/>
                  </a:lnTo>
                  <a:lnTo>
                    <a:pt x="431" y="4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Freeform 23"/>
            <p:cNvSpPr>
              <a:spLocks/>
            </p:cNvSpPr>
            <p:nvPr/>
          </p:nvSpPr>
          <p:spPr bwMode="auto">
            <a:xfrm>
              <a:off x="4558" y="1824"/>
              <a:ext cx="206" cy="209"/>
            </a:xfrm>
            <a:custGeom>
              <a:avLst/>
              <a:gdLst>
                <a:gd name="T0" fmla="*/ 0 w 619"/>
                <a:gd name="T1" fmla="*/ 0 h 627"/>
                <a:gd name="T2" fmla="*/ 0 w 619"/>
                <a:gd name="T3" fmla="*/ 0 h 627"/>
                <a:gd name="T4" fmla="*/ 0 w 619"/>
                <a:gd name="T5" fmla="*/ 0 h 627"/>
                <a:gd name="T6" fmla="*/ 0 w 619"/>
                <a:gd name="T7" fmla="*/ 0 h 627"/>
                <a:gd name="T8" fmla="*/ 0 w 619"/>
                <a:gd name="T9" fmla="*/ 0 h 627"/>
                <a:gd name="T10" fmla="*/ 0 w 619"/>
                <a:gd name="T11" fmla="*/ 0 h 6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19"/>
                <a:gd name="T19" fmla="*/ 0 h 627"/>
                <a:gd name="T20" fmla="*/ 619 w 619"/>
                <a:gd name="T21" fmla="*/ 627 h 6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19" h="627">
                  <a:moveTo>
                    <a:pt x="619" y="627"/>
                  </a:moveTo>
                  <a:lnTo>
                    <a:pt x="0" y="482"/>
                  </a:lnTo>
                  <a:lnTo>
                    <a:pt x="39" y="0"/>
                  </a:lnTo>
                  <a:lnTo>
                    <a:pt x="475" y="142"/>
                  </a:lnTo>
                  <a:lnTo>
                    <a:pt x="619" y="6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Freeform 24"/>
            <p:cNvSpPr>
              <a:spLocks/>
            </p:cNvSpPr>
            <p:nvPr/>
          </p:nvSpPr>
          <p:spPr bwMode="auto">
            <a:xfrm>
              <a:off x="4782" y="1845"/>
              <a:ext cx="177" cy="154"/>
            </a:xfrm>
            <a:custGeom>
              <a:avLst/>
              <a:gdLst>
                <a:gd name="T0" fmla="*/ 0 w 531"/>
                <a:gd name="T1" fmla="*/ 0 h 463"/>
                <a:gd name="T2" fmla="*/ 0 w 531"/>
                <a:gd name="T3" fmla="*/ 0 h 463"/>
                <a:gd name="T4" fmla="*/ 0 w 531"/>
                <a:gd name="T5" fmla="*/ 0 h 463"/>
                <a:gd name="T6" fmla="*/ 0 w 531"/>
                <a:gd name="T7" fmla="*/ 0 h 463"/>
                <a:gd name="T8" fmla="*/ 0 w 531"/>
                <a:gd name="T9" fmla="*/ 0 h 4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1"/>
                <a:gd name="T16" fmla="*/ 0 h 463"/>
                <a:gd name="T17" fmla="*/ 531 w 531"/>
                <a:gd name="T18" fmla="*/ 463 h 4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1" h="463">
                  <a:moveTo>
                    <a:pt x="531" y="463"/>
                  </a:moveTo>
                  <a:lnTo>
                    <a:pt x="0" y="429"/>
                  </a:lnTo>
                  <a:lnTo>
                    <a:pt x="104" y="0"/>
                  </a:lnTo>
                  <a:lnTo>
                    <a:pt x="531" y="4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Freeform 25"/>
            <p:cNvSpPr>
              <a:spLocks/>
            </p:cNvSpPr>
            <p:nvPr/>
          </p:nvSpPr>
          <p:spPr bwMode="auto">
            <a:xfrm>
              <a:off x="4971" y="1831"/>
              <a:ext cx="140" cy="139"/>
            </a:xfrm>
            <a:custGeom>
              <a:avLst/>
              <a:gdLst>
                <a:gd name="T0" fmla="*/ 0 w 422"/>
                <a:gd name="T1" fmla="*/ 0 h 419"/>
                <a:gd name="T2" fmla="*/ 0 w 422"/>
                <a:gd name="T3" fmla="*/ 0 h 419"/>
                <a:gd name="T4" fmla="*/ 0 w 422"/>
                <a:gd name="T5" fmla="*/ 0 h 419"/>
                <a:gd name="T6" fmla="*/ 0 w 422"/>
                <a:gd name="T7" fmla="*/ 0 h 419"/>
                <a:gd name="T8" fmla="*/ 0 w 422"/>
                <a:gd name="T9" fmla="*/ 0 h 419"/>
                <a:gd name="T10" fmla="*/ 0 w 422"/>
                <a:gd name="T11" fmla="*/ 0 h 4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2"/>
                <a:gd name="T19" fmla="*/ 0 h 419"/>
                <a:gd name="T20" fmla="*/ 422 w 422"/>
                <a:gd name="T21" fmla="*/ 419 h 4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2" h="419">
                  <a:moveTo>
                    <a:pt x="422" y="419"/>
                  </a:moveTo>
                  <a:lnTo>
                    <a:pt x="0" y="345"/>
                  </a:lnTo>
                  <a:lnTo>
                    <a:pt x="6" y="0"/>
                  </a:lnTo>
                  <a:lnTo>
                    <a:pt x="370" y="219"/>
                  </a:lnTo>
                  <a:lnTo>
                    <a:pt x="422" y="4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Freeform 26"/>
            <p:cNvSpPr>
              <a:spLocks/>
            </p:cNvSpPr>
            <p:nvPr/>
          </p:nvSpPr>
          <p:spPr bwMode="auto">
            <a:xfrm>
              <a:off x="4964" y="1631"/>
              <a:ext cx="133" cy="155"/>
            </a:xfrm>
            <a:custGeom>
              <a:avLst/>
              <a:gdLst>
                <a:gd name="T0" fmla="*/ 0 w 397"/>
                <a:gd name="T1" fmla="*/ 0 h 463"/>
                <a:gd name="T2" fmla="*/ 0 w 397"/>
                <a:gd name="T3" fmla="*/ 0 h 463"/>
                <a:gd name="T4" fmla="*/ 0 w 397"/>
                <a:gd name="T5" fmla="*/ 0 h 463"/>
                <a:gd name="T6" fmla="*/ 0 w 397"/>
                <a:gd name="T7" fmla="*/ 0 h 463"/>
                <a:gd name="T8" fmla="*/ 0 w 397"/>
                <a:gd name="T9" fmla="*/ 0 h 463"/>
                <a:gd name="T10" fmla="*/ 0 w 397"/>
                <a:gd name="T11" fmla="*/ 0 h 4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7"/>
                <a:gd name="T19" fmla="*/ 0 h 463"/>
                <a:gd name="T20" fmla="*/ 397 w 397"/>
                <a:gd name="T21" fmla="*/ 463 h 4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7" h="463">
                  <a:moveTo>
                    <a:pt x="0" y="153"/>
                  </a:moveTo>
                  <a:lnTo>
                    <a:pt x="82" y="0"/>
                  </a:lnTo>
                  <a:lnTo>
                    <a:pt x="397" y="144"/>
                  </a:lnTo>
                  <a:lnTo>
                    <a:pt x="367" y="463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Freeform 27"/>
            <p:cNvSpPr>
              <a:spLocks/>
            </p:cNvSpPr>
            <p:nvPr/>
          </p:nvSpPr>
          <p:spPr bwMode="auto">
            <a:xfrm>
              <a:off x="4871" y="1691"/>
              <a:ext cx="243" cy="258"/>
            </a:xfrm>
            <a:custGeom>
              <a:avLst/>
              <a:gdLst>
                <a:gd name="T0" fmla="*/ 0 w 731"/>
                <a:gd name="T1" fmla="*/ 0 h 774"/>
                <a:gd name="T2" fmla="*/ 0 w 731"/>
                <a:gd name="T3" fmla="*/ 0 h 774"/>
                <a:gd name="T4" fmla="*/ 0 w 731"/>
                <a:gd name="T5" fmla="*/ 0 h 774"/>
                <a:gd name="T6" fmla="*/ 0 w 731"/>
                <a:gd name="T7" fmla="*/ 0 h 774"/>
                <a:gd name="T8" fmla="*/ 0 w 731"/>
                <a:gd name="T9" fmla="*/ 0 h 774"/>
                <a:gd name="T10" fmla="*/ 0 w 731"/>
                <a:gd name="T11" fmla="*/ 0 h 774"/>
                <a:gd name="T12" fmla="*/ 0 w 731"/>
                <a:gd name="T13" fmla="*/ 0 h 7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1"/>
                <a:gd name="T22" fmla="*/ 0 h 774"/>
                <a:gd name="T23" fmla="*/ 731 w 731"/>
                <a:gd name="T24" fmla="*/ 774 h 7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1" h="774">
                  <a:moveTo>
                    <a:pt x="731" y="774"/>
                  </a:moveTo>
                  <a:lnTo>
                    <a:pt x="254" y="565"/>
                  </a:lnTo>
                  <a:lnTo>
                    <a:pt x="0" y="0"/>
                  </a:lnTo>
                  <a:lnTo>
                    <a:pt x="487" y="237"/>
                  </a:lnTo>
                  <a:lnTo>
                    <a:pt x="713" y="561"/>
                  </a:lnTo>
                  <a:lnTo>
                    <a:pt x="731" y="774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Freeform 28"/>
            <p:cNvSpPr>
              <a:spLocks/>
            </p:cNvSpPr>
            <p:nvPr/>
          </p:nvSpPr>
          <p:spPr bwMode="auto">
            <a:xfrm>
              <a:off x="4968" y="1704"/>
              <a:ext cx="139" cy="203"/>
            </a:xfrm>
            <a:custGeom>
              <a:avLst/>
              <a:gdLst>
                <a:gd name="T0" fmla="*/ 0 w 417"/>
                <a:gd name="T1" fmla="*/ 0 h 609"/>
                <a:gd name="T2" fmla="*/ 0 w 417"/>
                <a:gd name="T3" fmla="*/ 0 h 609"/>
                <a:gd name="T4" fmla="*/ 0 w 417"/>
                <a:gd name="T5" fmla="*/ 0 h 609"/>
                <a:gd name="T6" fmla="*/ 0 w 417"/>
                <a:gd name="T7" fmla="*/ 0 h 609"/>
                <a:gd name="T8" fmla="*/ 0 w 417"/>
                <a:gd name="T9" fmla="*/ 0 h 609"/>
                <a:gd name="T10" fmla="*/ 0 w 417"/>
                <a:gd name="T11" fmla="*/ 0 h 6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7"/>
                <a:gd name="T19" fmla="*/ 0 h 609"/>
                <a:gd name="T20" fmla="*/ 417 w 417"/>
                <a:gd name="T21" fmla="*/ 609 h 6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7" h="609">
                  <a:moveTo>
                    <a:pt x="192" y="0"/>
                  </a:moveTo>
                  <a:lnTo>
                    <a:pt x="417" y="266"/>
                  </a:lnTo>
                  <a:lnTo>
                    <a:pt x="408" y="609"/>
                  </a:lnTo>
                  <a:lnTo>
                    <a:pt x="0" y="131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29"/>
            <p:cNvSpPr>
              <a:spLocks/>
            </p:cNvSpPr>
            <p:nvPr/>
          </p:nvSpPr>
          <p:spPr bwMode="auto">
            <a:xfrm>
              <a:off x="4949" y="1799"/>
              <a:ext cx="59" cy="39"/>
            </a:xfrm>
            <a:custGeom>
              <a:avLst/>
              <a:gdLst>
                <a:gd name="T0" fmla="*/ 0 w 177"/>
                <a:gd name="T1" fmla="*/ 0 h 118"/>
                <a:gd name="T2" fmla="*/ 0 w 177"/>
                <a:gd name="T3" fmla="*/ 0 h 118"/>
                <a:gd name="T4" fmla="*/ 0 w 177"/>
                <a:gd name="T5" fmla="*/ 0 h 118"/>
                <a:gd name="T6" fmla="*/ 0 w 177"/>
                <a:gd name="T7" fmla="*/ 0 h 118"/>
                <a:gd name="T8" fmla="*/ 0 w 177"/>
                <a:gd name="T9" fmla="*/ 0 h 118"/>
                <a:gd name="T10" fmla="*/ 0 w 177"/>
                <a:gd name="T11" fmla="*/ 0 h 118"/>
                <a:gd name="T12" fmla="*/ 0 w 177"/>
                <a:gd name="T13" fmla="*/ 0 h 118"/>
                <a:gd name="T14" fmla="*/ 0 w 177"/>
                <a:gd name="T15" fmla="*/ 0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7"/>
                <a:gd name="T25" fmla="*/ 0 h 118"/>
                <a:gd name="T26" fmla="*/ 177 w 177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7" h="118">
                  <a:moveTo>
                    <a:pt x="24" y="0"/>
                  </a:moveTo>
                  <a:lnTo>
                    <a:pt x="85" y="5"/>
                  </a:lnTo>
                  <a:lnTo>
                    <a:pt x="172" y="65"/>
                  </a:lnTo>
                  <a:lnTo>
                    <a:pt x="177" y="109"/>
                  </a:lnTo>
                  <a:lnTo>
                    <a:pt x="103" y="118"/>
                  </a:lnTo>
                  <a:lnTo>
                    <a:pt x="0" y="6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30"/>
            <p:cNvSpPr>
              <a:spLocks/>
            </p:cNvSpPr>
            <p:nvPr/>
          </p:nvSpPr>
          <p:spPr bwMode="auto">
            <a:xfrm>
              <a:off x="4789" y="1595"/>
              <a:ext cx="243" cy="175"/>
            </a:xfrm>
            <a:custGeom>
              <a:avLst/>
              <a:gdLst>
                <a:gd name="T0" fmla="*/ 0 w 729"/>
                <a:gd name="T1" fmla="*/ 0 h 523"/>
                <a:gd name="T2" fmla="*/ 0 w 729"/>
                <a:gd name="T3" fmla="*/ 0 h 523"/>
                <a:gd name="T4" fmla="*/ 0 w 729"/>
                <a:gd name="T5" fmla="*/ 0 h 523"/>
                <a:gd name="T6" fmla="*/ 0 w 729"/>
                <a:gd name="T7" fmla="*/ 0 h 523"/>
                <a:gd name="T8" fmla="*/ 0 w 729"/>
                <a:gd name="T9" fmla="*/ 0 h 523"/>
                <a:gd name="T10" fmla="*/ 0 w 729"/>
                <a:gd name="T11" fmla="*/ 0 h 5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9"/>
                <a:gd name="T19" fmla="*/ 0 h 523"/>
                <a:gd name="T20" fmla="*/ 729 w 729"/>
                <a:gd name="T21" fmla="*/ 523 h 5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9" h="523">
                  <a:moveTo>
                    <a:pt x="0" y="182"/>
                  </a:moveTo>
                  <a:lnTo>
                    <a:pt x="592" y="523"/>
                  </a:lnTo>
                  <a:lnTo>
                    <a:pt x="729" y="327"/>
                  </a:lnTo>
                  <a:lnTo>
                    <a:pt x="115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31"/>
            <p:cNvSpPr>
              <a:spLocks/>
            </p:cNvSpPr>
            <p:nvPr/>
          </p:nvSpPr>
          <p:spPr bwMode="auto">
            <a:xfrm>
              <a:off x="4723" y="1653"/>
              <a:ext cx="236" cy="346"/>
            </a:xfrm>
            <a:custGeom>
              <a:avLst/>
              <a:gdLst>
                <a:gd name="T0" fmla="*/ 0 w 707"/>
                <a:gd name="T1" fmla="*/ 0 h 1038"/>
                <a:gd name="T2" fmla="*/ 0 w 707"/>
                <a:gd name="T3" fmla="*/ 0 h 1038"/>
                <a:gd name="T4" fmla="*/ 0 w 707"/>
                <a:gd name="T5" fmla="*/ 0 h 1038"/>
                <a:gd name="T6" fmla="*/ 0 w 707"/>
                <a:gd name="T7" fmla="*/ 0 h 1038"/>
                <a:gd name="T8" fmla="*/ 0 w 707"/>
                <a:gd name="T9" fmla="*/ 0 h 1038"/>
                <a:gd name="T10" fmla="*/ 0 w 707"/>
                <a:gd name="T11" fmla="*/ 0 h 10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7"/>
                <a:gd name="T19" fmla="*/ 0 h 1038"/>
                <a:gd name="T20" fmla="*/ 707 w 707"/>
                <a:gd name="T21" fmla="*/ 1038 h 10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7" h="1038">
                  <a:moveTo>
                    <a:pt x="707" y="1038"/>
                  </a:moveTo>
                  <a:lnTo>
                    <a:pt x="127" y="737"/>
                  </a:lnTo>
                  <a:lnTo>
                    <a:pt x="0" y="0"/>
                  </a:lnTo>
                  <a:lnTo>
                    <a:pt x="467" y="232"/>
                  </a:lnTo>
                  <a:lnTo>
                    <a:pt x="707" y="1038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32"/>
            <p:cNvSpPr>
              <a:spLocks/>
            </p:cNvSpPr>
            <p:nvPr/>
          </p:nvSpPr>
          <p:spPr bwMode="auto">
            <a:xfrm>
              <a:off x="4812" y="1684"/>
              <a:ext cx="209" cy="315"/>
            </a:xfrm>
            <a:custGeom>
              <a:avLst/>
              <a:gdLst>
                <a:gd name="T0" fmla="*/ 0 w 628"/>
                <a:gd name="T1" fmla="*/ 0 h 946"/>
                <a:gd name="T2" fmla="*/ 0 w 628"/>
                <a:gd name="T3" fmla="*/ 0 h 946"/>
                <a:gd name="T4" fmla="*/ 0 w 628"/>
                <a:gd name="T5" fmla="*/ 0 h 946"/>
                <a:gd name="T6" fmla="*/ 0 w 628"/>
                <a:gd name="T7" fmla="*/ 0 h 946"/>
                <a:gd name="T8" fmla="*/ 0 w 628"/>
                <a:gd name="T9" fmla="*/ 0 h 946"/>
                <a:gd name="T10" fmla="*/ 0 w 628"/>
                <a:gd name="T11" fmla="*/ 0 h 9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8"/>
                <a:gd name="T19" fmla="*/ 0 h 946"/>
                <a:gd name="T20" fmla="*/ 628 w 628"/>
                <a:gd name="T21" fmla="*/ 946 h 9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8" h="946">
                  <a:moveTo>
                    <a:pt x="201" y="0"/>
                  </a:moveTo>
                  <a:lnTo>
                    <a:pt x="628" y="772"/>
                  </a:lnTo>
                  <a:lnTo>
                    <a:pt x="441" y="946"/>
                  </a:lnTo>
                  <a:lnTo>
                    <a:pt x="0" y="74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33"/>
            <p:cNvSpPr>
              <a:spLocks/>
            </p:cNvSpPr>
            <p:nvPr/>
          </p:nvSpPr>
          <p:spPr bwMode="auto">
            <a:xfrm>
              <a:off x="4635" y="1556"/>
              <a:ext cx="244" cy="181"/>
            </a:xfrm>
            <a:custGeom>
              <a:avLst/>
              <a:gdLst>
                <a:gd name="T0" fmla="*/ 0 w 733"/>
                <a:gd name="T1" fmla="*/ 0 h 541"/>
                <a:gd name="T2" fmla="*/ 0 w 733"/>
                <a:gd name="T3" fmla="*/ 0 h 541"/>
                <a:gd name="T4" fmla="*/ 0 w 733"/>
                <a:gd name="T5" fmla="*/ 0 h 541"/>
                <a:gd name="T6" fmla="*/ 0 w 733"/>
                <a:gd name="T7" fmla="*/ 0 h 541"/>
                <a:gd name="T8" fmla="*/ 0 w 733"/>
                <a:gd name="T9" fmla="*/ 0 h 541"/>
                <a:gd name="T10" fmla="*/ 0 w 733"/>
                <a:gd name="T11" fmla="*/ 0 h 5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3"/>
                <a:gd name="T19" fmla="*/ 0 h 541"/>
                <a:gd name="T20" fmla="*/ 733 w 733"/>
                <a:gd name="T21" fmla="*/ 541 h 5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3" h="541">
                  <a:moveTo>
                    <a:pt x="0" y="162"/>
                  </a:moveTo>
                  <a:lnTo>
                    <a:pt x="153" y="0"/>
                  </a:lnTo>
                  <a:lnTo>
                    <a:pt x="733" y="383"/>
                  </a:lnTo>
                  <a:lnTo>
                    <a:pt x="584" y="541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Freeform 34"/>
            <p:cNvSpPr>
              <a:spLocks/>
            </p:cNvSpPr>
            <p:nvPr/>
          </p:nvSpPr>
          <p:spPr bwMode="auto">
            <a:xfrm>
              <a:off x="4617" y="1632"/>
              <a:ext cx="223" cy="401"/>
            </a:xfrm>
            <a:custGeom>
              <a:avLst/>
              <a:gdLst>
                <a:gd name="T0" fmla="*/ 0 w 668"/>
                <a:gd name="T1" fmla="*/ 0 h 1202"/>
                <a:gd name="T2" fmla="*/ 0 w 668"/>
                <a:gd name="T3" fmla="*/ 0 h 1202"/>
                <a:gd name="T4" fmla="*/ 0 w 668"/>
                <a:gd name="T5" fmla="*/ 0 h 1202"/>
                <a:gd name="T6" fmla="*/ 0 w 668"/>
                <a:gd name="T7" fmla="*/ 0 h 1202"/>
                <a:gd name="T8" fmla="*/ 0 w 668"/>
                <a:gd name="T9" fmla="*/ 0 h 1202"/>
                <a:gd name="T10" fmla="*/ 0 w 668"/>
                <a:gd name="T11" fmla="*/ 0 h 12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8"/>
                <a:gd name="T19" fmla="*/ 0 h 1202"/>
                <a:gd name="T20" fmla="*/ 668 w 668"/>
                <a:gd name="T21" fmla="*/ 1202 h 12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8" h="1202">
                  <a:moveTo>
                    <a:pt x="351" y="0"/>
                  </a:moveTo>
                  <a:lnTo>
                    <a:pt x="668" y="1042"/>
                  </a:lnTo>
                  <a:lnTo>
                    <a:pt x="441" y="1202"/>
                  </a:lnTo>
                  <a:lnTo>
                    <a:pt x="0" y="98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Freeform 35"/>
            <p:cNvSpPr>
              <a:spLocks/>
            </p:cNvSpPr>
            <p:nvPr/>
          </p:nvSpPr>
          <p:spPr bwMode="auto">
            <a:xfrm>
              <a:off x="4507" y="1569"/>
              <a:ext cx="257" cy="464"/>
            </a:xfrm>
            <a:custGeom>
              <a:avLst/>
              <a:gdLst>
                <a:gd name="T0" fmla="*/ 0 w 772"/>
                <a:gd name="T1" fmla="*/ 0 h 1392"/>
                <a:gd name="T2" fmla="*/ 0 w 772"/>
                <a:gd name="T3" fmla="*/ 0 h 1392"/>
                <a:gd name="T4" fmla="*/ 0 w 772"/>
                <a:gd name="T5" fmla="*/ 0 h 1392"/>
                <a:gd name="T6" fmla="*/ 0 w 772"/>
                <a:gd name="T7" fmla="*/ 0 h 1392"/>
                <a:gd name="T8" fmla="*/ 0 w 772"/>
                <a:gd name="T9" fmla="*/ 0 h 1392"/>
                <a:gd name="T10" fmla="*/ 0 w 772"/>
                <a:gd name="T11" fmla="*/ 0 h 13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2"/>
                <a:gd name="T19" fmla="*/ 0 h 1392"/>
                <a:gd name="T20" fmla="*/ 772 w 772"/>
                <a:gd name="T21" fmla="*/ 1392 h 13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2" h="1392">
                  <a:moveTo>
                    <a:pt x="0" y="0"/>
                  </a:moveTo>
                  <a:lnTo>
                    <a:pt x="295" y="1111"/>
                  </a:lnTo>
                  <a:lnTo>
                    <a:pt x="772" y="1392"/>
                  </a:lnTo>
                  <a:lnTo>
                    <a:pt x="458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Freeform 36"/>
            <p:cNvSpPr>
              <a:spLocks/>
            </p:cNvSpPr>
            <p:nvPr/>
          </p:nvSpPr>
          <p:spPr bwMode="auto">
            <a:xfrm>
              <a:off x="4468" y="1622"/>
              <a:ext cx="116" cy="448"/>
            </a:xfrm>
            <a:custGeom>
              <a:avLst/>
              <a:gdLst>
                <a:gd name="T0" fmla="*/ 0 w 348"/>
                <a:gd name="T1" fmla="*/ 0 h 1346"/>
                <a:gd name="T2" fmla="*/ 0 w 348"/>
                <a:gd name="T3" fmla="*/ 0 h 1346"/>
                <a:gd name="T4" fmla="*/ 0 w 348"/>
                <a:gd name="T5" fmla="*/ 0 h 1346"/>
                <a:gd name="T6" fmla="*/ 0 w 348"/>
                <a:gd name="T7" fmla="*/ 0 h 1346"/>
                <a:gd name="T8" fmla="*/ 0 w 348"/>
                <a:gd name="T9" fmla="*/ 0 h 1346"/>
                <a:gd name="T10" fmla="*/ 0 w 348"/>
                <a:gd name="T11" fmla="*/ 0 h 1346"/>
                <a:gd name="T12" fmla="*/ 0 w 348"/>
                <a:gd name="T13" fmla="*/ 0 h 13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8"/>
                <a:gd name="T22" fmla="*/ 0 h 1346"/>
                <a:gd name="T23" fmla="*/ 348 w 348"/>
                <a:gd name="T24" fmla="*/ 1346 h 13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8" h="1346">
                  <a:moveTo>
                    <a:pt x="348" y="39"/>
                  </a:moveTo>
                  <a:lnTo>
                    <a:pt x="348" y="1291"/>
                  </a:lnTo>
                  <a:lnTo>
                    <a:pt x="86" y="1346"/>
                  </a:lnTo>
                  <a:lnTo>
                    <a:pt x="0" y="1173"/>
                  </a:lnTo>
                  <a:lnTo>
                    <a:pt x="25" y="0"/>
                  </a:lnTo>
                  <a:lnTo>
                    <a:pt x="348" y="39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Freeform 37"/>
            <p:cNvSpPr>
              <a:spLocks/>
            </p:cNvSpPr>
            <p:nvPr/>
          </p:nvSpPr>
          <p:spPr bwMode="auto">
            <a:xfrm>
              <a:off x="4332" y="1543"/>
              <a:ext cx="252" cy="109"/>
            </a:xfrm>
            <a:custGeom>
              <a:avLst/>
              <a:gdLst>
                <a:gd name="T0" fmla="*/ 0 w 755"/>
                <a:gd name="T1" fmla="*/ 0 h 327"/>
                <a:gd name="T2" fmla="*/ 0 w 755"/>
                <a:gd name="T3" fmla="*/ 0 h 327"/>
                <a:gd name="T4" fmla="*/ 0 w 755"/>
                <a:gd name="T5" fmla="*/ 0 h 327"/>
                <a:gd name="T6" fmla="*/ 0 w 755"/>
                <a:gd name="T7" fmla="*/ 0 h 327"/>
                <a:gd name="T8" fmla="*/ 0 w 755"/>
                <a:gd name="T9" fmla="*/ 0 h 327"/>
                <a:gd name="T10" fmla="*/ 0 w 755"/>
                <a:gd name="T11" fmla="*/ 0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5"/>
                <a:gd name="T19" fmla="*/ 0 h 327"/>
                <a:gd name="T20" fmla="*/ 755 w 755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5" h="327">
                  <a:moveTo>
                    <a:pt x="0" y="26"/>
                  </a:moveTo>
                  <a:lnTo>
                    <a:pt x="289" y="0"/>
                  </a:lnTo>
                  <a:lnTo>
                    <a:pt x="755" y="276"/>
                  </a:lnTo>
                  <a:lnTo>
                    <a:pt x="381" y="327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Freeform 38"/>
            <p:cNvSpPr>
              <a:spLocks/>
            </p:cNvSpPr>
            <p:nvPr/>
          </p:nvSpPr>
          <p:spPr bwMode="auto">
            <a:xfrm>
              <a:off x="4332" y="1551"/>
              <a:ext cx="164" cy="519"/>
            </a:xfrm>
            <a:custGeom>
              <a:avLst/>
              <a:gdLst>
                <a:gd name="T0" fmla="*/ 0 w 493"/>
                <a:gd name="T1" fmla="*/ 0 h 1557"/>
                <a:gd name="T2" fmla="*/ 0 w 493"/>
                <a:gd name="T3" fmla="*/ 0 h 1557"/>
                <a:gd name="T4" fmla="*/ 0 w 493"/>
                <a:gd name="T5" fmla="*/ 0 h 1557"/>
                <a:gd name="T6" fmla="*/ 0 w 493"/>
                <a:gd name="T7" fmla="*/ 0 h 1557"/>
                <a:gd name="T8" fmla="*/ 0 w 493"/>
                <a:gd name="T9" fmla="*/ 0 h 1557"/>
                <a:gd name="T10" fmla="*/ 0 w 493"/>
                <a:gd name="T11" fmla="*/ 0 h 15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3"/>
                <a:gd name="T19" fmla="*/ 0 h 1557"/>
                <a:gd name="T20" fmla="*/ 493 w 493"/>
                <a:gd name="T21" fmla="*/ 1557 h 15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3" h="1557">
                  <a:moveTo>
                    <a:pt x="0" y="0"/>
                  </a:moveTo>
                  <a:lnTo>
                    <a:pt x="493" y="281"/>
                  </a:lnTo>
                  <a:lnTo>
                    <a:pt x="493" y="1557"/>
                  </a:lnTo>
                  <a:lnTo>
                    <a:pt x="39" y="1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39"/>
            <p:cNvSpPr>
              <a:spLocks/>
            </p:cNvSpPr>
            <p:nvPr/>
          </p:nvSpPr>
          <p:spPr bwMode="auto">
            <a:xfrm>
              <a:off x="4507" y="1534"/>
              <a:ext cx="227" cy="144"/>
            </a:xfrm>
            <a:custGeom>
              <a:avLst/>
              <a:gdLst>
                <a:gd name="T0" fmla="*/ 0 w 682"/>
                <a:gd name="T1" fmla="*/ 0 h 432"/>
                <a:gd name="T2" fmla="*/ 0 w 682"/>
                <a:gd name="T3" fmla="*/ 0 h 432"/>
                <a:gd name="T4" fmla="*/ 0 w 682"/>
                <a:gd name="T5" fmla="*/ 0 h 432"/>
                <a:gd name="T6" fmla="*/ 0 w 682"/>
                <a:gd name="T7" fmla="*/ 0 h 432"/>
                <a:gd name="T8" fmla="*/ 0 w 682"/>
                <a:gd name="T9" fmla="*/ 0 h 432"/>
                <a:gd name="T10" fmla="*/ 0 w 682"/>
                <a:gd name="T11" fmla="*/ 0 h 4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2"/>
                <a:gd name="T19" fmla="*/ 0 h 432"/>
                <a:gd name="T20" fmla="*/ 682 w 682"/>
                <a:gd name="T21" fmla="*/ 432 h 4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2" h="432">
                  <a:moveTo>
                    <a:pt x="0" y="104"/>
                  </a:moveTo>
                  <a:lnTo>
                    <a:pt x="178" y="0"/>
                  </a:lnTo>
                  <a:lnTo>
                    <a:pt x="682" y="294"/>
                  </a:lnTo>
                  <a:lnTo>
                    <a:pt x="488" y="432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Freeform 40"/>
            <p:cNvSpPr>
              <a:spLocks/>
            </p:cNvSpPr>
            <p:nvPr/>
          </p:nvSpPr>
          <p:spPr bwMode="auto">
            <a:xfrm>
              <a:off x="4195" y="1427"/>
              <a:ext cx="173" cy="55"/>
            </a:xfrm>
            <a:custGeom>
              <a:avLst/>
              <a:gdLst>
                <a:gd name="T0" fmla="*/ 0 w 517"/>
                <a:gd name="T1" fmla="*/ 0 h 165"/>
                <a:gd name="T2" fmla="*/ 0 w 517"/>
                <a:gd name="T3" fmla="*/ 0 h 165"/>
                <a:gd name="T4" fmla="*/ 0 w 517"/>
                <a:gd name="T5" fmla="*/ 0 h 165"/>
                <a:gd name="T6" fmla="*/ 0 w 517"/>
                <a:gd name="T7" fmla="*/ 0 h 165"/>
                <a:gd name="T8" fmla="*/ 0 w 517"/>
                <a:gd name="T9" fmla="*/ 0 h 165"/>
                <a:gd name="T10" fmla="*/ 0 w 517"/>
                <a:gd name="T11" fmla="*/ 0 h 1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17"/>
                <a:gd name="T19" fmla="*/ 0 h 165"/>
                <a:gd name="T20" fmla="*/ 517 w 517"/>
                <a:gd name="T21" fmla="*/ 165 h 1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17" h="165">
                  <a:moveTo>
                    <a:pt x="5" y="16"/>
                  </a:moveTo>
                  <a:lnTo>
                    <a:pt x="506" y="0"/>
                  </a:lnTo>
                  <a:lnTo>
                    <a:pt x="517" y="147"/>
                  </a:lnTo>
                  <a:lnTo>
                    <a:pt x="0" y="165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29852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Freeform 41"/>
            <p:cNvSpPr>
              <a:spLocks/>
            </p:cNvSpPr>
            <p:nvPr/>
          </p:nvSpPr>
          <p:spPr bwMode="auto">
            <a:xfrm>
              <a:off x="4505" y="1348"/>
              <a:ext cx="215" cy="57"/>
            </a:xfrm>
            <a:custGeom>
              <a:avLst/>
              <a:gdLst>
                <a:gd name="T0" fmla="*/ 0 w 645"/>
                <a:gd name="T1" fmla="*/ 0 h 172"/>
                <a:gd name="T2" fmla="*/ 0 w 645"/>
                <a:gd name="T3" fmla="*/ 0 h 172"/>
                <a:gd name="T4" fmla="*/ 0 w 645"/>
                <a:gd name="T5" fmla="*/ 0 h 172"/>
                <a:gd name="T6" fmla="*/ 0 w 645"/>
                <a:gd name="T7" fmla="*/ 0 h 172"/>
                <a:gd name="T8" fmla="*/ 0 w 645"/>
                <a:gd name="T9" fmla="*/ 0 h 172"/>
                <a:gd name="T10" fmla="*/ 0 w 645"/>
                <a:gd name="T11" fmla="*/ 0 h 1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5"/>
                <a:gd name="T19" fmla="*/ 0 h 172"/>
                <a:gd name="T20" fmla="*/ 645 w 645"/>
                <a:gd name="T21" fmla="*/ 172 h 1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5" h="172">
                  <a:moveTo>
                    <a:pt x="0" y="10"/>
                  </a:moveTo>
                  <a:lnTo>
                    <a:pt x="645" y="0"/>
                  </a:lnTo>
                  <a:lnTo>
                    <a:pt x="645" y="149"/>
                  </a:lnTo>
                  <a:lnTo>
                    <a:pt x="0" y="17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9852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Freeform 42"/>
            <p:cNvSpPr>
              <a:spLocks/>
            </p:cNvSpPr>
            <p:nvPr/>
          </p:nvSpPr>
          <p:spPr bwMode="auto">
            <a:xfrm>
              <a:off x="4782" y="1451"/>
              <a:ext cx="196" cy="52"/>
            </a:xfrm>
            <a:custGeom>
              <a:avLst/>
              <a:gdLst>
                <a:gd name="T0" fmla="*/ 0 w 587"/>
                <a:gd name="T1" fmla="*/ 0 h 158"/>
                <a:gd name="T2" fmla="*/ 0 w 587"/>
                <a:gd name="T3" fmla="*/ 0 h 158"/>
                <a:gd name="T4" fmla="*/ 0 w 587"/>
                <a:gd name="T5" fmla="*/ 0 h 158"/>
                <a:gd name="T6" fmla="*/ 0 w 587"/>
                <a:gd name="T7" fmla="*/ 0 h 158"/>
                <a:gd name="T8" fmla="*/ 0 w 587"/>
                <a:gd name="T9" fmla="*/ 0 h 158"/>
                <a:gd name="T10" fmla="*/ 0 w 587"/>
                <a:gd name="T11" fmla="*/ 0 h 1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7"/>
                <a:gd name="T19" fmla="*/ 0 h 158"/>
                <a:gd name="T20" fmla="*/ 587 w 587"/>
                <a:gd name="T21" fmla="*/ 158 h 1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7" h="158">
                  <a:moveTo>
                    <a:pt x="7" y="0"/>
                  </a:moveTo>
                  <a:lnTo>
                    <a:pt x="587" y="7"/>
                  </a:lnTo>
                  <a:lnTo>
                    <a:pt x="587" y="158"/>
                  </a:lnTo>
                  <a:lnTo>
                    <a:pt x="0" y="15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9852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0" name="Freeform 43"/>
            <p:cNvSpPr>
              <a:spLocks/>
            </p:cNvSpPr>
            <p:nvPr/>
          </p:nvSpPr>
          <p:spPr bwMode="auto">
            <a:xfrm>
              <a:off x="4354" y="1642"/>
              <a:ext cx="60" cy="84"/>
            </a:xfrm>
            <a:custGeom>
              <a:avLst/>
              <a:gdLst>
                <a:gd name="T0" fmla="*/ 0 w 179"/>
                <a:gd name="T1" fmla="*/ 0 h 252"/>
                <a:gd name="T2" fmla="*/ 0 w 179"/>
                <a:gd name="T3" fmla="*/ 0 h 252"/>
                <a:gd name="T4" fmla="*/ 0 w 179"/>
                <a:gd name="T5" fmla="*/ 0 h 252"/>
                <a:gd name="T6" fmla="*/ 0 w 179"/>
                <a:gd name="T7" fmla="*/ 0 h 252"/>
                <a:gd name="T8" fmla="*/ 0 w 179"/>
                <a:gd name="T9" fmla="*/ 0 h 252"/>
                <a:gd name="T10" fmla="*/ 0 w 179"/>
                <a:gd name="T11" fmla="*/ 0 h 252"/>
                <a:gd name="T12" fmla="*/ 0 w 179"/>
                <a:gd name="T13" fmla="*/ 0 h 252"/>
                <a:gd name="T14" fmla="*/ 0 w 179"/>
                <a:gd name="T15" fmla="*/ 0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9"/>
                <a:gd name="T25" fmla="*/ 0 h 252"/>
                <a:gd name="T26" fmla="*/ 179 w 179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9" h="252">
                  <a:moveTo>
                    <a:pt x="0" y="104"/>
                  </a:moveTo>
                  <a:lnTo>
                    <a:pt x="41" y="0"/>
                  </a:lnTo>
                  <a:lnTo>
                    <a:pt x="113" y="35"/>
                  </a:lnTo>
                  <a:lnTo>
                    <a:pt x="179" y="140"/>
                  </a:lnTo>
                  <a:lnTo>
                    <a:pt x="127" y="252"/>
                  </a:lnTo>
                  <a:lnTo>
                    <a:pt x="16" y="23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Freeform 44"/>
            <p:cNvSpPr>
              <a:spLocks/>
            </p:cNvSpPr>
            <p:nvPr/>
          </p:nvSpPr>
          <p:spPr bwMode="auto">
            <a:xfrm>
              <a:off x="4426" y="1668"/>
              <a:ext cx="56" cy="79"/>
            </a:xfrm>
            <a:custGeom>
              <a:avLst/>
              <a:gdLst>
                <a:gd name="T0" fmla="*/ 0 w 168"/>
                <a:gd name="T1" fmla="*/ 0 h 236"/>
                <a:gd name="T2" fmla="*/ 0 w 168"/>
                <a:gd name="T3" fmla="*/ 0 h 236"/>
                <a:gd name="T4" fmla="*/ 0 w 168"/>
                <a:gd name="T5" fmla="*/ 0 h 236"/>
                <a:gd name="T6" fmla="*/ 0 w 168"/>
                <a:gd name="T7" fmla="*/ 0 h 236"/>
                <a:gd name="T8" fmla="*/ 0 w 168"/>
                <a:gd name="T9" fmla="*/ 0 h 236"/>
                <a:gd name="T10" fmla="*/ 0 w 168"/>
                <a:gd name="T11" fmla="*/ 0 h 236"/>
                <a:gd name="T12" fmla="*/ 0 w 168"/>
                <a:gd name="T13" fmla="*/ 0 h 236"/>
                <a:gd name="T14" fmla="*/ 0 w 168"/>
                <a:gd name="T15" fmla="*/ 0 h 2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8"/>
                <a:gd name="T25" fmla="*/ 0 h 236"/>
                <a:gd name="T26" fmla="*/ 168 w 168"/>
                <a:gd name="T27" fmla="*/ 236 h 2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8" h="236">
                  <a:moveTo>
                    <a:pt x="14" y="48"/>
                  </a:moveTo>
                  <a:lnTo>
                    <a:pt x="79" y="0"/>
                  </a:lnTo>
                  <a:lnTo>
                    <a:pt x="149" y="48"/>
                  </a:lnTo>
                  <a:lnTo>
                    <a:pt x="168" y="157"/>
                  </a:lnTo>
                  <a:lnTo>
                    <a:pt x="110" y="236"/>
                  </a:lnTo>
                  <a:lnTo>
                    <a:pt x="0" y="188"/>
                  </a:lnTo>
                  <a:lnTo>
                    <a:pt x="14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Freeform 45"/>
            <p:cNvSpPr>
              <a:spLocks/>
            </p:cNvSpPr>
            <p:nvPr/>
          </p:nvSpPr>
          <p:spPr bwMode="auto">
            <a:xfrm>
              <a:off x="4366" y="1879"/>
              <a:ext cx="55" cy="87"/>
            </a:xfrm>
            <a:custGeom>
              <a:avLst/>
              <a:gdLst>
                <a:gd name="T0" fmla="*/ 0 w 166"/>
                <a:gd name="T1" fmla="*/ 0 h 262"/>
                <a:gd name="T2" fmla="*/ 0 w 166"/>
                <a:gd name="T3" fmla="*/ 0 h 262"/>
                <a:gd name="T4" fmla="*/ 0 w 166"/>
                <a:gd name="T5" fmla="*/ 0 h 262"/>
                <a:gd name="T6" fmla="*/ 0 w 166"/>
                <a:gd name="T7" fmla="*/ 0 h 262"/>
                <a:gd name="T8" fmla="*/ 0 w 166"/>
                <a:gd name="T9" fmla="*/ 0 h 262"/>
                <a:gd name="T10" fmla="*/ 0 w 166"/>
                <a:gd name="T11" fmla="*/ 0 h 262"/>
                <a:gd name="T12" fmla="*/ 0 w 166"/>
                <a:gd name="T13" fmla="*/ 0 h 262"/>
                <a:gd name="T14" fmla="*/ 0 w 166"/>
                <a:gd name="T15" fmla="*/ 0 h 26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6"/>
                <a:gd name="T25" fmla="*/ 0 h 262"/>
                <a:gd name="T26" fmla="*/ 166 w 166"/>
                <a:gd name="T27" fmla="*/ 262 h 26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6" h="262">
                  <a:moveTo>
                    <a:pt x="5" y="60"/>
                  </a:moveTo>
                  <a:lnTo>
                    <a:pt x="64" y="0"/>
                  </a:lnTo>
                  <a:lnTo>
                    <a:pt x="132" y="36"/>
                  </a:lnTo>
                  <a:lnTo>
                    <a:pt x="166" y="155"/>
                  </a:lnTo>
                  <a:lnTo>
                    <a:pt x="108" y="262"/>
                  </a:lnTo>
                  <a:lnTo>
                    <a:pt x="0" y="209"/>
                  </a:lnTo>
                  <a:lnTo>
                    <a:pt x="5" y="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Freeform 46"/>
            <p:cNvSpPr>
              <a:spLocks/>
            </p:cNvSpPr>
            <p:nvPr/>
          </p:nvSpPr>
          <p:spPr bwMode="auto">
            <a:xfrm>
              <a:off x="4601" y="1692"/>
              <a:ext cx="54" cy="66"/>
            </a:xfrm>
            <a:custGeom>
              <a:avLst/>
              <a:gdLst>
                <a:gd name="T0" fmla="*/ 0 w 162"/>
                <a:gd name="T1" fmla="*/ 0 h 198"/>
                <a:gd name="T2" fmla="*/ 0 w 162"/>
                <a:gd name="T3" fmla="*/ 0 h 198"/>
                <a:gd name="T4" fmla="*/ 0 w 162"/>
                <a:gd name="T5" fmla="*/ 0 h 198"/>
                <a:gd name="T6" fmla="*/ 0 w 162"/>
                <a:gd name="T7" fmla="*/ 0 h 198"/>
                <a:gd name="T8" fmla="*/ 0 w 162"/>
                <a:gd name="T9" fmla="*/ 0 h 198"/>
                <a:gd name="T10" fmla="*/ 0 w 162"/>
                <a:gd name="T11" fmla="*/ 0 h 198"/>
                <a:gd name="T12" fmla="*/ 0 w 162"/>
                <a:gd name="T13" fmla="*/ 0 h 198"/>
                <a:gd name="T14" fmla="*/ 0 w 162"/>
                <a:gd name="T15" fmla="*/ 0 h 198"/>
                <a:gd name="T16" fmla="*/ 0 w 162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98"/>
                <a:gd name="T29" fmla="*/ 162 w 162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98">
                  <a:moveTo>
                    <a:pt x="58" y="184"/>
                  </a:moveTo>
                  <a:lnTo>
                    <a:pt x="5" y="105"/>
                  </a:lnTo>
                  <a:lnTo>
                    <a:pt x="0" y="26"/>
                  </a:lnTo>
                  <a:lnTo>
                    <a:pt x="44" y="0"/>
                  </a:lnTo>
                  <a:lnTo>
                    <a:pt x="137" y="49"/>
                  </a:lnTo>
                  <a:lnTo>
                    <a:pt x="162" y="133"/>
                  </a:lnTo>
                  <a:lnTo>
                    <a:pt x="133" y="198"/>
                  </a:lnTo>
                  <a:lnTo>
                    <a:pt x="58" y="18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47"/>
            <p:cNvSpPr>
              <a:spLocks/>
            </p:cNvSpPr>
            <p:nvPr/>
          </p:nvSpPr>
          <p:spPr bwMode="auto">
            <a:xfrm>
              <a:off x="4136" y="1561"/>
              <a:ext cx="243" cy="202"/>
            </a:xfrm>
            <a:custGeom>
              <a:avLst/>
              <a:gdLst>
                <a:gd name="T0" fmla="*/ 0 w 729"/>
                <a:gd name="T1" fmla="*/ 0 h 606"/>
                <a:gd name="T2" fmla="*/ 0 w 729"/>
                <a:gd name="T3" fmla="*/ 0 h 606"/>
                <a:gd name="T4" fmla="*/ 0 w 729"/>
                <a:gd name="T5" fmla="*/ 0 h 606"/>
                <a:gd name="T6" fmla="*/ 0 w 729"/>
                <a:gd name="T7" fmla="*/ 0 h 606"/>
                <a:gd name="T8" fmla="*/ 0 w 729"/>
                <a:gd name="T9" fmla="*/ 0 h 606"/>
                <a:gd name="T10" fmla="*/ 0 w 729"/>
                <a:gd name="T11" fmla="*/ 0 h 6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9"/>
                <a:gd name="T19" fmla="*/ 0 h 606"/>
                <a:gd name="T20" fmla="*/ 729 w 729"/>
                <a:gd name="T21" fmla="*/ 606 h 6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9" h="606">
                  <a:moveTo>
                    <a:pt x="729" y="345"/>
                  </a:moveTo>
                  <a:lnTo>
                    <a:pt x="276" y="0"/>
                  </a:lnTo>
                  <a:lnTo>
                    <a:pt x="0" y="28"/>
                  </a:lnTo>
                  <a:lnTo>
                    <a:pt x="374" y="606"/>
                  </a:lnTo>
                  <a:lnTo>
                    <a:pt x="729" y="345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Freeform 48"/>
            <p:cNvSpPr>
              <a:spLocks/>
            </p:cNvSpPr>
            <p:nvPr/>
          </p:nvSpPr>
          <p:spPr bwMode="auto">
            <a:xfrm>
              <a:off x="4645" y="1878"/>
              <a:ext cx="62" cy="79"/>
            </a:xfrm>
            <a:custGeom>
              <a:avLst/>
              <a:gdLst>
                <a:gd name="T0" fmla="*/ 0 w 187"/>
                <a:gd name="T1" fmla="*/ 0 h 238"/>
                <a:gd name="T2" fmla="*/ 0 w 187"/>
                <a:gd name="T3" fmla="*/ 0 h 238"/>
                <a:gd name="T4" fmla="*/ 0 w 187"/>
                <a:gd name="T5" fmla="*/ 0 h 238"/>
                <a:gd name="T6" fmla="*/ 0 w 187"/>
                <a:gd name="T7" fmla="*/ 0 h 238"/>
                <a:gd name="T8" fmla="*/ 0 w 187"/>
                <a:gd name="T9" fmla="*/ 0 h 238"/>
                <a:gd name="T10" fmla="*/ 0 w 187"/>
                <a:gd name="T11" fmla="*/ 0 h 238"/>
                <a:gd name="T12" fmla="*/ 0 w 187"/>
                <a:gd name="T13" fmla="*/ 0 h 238"/>
                <a:gd name="T14" fmla="*/ 0 w 187"/>
                <a:gd name="T15" fmla="*/ 0 h 238"/>
                <a:gd name="T16" fmla="*/ 0 w 187"/>
                <a:gd name="T17" fmla="*/ 0 h 2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7"/>
                <a:gd name="T28" fmla="*/ 0 h 238"/>
                <a:gd name="T29" fmla="*/ 187 w 187"/>
                <a:gd name="T30" fmla="*/ 238 h 2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7" h="238">
                  <a:moveTo>
                    <a:pt x="135" y="238"/>
                  </a:moveTo>
                  <a:lnTo>
                    <a:pt x="34" y="159"/>
                  </a:lnTo>
                  <a:lnTo>
                    <a:pt x="0" y="64"/>
                  </a:lnTo>
                  <a:lnTo>
                    <a:pt x="25" y="0"/>
                  </a:lnTo>
                  <a:lnTo>
                    <a:pt x="112" y="12"/>
                  </a:lnTo>
                  <a:lnTo>
                    <a:pt x="170" y="105"/>
                  </a:lnTo>
                  <a:lnTo>
                    <a:pt x="187" y="178"/>
                  </a:lnTo>
                  <a:lnTo>
                    <a:pt x="135" y="2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Freeform 49"/>
            <p:cNvSpPr>
              <a:spLocks/>
            </p:cNvSpPr>
            <p:nvPr/>
          </p:nvSpPr>
          <p:spPr bwMode="auto">
            <a:xfrm>
              <a:off x="4804" y="1799"/>
              <a:ext cx="59" cy="71"/>
            </a:xfrm>
            <a:custGeom>
              <a:avLst/>
              <a:gdLst>
                <a:gd name="T0" fmla="*/ 0 w 178"/>
                <a:gd name="T1" fmla="*/ 0 h 213"/>
                <a:gd name="T2" fmla="*/ 0 w 178"/>
                <a:gd name="T3" fmla="*/ 0 h 213"/>
                <a:gd name="T4" fmla="*/ 0 w 178"/>
                <a:gd name="T5" fmla="*/ 0 h 213"/>
                <a:gd name="T6" fmla="*/ 0 w 178"/>
                <a:gd name="T7" fmla="*/ 0 h 213"/>
                <a:gd name="T8" fmla="*/ 0 w 178"/>
                <a:gd name="T9" fmla="*/ 0 h 213"/>
                <a:gd name="T10" fmla="*/ 0 w 178"/>
                <a:gd name="T11" fmla="*/ 0 h 213"/>
                <a:gd name="T12" fmla="*/ 0 w 178"/>
                <a:gd name="T13" fmla="*/ 0 h 213"/>
                <a:gd name="T14" fmla="*/ 0 w 178"/>
                <a:gd name="T15" fmla="*/ 0 h 2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8"/>
                <a:gd name="T25" fmla="*/ 0 h 213"/>
                <a:gd name="T26" fmla="*/ 178 w 178"/>
                <a:gd name="T27" fmla="*/ 213 h 2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8" h="213">
                  <a:moveTo>
                    <a:pt x="25" y="0"/>
                  </a:moveTo>
                  <a:lnTo>
                    <a:pt x="129" y="65"/>
                  </a:lnTo>
                  <a:lnTo>
                    <a:pt x="178" y="157"/>
                  </a:lnTo>
                  <a:lnTo>
                    <a:pt x="152" y="213"/>
                  </a:lnTo>
                  <a:lnTo>
                    <a:pt x="63" y="197"/>
                  </a:lnTo>
                  <a:lnTo>
                    <a:pt x="0" y="8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Freeform 50"/>
            <p:cNvSpPr>
              <a:spLocks/>
            </p:cNvSpPr>
            <p:nvPr/>
          </p:nvSpPr>
          <p:spPr bwMode="auto">
            <a:xfrm>
              <a:off x="4136" y="1571"/>
              <a:ext cx="199" cy="533"/>
            </a:xfrm>
            <a:custGeom>
              <a:avLst/>
              <a:gdLst>
                <a:gd name="T0" fmla="*/ 0 w 597"/>
                <a:gd name="T1" fmla="*/ 0 h 1601"/>
                <a:gd name="T2" fmla="*/ 0 w 597"/>
                <a:gd name="T3" fmla="*/ 0 h 1601"/>
                <a:gd name="T4" fmla="*/ 0 w 597"/>
                <a:gd name="T5" fmla="*/ 0 h 1601"/>
                <a:gd name="T6" fmla="*/ 0 w 597"/>
                <a:gd name="T7" fmla="*/ 0 h 1601"/>
                <a:gd name="T8" fmla="*/ 0 w 597"/>
                <a:gd name="T9" fmla="*/ 0 h 1601"/>
                <a:gd name="T10" fmla="*/ 0 w 597"/>
                <a:gd name="T11" fmla="*/ 0 h 16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7"/>
                <a:gd name="T19" fmla="*/ 0 h 1601"/>
                <a:gd name="T20" fmla="*/ 597 w 597"/>
                <a:gd name="T21" fmla="*/ 1601 h 16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7" h="1601">
                  <a:moveTo>
                    <a:pt x="467" y="1601"/>
                  </a:moveTo>
                  <a:lnTo>
                    <a:pt x="5" y="1286"/>
                  </a:lnTo>
                  <a:lnTo>
                    <a:pt x="0" y="0"/>
                  </a:lnTo>
                  <a:lnTo>
                    <a:pt x="597" y="439"/>
                  </a:lnTo>
                  <a:lnTo>
                    <a:pt x="467" y="1601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Freeform 51"/>
            <p:cNvSpPr>
              <a:spLocks/>
            </p:cNvSpPr>
            <p:nvPr/>
          </p:nvSpPr>
          <p:spPr bwMode="auto">
            <a:xfrm>
              <a:off x="4292" y="1676"/>
              <a:ext cx="87" cy="428"/>
            </a:xfrm>
            <a:custGeom>
              <a:avLst/>
              <a:gdLst>
                <a:gd name="T0" fmla="*/ 0 w 262"/>
                <a:gd name="T1" fmla="*/ 0 h 1284"/>
                <a:gd name="T2" fmla="*/ 0 w 262"/>
                <a:gd name="T3" fmla="*/ 0 h 1284"/>
                <a:gd name="T4" fmla="*/ 0 w 262"/>
                <a:gd name="T5" fmla="*/ 0 h 1284"/>
                <a:gd name="T6" fmla="*/ 0 w 262"/>
                <a:gd name="T7" fmla="*/ 0 h 1284"/>
                <a:gd name="T8" fmla="*/ 0 w 262"/>
                <a:gd name="T9" fmla="*/ 0 h 1284"/>
                <a:gd name="T10" fmla="*/ 0 w 262"/>
                <a:gd name="T11" fmla="*/ 0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2"/>
                <a:gd name="T19" fmla="*/ 0 h 1284"/>
                <a:gd name="T20" fmla="*/ 262 w 262"/>
                <a:gd name="T21" fmla="*/ 1284 h 12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2" h="1284">
                  <a:moveTo>
                    <a:pt x="0" y="1284"/>
                  </a:moveTo>
                  <a:lnTo>
                    <a:pt x="0" y="36"/>
                  </a:lnTo>
                  <a:lnTo>
                    <a:pt x="262" y="0"/>
                  </a:lnTo>
                  <a:lnTo>
                    <a:pt x="262" y="1232"/>
                  </a:lnTo>
                  <a:lnTo>
                    <a:pt x="0" y="1284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Freeform 52"/>
            <p:cNvSpPr>
              <a:spLocks/>
            </p:cNvSpPr>
            <p:nvPr/>
          </p:nvSpPr>
          <p:spPr bwMode="auto">
            <a:xfrm>
              <a:off x="4213" y="1697"/>
              <a:ext cx="71" cy="89"/>
            </a:xfrm>
            <a:custGeom>
              <a:avLst/>
              <a:gdLst>
                <a:gd name="T0" fmla="*/ 0 w 213"/>
                <a:gd name="T1" fmla="*/ 0 h 266"/>
                <a:gd name="T2" fmla="*/ 0 w 213"/>
                <a:gd name="T3" fmla="*/ 0 h 266"/>
                <a:gd name="T4" fmla="*/ 0 w 213"/>
                <a:gd name="T5" fmla="*/ 0 h 266"/>
                <a:gd name="T6" fmla="*/ 0 w 213"/>
                <a:gd name="T7" fmla="*/ 0 h 266"/>
                <a:gd name="T8" fmla="*/ 0 w 213"/>
                <a:gd name="T9" fmla="*/ 0 h 266"/>
                <a:gd name="T10" fmla="*/ 0 w 213"/>
                <a:gd name="T11" fmla="*/ 0 h 266"/>
                <a:gd name="T12" fmla="*/ 0 w 213"/>
                <a:gd name="T13" fmla="*/ 0 h 266"/>
                <a:gd name="T14" fmla="*/ 0 w 213"/>
                <a:gd name="T15" fmla="*/ 0 h 2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3"/>
                <a:gd name="T25" fmla="*/ 0 h 266"/>
                <a:gd name="T26" fmla="*/ 213 w 213"/>
                <a:gd name="T27" fmla="*/ 266 h 2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3" h="266">
                  <a:moveTo>
                    <a:pt x="0" y="101"/>
                  </a:moveTo>
                  <a:lnTo>
                    <a:pt x="74" y="0"/>
                  </a:lnTo>
                  <a:lnTo>
                    <a:pt x="153" y="26"/>
                  </a:lnTo>
                  <a:lnTo>
                    <a:pt x="213" y="153"/>
                  </a:lnTo>
                  <a:lnTo>
                    <a:pt x="143" y="266"/>
                  </a:lnTo>
                  <a:lnTo>
                    <a:pt x="26" y="236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Freeform 53"/>
            <p:cNvSpPr>
              <a:spLocks/>
            </p:cNvSpPr>
            <p:nvPr/>
          </p:nvSpPr>
          <p:spPr bwMode="auto">
            <a:xfrm>
              <a:off x="4199" y="1906"/>
              <a:ext cx="71" cy="86"/>
            </a:xfrm>
            <a:custGeom>
              <a:avLst/>
              <a:gdLst>
                <a:gd name="T0" fmla="*/ 0 w 213"/>
                <a:gd name="T1" fmla="*/ 0 h 258"/>
                <a:gd name="T2" fmla="*/ 0 w 213"/>
                <a:gd name="T3" fmla="*/ 0 h 258"/>
                <a:gd name="T4" fmla="*/ 0 w 213"/>
                <a:gd name="T5" fmla="*/ 0 h 258"/>
                <a:gd name="T6" fmla="*/ 0 w 213"/>
                <a:gd name="T7" fmla="*/ 0 h 258"/>
                <a:gd name="T8" fmla="*/ 0 w 213"/>
                <a:gd name="T9" fmla="*/ 0 h 258"/>
                <a:gd name="T10" fmla="*/ 0 w 213"/>
                <a:gd name="T11" fmla="*/ 0 h 258"/>
                <a:gd name="T12" fmla="*/ 0 w 213"/>
                <a:gd name="T13" fmla="*/ 0 h 258"/>
                <a:gd name="T14" fmla="*/ 0 w 213"/>
                <a:gd name="T15" fmla="*/ 0 h 2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3"/>
                <a:gd name="T25" fmla="*/ 0 h 258"/>
                <a:gd name="T26" fmla="*/ 213 w 213"/>
                <a:gd name="T27" fmla="*/ 258 h 2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3" h="258">
                  <a:moveTo>
                    <a:pt x="65" y="0"/>
                  </a:moveTo>
                  <a:lnTo>
                    <a:pt x="173" y="44"/>
                  </a:lnTo>
                  <a:lnTo>
                    <a:pt x="213" y="161"/>
                  </a:lnTo>
                  <a:lnTo>
                    <a:pt x="178" y="258"/>
                  </a:lnTo>
                  <a:lnTo>
                    <a:pt x="78" y="258"/>
                  </a:lnTo>
                  <a:lnTo>
                    <a:pt x="0" y="12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Freeform 54"/>
            <p:cNvSpPr>
              <a:spLocks/>
            </p:cNvSpPr>
            <p:nvPr/>
          </p:nvSpPr>
          <p:spPr bwMode="auto">
            <a:xfrm>
              <a:off x="4113" y="1624"/>
              <a:ext cx="79" cy="102"/>
            </a:xfrm>
            <a:custGeom>
              <a:avLst/>
              <a:gdLst>
                <a:gd name="T0" fmla="*/ 0 w 236"/>
                <a:gd name="T1" fmla="*/ 0 h 306"/>
                <a:gd name="T2" fmla="*/ 0 w 236"/>
                <a:gd name="T3" fmla="*/ 0 h 306"/>
                <a:gd name="T4" fmla="*/ 0 w 236"/>
                <a:gd name="T5" fmla="*/ 0 h 306"/>
                <a:gd name="T6" fmla="*/ 0 w 236"/>
                <a:gd name="T7" fmla="*/ 0 h 306"/>
                <a:gd name="T8" fmla="*/ 0 w 236"/>
                <a:gd name="T9" fmla="*/ 0 h 3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306"/>
                <a:gd name="T17" fmla="*/ 236 w 236"/>
                <a:gd name="T18" fmla="*/ 306 h 3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306">
                  <a:moveTo>
                    <a:pt x="236" y="197"/>
                  </a:moveTo>
                  <a:lnTo>
                    <a:pt x="0" y="0"/>
                  </a:lnTo>
                  <a:lnTo>
                    <a:pt x="4" y="306"/>
                  </a:lnTo>
                  <a:lnTo>
                    <a:pt x="236" y="197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Freeform 55"/>
            <p:cNvSpPr>
              <a:spLocks/>
            </p:cNvSpPr>
            <p:nvPr/>
          </p:nvSpPr>
          <p:spPr bwMode="auto">
            <a:xfrm>
              <a:off x="4113" y="1689"/>
              <a:ext cx="79" cy="447"/>
            </a:xfrm>
            <a:custGeom>
              <a:avLst/>
              <a:gdLst>
                <a:gd name="T0" fmla="*/ 0 w 236"/>
                <a:gd name="T1" fmla="*/ 0 h 1340"/>
                <a:gd name="T2" fmla="*/ 0 w 236"/>
                <a:gd name="T3" fmla="*/ 0 h 1340"/>
                <a:gd name="T4" fmla="*/ 0 w 236"/>
                <a:gd name="T5" fmla="*/ 0 h 1340"/>
                <a:gd name="T6" fmla="*/ 0 w 236"/>
                <a:gd name="T7" fmla="*/ 0 h 1340"/>
                <a:gd name="T8" fmla="*/ 0 w 236"/>
                <a:gd name="T9" fmla="*/ 0 h 1340"/>
                <a:gd name="T10" fmla="*/ 0 w 236"/>
                <a:gd name="T11" fmla="*/ 0 h 13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6"/>
                <a:gd name="T19" fmla="*/ 0 h 1340"/>
                <a:gd name="T20" fmla="*/ 236 w 236"/>
                <a:gd name="T21" fmla="*/ 1340 h 13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6" h="1340">
                  <a:moveTo>
                    <a:pt x="0" y="1340"/>
                  </a:moveTo>
                  <a:lnTo>
                    <a:pt x="236" y="1305"/>
                  </a:lnTo>
                  <a:lnTo>
                    <a:pt x="236" y="0"/>
                  </a:lnTo>
                  <a:lnTo>
                    <a:pt x="0" y="35"/>
                  </a:lnTo>
                  <a:lnTo>
                    <a:pt x="0" y="134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Freeform 56"/>
            <p:cNvSpPr>
              <a:spLocks/>
            </p:cNvSpPr>
            <p:nvPr/>
          </p:nvSpPr>
          <p:spPr bwMode="auto">
            <a:xfrm>
              <a:off x="4080" y="1256"/>
              <a:ext cx="1048" cy="945"/>
            </a:xfrm>
            <a:custGeom>
              <a:avLst/>
              <a:gdLst>
                <a:gd name="T0" fmla="*/ 0 w 3143"/>
                <a:gd name="T1" fmla="*/ 0 h 2833"/>
                <a:gd name="T2" fmla="*/ 0 w 3143"/>
                <a:gd name="T3" fmla="*/ 0 h 2833"/>
                <a:gd name="T4" fmla="*/ 0 w 3143"/>
                <a:gd name="T5" fmla="*/ 0 h 2833"/>
                <a:gd name="T6" fmla="*/ 0 w 3143"/>
                <a:gd name="T7" fmla="*/ 0 h 2833"/>
                <a:gd name="T8" fmla="*/ 0 w 3143"/>
                <a:gd name="T9" fmla="*/ 0 h 2833"/>
                <a:gd name="T10" fmla="*/ 0 w 3143"/>
                <a:gd name="T11" fmla="*/ 0 h 2833"/>
                <a:gd name="T12" fmla="*/ 0 w 3143"/>
                <a:gd name="T13" fmla="*/ 0 h 2833"/>
                <a:gd name="T14" fmla="*/ 0 w 3143"/>
                <a:gd name="T15" fmla="*/ 0 h 2833"/>
                <a:gd name="T16" fmla="*/ 0 w 3143"/>
                <a:gd name="T17" fmla="*/ 0 h 2833"/>
                <a:gd name="T18" fmla="*/ 0 w 3143"/>
                <a:gd name="T19" fmla="*/ 0 h 2833"/>
                <a:gd name="T20" fmla="*/ 0 w 3143"/>
                <a:gd name="T21" fmla="*/ 0 h 2833"/>
                <a:gd name="T22" fmla="*/ 0 w 3143"/>
                <a:gd name="T23" fmla="*/ 0 h 28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43"/>
                <a:gd name="T37" fmla="*/ 0 h 2833"/>
                <a:gd name="T38" fmla="*/ 3143 w 3143"/>
                <a:gd name="T39" fmla="*/ 2833 h 283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43" h="2833">
                  <a:moveTo>
                    <a:pt x="0" y="0"/>
                  </a:moveTo>
                  <a:lnTo>
                    <a:pt x="3143" y="0"/>
                  </a:lnTo>
                  <a:lnTo>
                    <a:pt x="3143" y="2833"/>
                  </a:lnTo>
                  <a:lnTo>
                    <a:pt x="0" y="2833"/>
                  </a:lnTo>
                  <a:lnTo>
                    <a:pt x="0" y="163"/>
                  </a:lnTo>
                  <a:lnTo>
                    <a:pt x="145" y="157"/>
                  </a:lnTo>
                  <a:lnTo>
                    <a:pt x="139" y="2718"/>
                  </a:lnTo>
                  <a:lnTo>
                    <a:pt x="2989" y="2718"/>
                  </a:lnTo>
                  <a:lnTo>
                    <a:pt x="2989" y="138"/>
                  </a:lnTo>
                  <a:lnTo>
                    <a:pt x="145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Freeform 57"/>
            <p:cNvSpPr>
              <a:spLocks/>
            </p:cNvSpPr>
            <p:nvPr/>
          </p:nvSpPr>
          <p:spPr bwMode="auto">
            <a:xfrm>
              <a:off x="4080" y="1256"/>
              <a:ext cx="48" cy="65"/>
            </a:xfrm>
            <a:custGeom>
              <a:avLst/>
              <a:gdLst>
                <a:gd name="T0" fmla="*/ 0 w 145"/>
                <a:gd name="T1" fmla="*/ 0 h 194"/>
                <a:gd name="T2" fmla="*/ 0 w 145"/>
                <a:gd name="T3" fmla="*/ 0 h 194"/>
                <a:gd name="T4" fmla="*/ 0 w 145"/>
                <a:gd name="T5" fmla="*/ 0 h 194"/>
                <a:gd name="T6" fmla="*/ 0 w 145"/>
                <a:gd name="T7" fmla="*/ 0 h 194"/>
                <a:gd name="T8" fmla="*/ 0 w 145"/>
                <a:gd name="T9" fmla="*/ 0 h 194"/>
                <a:gd name="T10" fmla="*/ 0 w 145"/>
                <a:gd name="T11" fmla="*/ 0 h 1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5"/>
                <a:gd name="T19" fmla="*/ 0 h 194"/>
                <a:gd name="T20" fmla="*/ 145 w 145"/>
                <a:gd name="T21" fmla="*/ 194 h 1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5" h="194">
                  <a:moveTo>
                    <a:pt x="0" y="184"/>
                  </a:moveTo>
                  <a:lnTo>
                    <a:pt x="0" y="0"/>
                  </a:lnTo>
                  <a:lnTo>
                    <a:pt x="145" y="54"/>
                  </a:lnTo>
                  <a:lnTo>
                    <a:pt x="144" y="19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54102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Background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to the War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2286000"/>
            <a:ext cx="7315200" cy="4114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French lost control to </a:t>
            </a:r>
            <a:b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 Chi Minh’s </a:t>
            </a:r>
            <a:r>
              <a:rPr lang="en-US" sz="32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Viet Minh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b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forces in 1954</a:t>
            </a:r>
          </a:p>
          <a:p>
            <a:pPr marL="457200" indent="-457200" eaLnBrk="1" hangingPunct="1">
              <a:buClr>
                <a:schemeClr val="accent1"/>
              </a:buClr>
              <a:buSzTx/>
              <a:buNone/>
              <a:defRPr/>
            </a:pPr>
            <a:endParaRPr lang="en-US" sz="3200" b="1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indent="-457200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French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surrender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and pull out of Vietnam</a:t>
            </a:r>
          </a:p>
          <a:p>
            <a:pPr marL="457200" indent="-457200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indent="-457200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8" name="Picture 10" descr="thu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752600"/>
            <a:ext cx="160655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76200"/>
            <a:ext cx="57150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Background to the War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" y="1600200"/>
            <a:ext cx="8153400" cy="5029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4675" indent="-574675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International Conference at </a:t>
            </a: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Geneva, Switzerland</a:t>
            </a:r>
          </a:p>
          <a:p>
            <a:pPr marL="1090613" lvl="1" indent="-401638"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Vietnam was divided at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17</a:t>
            </a:r>
            <a:r>
              <a:rPr lang="en-US" sz="32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parallel</a:t>
            </a:r>
          </a:p>
          <a:p>
            <a:pPr marL="1546225" lvl="2" indent="-341313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Twentieth Century Poster1" pitchFamily="2" charset="0"/>
              <a:buChar char="O"/>
              <a:defRPr/>
            </a:pPr>
            <a:r>
              <a:rPr lang="en-US" sz="32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 Chi Minh’s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forces controlled the North</a:t>
            </a:r>
          </a:p>
          <a:p>
            <a:pPr marL="1546225" lvl="2" indent="-341313" eaLnBrk="1" hangingPunct="1">
              <a:lnSpc>
                <a:spcPct val="90000"/>
              </a:lnSpc>
              <a:buClr>
                <a:schemeClr val="accent2"/>
              </a:buClr>
              <a:buSzPct val="70000"/>
              <a:buFont typeface="Twentieth Century Poster1" pitchFamily="2" charset="0"/>
              <a:buChar char="O"/>
              <a:defRPr/>
            </a:pPr>
            <a:r>
              <a:rPr lang="en-US" sz="32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Ngo </a:t>
            </a:r>
            <a:r>
              <a:rPr lang="en-US" sz="32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Dinh</a:t>
            </a:r>
            <a:r>
              <a:rPr lang="en-US" sz="32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Diem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a French-educated, Roman Catholic </a:t>
            </a:r>
            <a:b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claimed control of the </a:t>
            </a:r>
            <a:b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South</a:t>
            </a:r>
          </a:p>
        </p:txBody>
      </p:sp>
      <p:pic>
        <p:nvPicPr>
          <p:cNvPr id="10248" name="Picture 8" descr="thumb?id=1939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648200"/>
            <a:ext cx="1546225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609600"/>
            <a:ext cx="56388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Background to the War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33400" y="2133600"/>
            <a:ext cx="7543800" cy="4572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1956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Election were to be held</a:t>
            </a:r>
          </a:p>
          <a:p>
            <a:pPr marL="457200" indent="-457200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Diem 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backed out of the elections because he believed that Ho Chi Minh was going to win</a:t>
            </a:r>
          </a:p>
          <a:p>
            <a:pPr marL="457200" indent="-457200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</a:p>
          <a:p>
            <a:pPr marL="457200" indent="-457200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led to Civil war between N. &amp; S. Vietnam</a:t>
            </a:r>
            <a:endParaRPr 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indent="-457200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533400"/>
            <a:ext cx="60198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accent1"/>
                </a:solidFill>
              </a:rPr>
              <a:t>U.S. Military </a:t>
            </a:r>
            <a:br>
              <a:rPr lang="en-US" sz="4000" b="1" smtClean="0">
                <a:solidFill>
                  <a:schemeClr val="accent1"/>
                </a:solidFill>
              </a:rPr>
            </a:br>
            <a:r>
              <a:rPr lang="en-US" sz="4000" b="1" smtClean="0">
                <a:solidFill>
                  <a:schemeClr val="accent1"/>
                </a:solidFill>
              </a:rPr>
              <a:t>Involvement Begins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399" y="2133600"/>
            <a:ext cx="8486775" cy="449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buClr>
                <a:srgbClr val="2A6402"/>
              </a:buClr>
              <a:buSzTx/>
              <a:buFont typeface="Transport MT" pitchFamily="2" charset="2"/>
              <a:buChar char="z"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S. Vietnam under Diem</a:t>
            </a:r>
          </a:p>
          <a:p>
            <a:pPr marL="973138" lvl="1" indent="-401638" eaLnBrk="1" hangingPunct="1"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Diem’s family holds all </a:t>
            </a:r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power</a:t>
            </a:r>
          </a:p>
          <a:p>
            <a:pPr marL="973138" lvl="1" indent="-401638" eaLnBrk="1" hangingPunct="1"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Elite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class takes all the wealth</a:t>
            </a:r>
            <a:endParaRPr lang="en-US" sz="2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973138" lvl="1" indent="-401638" eaLnBrk="1" hangingPunct="1"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Buddhist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majority persecuted</a:t>
            </a:r>
          </a:p>
          <a:p>
            <a:pPr marL="973138" lvl="1" indent="-401638" eaLnBrk="1" hangingPunct="1"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Torture, lack of political freedom prevail</a:t>
            </a:r>
            <a:b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indent="-457200" eaLnBrk="1" hangingPunct="1">
              <a:buClr>
                <a:srgbClr val="2A6402"/>
              </a:buClr>
              <a:buSzTx/>
              <a:buFont typeface="Transport MT" pitchFamily="2" charset="2"/>
              <a:buChar char="z"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Despite this, the U.S. aided Diem’s government</a:t>
            </a:r>
          </a:p>
          <a:p>
            <a:pPr marL="973138" lvl="1" indent="-401638" eaLnBrk="1" hangingPunct="1"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Ike sent </a:t>
            </a:r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financial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and military aid</a:t>
            </a:r>
          </a:p>
          <a:p>
            <a:pPr marL="973138" lvl="1" indent="-401638" eaLnBrk="1" hangingPunct="1">
              <a:buClr>
                <a:srgbClr val="0033CC"/>
              </a:buClr>
              <a:buSzPct val="60000"/>
              <a:buFontTx/>
              <a:buNone/>
              <a:defRPr/>
            </a:pP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675</a:t>
            </a:r>
            <a:r>
              <a:rPr lang="en-US" sz="2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U.S. Army “advisors” sent by 1960.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1905000" y="212725"/>
            <a:ext cx="5486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1"/>
                </a:solidFill>
                <a:latin typeface="Arial Black" pitchFamily="34" charset="0"/>
              </a:rPr>
              <a:t>Early Protests of Diem’s Government</a:t>
            </a:r>
          </a:p>
        </p:txBody>
      </p:sp>
      <p:pic>
        <p:nvPicPr>
          <p:cNvPr id="109581" name="Picture 13"/>
          <p:cNvPicPr>
            <a:picLocks noGrp="1" noChangeArrowheads="1"/>
          </p:cNvPicPr>
          <p:nvPr>
            <p:ph sz="half" idx="1"/>
          </p:nvPr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990600" y="1676400"/>
            <a:ext cx="6934200" cy="40386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9584" name="Rectangle 16"/>
          <p:cNvSpPr>
            <a:spLocks noChangeArrowheads="1"/>
          </p:cNvSpPr>
          <p:nvPr/>
        </p:nvSpPr>
        <p:spPr bwMode="auto">
          <a:xfrm>
            <a:off x="1828800" y="5949950"/>
            <a:ext cx="57118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Self-Immolation 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by a Buddhist Monk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095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457200"/>
            <a:ext cx="3810000" cy="6096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sz="5400" u="sng" dirty="0" smtClean="0"/>
              <a:t>Pre WWII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Vietnam controlled by France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mapsofworld.com/vietnam/maps/vietnam-outline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4876800" cy="6870192"/>
          </a:xfrm>
          <a:prstGeom prst="rect">
            <a:avLst/>
          </a:prstGeom>
          <a:noFill/>
        </p:spPr>
      </p:pic>
      <p:sp>
        <p:nvSpPr>
          <p:cNvPr id="7" name="Freeform 6"/>
          <p:cNvSpPr/>
          <p:nvPr/>
        </p:nvSpPr>
        <p:spPr bwMode="auto">
          <a:xfrm>
            <a:off x="5257800" y="152400"/>
            <a:ext cx="3034861" cy="6542908"/>
          </a:xfrm>
          <a:custGeom>
            <a:avLst/>
            <a:gdLst>
              <a:gd name="connsiteX0" fmla="*/ 1672786 w 3034861"/>
              <a:gd name="connsiteY0" fmla="*/ 2219325 h 6542908"/>
              <a:gd name="connsiteX1" fmla="*/ 1644211 w 3034861"/>
              <a:gd name="connsiteY1" fmla="*/ 2209800 h 6542908"/>
              <a:gd name="connsiteX2" fmla="*/ 1587061 w 3034861"/>
              <a:gd name="connsiteY2" fmla="*/ 2171700 h 6542908"/>
              <a:gd name="connsiteX3" fmla="*/ 1568011 w 3034861"/>
              <a:gd name="connsiteY3" fmla="*/ 2143125 h 6542908"/>
              <a:gd name="connsiteX4" fmla="*/ 1520386 w 3034861"/>
              <a:gd name="connsiteY4" fmla="*/ 2085975 h 6542908"/>
              <a:gd name="connsiteX5" fmla="*/ 1510861 w 3034861"/>
              <a:gd name="connsiteY5" fmla="*/ 2057400 h 6542908"/>
              <a:gd name="connsiteX6" fmla="*/ 1491811 w 3034861"/>
              <a:gd name="connsiteY6" fmla="*/ 2028825 h 6542908"/>
              <a:gd name="connsiteX7" fmla="*/ 1482286 w 3034861"/>
              <a:gd name="connsiteY7" fmla="*/ 2000250 h 6542908"/>
              <a:gd name="connsiteX8" fmla="*/ 1444186 w 3034861"/>
              <a:gd name="connsiteY8" fmla="*/ 1943100 h 6542908"/>
              <a:gd name="connsiteX9" fmla="*/ 1425136 w 3034861"/>
              <a:gd name="connsiteY9" fmla="*/ 1914525 h 6542908"/>
              <a:gd name="connsiteX10" fmla="*/ 1434661 w 3034861"/>
              <a:gd name="connsiteY10" fmla="*/ 1857375 h 6542908"/>
              <a:gd name="connsiteX11" fmla="*/ 1491811 w 3034861"/>
              <a:gd name="connsiteY11" fmla="*/ 1838325 h 6542908"/>
              <a:gd name="connsiteX12" fmla="*/ 1501336 w 3034861"/>
              <a:gd name="connsiteY12" fmla="*/ 1600200 h 6542908"/>
              <a:gd name="connsiteX13" fmla="*/ 1529911 w 3034861"/>
              <a:gd name="connsiteY13" fmla="*/ 1571625 h 6542908"/>
              <a:gd name="connsiteX14" fmla="*/ 1596586 w 3034861"/>
              <a:gd name="connsiteY14" fmla="*/ 1495425 h 6542908"/>
              <a:gd name="connsiteX15" fmla="*/ 1653736 w 3034861"/>
              <a:gd name="connsiteY15" fmla="*/ 1485900 h 6542908"/>
              <a:gd name="connsiteX16" fmla="*/ 1663261 w 3034861"/>
              <a:gd name="connsiteY16" fmla="*/ 1457325 h 6542908"/>
              <a:gd name="connsiteX17" fmla="*/ 1739461 w 3034861"/>
              <a:gd name="connsiteY17" fmla="*/ 1390650 h 6542908"/>
              <a:gd name="connsiteX18" fmla="*/ 1768036 w 3034861"/>
              <a:gd name="connsiteY18" fmla="*/ 1371600 h 6542908"/>
              <a:gd name="connsiteX19" fmla="*/ 1796611 w 3034861"/>
              <a:gd name="connsiteY19" fmla="*/ 1352550 h 6542908"/>
              <a:gd name="connsiteX20" fmla="*/ 1825186 w 3034861"/>
              <a:gd name="connsiteY20" fmla="*/ 1257300 h 6542908"/>
              <a:gd name="connsiteX21" fmla="*/ 1872811 w 3034861"/>
              <a:gd name="connsiteY21" fmla="*/ 1200150 h 6542908"/>
              <a:gd name="connsiteX22" fmla="*/ 1891861 w 3034861"/>
              <a:gd name="connsiteY22" fmla="*/ 1171575 h 6542908"/>
              <a:gd name="connsiteX23" fmla="*/ 1901386 w 3034861"/>
              <a:gd name="connsiteY23" fmla="*/ 1066800 h 6542908"/>
              <a:gd name="connsiteX24" fmla="*/ 1910911 w 3034861"/>
              <a:gd name="connsiteY24" fmla="*/ 1038225 h 6542908"/>
              <a:gd name="connsiteX25" fmla="*/ 1920436 w 3034861"/>
              <a:gd name="connsiteY25" fmla="*/ 1104900 h 6542908"/>
              <a:gd name="connsiteX26" fmla="*/ 2025211 w 3034861"/>
              <a:gd name="connsiteY26" fmla="*/ 1114425 h 6542908"/>
              <a:gd name="connsiteX27" fmla="*/ 2053786 w 3034861"/>
              <a:gd name="connsiteY27" fmla="*/ 1123950 h 6542908"/>
              <a:gd name="connsiteX28" fmla="*/ 2063311 w 3034861"/>
              <a:gd name="connsiteY28" fmla="*/ 1085850 h 6542908"/>
              <a:gd name="connsiteX29" fmla="*/ 2034736 w 3034861"/>
              <a:gd name="connsiteY29" fmla="*/ 1076325 h 6542908"/>
              <a:gd name="connsiteX30" fmla="*/ 2025211 w 3034861"/>
              <a:gd name="connsiteY30" fmla="*/ 1047750 h 6542908"/>
              <a:gd name="connsiteX31" fmla="*/ 2063311 w 3034861"/>
              <a:gd name="connsiteY31" fmla="*/ 1038225 h 6542908"/>
              <a:gd name="connsiteX32" fmla="*/ 2177611 w 3034861"/>
              <a:gd name="connsiteY32" fmla="*/ 1009650 h 6542908"/>
              <a:gd name="connsiteX33" fmla="*/ 2206186 w 3034861"/>
              <a:gd name="connsiteY33" fmla="*/ 1000125 h 6542908"/>
              <a:gd name="connsiteX34" fmla="*/ 2234761 w 3034861"/>
              <a:gd name="connsiteY34" fmla="*/ 990600 h 6542908"/>
              <a:gd name="connsiteX35" fmla="*/ 2253811 w 3034861"/>
              <a:gd name="connsiteY35" fmla="*/ 962025 h 6542908"/>
              <a:gd name="connsiteX36" fmla="*/ 2263336 w 3034861"/>
              <a:gd name="connsiteY36" fmla="*/ 933450 h 6542908"/>
              <a:gd name="connsiteX37" fmla="*/ 2291911 w 3034861"/>
              <a:gd name="connsiteY37" fmla="*/ 914400 h 6542908"/>
              <a:gd name="connsiteX38" fmla="*/ 2272861 w 3034861"/>
              <a:gd name="connsiteY38" fmla="*/ 885825 h 6542908"/>
              <a:gd name="connsiteX39" fmla="*/ 2244286 w 3034861"/>
              <a:gd name="connsiteY39" fmla="*/ 876300 h 6542908"/>
              <a:gd name="connsiteX40" fmla="*/ 2272861 w 3034861"/>
              <a:gd name="connsiteY40" fmla="*/ 847725 h 6542908"/>
              <a:gd name="connsiteX41" fmla="*/ 2301436 w 3034861"/>
              <a:gd name="connsiteY41" fmla="*/ 828675 h 6542908"/>
              <a:gd name="connsiteX42" fmla="*/ 2396686 w 3034861"/>
              <a:gd name="connsiteY42" fmla="*/ 809625 h 6542908"/>
              <a:gd name="connsiteX43" fmla="*/ 2406211 w 3034861"/>
              <a:gd name="connsiteY43" fmla="*/ 781050 h 6542908"/>
              <a:gd name="connsiteX44" fmla="*/ 2339536 w 3034861"/>
              <a:gd name="connsiteY44" fmla="*/ 714375 h 6542908"/>
              <a:gd name="connsiteX45" fmla="*/ 2072836 w 3034861"/>
              <a:gd name="connsiteY45" fmla="*/ 695325 h 6542908"/>
              <a:gd name="connsiteX46" fmla="*/ 2015686 w 3034861"/>
              <a:gd name="connsiteY46" fmla="*/ 647700 h 6542908"/>
              <a:gd name="connsiteX47" fmla="*/ 1958536 w 3034861"/>
              <a:gd name="connsiteY47" fmla="*/ 609600 h 6542908"/>
              <a:gd name="connsiteX48" fmla="*/ 1901386 w 3034861"/>
              <a:gd name="connsiteY48" fmla="*/ 581025 h 6542908"/>
              <a:gd name="connsiteX49" fmla="*/ 1891861 w 3034861"/>
              <a:gd name="connsiteY49" fmla="*/ 552450 h 6542908"/>
              <a:gd name="connsiteX50" fmla="*/ 1872811 w 3034861"/>
              <a:gd name="connsiteY50" fmla="*/ 523875 h 6542908"/>
              <a:gd name="connsiteX51" fmla="*/ 1853761 w 3034861"/>
              <a:gd name="connsiteY51" fmla="*/ 438150 h 6542908"/>
              <a:gd name="connsiteX52" fmla="*/ 1825186 w 3034861"/>
              <a:gd name="connsiteY52" fmla="*/ 381000 h 6542908"/>
              <a:gd name="connsiteX53" fmla="*/ 1834711 w 3034861"/>
              <a:gd name="connsiteY53" fmla="*/ 323850 h 6542908"/>
              <a:gd name="connsiteX54" fmla="*/ 1863286 w 3034861"/>
              <a:gd name="connsiteY54" fmla="*/ 304800 h 6542908"/>
              <a:gd name="connsiteX55" fmla="*/ 1882336 w 3034861"/>
              <a:gd name="connsiteY55" fmla="*/ 247650 h 6542908"/>
              <a:gd name="connsiteX56" fmla="*/ 1891861 w 3034861"/>
              <a:gd name="connsiteY56" fmla="*/ 219075 h 6542908"/>
              <a:gd name="connsiteX57" fmla="*/ 1853761 w 3034861"/>
              <a:gd name="connsiteY57" fmla="*/ 180975 h 6542908"/>
              <a:gd name="connsiteX58" fmla="*/ 1834711 w 3034861"/>
              <a:gd name="connsiteY58" fmla="*/ 152400 h 6542908"/>
              <a:gd name="connsiteX59" fmla="*/ 1777561 w 3034861"/>
              <a:gd name="connsiteY59" fmla="*/ 133350 h 6542908"/>
              <a:gd name="connsiteX60" fmla="*/ 1739461 w 3034861"/>
              <a:gd name="connsiteY60" fmla="*/ 142875 h 6542908"/>
              <a:gd name="connsiteX61" fmla="*/ 1710886 w 3034861"/>
              <a:gd name="connsiteY61" fmla="*/ 161925 h 6542908"/>
              <a:gd name="connsiteX62" fmla="*/ 1653736 w 3034861"/>
              <a:gd name="connsiteY62" fmla="*/ 133350 h 6542908"/>
              <a:gd name="connsiteX63" fmla="*/ 1491811 w 3034861"/>
              <a:gd name="connsiteY63" fmla="*/ 123825 h 6542908"/>
              <a:gd name="connsiteX64" fmla="*/ 1434661 w 3034861"/>
              <a:gd name="connsiteY64" fmla="*/ 85725 h 6542908"/>
              <a:gd name="connsiteX65" fmla="*/ 1406086 w 3034861"/>
              <a:gd name="connsiteY65" fmla="*/ 66675 h 6542908"/>
              <a:gd name="connsiteX66" fmla="*/ 1396561 w 3034861"/>
              <a:gd name="connsiteY66" fmla="*/ 38100 h 6542908"/>
              <a:gd name="connsiteX67" fmla="*/ 1282261 w 3034861"/>
              <a:gd name="connsiteY67" fmla="*/ 0 h 6542908"/>
              <a:gd name="connsiteX68" fmla="*/ 1215586 w 3034861"/>
              <a:gd name="connsiteY68" fmla="*/ 9525 h 6542908"/>
              <a:gd name="connsiteX69" fmla="*/ 1120336 w 3034861"/>
              <a:gd name="connsiteY69" fmla="*/ 19050 h 6542908"/>
              <a:gd name="connsiteX70" fmla="*/ 1139386 w 3034861"/>
              <a:gd name="connsiteY70" fmla="*/ 85725 h 6542908"/>
              <a:gd name="connsiteX71" fmla="*/ 1129861 w 3034861"/>
              <a:gd name="connsiteY71" fmla="*/ 123825 h 6542908"/>
              <a:gd name="connsiteX72" fmla="*/ 1072711 w 3034861"/>
              <a:gd name="connsiteY72" fmla="*/ 161925 h 6542908"/>
              <a:gd name="connsiteX73" fmla="*/ 939361 w 3034861"/>
              <a:gd name="connsiteY73" fmla="*/ 190500 h 6542908"/>
              <a:gd name="connsiteX74" fmla="*/ 863161 w 3034861"/>
              <a:gd name="connsiteY74" fmla="*/ 238125 h 6542908"/>
              <a:gd name="connsiteX75" fmla="*/ 834586 w 3034861"/>
              <a:gd name="connsiteY75" fmla="*/ 219075 h 6542908"/>
              <a:gd name="connsiteX76" fmla="*/ 748861 w 3034861"/>
              <a:gd name="connsiteY76" fmla="*/ 314325 h 6542908"/>
              <a:gd name="connsiteX77" fmla="*/ 691711 w 3034861"/>
              <a:gd name="connsiteY77" fmla="*/ 266700 h 6542908"/>
              <a:gd name="connsiteX78" fmla="*/ 644086 w 3034861"/>
              <a:gd name="connsiteY78" fmla="*/ 219075 h 6542908"/>
              <a:gd name="connsiteX79" fmla="*/ 605986 w 3034861"/>
              <a:gd name="connsiteY79" fmla="*/ 228600 h 6542908"/>
              <a:gd name="connsiteX80" fmla="*/ 567886 w 3034861"/>
              <a:gd name="connsiteY80" fmla="*/ 285750 h 6542908"/>
              <a:gd name="connsiteX81" fmla="*/ 548836 w 3034861"/>
              <a:gd name="connsiteY81" fmla="*/ 257175 h 6542908"/>
              <a:gd name="connsiteX82" fmla="*/ 510736 w 3034861"/>
              <a:gd name="connsiteY82" fmla="*/ 238125 h 6542908"/>
              <a:gd name="connsiteX83" fmla="*/ 482161 w 3034861"/>
              <a:gd name="connsiteY83" fmla="*/ 219075 h 6542908"/>
              <a:gd name="connsiteX84" fmla="*/ 386911 w 3034861"/>
              <a:gd name="connsiteY84" fmla="*/ 304800 h 6542908"/>
              <a:gd name="connsiteX85" fmla="*/ 358336 w 3034861"/>
              <a:gd name="connsiteY85" fmla="*/ 314325 h 6542908"/>
              <a:gd name="connsiteX86" fmla="*/ 263086 w 3034861"/>
              <a:gd name="connsiteY86" fmla="*/ 285750 h 6542908"/>
              <a:gd name="connsiteX87" fmla="*/ 234511 w 3034861"/>
              <a:gd name="connsiteY87" fmla="*/ 276225 h 6542908"/>
              <a:gd name="connsiteX88" fmla="*/ 205936 w 3034861"/>
              <a:gd name="connsiteY88" fmla="*/ 257175 h 6542908"/>
              <a:gd name="connsiteX89" fmla="*/ 186886 w 3034861"/>
              <a:gd name="connsiteY89" fmla="*/ 228600 h 6542908"/>
              <a:gd name="connsiteX90" fmla="*/ 158311 w 3034861"/>
              <a:gd name="connsiteY90" fmla="*/ 209550 h 6542908"/>
              <a:gd name="connsiteX91" fmla="*/ 101161 w 3034861"/>
              <a:gd name="connsiteY91" fmla="*/ 238125 h 6542908"/>
              <a:gd name="connsiteX92" fmla="*/ 72586 w 3034861"/>
              <a:gd name="connsiteY92" fmla="*/ 247650 h 6542908"/>
              <a:gd name="connsiteX93" fmla="*/ 53536 w 3034861"/>
              <a:gd name="connsiteY93" fmla="*/ 276225 h 6542908"/>
              <a:gd name="connsiteX94" fmla="*/ 34486 w 3034861"/>
              <a:gd name="connsiteY94" fmla="*/ 333375 h 6542908"/>
              <a:gd name="connsiteX95" fmla="*/ 5911 w 3034861"/>
              <a:gd name="connsiteY95" fmla="*/ 352425 h 6542908"/>
              <a:gd name="connsiteX96" fmla="*/ 15436 w 3034861"/>
              <a:gd name="connsiteY96" fmla="*/ 438150 h 6542908"/>
              <a:gd name="connsiteX97" fmla="*/ 120211 w 3034861"/>
              <a:gd name="connsiteY97" fmla="*/ 466725 h 6542908"/>
              <a:gd name="connsiteX98" fmla="*/ 158311 w 3034861"/>
              <a:gd name="connsiteY98" fmla="*/ 523875 h 6542908"/>
              <a:gd name="connsiteX99" fmla="*/ 196411 w 3034861"/>
              <a:gd name="connsiteY99" fmla="*/ 561975 h 6542908"/>
              <a:gd name="connsiteX100" fmla="*/ 282136 w 3034861"/>
              <a:gd name="connsiteY100" fmla="*/ 704850 h 6542908"/>
              <a:gd name="connsiteX101" fmla="*/ 310711 w 3034861"/>
              <a:gd name="connsiteY101" fmla="*/ 685800 h 6542908"/>
              <a:gd name="connsiteX102" fmla="*/ 320236 w 3034861"/>
              <a:gd name="connsiteY102" fmla="*/ 800100 h 6542908"/>
              <a:gd name="connsiteX103" fmla="*/ 291661 w 3034861"/>
              <a:gd name="connsiteY103" fmla="*/ 828675 h 6542908"/>
              <a:gd name="connsiteX104" fmla="*/ 301186 w 3034861"/>
              <a:gd name="connsiteY104" fmla="*/ 895350 h 6542908"/>
              <a:gd name="connsiteX105" fmla="*/ 329761 w 3034861"/>
              <a:gd name="connsiteY105" fmla="*/ 914400 h 6542908"/>
              <a:gd name="connsiteX106" fmla="*/ 339286 w 3034861"/>
              <a:gd name="connsiteY106" fmla="*/ 942975 h 6542908"/>
              <a:gd name="connsiteX107" fmla="*/ 348811 w 3034861"/>
              <a:gd name="connsiteY107" fmla="*/ 1000125 h 6542908"/>
              <a:gd name="connsiteX108" fmla="*/ 405961 w 3034861"/>
              <a:gd name="connsiteY108" fmla="*/ 1019175 h 6542908"/>
              <a:gd name="connsiteX109" fmla="*/ 434536 w 3034861"/>
              <a:gd name="connsiteY109" fmla="*/ 1038225 h 6542908"/>
              <a:gd name="connsiteX110" fmla="*/ 558361 w 3034861"/>
              <a:gd name="connsiteY110" fmla="*/ 1076325 h 6542908"/>
              <a:gd name="connsiteX111" fmla="*/ 615511 w 3034861"/>
              <a:gd name="connsiteY111" fmla="*/ 1095375 h 6542908"/>
              <a:gd name="connsiteX112" fmla="*/ 691711 w 3034861"/>
              <a:gd name="connsiteY112" fmla="*/ 1085850 h 6542908"/>
              <a:gd name="connsiteX113" fmla="*/ 701236 w 3034861"/>
              <a:gd name="connsiteY113" fmla="*/ 1047750 h 6542908"/>
              <a:gd name="connsiteX114" fmla="*/ 977461 w 3034861"/>
              <a:gd name="connsiteY114" fmla="*/ 1057275 h 6542908"/>
              <a:gd name="connsiteX115" fmla="*/ 986986 w 3034861"/>
              <a:gd name="connsiteY115" fmla="*/ 1209675 h 6542908"/>
              <a:gd name="connsiteX116" fmla="*/ 929836 w 3034861"/>
              <a:gd name="connsiteY116" fmla="*/ 1219200 h 6542908"/>
              <a:gd name="connsiteX117" fmla="*/ 958411 w 3034861"/>
              <a:gd name="connsiteY117" fmla="*/ 1228725 h 6542908"/>
              <a:gd name="connsiteX118" fmla="*/ 1015561 w 3034861"/>
              <a:gd name="connsiteY118" fmla="*/ 1238250 h 6542908"/>
              <a:gd name="connsiteX119" fmla="*/ 1025086 w 3034861"/>
              <a:gd name="connsiteY119" fmla="*/ 1266825 h 6542908"/>
              <a:gd name="connsiteX120" fmla="*/ 1034611 w 3034861"/>
              <a:gd name="connsiteY120" fmla="*/ 1352550 h 6542908"/>
              <a:gd name="connsiteX121" fmla="*/ 1120336 w 3034861"/>
              <a:gd name="connsiteY121" fmla="*/ 1362075 h 6542908"/>
              <a:gd name="connsiteX122" fmla="*/ 1139386 w 3034861"/>
              <a:gd name="connsiteY122" fmla="*/ 1390650 h 6542908"/>
              <a:gd name="connsiteX123" fmla="*/ 1101286 w 3034861"/>
              <a:gd name="connsiteY123" fmla="*/ 1485900 h 6542908"/>
              <a:gd name="connsiteX124" fmla="*/ 1072711 w 3034861"/>
              <a:gd name="connsiteY124" fmla="*/ 1495425 h 6542908"/>
              <a:gd name="connsiteX125" fmla="*/ 1053661 w 3034861"/>
              <a:gd name="connsiteY125" fmla="*/ 1524000 h 6542908"/>
              <a:gd name="connsiteX126" fmla="*/ 1044136 w 3034861"/>
              <a:gd name="connsiteY126" fmla="*/ 1552575 h 6542908"/>
              <a:gd name="connsiteX127" fmla="*/ 958411 w 3034861"/>
              <a:gd name="connsiteY127" fmla="*/ 1600200 h 6542908"/>
              <a:gd name="connsiteX128" fmla="*/ 758386 w 3034861"/>
              <a:gd name="connsiteY128" fmla="*/ 1609725 h 6542908"/>
              <a:gd name="connsiteX129" fmla="*/ 748861 w 3034861"/>
              <a:gd name="connsiteY129" fmla="*/ 1666875 h 6542908"/>
              <a:gd name="connsiteX130" fmla="*/ 729811 w 3034861"/>
              <a:gd name="connsiteY130" fmla="*/ 1695450 h 6542908"/>
              <a:gd name="connsiteX131" fmla="*/ 720286 w 3034861"/>
              <a:gd name="connsiteY131" fmla="*/ 1752600 h 6542908"/>
              <a:gd name="connsiteX132" fmla="*/ 806011 w 3034861"/>
              <a:gd name="connsiteY132" fmla="*/ 1781175 h 6542908"/>
              <a:gd name="connsiteX133" fmla="*/ 834586 w 3034861"/>
              <a:gd name="connsiteY133" fmla="*/ 1790700 h 6542908"/>
              <a:gd name="connsiteX134" fmla="*/ 853636 w 3034861"/>
              <a:gd name="connsiteY134" fmla="*/ 1819275 h 6542908"/>
              <a:gd name="connsiteX135" fmla="*/ 863161 w 3034861"/>
              <a:gd name="connsiteY135" fmla="*/ 1847850 h 6542908"/>
              <a:gd name="connsiteX136" fmla="*/ 891736 w 3034861"/>
              <a:gd name="connsiteY136" fmla="*/ 1857375 h 6542908"/>
              <a:gd name="connsiteX137" fmla="*/ 948886 w 3034861"/>
              <a:gd name="connsiteY137" fmla="*/ 1866900 h 6542908"/>
              <a:gd name="connsiteX138" fmla="*/ 977461 w 3034861"/>
              <a:gd name="connsiteY138" fmla="*/ 1885950 h 6542908"/>
              <a:gd name="connsiteX139" fmla="*/ 1025086 w 3034861"/>
              <a:gd name="connsiteY139" fmla="*/ 1971675 h 6542908"/>
              <a:gd name="connsiteX140" fmla="*/ 1110811 w 3034861"/>
              <a:gd name="connsiteY140" fmla="*/ 1990725 h 6542908"/>
              <a:gd name="connsiteX141" fmla="*/ 1177486 w 3034861"/>
              <a:gd name="connsiteY141" fmla="*/ 2019300 h 6542908"/>
              <a:gd name="connsiteX142" fmla="*/ 1234636 w 3034861"/>
              <a:gd name="connsiteY142" fmla="*/ 2057400 h 6542908"/>
              <a:gd name="connsiteX143" fmla="*/ 1244161 w 3034861"/>
              <a:gd name="connsiteY143" fmla="*/ 2085975 h 6542908"/>
              <a:gd name="connsiteX144" fmla="*/ 1253686 w 3034861"/>
              <a:gd name="connsiteY144" fmla="*/ 2209800 h 6542908"/>
              <a:gd name="connsiteX145" fmla="*/ 1282261 w 3034861"/>
              <a:gd name="connsiteY145" fmla="*/ 2228850 h 6542908"/>
              <a:gd name="connsiteX146" fmla="*/ 1377511 w 3034861"/>
              <a:gd name="connsiteY146" fmla="*/ 2238375 h 6542908"/>
              <a:gd name="connsiteX147" fmla="*/ 1406086 w 3034861"/>
              <a:gd name="connsiteY147" fmla="*/ 2305050 h 6542908"/>
              <a:gd name="connsiteX148" fmla="*/ 1425136 w 3034861"/>
              <a:gd name="connsiteY148" fmla="*/ 2362200 h 6542908"/>
              <a:gd name="connsiteX149" fmla="*/ 1434661 w 3034861"/>
              <a:gd name="connsiteY149" fmla="*/ 2400300 h 6542908"/>
              <a:gd name="connsiteX150" fmla="*/ 1491811 w 3034861"/>
              <a:gd name="connsiteY150" fmla="*/ 2457450 h 6542908"/>
              <a:gd name="connsiteX151" fmla="*/ 1529911 w 3034861"/>
              <a:gd name="connsiteY151" fmla="*/ 2514600 h 6542908"/>
              <a:gd name="connsiteX152" fmla="*/ 1615636 w 3034861"/>
              <a:gd name="connsiteY152" fmla="*/ 2571750 h 6542908"/>
              <a:gd name="connsiteX153" fmla="*/ 1644211 w 3034861"/>
              <a:gd name="connsiteY153" fmla="*/ 2590800 h 6542908"/>
              <a:gd name="connsiteX154" fmla="*/ 1701361 w 3034861"/>
              <a:gd name="connsiteY154" fmla="*/ 2638425 h 6542908"/>
              <a:gd name="connsiteX155" fmla="*/ 1710886 w 3034861"/>
              <a:gd name="connsiteY155" fmla="*/ 2667000 h 6542908"/>
              <a:gd name="connsiteX156" fmla="*/ 1720411 w 3034861"/>
              <a:gd name="connsiteY156" fmla="*/ 2638425 h 6542908"/>
              <a:gd name="connsiteX157" fmla="*/ 1758511 w 3034861"/>
              <a:gd name="connsiteY157" fmla="*/ 2781300 h 6542908"/>
              <a:gd name="connsiteX158" fmla="*/ 1796611 w 3034861"/>
              <a:gd name="connsiteY158" fmla="*/ 2790825 h 6542908"/>
              <a:gd name="connsiteX159" fmla="*/ 1825186 w 3034861"/>
              <a:gd name="connsiteY159" fmla="*/ 2828925 h 6542908"/>
              <a:gd name="connsiteX160" fmla="*/ 1844236 w 3034861"/>
              <a:gd name="connsiteY160" fmla="*/ 2895600 h 6542908"/>
              <a:gd name="connsiteX161" fmla="*/ 1863286 w 3034861"/>
              <a:gd name="connsiteY161" fmla="*/ 2943225 h 6542908"/>
              <a:gd name="connsiteX162" fmla="*/ 1901386 w 3034861"/>
              <a:gd name="connsiteY162" fmla="*/ 2990850 h 6542908"/>
              <a:gd name="connsiteX163" fmla="*/ 2034736 w 3034861"/>
              <a:gd name="connsiteY163" fmla="*/ 3000375 h 6542908"/>
              <a:gd name="connsiteX164" fmla="*/ 2072836 w 3034861"/>
              <a:gd name="connsiteY164" fmla="*/ 3009900 h 6542908"/>
              <a:gd name="connsiteX165" fmla="*/ 2101411 w 3034861"/>
              <a:gd name="connsiteY165" fmla="*/ 3114675 h 6542908"/>
              <a:gd name="connsiteX166" fmla="*/ 2177611 w 3034861"/>
              <a:gd name="connsiteY166" fmla="*/ 3171825 h 6542908"/>
              <a:gd name="connsiteX167" fmla="*/ 2206186 w 3034861"/>
              <a:gd name="connsiteY167" fmla="*/ 3200400 h 6542908"/>
              <a:gd name="connsiteX168" fmla="*/ 2177611 w 3034861"/>
              <a:gd name="connsiteY168" fmla="*/ 3219450 h 6542908"/>
              <a:gd name="connsiteX169" fmla="*/ 2149036 w 3034861"/>
              <a:gd name="connsiteY169" fmla="*/ 3276600 h 6542908"/>
              <a:gd name="connsiteX170" fmla="*/ 2101411 w 3034861"/>
              <a:gd name="connsiteY170" fmla="*/ 3286125 h 6542908"/>
              <a:gd name="connsiteX171" fmla="*/ 2110936 w 3034861"/>
              <a:gd name="connsiteY171" fmla="*/ 3371850 h 6542908"/>
              <a:gd name="connsiteX172" fmla="*/ 2139511 w 3034861"/>
              <a:gd name="connsiteY172" fmla="*/ 3390900 h 6542908"/>
              <a:gd name="connsiteX173" fmla="*/ 2253811 w 3034861"/>
              <a:gd name="connsiteY173" fmla="*/ 3400425 h 6542908"/>
              <a:gd name="connsiteX174" fmla="*/ 2320486 w 3034861"/>
              <a:gd name="connsiteY174" fmla="*/ 3419475 h 6542908"/>
              <a:gd name="connsiteX175" fmla="*/ 2377636 w 3034861"/>
              <a:gd name="connsiteY175" fmla="*/ 3438525 h 6542908"/>
              <a:gd name="connsiteX176" fmla="*/ 2368111 w 3034861"/>
              <a:gd name="connsiteY176" fmla="*/ 3486150 h 6542908"/>
              <a:gd name="connsiteX177" fmla="*/ 2377636 w 3034861"/>
              <a:gd name="connsiteY177" fmla="*/ 3505200 h 6542908"/>
              <a:gd name="connsiteX178" fmla="*/ 2368111 w 3034861"/>
              <a:gd name="connsiteY178" fmla="*/ 3457575 h 6542908"/>
              <a:gd name="connsiteX179" fmla="*/ 2339536 w 3034861"/>
              <a:gd name="connsiteY179" fmla="*/ 3448050 h 6542908"/>
              <a:gd name="connsiteX180" fmla="*/ 2310961 w 3034861"/>
              <a:gd name="connsiteY180" fmla="*/ 3429000 h 6542908"/>
              <a:gd name="connsiteX181" fmla="*/ 2206186 w 3034861"/>
              <a:gd name="connsiteY181" fmla="*/ 3438525 h 6542908"/>
              <a:gd name="connsiteX182" fmla="*/ 2215711 w 3034861"/>
              <a:gd name="connsiteY182" fmla="*/ 3476625 h 6542908"/>
              <a:gd name="connsiteX183" fmla="*/ 2244286 w 3034861"/>
              <a:gd name="connsiteY183" fmla="*/ 3543300 h 6542908"/>
              <a:gd name="connsiteX184" fmla="*/ 2234761 w 3034861"/>
              <a:gd name="connsiteY184" fmla="*/ 3619500 h 6542908"/>
              <a:gd name="connsiteX185" fmla="*/ 2225236 w 3034861"/>
              <a:gd name="connsiteY185" fmla="*/ 3848100 h 6542908"/>
              <a:gd name="connsiteX186" fmla="*/ 2206186 w 3034861"/>
              <a:gd name="connsiteY186" fmla="*/ 3905250 h 6542908"/>
              <a:gd name="connsiteX187" fmla="*/ 2244286 w 3034861"/>
              <a:gd name="connsiteY187" fmla="*/ 4210050 h 6542908"/>
              <a:gd name="connsiteX188" fmla="*/ 2272861 w 3034861"/>
              <a:gd name="connsiteY188" fmla="*/ 4219575 h 6542908"/>
              <a:gd name="connsiteX189" fmla="*/ 2282386 w 3034861"/>
              <a:gd name="connsiteY189" fmla="*/ 4248150 h 6542908"/>
              <a:gd name="connsiteX190" fmla="*/ 2310961 w 3034861"/>
              <a:gd name="connsiteY190" fmla="*/ 4276725 h 6542908"/>
              <a:gd name="connsiteX191" fmla="*/ 2301436 w 3034861"/>
              <a:gd name="connsiteY191" fmla="*/ 4391025 h 6542908"/>
              <a:gd name="connsiteX192" fmla="*/ 2282386 w 3034861"/>
              <a:gd name="connsiteY192" fmla="*/ 4476750 h 6542908"/>
              <a:gd name="connsiteX193" fmla="*/ 2272861 w 3034861"/>
              <a:gd name="connsiteY193" fmla="*/ 4676775 h 6542908"/>
              <a:gd name="connsiteX194" fmla="*/ 2244286 w 3034861"/>
              <a:gd name="connsiteY194" fmla="*/ 4686300 h 6542908"/>
              <a:gd name="connsiteX195" fmla="*/ 2253811 w 3034861"/>
              <a:gd name="connsiteY195" fmla="*/ 4714875 h 6542908"/>
              <a:gd name="connsiteX196" fmla="*/ 2263336 w 3034861"/>
              <a:gd name="connsiteY196" fmla="*/ 4762500 h 6542908"/>
              <a:gd name="connsiteX197" fmla="*/ 2253811 w 3034861"/>
              <a:gd name="connsiteY197" fmla="*/ 4791075 h 6542908"/>
              <a:gd name="connsiteX198" fmla="*/ 2196661 w 3034861"/>
              <a:gd name="connsiteY198" fmla="*/ 4810125 h 6542908"/>
              <a:gd name="connsiteX199" fmla="*/ 2168086 w 3034861"/>
              <a:gd name="connsiteY199" fmla="*/ 4829175 h 6542908"/>
              <a:gd name="connsiteX200" fmla="*/ 2110936 w 3034861"/>
              <a:gd name="connsiteY200" fmla="*/ 4876800 h 6542908"/>
              <a:gd name="connsiteX201" fmla="*/ 1996636 w 3034861"/>
              <a:gd name="connsiteY201" fmla="*/ 4886325 h 6542908"/>
              <a:gd name="connsiteX202" fmla="*/ 1958536 w 3034861"/>
              <a:gd name="connsiteY202" fmla="*/ 4914900 h 6542908"/>
              <a:gd name="connsiteX203" fmla="*/ 1901386 w 3034861"/>
              <a:gd name="connsiteY203" fmla="*/ 4953000 h 6542908"/>
              <a:gd name="connsiteX204" fmla="*/ 1882336 w 3034861"/>
              <a:gd name="connsiteY204" fmla="*/ 4981575 h 6542908"/>
              <a:gd name="connsiteX205" fmla="*/ 1853761 w 3034861"/>
              <a:gd name="connsiteY205" fmla="*/ 5000625 h 6542908"/>
              <a:gd name="connsiteX206" fmla="*/ 1691836 w 3034861"/>
              <a:gd name="connsiteY206" fmla="*/ 5019675 h 6542908"/>
              <a:gd name="connsiteX207" fmla="*/ 1644211 w 3034861"/>
              <a:gd name="connsiteY207" fmla="*/ 5067300 h 6542908"/>
              <a:gd name="connsiteX208" fmla="*/ 1634686 w 3034861"/>
              <a:gd name="connsiteY208" fmla="*/ 5095875 h 6542908"/>
              <a:gd name="connsiteX209" fmla="*/ 1606111 w 3034861"/>
              <a:gd name="connsiteY209" fmla="*/ 5105400 h 6542908"/>
              <a:gd name="connsiteX210" fmla="*/ 1548961 w 3034861"/>
              <a:gd name="connsiteY210" fmla="*/ 5114925 h 6542908"/>
              <a:gd name="connsiteX211" fmla="*/ 1529911 w 3034861"/>
              <a:gd name="connsiteY211" fmla="*/ 5143500 h 6542908"/>
              <a:gd name="connsiteX212" fmla="*/ 1520386 w 3034861"/>
              <a:gd name="connsiteY212" fmla="*/ 5181600 h 6542908"/>
              <a:gd name="connsiteX213" fmla="*/ 1510861 w 3034861"/>
              <a:gd name="connsiteY213" fmla="*/ 5210175 h 6542908"/>
              <a:gd name="connsiteX214" fmla="*/ 1539436 w 3034861"/>
              <a:gd name="connsiteY214" fmla="*/ 5229225 h 6542908"/>
              <a:gd name="connsiteX215" fmla="*/ 1558486 w 3034861"/>
              <a:gd name="connsiteY215" fmla="*/ 5257800 h 6542908"/>
              <a:gd name="connsiteX216" fmla="*/ 1587061 w 3034861"/>
              <a:gd name="connsiteY216" fmla="*/ 5324475 h 6542908"/>
              <a:gd name="connsiteX217" fmla="*/ 1625161 w 3034861"/>
              <a:gd name="connsiteY217" fmla="*/ 5400675 h 6542908"/>
              <a:gd name="connsiteX218" fmla="*/ 1615636 w 3034861"/>
              <a:gd name="connsiteY218" fmla="*/ 5448300 h 6542908"/>
              <a:gd name="connsiteX219" fmla="*/ 1587061 w 3034861"/>
              <a:gd name="connsiteY219" fmla="*/ 5467350 h 6542908"/>
              <a:gd name="connsiteX220" fmla="*/ 1510861 w 3034861"/>
              <a:gd name="connsiteY220" fmla="*/ 5448300 h 6542908"/>
              <a:gd name="connsiteX221" fmla="*/ 1167961 w 3034861"/>
              <a:gd name="connsiteY221" fmla="*/ 5457825 h 6542908"/>
              <a:gd name="connsiteX222" fmla="*/ 1158436 w 3034861"/>
              <a:gd name="connsiteY222" fmla="*/ 5495925 h 6542908"/>
              <a:gd name="connsiteX223" fmla="*/ 1148911 w 3034861"/>
              <a:gd name="connsiteY223" fmla="*/ 5562600 h 6542908"/>
              <a:gd name="connsiteX224" fmla="*/ 1091761 w 3034861"/>
              <a:gd name="connsiteY224" fmla="*/ 5581650 h 6542908"/>
              <a:gd name="connsiteX225" fmla="*/ 967936 w 3034861"/>
              <a:gd name="connsiteY225" fmla="*/ 5600700 h 6542908"/>
              <a:gd name="connsiteX226" fmla="*/ 939361 w 3034861"/>
              <a:gd name="connsiteY226" fmla="*/ 5619750 h 6542908"/>
              <a:gd name="connsiteX227" fmla="*/ 910786 w 3034861"/>
              <a:gd name="connsiteY227" fmla="*/ 5629275 h 6542908"/>
              <a:gd name="connsiteX228" fmla="*/ 901261 w 3034861"/>
              <a:gd name="connsiteY228" fmla="*/ 5695950 h 6542908"/>
              <a:gd name="connsiteX229" fmla="*/ 910786 w 3034861"/>
              <a:gd name="connsiteY229" fmla="*/ 5753100 h 6542908"/>
              <a:gd name="connsiteX230" fmla="*/ 967936 w 3034861"/>
              <a:gd name="connsiteY230" fmla="*/ 5800725 h 6542908"/>
              <a:gd name="connsiteX231" fmla="*/ 986986 w 3034861"/>
              <a:gd name="connsiteY231" fmla="*/ 5772150 h 6542908"/>
              <a:gd name="connsiteX232" fmla="*/ 1082236 w 3034861"/>
              <a:gd name="connsiteY232" fmla="*/ 5772150 h 6542908"/>
              <a:gd name="connsiteX233" fmla="*/ 1110811 w 3034861"/>
              <a:gd name="connsiteY233" fmla="*/ 5781675 h 6542908"/>
              <a:gd name="connsiteX234" fmla="*/ 1148911 w 3034861"/>
              <a:gd name="connsiteY234" fmla="*/ 5791200 h 6542908"/>
              <a:gd name="connsiteX235" fmla="*/ 1167961 w 3034861"/>
              <a:gd name="connsiteY235" fmla="*/ 5848350 h 6542908"/>
              <a:gd name="connsiteX236" fmla="*/ 1177486 w 3034861"/>
              <a:gd name="connsiteY236" fmla="*/ 5876925 h 6542908"/>
              <a:gd name="connsiteX237" fmla="*/ 1139386 w 3034861"/>
              <a:gd name="connsiteY237" fmla="*/ 5915025 h 6542908"/>
              <a:gd name="connsiteX238" fmla="*/ 1082236 w 3034861"/>
              <a:gd name="connsiteY238" fmla="*/ 5953125 h 6542908"/>
              <a:gd name="connsiteX239" fmla="*/ 1063186 w 3034861"/>
              <a:gd name="connsiteY239" fmla="*/ 6153150 h 6542908"/>
              <a:gd name="connsiteX240" fmla="*/ 1044136 w 3034861"/>
              <a:gd name="connsiteY240" fmla="*/ 6257925 h 6542908"/>
              <a:gd name="connsiteX241" fmla="*/ 1025086 w 3034861"/>
              <a:gd name="connsiteY241" fmla="*/ 6372225 h 6542908"/>
              <a:gd name="connsiteX242" fmla="*/ 1015561 w 3034861"/>
              <a:gd name="connsiteY242" fmla="*/ 6429375 h 6542908"/>
              <a:gd name="connsiteX243" fmla="*/ 1025086 w 3034861"/>
              <a:gd name="connsiteY243" fmla="*/ 6496050 h 6542908"/>
              <a:gd name="connsiteX244" fmla="*/ 1082236 w 3034861"/>
              <a:gd name="connsiteY244" fmla="*/ 6534150 h 6542908"/>
              <a:gd name="connsiteX245" fmla="*/ 1120336 w 3034861"/>
              <a:gd name="connsiteY245" fmla="*/ 6486525 h 6542908"/>
              <a:gd name="connsiteX246" fmla="*/ 1187011 w 3034861"/>
              <a:gd name="connsiteY246" fmla="*/ 6457950 h 6542908"/>
              <a:gd name="connsiteX247" fmla="*/ 1244161 w 3034861"/>
              <a:gd name="connsiteY247" fmla="*/ 6429375 h 6542908"/>
              <a:gd name="connsiteX248" fmla="*/ 1282261 w 3034861"/>
              <a:gd name="connsiteY248" fmla="*/ 6372225 h 6542908"/>
              <a:gd name="connsiteX249" fmla="*/ 1310836 w 3034861"/>
              <a:gd name="connsiteY249" fmla="*/ 6305550 h 6542908"/>
              <a:gd name="connsiteX250" fmla="*/ 1377511 w 3034861"/>
              <a:gd name="connsiteY250" fmla="*/ 6276975 h 6542908"/>
              <a:gd name="connsiteX251" fmla="*/ 1406086 w 3034861"/>
              <a:gd name="connsiteY251" fmla="*/ 6257925 h 6542908"/>
              <a:gd name="connsiteX252" fmla="*/ 1463236 w 3034861"/>
              <a:gd name="connsiteY252" fmla="*/ 6238875 h 6542908"/>
              <a:gd name="connsiteX253" fmla="*/ 1482286 w 3034861"/>
              <a:gd name="connsiteY253" fmla="*/ 6210300 h 6542908"/>
              <a:gd name="connsiteX254" fmla="*/ 1510861 w 3034861"/>
              <a:gd name="connsiteY254" fmla="*/ 6200775 h 6542908"/>
              <a:gd name="connsiteX255" fmla="*/ 1539436 w 3034861"/>
              <a:gd name="connsiteY255" fmla="*/ 6172200 h 6542908"/>
              <a:gd name="connsiteX256" fmla="*/ 1558486 w 3034861"/>
              <a:gd name="connsiteY256" fmla="*/ 6143625 h 6542908"/>
              <a:gd name="connsiteX257" fmla="*/ 1615636 w 3034861"/>
              <a:gd name="connsiteY257" fmla="*/ 6124575 h 6542908"/>
              <a:gd name="connsiteX258" fmla="*/ 1634686 w 3034861"/>
              <a:gd name="connsiteY258" fmla="*/ 6096000 h 6542908"/>
              <a:gd name="connsiteX259" fmla="*/ 1644211 w 3034861"/>
              <a:gd name="connsiteY259" fmla="*/ 6038850 h 6542908"/>
              <a:gd name="connsiteX260" fmla="*/ 1682311 w 3034861"/>
              <a:gd name="connsiteY260" fmla="*/ 6029325 h 6542908"/>
              <a:gd name="connsiteX261" fmla="*/ 1901386 w 3034861"/>
              <a:gd name="connsiteY261" fmla="*/ 6038850 h 6542908"/>
              <a:gd name="connsiteX262" fmla="*/ 1929961 w 3034861"/>
              <a:gd name="connsiteY262" fmla="*/ 6048375 h 6542908"/>
              <a:gd name="connsiteX263" fmla="*/ 1920436 w 3034861"/>
              <a:gd name="connsiteY263" fmla="*/ 6019800 h 6542908"/>
              <a:gd name="connsiteX264" fmla="*/ 1872811 w 3034861"/>
              <a:gd name="connsiteY264" fmla="*/ 5962650 h 6542908"/>
              <a:gd name="connsiteX265" fmla="*/ 1834711 w 3034861"/>
              <a:gd name="connsiteY265" fmla="*/ 5895975 h 6542908"/>
              <a:gd name="connsiteX266" fmla="*/ 1863286 w 3034861"/>
              <a:gd name="connsiteY266" fmla="*/ 5867400 h 6542908"/>
              <a:gd name="connsiteX267" fmla="*/ 1910911 w 3034861"/>
              <a:gd name="connsiteY267" fmla="*/ 5829300 h 6542908"/>
              <a:gd name="connsiteX268" fmla="*/ 1929961 w 3034861"/>
              <a:gd name="connsiteY268" fmla="*/ 5772150 h 6542908"/>
              <a:gd name="connsiteX269" fmla="*/ 1939486 w 3034861"/>
              <a:gd name="connsiteY269" fmla="*/ 5743575 h 6542908"/>
              <a:gd name="connsiteX270" fmla="*/ 2025211 w 3034861"/>
              <a:gd name="connsiteY270" fmla="*/ 5724525 h 6542908"/>
              <a:gd name="connsiteX271" fmla="*/ 2053786 w 3034861"/>
              <a:gd name="connsiteY271" fmla="*/ 5715000 h 6542908"/>
              <a:gd name="connsiteX272" fmla="*/ 2225236 w 3034861"/>
              <a:gd name="connsiteY272" fmla="*/ 5715000 h 6542908"/>
              <a:gd name="connsiteX273" fmla="*/ 2234761 w 3034861"/>
              <a:gd name="connsiteY273" fmla="*/ 5686425 h 6542908"/>
              <a:gd name="connsiteX274" fmla="*/ 2263336 w 3034861"/>
              <a:gd name="connsiteY274" fmla="*/ 5657850 h 6542908"/>
              <a:gd name="connsiteX275" fmla="*/ 2320486 w 3034861"/>
              <a:gd name="connsiteY275" fmla="*/ 5619750 h 6542908"/>
              <a:gd name="connsiteX276" fmla="*/ 2377636 w 3034861"/>
              <a:gd name="connsiteY276" fmla="*/ 5600700 h 6542908"/>
              <a:gd name="connsiteX277" fmla="*/ 2406211 w 3034861"/>
              <a:gd name="connsiteY277" fmla="*/ 5591175 h 6542908"/>
              <a:gd name="connsiteX278" fmla="*/ 2444311 w 3034861"/>
              <a:gd name="connsiteY278" fmla="*/ 5581650 h 6542908"/>
              <a:gd name="connsiteX279" fmla="*/ 2501461 w 3034861"/>
              <a:gd name="connsiteY279" fmla="*/ 5543550 h 6542908"/>
              <a:gd name="connsiteX280" fmla="*/ 2530036 w 3034861"/>
              <a:gd name="connsiteY280" fmla="*/ 5514975 h 6542908"/>
              <a:gd name="connsiteX281" fmla="*/ 2587186 w 3034861"/>
              <a:gd name="connsiteY281" fmla="*/ 5495925 h 6542908"/>
              <a:gd name="connsiteX282" fmla="*/ 2596711 w 3034861"/>
              <a:gd name="connsiteY282" fmla="*/ 5467350 h 6542908"/>
              <a:gd name="connsiteX283" fmla="*/ 2606236 w 3034861"/>
              <a:gd name="connsiteY283" fmla="*/ 5410200 h 6542908"/>
              <a:gd name="connsiteX284" fmla="*/ 2634811 w 3034861"/>
              <a:gd name="connsiteY284" fmla="*/ 5400675 h 6542908"/>
              <a:gd name="connsiteX285" fmla="*/ 2663386 w 3034861"/>
              <a:gd name="connsiteY285" fmla="*/ 5381625 h 6542908"/>
              <a:gd name="connsiteX286" fmla="*/ 2720536 w 3034861"/>
              <a:gd name="connsiteY286" fmla="*/ 5362575 h 6542908"/>
              <a:gd name="connsiteX287" fmla="*/ 2787211 w 3034861"/>
              <a:gd name="connsiteY287" fmla="*/ 5334000 h 6542908"/>
              <a:gd name="connsiteX288" fmla="*/ 2844361 w 3034861"/>
              <a:gd name="connsiteY288" fmla="*/ 5295900 h 6542908"/>
              <a:gd name="connsiteX289" fmla="*/ 2882461 w 3034861"/>
              <a:gd name="connsiteY289" fmla="*/ 5257800 h 6542908"/>
              <a:gd name="connsiteX290" fmla="*/ 2911036 w 3034861"/>
              <a:gd name="connsiteY290" fmla="*/ 5200650 h 6542908"/>
              <a:gd name="connsiteX291" fmla="*/ 2920561 w 3034861"/>
              <a:gd name="connsiteY291" fmla="*/ 5172075 h 6542908"/>
              <a:gd name="connsiteX292" fmla="*/ 2949136 w 3034861"/>
              <a:gd name="connsiteY292" fmla="*/ 5019675 h 6542908"/>
              <a:gd name="connsiteX293" fmla="*/ 2958661 w 3034861"/>
              <a:gd name="connsiteY293" fmla="*/ 4991100 h 6542908"/>
              <a:gd name="connsiteX294" fmla="*/ 2996761 w 3034861"/>
              <a:gd name="connsiteY294" fmla="*/ 4933950 h 6542908"/>
              <a:gd name="connsiteX295" fmla="*/ 3006286 w 3034861"/>
              <a:gd name="connsiteY295" fmla="*/ 4733925 h 6542908"/>
              <a:gd name="connsiteX296" fmla="*/ 3015811 w 3034861"/>
              <a:gd name="connsiteY296" fmla="*/ 4695825 h 6542908"/>
              <a:gd name="connsiteX297" fmla="*/ 3034861 w 3034861"/>
              <a:gd name="connsiteY297" fmla="*/ 4552950 h 6542908"/>
              <a:gd name="connsiteX298" fmla="*/ 3025336 w 3034861"/>
              <a:gd name="connsiteY298" fmla="*/ 4057650 h 6542908"/>
              <a:gd name="connsiteX299" fmla="*/ 2996761 w 3034861"/>
              <a:gd name="connsiteY299" fmla="*/ 3962400 h 6542908"/>
              <a:gd name="connsiteX300" fmla="*/ 2987236 w 3034861"/>
              <a:gd name="connsiteY300" fmla="*/ 3933825 h 6542908"/>
              <a:gd name="connsiteX301" fmla="*/ 2939611 w 3034861"/>
              <a:gd name="connsiteY301" fmla="*/ 3867150 h 6542908"/>
              <a:gd name="connsiteX302" fmla="*/ 2901511 w 3034861"/>
              <a:gd name="connsiteY302" fmla="*/ 3800475 h 6542908"/>
              <a:gd name="connsiteX303" fmla="*/ 2882461 w 3034861"/>
              <a:gd name="connsiteY303" fmla="*/ 3743325 h 6542908"/>
              <a:gd name="connsiteX304" fmla="*/ 2872936 w 3034861"/>
              <a:gd name="connsiteY304" fmla="*/ 3714750 h 6542908"/>
              <a:gd name="connsiteX305" fmla="*/ 2853886 w 3034861"/>
              <a:gd name="connsiteY305" fmla="*/ 3686175 h 6542908"/>
              <a:gd name="connsiteX306" fmla="*/ 2834836 w 3034861"/>
              <a:gd name="connsiteY306" fmla="*/ 3629025 h 6542908"/>
              <a:gd name="connsiteX307" fmla="*/ 2825311 w 3034861"/>
              <a:gd name="connsiteY307" fmla="*/ 3600450 h 6542908"/>
              <a:gd name="connsiteX308" fmla="*/ 2796736 w 3034861"/>
              <a:gd name="connsiteY308" fmla="*/ 3562350 h 6542908"/>
              <a:gd name="connsiteX309" fmla="*/ 2720536 w 3034861"/>
              <a:gd name="connsiteY309" fmla="*/ 3476625 h 6542908"/>
              <a:gd name="connsiteX310" fmla="*/ 2711011 w 3034861"/>
              <a:gd name="connsiteY310" fmla="*/ 3448050 h 6542908"/>
              <a:gd name="connsiteX311" fmla="*/ 2691961 w 3034861"/>
              <a:gd name="connsiteY311" fmla="*/ 3419475 h 6542908"/>
              <a:gd name="connsiteX312" fmla="*/ 2682436 w 3034861"/>
              <a:gd name="connsiteY312" fmla="*/ 3390900 h 6542908"/>
              <a:gd name="connsiteX313" fmla="*/ 2653861 w 3034861"/>
              <a:gd name="connsiteY313" fmla="*/ 3362325 h 6542908"/>
              <a:gd name="connsiteX314" fmla="*/ 2587186 w 3034861"/>
              <a:gd name="connsiteY314" fmla="*/ 3276600 h 6542908"/>
              <a:gd name="connsiteX315" fmla="*/ 2558611 w 3034861"/>
              <a:gd name="connsiteY315" fmla="*/ 3257550 h 6542908"/>
              <a:gd name="connsiteX316" fmla="*/ 2491936 w 3034861"/>
              <a:gd name="connsiteY316" fmla="*/ 3181350 h 6542908"/>
              <a:gd name="connsiteX317" fmla="*/ 2444311 w 3034861"/>
              <a:gd name="connsiteY317" fmla="*/ 3124200 h 6542908"/>
              <a:gd name="connsiteX318" fmla="*/ 2425261 w 3034861"/>
              <a:gd name="connsiteY318" fmla="*/ 3095625 h 6542908"/>
              <a:gd name="connsiteX319" fmla="*/ 2396686 w 3034861"/>
              <a:gd name="connsiteY319" fmla="*/ 3086100 h 6542908"/>
              <a:gd name="connsiteX320" fmla="*/ 2339536 w 3034861"/>
              <a:gd name="connsiteY320" fmla="*/ 3028950 h 6542908"/>
              <a:gd name="connsiteX321" fmla="*/ 2301436 w 3034861"/>
              <a:gd name="connsiteY321" fmla="*/ 2971800 h 6542908"/>
              <a:gd name="connsiteX322" fmla="*/ 2272861 w 3034861"/>
              <a:gd name="connsiteY322" fmla="*/ 2952750 h 6542908"/>
              <a:gd name="connsiteX323" fmla="*/ 2215711 w 3034861"/>
              <a:gd name="connsiteY323" fmla="*/ 2895600 h 6542908"/>
              <a:gd name="connsiteX324" fmla="*/ 2168086 w 3034861"/>
              <a:gd name="connsiteY324" fmla="*/ 2847975 h 6542908"/>
              <a:gd name="connsiteX325" fmla="*/ 2139511 w 3034861"/>
              <a:gd name="connsiteY325" fmla="*/ 2819400 h 6542908"/>
              <a:gd name="connsiteX326" fmla="*/ 2120461 w 3034861"/>
              <a:gd name="connsiteY326" fmla="*/ 2790825 h 6542908"/>
              <a:gd name="connsiteX327" fmla="*/ 2082361 w 3034861"/>
              <a:gd name="connsiteY327" fmla="*/ 2771775 h 6542908"/>
              <a:gd name="connsiteX328" fmla="*/ 1996636 w 3034861"/>
              <a:gd name="connsiteY328" fmla="*/ 2714625 h 6542908"/>
              <a:gd name="connsiteX329" fmla="*/ 1968061 w 3034861"/>
              <a:gd name="connsiteY329" fmla="*/ 2695575 h 6542908"/>
              <a:gd name="connsiteX330" fmla="*/ 1949011 w 3034861"/>
              <a:gd name="connsiteY330" fmla="*/ 2667000 h 6542908"/>
              <a:gd name="connsiteX331" fmla="*/ 1863286 w 3034861"/>
              <a:gd name="connsiteY331" fmla="*/ 2600325 h 6542908"/>
              <a:gd name="connsiteX332" fmla="*/ 1806136 w 3034861"/>
              <a:gd name="connsiteY332" fmla="*/ 2562225 h 6542908"/>
              <a:gd name="connsiteX333" fmla="*/ 1777561 w 3034861"/>
              <a:gd name="connsiteY333" fmla="*/ 2533650 h 6542908"/>
              <a:gd name="connsiteX334" fmla="*/ 1748986 w 3034861"/>
              <a:gd name="connsiteY334" fmla="*/ 2514600 h 6542908"/>
              <a:gd name="connsiteX335" fmla="*/ 1720411 w 3034861"/>
              <a:gd name="connsiteY335" fmla="*/ 2457450 h 6542908"/>
              <a:gd name="connsiteX336" fmla="*/ 1729936 w 3034861"/>
              <a:gd name="connsiteY336" fmla="*/ 2533650 h 6542908"/>
              <a:gd name="connsiteX337" fmla="*/ 1787086 w 3034861"/>
              <a:gd name="connsiteY337" fmla="*/ 2543175 h 6542908"/>
              <a:gd name="connsiteX338" fmla="*/ 1825186 w 3034861"/>
              <a:gd name="connsiteY338" fmla="*/ 2562225 h 6542908"/>
              <a:gd name="connsiteX339" fmla="*/ 1806136 w 3034861"/>
              <a:gd name="connsiteY339" fmla="*/ 2495550 h 6542908"/>
              <a:gd name="connsiteX340" fmla="*/ 1758511 w 3034861"/>
              <a:gd name="connsiteY340" fmla="*/ 2438400 h 6542908"/>
              <a:gd name="connsiteX341" fmla="*/ 1768036 w 3034861"/>
              <a:gd name="connsiteY341" fmla="*/ 2409825 h 6542908"/>
              <a:gd name="connsiteX342" fmla="*/ 1787086 w 3034861"/>
              <a:gd name="connsiteY342" fmla="*/ 2381250 h 6542908"/>
              <a:gd name="connsiteX343" fmla="*/ 1768036 w 3034861"/>
              <a:gd name="connsiteY343" fmla="*/ 2295525 h 6542908"/>
              <a:gd name="connsiteX344" fmla="*/ 1710886 w 3034861"/>
              <a:gd name="connsiteY344" fmla="*/ 2247900 h 6542908"/>
              <a:gd name="connsiteX345" fmla="*/ 1682311 w 3034861"/>
              <a:gd name="connsiteY345" fmla="*/ 2238375 h 6542908"/>
              <a:gd name="connsiteX346" fmla="*/ 1596586 w 3034861"/>
              <a:gd name="connsiteY346" fmla="*/ 2190750 h 6542908"/>
              <a:gd name="connsiteX347" fmla="*/ 1568011 w 3034861"/>
              <a:gd name="connsiteY347" fmla="*/ 2162175 h 6542908"/>
              <a:gd name="connsiteX348" fmla="*/ 1548961 w 3034861"/>
              <a:gd name="connsiteY348" fmla="*/ 2133600 h 6542908"/>
              <a:gd name="connsiteX349" fmla="*/ 1520386 w 3034861"/>
              <a:gd name="connsiteY349" fmla="*/ 2114550 h 6542908"/>
              <a:gd name="connsiteX350" fmla="*/ 1491811 w 3034861"/>
              <a:gd name="connsiteY350" fmla="*/ 2085975 h 6542908"/>
              <a:gd name="connsiteX351" fmla="*/ 1396561 w 3034861"/>
              <a:gd name="connsiteY351" fmla="*/ 2019300 h 6542908"/>
              <a:gd name="connsiteX352" fmla="*/ 1396561 w 3034861"/>
              <a:gd name="connsiteY352" fmla="*/ 2000250 h 654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3034861" h="6542908">
                <a:moveTo>
                  <a:pt x="1672786" y="2219325"/>
                </a:moveTo>
                <a:cubicBezTo>
                  <a:pt x="1663261" y="2216150"/>
                  <a:pt x="1652988" y="2214676"/>
                  <a:pt x="1644211" y="2209800"/>
                </a:cubicBezTo>
                <a:cubicBezTo>
                  <a:pt x="1624197" y="2198681"/>
                  <a:pt x="1587061" y="2171700"/>
                  <a:pt x="1587061" y="2171700"/>
                </a:cubicBezTo>
                <a:cubicBezTo>
                  <a:pt x="1580711" y="2162175"/>
                  <a:pt x="1575340" y="2151919"/>
                  <a:pt x="1568011" y="2143125"/>
                </a:cubicBezTo>
                <a:cubicBezTo>
                  <a:pt x="1541679" y="2111527"/>
                  <a:pt x="1538123" y="2121448"/>
                  <a:pt x="1520386" y="2085975"/>
                </a:cubicBezTo>
                <a:cubicBezTo>
                  <a:pt x="1515896" y="2076995"/>
                  <a:pt x="1515351" y="2066380"/>
                  <a:pt x="1510861" y="2057400"/>
                </a:cubicBezTo>
                <a:cubicBezTo>
                  <a:pt x="1505741" y="2047161"/>
                  <a:pt x="1496931" y="2039064"/>
                  <a:pt x="1491811" y="2028825"/>
                </a:cubicBezTo>
                <a:cubicBezTo>
                  <a:pt x="1487321" y="2019845"/>
                  <a:pt x="1487162" y="2009027"/>
                  <a:pt x="1482286" y="2000250"/>
                </a:cubicBezTo>
                <a:cubicBezTo>
                  <a:pt x="1471167" y="1980236"/>
                  <a:pt x="1456886" y="1962150"/>
                  <a:pt x="1444186" y="1943100"/>
                </a:cubicBezTo>
                <a:lnTo>
                  <a:pt x="1425136" y="1914525"/>
                </a:lnTo>
                <a:cubicBezTo>
                  <a:pt x="1428311" y="1895475"/>
                  <a:pt x="1421943" y="1871909"/>
                  <a:pt x="1434661" y="1857375"/>
                </a:cubicBezTo>
                <a:cubicBezTo>
                  <a:pt x="1447884" y="1842263"/>
                  <a:pt x="1491811" y="1838325"/>
                  <a:pt x="1491811" y="1838325"/>
                </a:cubicBezTo>
                <a:cubicBezTo>
                  <a:pt x="1494986" y="1758950"/>
                  <a:pt x="1490102" y="1678840"/>
                  <a:pt x="1501336" y="1600200"/>
                </a:cubicBezTo>
                <a:cubicBezTo>
                  <a:pt x="1503241" y="1586865"/>
                  <a:pt x="1521641" y="1582258"/>
                  <a:pt x="1529911" y="1571625"/>
                </a:cubicBezTo>
                <a:cubicBezTo>
                  <a:pt x="1551025" y="1544479"/>
                  <a:pt x="1560629" y="1507411"/>
                  <a:pt x="1596586" y="1495425"/>
                </a:cubicBezTo>
                <a:cubicBezTo>
                  <a:pt x="1614908" y="1489318"/>
                  <a:pt x="1634686" y="1489075"/>
                  <a:pt x="1653736" y="1485900"/>
                </a:cubicBezTo>
                <a:cubicBezTo>
                  <a:pt x="1656911" y="1476375"/>
                  <a:pt x="1658771" y="1466305"/>
                  <a:pt x="1663261" y="1457325"/>
                </a:cubicBezTo>
                <a:cubicBezTo>
                  <a:pt x="1683105" y="1417638"/>
                  <a:pt x="1696599" y="1419225"/>
                  <a:pt x="1739461" y="1390650"/>
                </a:cubicBezTo>
                <a:lnTo>
                  <a:pt x="1768036" y="1371600"/>
                </a:lnTo>
                <a:lnTo>
                  <a:pt x="1796611" y="1352550"/>
                </a:lnTo>
                <a:cubicBezTo>
                  <a:pt x="1839479" y="1288248"/>
                  <a:pt x="1791754" y="1368739"/>
                  <a:pt x="1825186" y="1257300"/>
                </a:cubicBezTo>
                <a:cubicBezTo>
                  <a:pt x="1831837" y="1235129"/>
                  <a:pt x="1859523" y="1216095"/>
                  <a:pt x="1872811" y="1200150"/>
                </a:cubicBezTo>
                <a:cubicBezTo>
                  <a:pt x="1880140" y="1191356"/>
                  <a:pt x="1885511" y="1181100"/>
                  <a:pt x="1891861" y="1171575"/>
                </a:cubicBezTo>
                <a:cubicBezTo>
                  <a:pt x="1895036" y="1136650"/>
                  <a:pt x="1896426" y="1101517"/>
                  <a:pt x="1901386" y="1066800"/>
                </a:cubicBezTo>
                <a:cubicBezTo>
                  <a:pt x="1902806" y="1056861"/>
                  <a:pt x="1906421" y="1029245"/>
                  <a:pt x="1910911" y="1038225"/>
                </a:cubicBezTo>
                <a:cubicBezTo>
                  <a:pt x="1920951" y="1058305"/>
                  <a:pt x="1901756" y="1092447"/>
                  <a:pt x="1920436" y="1104900"/>
                </a:cubicBezTo>
                <a:cubicBezTo>
                  <a:pt x="1949615" y="1124353"/>
                  <a:pt x="1990286" y="1111250"/>
                  <a:pt x="2025211" y="1114425"/>
                </a:cubicBezTo>
                <a:cubicBezTo>
                  <a:pt x="2034736" y="1117600"/>
                  <a:pt x="2043746" y="1123950"/>
                  <a:pt x="2053786" y="1123950"/>
                </a:cubicBezTo>
                <a:cubicBezTo>
                  <a:pt x="2090759" y="1123950"/>
                  <a:pt x="2090738" y="1107791"/>
                  <a:pt x="2063311" y="1085850"/>
                </a:cubicBezTo>
                <a:cubicBezTo>
                  <a:pt x="2055471" y="1079578"/>
                  <a:pt x="2044261" y="1079500"/>
                  <a:pt x="2034736" y="1076325"/>
                </a:cubicBezTo>
                <a:cubicBezTo>
                  <a:pt x="2031561" y="1066800"/>
                  <a:pt x="2019187" y="1055782"/>
                  <a:pt x="2025211" y="1047750"/>
                </a:cubicBezTo>
                <a:cubicBezTo>
                  <a:pt x="2033066" y="1037277"/>
                  <a:pt x="2050474" y="1040792"/>
                  <a:pt x="2063311" y="1038225"/>
                </a:cubicBezTo>
                <a:cubicBezTo>
                  <a:pt x="2159508" y="1018986"/>
                  <a:pt x="2082135" y="1041475"/>
                  <a:pt x="2177611" y="1009650"/>
                </a:cubicBezTo>
                <a:lnTo>
                  <a:pt x="2206186" y="1000125"/>
                </a:lnTo>
                <a:lnTo>
                  <a:pt x="2234761" y="990600"/>
                </a:lnTo>
                <a:cubicBezTo>
                  <a:pt x="2241111" y="981075"/>
                  <a:pt x="2248691" y="972264"/>
                  <a:pt x="2253811" y="962025"/>
                </a:cubicBezTo>
                <a:cubicBezTo>
                  <a:pt x="2258301" y="953045"/>
                  <a:pt x="2257064" y="941290"/>
                  <a:pt x="2263336" y="933450"/>
                </a:cubicBezTo>
                <a:cubicBezTo>
                  <a:pt x="2270487" y="924511"/>
                  <a:pt x="2282386" y="920750"/>
                  <a:pt x="2291911" y="914400"/>
                </a:cubicBezTo>
                <a:cubicBezTo>
                  <a:pt x="2285561" y="904875"/>
                  <a:pt x="2281800" y="892976"/>
                  <a:pt x="2272861" y="885825"/>
                </a:cubicBezTo>
                <a:cubicBezTo>
                  <a:pt x="2265021" y="879553"/>
                  <a:pt x="2244286" y="886340"/>
                  <a:pt x="2244286" y="876300"/>
                </a:cubicBezTo>
                <a:cubicBezTo>
                  <a:pt x="2244286" y="862830"/>
                  <a:pt x="2262513" y="856349"/>
                  <a:pt x="2272861" y="847725"/>
                </a:cubicBezTo>
                <a:cubicBezTo>
                  <a:pt x="2281655" y="840396"/>
                  <a:pt x="2291197" y="833795"/>
                  <a:pt x="2301436" y="828675"/>
                </a:cubicBezTo>
                <a:cubicBezTo>
                  <a:pt x="2328035" y="815375"/>
                  <a:pt x="2372115" y="813135"/>
                  <a:pt x="2396686" y="809625"/>
                </a:cubicBezTo>
                <a:cubicBezTo>
                  <a:pt x="2399861" y="800100"/>
                  <a:pt x="2406211" y="791090"/>
                  <a:pt x="2406211" y="781050"/>
                </a:cubicBezTo>
                <a:cubicBezTo>
                  <a:pt x="2406211" y="749051"/>
                  <a:pt x="2366810" y="716323"/>
                  <a:pt x="2339536" y="714375"/>
                </a:cubicBezTo>
                <a:lnTo>
                  <a:pt x="2072836" y="695325"/>
                </a:lnTo>
                <a:cubicBezTo>
                  <a:pt x="1970726" y="627252"/>
                  <a:pt x="2125695" y="733263"/>
                  <a:pt x="2015686" y="647700"/>
                </a:cubicBezTo>
                <a:cubicBezTo>
                  <a:pt x="1997614" y="633644"/>
                  <a:pt x="1980256" y="616840"/>
                  <a:pt x="1958536" y="609600"/>
                </a:cubicBezTo>
                <a:cubicBezTo>
                  <a:pt x="1919101" y="596455"/>
                  <a:pt x="1938315" y="605644"/>
                  <a:pt x="1901386" y="581025"/>
                </a:cubicBezTo>
                <a:cubicBezTo>
                  <a:pt x="1898211" y="571500"/>
                  <a:pt x="1896351" y="561430"/>
                  <a:pt x="1891861" y="552450"/>
                </a:cubicBezTo>
                <a:cubicBezTo>
                  <a:pt x="1886741" y="542211"/>
                  <a:pt x="1876431" y="534735"/>
                  <a:pt x="1872811" y="523875"/>
                </a:cubicBezTo>
                <a:cubicBezTo>
                  <a:pt x="1858178" y="479975"/>
                  <a:pt x="1871191" y="473010"/>
                  <a:pt x="1853761" y="438150"/>
                </a:cubicBezTo>
                <a:cubicBezTo>
                  <a:pt x="1816832" y="364292"/>
                  <a:pt x="1849127" y="452824"/>
                  <a:pt x="1825186" y="381000"/>
                </a:cubicBezTo>
                <a:cubicBezTo>
                  <a:pt x="1828361" y="361950"/>
                  <a:pt x="1826074" y="341124"/>
                  <a:pt x="1834711" y="323850"/>
                </a:cubicBezTo>
                <a:cubicBezTo>
                  <a:pt x="1839831" y="313611"/>
                  <a:pt x="1857219" y="314508"/>
                  <a:pt x="1863286" y="304800"/>
                </a:cubicBezTo>
                <a:cubicBezTo>
                  <a:pt x="1873929" y="287772"/>
                  <a:pt x="1875986" y="266700"/>
                  <a:pt x="1882336" y="247650"/>
                </a:cubicBezTo>
                <a:lnTo>
                  <a:pt x="1891861" y="219075"/>
                </a:lnTo>
                <a:cubicBezTo>
                  <a:pt x="1871079" y="156730"/>
                  <a:pt x="1899943" y="217920"/>
                  <a:pt x="1853761" y="180975"/>
                </a:cubicBezTo>
                <a:cubicBezTo>
                  <a:pt x="1844822" y="173824"/>
                  <a:pt x="1844419" y="158467"/>
                  <a:pt x="1834711" y="152400"/>
                </a:cubicBezTo>
                <a:cubicBezTo>
                  <a:pt x="1817683" y="141757"/>
                  <a:pt x="1777561" y="133350"/>
                  <a:pt x="1777561" y="133350"/>
                </a:cubicBezTo>
                <a:cubicBezTo>
                  <a:pt x="1764861" y="136525"/>
                  <a:pt x="1751493" y="137718"/>
                  <a:pt x="1739461" y="142875"/>
                </a:cubicBezTo>
                <a:cubicBezTo>
                  <a:pt x="1728939" y="147384"/>
                  <a:pt x="1722178" y="160043"/>
                  <a:pt x="1710886" y="161925"/>
                </a:cubicBezTo>
                <a:cubicBezTo>
                  <a:pt x="1680872" y="166927"/>
                  <a:pt x="1679923" y="137278"/>
                  <a:pt x="1653736" y="133350"/>
                </a:cubicBezTo>
                <a:cubicBezTo>
                  <a:pt x="1600266" y="125329"/>
                  <a:pt x="1545786" y="127000"/>
                  <a:pt x="1491811" y="123825"/>
                </a:cubicBezTo>
                <a:lnTo>
                  <a:pt x="1434661" y="85725"/>
                </a:lnTo>
                <a:lnTo>
                  <a:pt x="1406086" y="66675"/>
                </a:lnTo>
                <a:cubicBezTo>
                  <a:pt x="1402911" y="57150"/>
                  <a:pt x="1402833" y="45940"/>
                  <a:pt x="1396561" y="38100"/>
                </a:cubicBezTo>
                <a:cubicBezTo>
                  <a:pt x="1373672" y="9489"/>
                  <a:pt x="1302343" y="4463"/>
                  <a:pt x="1282261" y="0"/>
                </a:cubicBezTo>
                <a:cubicBezTo>
                  <a:pt x="1260036" y="3175"/>
                  <a:pt x="1237883" y="6902"/>
                  <a:pt x="1215586" y="9525"/>
                </a:cubicBezTo>
                <a:cubicBezTo>
                  <a:pt x="1183896" y="13253"/>
                  <a:pt x="1148229" y="3554"/>
                  <a:pt x="1120336" y="19050"/>
                </a:cubicBezTo>
                <a:cubicBezTo>
                  <a:pt x="1116972" y="20919"/>
                  <a:pt x="1137474" y="79990"/>
                  <a:pt x="1139386" y="85725"/>
                </a:cubicBezTo>
                <a:cubicBezTo>
                  <a:pt x="1136211" y="98425"/>
                  <a:pt x="1138481" y="113973"/>
                  <a:pt x="1129861" y="123825"/>
                </a:cubicBezTo>
                <a:cubicBezTo>
                  <a:pt x="1114784" y="141055"/>
                  <a:pt x="1091761" y="149225"/>
                  <a:pt x="1072711" y="161925"/>
                </a:cubicBezTo>
                <a:cubicBezTo>
                  <a:pt x="1014957" y="200428"/>
                  <a:pt x="1055537" y="179939"/>
                  <a:pt x="939361" y="190500"/>
                </a:cubicBezTo>
                <a:cubicBezTo>
                  <a:pt x="871351" y="213170"/>
                  <a:pt x="893350" y="192842"/>
                  <a:pt x="863161" y="238125"/>
                </a:cubicBezTo>
                <a:cubicBezTo>
                  <a:pt x="853636" y="231775"/>
                  <a:pt x="844825" y="213955"/>
                  <a:pt x="834586" y="219075"/>
                </a:cubicBezTo>
                <a:cubicBezTo>
                  <a:pt x="797201" y="237767"/>
                  <a:pt x="771730" y="280022"/>
                  <a:pt x="748861" y="314325"/>
                </a:cubicBezTo>
                <a:cubicBezTo>
                  <a:pt x="720764" y="295594"/>
                  <a:pt x="714630" y="294202"/>
                  <a:pt x="691711" y="266700"/>
                </a:cubicBezTo>
                <a:cubicBezTo>
                  <a:pt x="652024" y="219075"/>
                  <a:pt x="696474" y="254000"/>
                  <a:pt x="644086" y="219075"/>
                </a:cubicBezTo>
                <a:cubicBezTo>
                  <a:pt x="631386" y="222250"/>
                  <a:pt x="615838" y="219980"/>
                  <a:pt x="605986" y="228600"/>
                </a:cubicBezTo>
                <a:cubicBezTo>
                  <a:pt x="588756" y="243677"/>
                  <a:pt x="567886" y="285750"/>
                  <a:pt x="567886" y="285750"/>
                </a:cubicBezTo>
                <a:cubicBezTo>
                  <a:pt x="561536" y="276225"/>
                  <a:pt x="557630" y="264504"/>
                  <a:pt x="548836" y="257175"/>
                </a:cubicBezTo>
                <a:cubicBezTo>
                  <a:pt x="537928" y="248085"/>
                  <a:pt x="523064" y="245170"/>
                  <a:pt x="510736" y="238125"/>
                </a:cubicBezTo>
                <a:cubicBezTo>
                  <a:pt x="500797" y="232445"/>
                  <a:pt x="491686" y="225425"/>
                  <a:pt x="482161" y="219075"/>
                </a:cubicBezTo>
                <a:cubicBezTo>
                  <a:pt x="457478" y="243758"/>
                  <a:pt x="423396" y="286558"/>
                  <a:pt x="386911" y="304800"/>
                </a:cubicBezTo>
                <a:cubicBezTo>
                  <a:pt x="377931" y="309290"/>
                  <a:pt x="367861" y="311150"/>
                  <a:pt x="358336" y="314325"/>
                </a:cubicBezTo>
                <a:cubicBezTo>
                  <a:pt x="300755" y="299930"/>
                  <a:pt x="332655" y="308940"/>
                  <a:pt x="263086" y="285750"/>
                </a:cubicBezTo>
                <a:cubicBezTo>
                  <a:pt x="253561" y="282575"/>
                  <a:pt x="242865" y="281794"/>
                  <a:pt x="234511" y="276225"/>
                </a:cubicBezTo>
                <a:lnTo>
                  <a:pt x="205936" y="257175"/>
                </a:lnTo>
                <a:cubicBezTo>
                  <a:pt x="199586" y="247650"/>
                  <a:pt x="194981" y="236695"/>
                  <a:pt x="186886" y="228600"/>
                </a:cubicBezTo>
                <a:cubicBezTo>
                  <a:pt x="178791" y="220505"/>
                  <a:pt x="169603" y="211432"/>
                  <a:pt x="158311" y="209550"/>
                </a:cubicBezTo>
                <a:cubicBezTo>
                  <a:pt x="140355" y="206557"/>
                  <a:pt x="113600" y="231906"/>
                  <a:pt x="101161" y="238125"/>
                </a:cubicBezTo>
                <a:cubicBezTo>
                  <a:pt x="92181" y="242615"/>
                  <a:pt x="82111" y="244475"/>
                  <a:pt x="72586" y="247650"/>
                </a:cubicBezTo>
                <a:cubicBezTo>
                  <a:pt x="66236" y="257175"/>
                  <a:pt x="58185" y="265764"/>
                  <a:pt x="53536" y="276225"/>
                </a:cubicBezTo>
                <a:cubicBezTo>
                  <a:pt x="45381" y="294575"/>
                  <a:pt x="51194" y="322236"/>
                  <a:pt x="34486" y="333375"/>
                </a:cubicBezTo>
                <a:lnTo>
                  <a:pt x="5911" y="352425"/>
                </a:lnTo>
                <a:cubicBezTo>
                  <a:pt x="9086" y="381000"/>
                  <a:pt x="0" y="413894"/>
                  <a:pt x="15436" y="438150"/>
                </a:cubicBezTo>
                <a:cubicBezTo>
                  <a:pt x="22485" y="449228"/>
                  <a:pt x="105670" y="463817"/>
                  <a:pt x="120211" y="466725"/>
                </a:cubicBezTo>
                <a:cubicBezTo>
                  <a:pt x="142859" y="534669"/>
                  <a:pt x="110745" y="452526"/>
                  <a:pt x="158311" y="523875"/>
                </a:cubicBezTo>
                <a:cubicBezTo>
                  <a:pt x="187340" y="567418"/>
                  <a:pt x="141982" y="543832"/>
                  <a:pt x="196411" y="561975"/>
                </a:cubicBezTo>
                <a:cubicBezTo>
                  <a:pt x="205246" y="703327"/>
                  <a:pt x="156580" y="739092"/>
                  <a:pt x="282136" y="704850"/>
                </a:cubicBezTo>
                <a:cubicBezTo>
                  <a:pt x="293180" y="701838"/>
                  <a:pt x="301186" y="692150"/>
                  <a:pt x="310711" y="685800"/>
                </a:cubicBezTo>
                <a:cubicBezTo>
                  <a:pt x="339981" y="729705"/>
                  <a:pt x="345411" y="724576"/>
                  <a:pt x="320236" y="800100"/>
                </a:cubicBezTo>
                <a:cubicBezTo>
                  <a:pt x="315976" y="812879"/>
                  <a:pt x="301186" y="819150"/>
                  <a:pt x="291661" y="828675"/>
                </a:cubicBezTo>
                <a:cubicBezTo>
                  <a:pt x="294836" y="850900"/>
                  <a:pt x="292068" y="874834"/>
                  <a:pt x="301186" y="895350"/>
                </a:cubicBezTo>
                <a:cubicBezTo>
                  <a:pt x="305835" y="905811"/>
                  <a:pt x="322610" y="905461"/>
                  <a:pt x="329761" y="914400"/>
                </a:cubicBezTo>
                <a:cubicBezTo>
                  <a:pt x="336033" y="922240"/>
                  <a:pt x="337108" y="933174"/>
                  <a:pt x="339286" y="942975"/>
                </a:cubicBezTo>
                <a:cubicBezTo>
                  <a:pt x="343476" y="961828"/>
                  <a:pt x="336093" y="985591"/>
                  <a:pt x="348811" y="1000125"/>
                </a:cubicBezTo>
                <a:cubicBezTo>
                  <a:pt x="362034" y="1015237"/>
                  <a:pt x="389253" y="1008036"/>
                  <a:pt x="405961" y="1019175"/>
                </a:cubicBezTo>
                <a:lnTo>
                  <a:pt x="434536" y="1038225"/>
                </a:lnTo>
                <a:cubicBezTo>
                  <a:pt x="475490" y="1099657"/>
                  <a:pt x="434675" y="1054498"/>
                  <a:pt x="558361" y="1076325"/>
                </a:cubicBezTo>
                <a:cubicBezTo>
                  <a:pt x="578136" y="1079815"/>
                  <a:pt x="615511" y="1095375"/>
                  <a:pt x="615511" y="1095375"/>
                </a:cubicBezTo>
                <a:cubicBezTo>
                  <a:pt x="640911" y="1092200"/>
                  <a:pt x="669335" y="1098281"/>
                  <a:pt x="691711" y="1085850"/>
                </a:cubicBezTo>
                <a:cubicBezTo>
                  <a:pt x="703154" y="1079493"/>
                  <a:pt x="688210" y="1049053"/>
                  <a:pt x="701236" y="1047750"/>
                </a:cubicBezTo>
                <a:cubicBezTo>
                  <a:pt x="792909" y="1038583"/>
                  <a:pt x="885386" y="1054100"/>
                  <a:pt x="977461" y="1057275"/>
                </a:cubicBezTo>
                <a:cubicBezTo>
                  <a:pt x="979554" y="1067740"/>
                  <a:pt x="1014207" y="1182454"/>
                  <a:pt x="986986" y="1209675"/>
                </a:cubicBezTo>
                <a:cubicBezTo>
                  <a:pt x="973330" y="1223331"/>
                  <a:pt x="948886" y="1216025"/>
                  <a:pt x="929836" y="1219200"/>
                </a:cubicBezTo>
                <a:cubicBezTo>
                  <a:pt x="939361" y="1222375"/>
                  <a:pt x="948610" y="1226547"/>
                  <a:pt x="958411" y="1228725"/>
                </a:cubicBezTo>
                <a:cubicBezTo>
                  <a:pt x="977264" y="1232915"/>
                  <a:pt x="998793" y="1228668"/>
                  <a:pt x="1015561" y="1238250"/>
                </a:cubicBezTo>
                <a:cubicBezTo>
                  <a:pt x="1024278" y="1243231"/>
                  <a:pt x="1021911" y="1257300"/>
                  <a:pt x="1025086" y="1266825"/>
                </a:cubicBezTo>
                <a:cubicBezTo>
                  <a:pt x="1028261" y="1295400"/>
                  <a:pt x="1014281" y="1332220"/>
                  <a:pt x="1034611" y="1352550"/>
                </a:cubicBezTo>
                <a:cubicBezTo>
                  <a:pt x="1054941" y="1372880"/>
                  <a:pt x="1093316" y="1352250"/>
                  <a:pt x="1120336" y="1362075"/>
                </a:cubicBezTo>
                <a:cubicBezTo>
                  <a:pt x="1131094" y="1365987"/>
                  <a:pt x="1133036" y="1381125"/>
                  <a:pt x="1139386" y="1390650"/>
                </a:cubicBezTo>
                <a:cubicBezTo>
                  <a:pt x="1130919" y="1458383"/>
                  <a:pt x="1150051" y="1461517"/>
                  <a:pt x="1101286" y="1485900"/>
                </a:cubicBezTo>
                <a:cubicBezTo>
                  <a:pt x="1092306" y="1490390"/>
                  <a:pt x="1082236" y="1492250"/>
                  <a:pt x="1072711" y="1495425"/>
                </a:cubicBezTo>
                <a:cubicBezTo>
                  <a:pt x="1066361" y="1504950"/>
                  <a:pt x="1058781" y="1513761"/>
                  <a:pt x="1053661" y="1524000"/>
                </a:cubicBezTo>
                <a:cubicBezTo>
                  <a:pt x="1049171" y="1532980"/>
                  <a:pt x="1051236" y="1545475"/>
                  <a:pt x="1044136" y="1552575"/>
                </a:cubicBezTo>
                <a:cubicBezTo>
                  <a:pt x="1033731" y="1562980"/>
                  <a:pt x="984544" y="1598022"/>
                  <a:pt x="958411" y="1600200"/>
                </a:cubicBezTo>
                <a:cubicBezTo>
                  <a:pt x="891891" y="1605743"/>
                  <a:pt x="825061" y="1606550"/>
                  <a:pt x="758386" y="1609725"/>
                </a:cubicBezTo>
                <a:cubicBezTo>
                  <a:pt x="755211" y="1628775"/>
                  <a:pt x="754968" y="1648553"/>
                  <a:pt x="748861" y="1666875"/>
                </a:cubicBezTo>
                <a:cubicBezTo>
                  <a:pt x="745241" y="1677735"/>
                  <a:pt x="733431" y="1684590"/>
                  <a:pt x="729811" y="1695450"/>
                </a:cubicBezTo>
                <a:cubicBezTo>
                  <a:pt x="723704" y="1713772"/>
                  <a:pt x="723461" y="1733550"/>
                  <a:pt x="720286" y="1752600"/>
                </a:cubicBezTo>
                <a:lnTo>
                  <a:pt x="806011" y="1781175"/>
                </a:lnTo>
                <a:lnTo>
                  <a:pt x="834586" y="1790700"/>
                </a:lnTo>
                <a:cubicBezTo>
                  <a:pt x="840936" y="1800225"/>
                  <a:pt x="848516" y="1809036"/>
                  <a:pt x="853636" y="1819275"/>
                </a:cubicBezTo>
                <a:cubicBezTo>
                  <a:pt x="858126" y="1828255"/>
                  <a:pt x="856061" y="1840750"/>
                  <a:pt x="863161" y="1847850"/>
                </a:cubicBezTo>
                <a:cubicBezTo>
                  <a:pt x="870261" y="1854950"/>
                  <a:pt x="881935" y="1855197"/>
                  <a:pt x="891736" y="1857375"/>
                </a:cubicBezTo>
                <a:cubicBezTo>
                  <a:pt x="910589" y="1861565"/>
                  <a:pt x="929836" y="1863725"/>
                  <a:pt x="948886" y="1866900"/>
                </a:cubicBezTo>
                <a:cubicBezTo>
                  <a:pt x="958411" y="1873250"/>
                  <a:pt x="970310" y="1877011"/>
                  <a:pt x="977461" y="1885950"/>
                </a:cubicBezTo>
                <a:cubicBezTo>
                  <a:pt x="998458" y="1912196"/>
                  <a:pt x="971766" y="1961011"/>
                  <a:pt x="1025086" y="1971675"/>
                </a:cubicBezTo>
                <a:cubicBezTo>
                  <a:pt x="1085548" y="1983767"/>
                  <a:pt x="1057005" y="1977273"/>
                  <a:pt x="1110811" y="1990725"/>
                </a:cubicBezTo>
                <a:cubicBezTo>
                  <a:pt x="1214822" y="2060066"/>
                  <a:pt x="1054471" y="1957793"/>
                  <a:pt x="1177486" y="2019300"/>
                </a:cubicBezTo>
                <a:cubicBezTo>
                  <a:pt x="1197964" y="2029539"/>
                  <a:pt x="1234636" y="2057400"/>
                  <a:pt x="1234636" y="2057400"/>
                </a:cubicBezTo>
                <a:cubicBezTo>
                  <a:pt x="1237811" y="2066925"/>
                  <a:pt x="1242916" y="2076012"/>
                  <a:pt x="1244161" y="2085975"/>
                </a:cubicBezTo>
                <a:cubicBezTo>
                  <a:pt x="1249296" y="2127052"/>
                  <a:pt x="1243020" y="2169801"/>
                  <a:pt x="1253686" y="2209800"/>
                </a:cubicBezTo>
                <a:cubicBezTo>
                  <a:pt x="1256636" y="2220861"/>
                  <a:pt x="1271107" y="2226276"/>
                  <a:pt x="1282261" y="2228850"/>
                </a:cubicBezTo>
                <a:cubicBezTo>
                  <a:pt x="1313352" y="2236025"/>
                  <a:pt x="1345761" y="2235200"/>
                  <a:pt x="1377511" y="2238375"/>
                </a:cubicBezTo>
                <a:cubicBezTo>
                  <a:pt x="1402707" y="2339161"/>
                  <a:pt x="1368498" y="2220477"/>
                  <a:pt x="1406086" y="2305050"/>
                </a:cubicBezTo>
                <a:cubicBezTo>
                  <a:pt x="1414241" y="2323400"/>
                  <a:pt x="1420266" y="2342719"/>
                  <a:pt x="1425136" y="2362200"/>
                </a:cubicBezTo>
                <a:cubicBezTo>
                  <a:pt x="1428311" y="2374900"/>
                  <a:pt x="1429504" y="2388268"/>
                  <a:pt x="1434661" y="2400300"/>
                </a:cubicBezTo>
                <a:cubicBezTo>
                  <a:pt x="1453882" y="2445149"/>
                  <a:pt x="1456527" y="2417756"/>
                  <a:pt x="1491811" y="2457450"/>
                </a:cubicBezTo>
                <a:cubicBezTo>
                  <a:pt x="1507022" y="2474562"/>
                  <a:pt x="1510861" y="2501900"/>
                  <a:pt x="1529911" y="2514600"/>
                </a:cubicBezTo>
                <a:lnTo>
                  <a:pt x="1615636" y="2571750"/>
                </a:lnTo>
                <a:cubicBezTo>
                  <a:pt x="1625161" y="2578100"/>
                  <a:pt x="1636116" y="2582705"/>
                  <a:pt x="1644211" y="2590800"/>
                </a:cubicBezTo>
                <a:cubicBezTo>
                  <a:pt x="1680881" y="2627470"/>
                  <a:pt x="1661578" y="2611903"/>
                  <a:pt x="1701361" y="2638425"/>
                </a:cubicBezTo>
                <a:cubicBezTo>
                  <a:pt x="1704536" y="2647950"/>
                  <a:pt x="1700846" y="2667000"/>
                  <a:pt x="1710886" y="2667000"/>
                </a:cubicBezTo>
                <a:cubicBezTo>
                  <a:pt x="1720926" y="2667000"/>
                  <a:pt x="1718442" y="2628580"/>
                  <a:pt x="1720411" y="2638425"/>
                </a:cubicBezTo>
                <a:cubicBezTo>
                  <a:pt x="1737150" y="2722120"/>
                  <a:pt x="1693740" y="2753541"/>
                  <a:pt x="1758511" y="2781300"/>
                </a:cubicBezTo>
                <a:cubicBezTo>
                  <a:pt x="1770543" y="2786457"/>
                  <a:pt x="1783911" y="2787650"/>
                  <a:pt x="1796611" y="2790825"/>
                </a:cubicBezTo>
                <a:cubicBezTo>
                  <a:pt x="1806136" y="2803525"/>
                  <a:pt x="1817310" y="2815142"/>
                  <a:pt x="1825186" y="2828925"/>
                </a:cubicBezTo>
                <a:cubicBezTo>
                  <a:pt x="1832524" y="2841767"/>
                  <a:pt x="1840524" y="2884465"/>
                  <a:pt x="1844236" y="2895600"/>
                </a:cubicBezTo>
                <a:cubicBezTo>
                  <a:pt x="1849643" y="2911820"/>
                  <a:pt x="1857283" y="2927216"/>
                  <a:pt x="1863286" y="2943225"/>
                </a:cubicBezTo>
                <a:cubicBezTo>
                  <a:pt x="1871815" y="2965969"/>
                  <a:pt x="1869720" y="2985262"/>
                  <a:pt x="1901386" y="2990850"/>
                </a:cubicBezTo>
                <a:cubicBezTo>
                  <a:pt x="1945271" y="2998594"/>
                  <a:pt x="1990286" y="2997200"/>
                  <a:pt x="2034736" y="3000375"/>
                </a:cubicBezTo>
                <a:cubicBezTo>
                  <a:pt x="2047436" y="3003550"/>
                  <a:pt x="2061944" y="3002638"/>
                  <a:pt x="2072836" y="3009900"/>
                </a:cubicBezTo>
                <a:cubicBezTo>
                  <a:pt x="2110401" y="3034943"/>
                  <a:pt x="2080816" y="3082638"/>
                  <a:pt x="2101411" y="3114675"/>
                </a:cubicBezTo>
                <a:cubicBezTo>
                  <a:pt x="2118580" y="3141382"/>
                  <a:pt x="2155160" y="3149374"/>
                  <a:pt x="2177611" y="3171825"/>
                </a:cubicBezTo>
                <a:lnTo>
                  <a:pt x="2206186" y="3200400"/>
                </a:lnTo>
                <a:cubicBezTo>
                  <a:pt x="2196661" y="3206750"/>
                  <a:pt x="2184762" y="3210511"/>
                  <a:pt x="2177611" y="3219450"/>
                </a:cubicBezTo>
                <a:cubicBezTo>
                  <a:pt x="2160113" y="3241322"/>
                  <a:pt x="2178618" y="3259696"/>
                  <a:pt x="2149036" y="3276600"/>
                </a:cubicBezTo>
                <a:cubicBezTo>
                  <a:pt x="2134980" y="3284632"/>
                  <a:pt x="2117286" y="3282950"/>
                  <a:pt x="2101411" y="3286125"/>
                </a:cubicBezTo>
                <a:cubicBezTo>
                  <a:pt x="2104586" y="3314700"/>
                  <a:pt x="2101111" y="3344830"/>
                  <a:pt x="2110936" y="3371850"/>
                </a:cubicBezTo>
                <a:cubicBezTo>
                  <a:pt x="2114848" y="3382608"/>
                  <a:pt x="2128286" y="3388655"/>
                  <a:pt x="2139511" y="3390900"/>
                </a:cubicBezTo>
                <a:cubicBezTo>
                  <a:pt x="2177001" y="3398398"/>
                  <a:pt x="2215711" y="3397250"/>
                  <a:pt x="2253811" y="3400425"/>
                </a:cubicBezTo>
                <a:cubicBezTo>
                  <a:pt x="2276036" y="3406775"/>
                  <a:pt x="2298394" y="3412677"/>
                  <a:pt x="2320486" y="3419475"/>
                </a:cubicBezTo>
                <a:cubicBezTo>
                  <a:pt x="2339678" y="3425380"/>
                  <a:pt x="2377636" y="3438525"/>
                  <a:pt x="2377636" y="3438525"/>
                </a:cubicBezTo>
                <a:cubicBezTo>
                  <a:pt x="2374461" y="3454400"/>
                  <a:pt x="2373795" y="3470991"/>
                  <a:pt x="2368111" y="3486150"/>
                </a:cubicBezTo>
                <a:cubicBezTo>
                  <a:pt x="2355801" y="3518976"/>
                  <a:pt x="2327405" y="3521944"/>
                  <a:pt x="2377636" y="3505200"/>
                </a:cubicBezTo>
                <a:cubicBezTo>
                  <a:pt x="2374461" y="3489325"/>
                  <a:pt x="2377091" y="3471045"/>
                  <a:pt x="2368111" y="3457575"/>
                </a:cubicBezTo>
                <a:cubicBezTo>
                  <a:pt x="2362542" y="3449221"/>
                  <a:pt x="2348516" y="3452540"/>
                  <a:pt x="2339536" y="3448050"/>
                </a:cubicBezTo>
                <a:cubicBezTo>
                  <a:pt x="2329297" y="3442930"/>
                  <a:pt x="2320486" y="3435350"/>
                  <a:pt x="2310961" y="3429000"/>
                </a:cubicBezTo>
                <a:lnTo>
                  <a:pt x="2206186" y="3438525"/>
                </a:lnTo>
                <a:cubicBezTo>
                  <a:pt x="2194477" y="3444379"/>
                  <a:pt x="2212115" y="3464038"/>
                  <a:pt x="2215711" y="3476625"/>
                </a:cubicBezTo>
                <a:cubicBezTo>
                  <a:pt x="2225054" y="3509327"/>
                  <a:pt x="2227353" y="3509433"/>
                  <a:pt x="2244286" y="3543300"/>
                </a:cubicBezTo>
                <a:cubicBezTo>
                  <a:pt x="2241111" y="3568700"/>
                  <a:pt x="2236358" y="3593952"/>
                  <a:pt x="2234761" y="3619500"/>
                </a:cubicBezTo>
                <a:cubicBezTo>
                  <a:pt x="2230004" y="3695618"/>
                  <a:pt x="2232825" y="3772212"/>
                  <a:pt x="2225236" y="3848100"/>
                </a:cubicBezTo>
                <a:cubicBezTo>
                  <a:pt x="2223238" y="3868081"/>
                  <a:pt x="2206186" y="3905250"/>
                  <a:pt x="2206186" y="3905250"/>
                </a:cubicBezTo>
                <a:cubicBezTo>
                  <a:pt x="2208634" y="3976245"/>
                  <a:pt x="2151668" y="4148305"/>
                  <a:pt x="2244286" y="4210050"/>
                </a:cubicBezTo>
                <a:cubicBezTo>
                  <a:pt x="2252640" y="4215619"/>
                  <a:pt x="2263336" y="4216400"/>
                  <a:pt x="2272861" y="4219575"/>
                </a:cubicBezTo>
                <a:cubicBezTo>
                  <a:pt x="2276036" y="4229100"/>
                  <a:pt x="2276817" y="4239796"/>
                  <a:pt x="2282386" y="4248150"/>
                </a:cubicBezTo>
                <a:cubicBezTo>
                  <a:pt x="2289858" y="4259358"/>
                  <a:pt x="2309181" y="4263373"/>
                  <a:pt x="2310961" y="4276725"/>
                </a:cubicBezTo>
                <a:cubicBezTo>
                  <a:pt x="2316014" y="4314622"/>
                  <a:pt x="2305658" y="4353027"/>
                  <a:pt x="2301436" y="4391025"/>
                </a:cubicBezTo>
                <a:cubicBezTo>
                  <a:pt x="2295848" y="4441315"/>
                  <a:pt x="2295113" y="4438568"/>
                  <a:pt x="2282386" y="4476750"/>
                </a:cubicBezTo>
                <a:cubicBezTo>
                  <a:pt x="2279211" y="4543425"/>
                  <a:pt x="2284802" y="4611101"/>
                  <a:pt x="2272861" y="4676775"/>
                </a:cubicBezTo>
                <a:cubicBezTo>
                  <a:pt x="2271065" y="4686653"/>
                  <a:pt x="2248776" y="4677320"/>
                  <a:pt x="2244286" y="4686300"/>
                </a:cubicBezTo>
                <a:cubicBezTo>
                  <a:pt x="2239796" y="4695280"/>
                  <a:pt x="2251376" y="4705135"/>
                  <a:pt x="2253811" y="4714875"/>
                </a:cubicBezTo>
                <a:cubicBezTo>
                  <a:pt x="2257738" y="4730581"/>
                  <a:pt x="2260161" y="4746625"/>
                  <a:pt x="2263336" y="4762500"/>
                </a:cubicBezTo>
                <a:cubicBezTo>
                  <a:pt x="2260161" y="4772025"/>
                  <a:pt x="2261981" y="4785239"/>
                  <a:pt x="2253811" y="4791075"/>
                </a:cubicBezTo>
                <a:cubicBezTo>
                  <a:pt x="2237471" y="4802747"/>
                  <a:pt x="2213369" y="4798986"/>
                  <a:pt x="2196661" y="4810125"/>
                </a:cubicBezTo>
                <a:cubicBezTo>
                  <a:pt x="2187136" y="4816475"/>
                  <a:pt x="2176880" y="4821846"/>
                  <a:pt x="2168086" y="4829175"/>
                </a:cubicBezTo>
                <a:cubicBezTo>
                  <a:pt x="2156260" y="4839030"/>
                  <a:pt x="2129606" y="4873066"/>
                  <a:pt x="2110936" y="4876800"/>
                </a:cubicBezTo>
                <a:cubicBezTo>
                  <a:pt x="2073446" y="4884298"/>
                  <a:pt x="2034736" y="4883150"/>
                  <a:pt x="1996636" y="4886325"/>
                </a:cubicBezTo>
                <a:cubicBezTo>
                  <a:pt x="1983936" y="4895850"/>
                  <a:pt x="1971541" y="4905796"/>
                  <a:pt x="1958536" y="4914900"/>
                </a:cubicBezTo>
                <a:cubicBezTo>
                  <a:pt x="1939779" y="4928030"/>
                  <a:pt x="1901386" y="4953000"/>
                  <a:pt x="1901386" y="4953000"/>
                </a:cubicBezTo>
                <a:cubicBezTo>
                  <a:pt x="1895036" y="4962525"/>
                  <a:pt x="1890431" y="4973480"/>
                  <a:pt x="1882336" y="4981575"/>
                </a:cubicBezTo>
                <a:cubicBezTo>
                  <a:pt x="1874241" y="4989670"/>
                  <a:pt x="1864000" y="4995505"/>
                  <a:pt x="1853761" y="5000625"/>
                </a:cubicBezTo>
                <a:cubicBezTo>
                  <a:pt x="1810463" y="5022274"/>
                  <a:pt x="1712906" y="5018170"/>
                  <a:pt x="1691836" y="5019675"/>
                </a:cubicBezTo>
                <a:cubicBezTo>
                  <a:pt x="1663261" y="5038725"/>
                  <a:pt x="1660086" y="5035550"/>
                  <a:pt x="1644211" y="5067300"/>
                </a:cubicBezTo>
                <a:cubicBezTo>
                  <a:pt x="1639721" y="5076280"/>
                  <a:pt x="1641786" y="5088775"/>
                  <a:pt x="1634686" y="5095875"/>
                </a:cubicBezTo>
                <a:cubicBezTo>
                  <a:pt x="1627586" y="5102975"/>
                  <a:pt x="1615912" y="5103222"/>
                  <a:pt x="1606111" y="5105400"/>
                </a:cubicBezTo>
                <a:cubicBezTo>
                  <a:pt x="1587258" y="5109590"/>
                  <a:pt x="1568011" y="5111750"/>
                  <a:pt x="1548961" y="5114925"/>
                </a:cubicBezTo>
                <a:cubicBezTo>
                  <a:pt x="1542611" y="5124450"/>
                  <a:pt x="1534420" y="5132978"/>
                  <a:pt x="1529911" y="5143500"/>
                </a:cubicBezTo>
                <a:cubicBezTo>
                  <a:pt x="1524754" y="5155532"/>
                  <a:pt x="1523982" y="5169013"/>
                  <a:pt x="1520386" y="5181600"/>
                </a:cubicBezTo>
                <a:cubicBezTo>
                  <a:pt x="1517628" y="5191254"/>
                  <a:pt x="1514036" y="5200650"/>
                  <a:pt x="1510861" y="5210175"/>
                </a:cubicBezTo>
                <a:cubicBezTo>
                  <a:pt x="1520386" y="5216525"/>
                  <a:pt x="1531341" y="5221130"/>
                  <a:pt x="1539436" y="5229225"/>
                </a:cubicBezTo>
                <a:cubicBezTo>
                  <a:pt x="1547531" y="5237320"/>
                  <a:pt x="1552806" y="5247861"/>
                  <a:pt x="1558486" y="5257800"/>
                </a:cubicBezTo>
                <a:cubicBezTo>
                  <a:pt x="1582814" y="5300373"/>
                  <a:pt x="1572489" y="5285617"/>
                  <a:pt x="1587061" y="5324475"/>
                </a:cubicBezTo>
                <a:cubicBezTo>
                  <a:pt x="1607034" y="5377736"/>
                  <a:pt x="1598856" y="5361217"/>
                  <a:pt x="1625161" y="5400675"/>
                </a:cubicBezTo>
                <a:cubicBezTo>
                  <a:pt x="1621986" y="5416550"/>
                  <a:pt x="1623668" y="5434244"/>
                  <a:pt x="1615636" y="5448300"/>
                </a:cubicBezTo>
                <a:cubicBezTo>
                  <a:pt x="1609956" y="5458239"/>
                  <a:pt x="1598420" y="5465930"/>
                  <a:pt x="1587061" y="5467350"/>
                </a:cubicBezTo>
                <a:cubicBezTo>
                  <a:pt x="1570342" y="5469440"/>
                  <a:pt x="1529522" y="5454520"/>
                  <a:pt x="1510861" y="5448300"/>
                </a:cubicBezTo>
                <a:lnTo>
                  <a:pt x="1167961" y="5457825"/>
                </a:lnTo>
                <a:cubicBezTo>
                  <a:pt x="1154988" y="5459578"/>
                  <a:pt x="1160778" y="5483045"/>
                  <a:pt x="1158436" y="5495925"/>
                </a:cubicBezTo>
                <a:cubicBezTo>
                  <a:pt x="1154420" y="5518014"/>
                  <a:pt x="1162694" y="5544879"/>
                  <a:pt x="1148911" y="5562600"/>
                </a:cubicBezTo>
                <a:cubicBezTo>
                  <a:pt x="1136583" y="5578451"/>
                  <a:pt x="1110811" y="5575300"/>
                  <a:pt x="1091761" y="5581650"/>
                </a:cubicBezTo>
                <a:cubicBezTo>
                  <a:pt x="1032915" y="5601265"/>
                  <a:pt x="1073176" y="5590176"/>
                  <a:pt x="967936" y="5600700"/>
                </a:cubicBezTo>
                <a:cubicBezTo>
                  <a:pt x="958411" y="5607050"/>
                  <a:pt x="949600" y="5614630"/>
                  <a:pt x="939361" y="5619750"/>
                </a:cubicBezTo>
                <a:cubicBezTo>
                  <a:pt x="930381" y="5624240"/>
                  <a:pt x="915276" y="5620295"/>
                  <a:pt x="910786" y="5629275"/>
                </a:cubicBezTo>
                <a:cubicBezTo>
                  <a:pt x="900746" y="5649355"/>
                  <a:pt x="904436" y="5673725"/>
                  <a:pt x="901261" y="5695950"/>
                </a:cubicBezTo>
                <a:cubicBezTo>
                  <a:pt x="904436" y="5715000"/>
                  <a:pt x="902942" y="5735452"/>
                  <a:pt x="910786" y="5753100"/>
                </a:cubicBezTo>
                <a:cubicBezTo>
                  <a:pt x="918506" y="5770470"/>
                  <a:pt x="952756" y="5790605"/>
                  <a:pt x="967936" y="5800725"/>
                </a:cubicBezTo>
                <a:cubicBezTo>
                  <a:pt x="974286" y="5791200"/>
                  <a:pt x="978047" y="5779301"/>
                  <a:pt x="986986" y="5772150"/>
                </a:cubicBezTo>
                <a:cubicBezTo>
                  <a:pt x="1012175" y="5751999"/>
                  <a:pt x="1060819" y="5769090"/>
                  <a:pt x="1082236" y="5772150"/>
                </a:cubicBezTo>
                <a:cubicBezTo>
                  <a:pt x="1091761" y="5775325"/>
                  <a:pt x="1101157" y="5778917"/>
                  <a:pt x="1110811" y="5781675"/>
                </a:cubicBezTo>
                <a:cubicBezTo>
                  <a:pt x="1123398" y="5785271"/>
                  <a:pt x="1140392" y="5781261"/>
                  <a:pt x="1148911" y="5791200"/>
                </a:cubicBezTo>
                <a:cubicBezTo>
                  <a:pt x="1161979" y="5806446"/>
                  <a:pt x="1161611" y="5829300"/>
                  <a:pt x="1167961" y="5848350"/>
                </a:cubicBezTo>
                <a:lnTo>
                  <a:pt x="1177486" y="5876925"/>
                </a:lnTo>
                <a:cubicBezTo>
                  <a:pt x="1161322" y="5925416"/>
                  <a:pt x="1180950" y="5891934"/>
                  <a:pt x="1139386" y="5915025"/>
                </a:cubicBezTo>
                <a:cubicBezTo>
                  <a:pt x="1119372" y="5926144"/>
                  <a:pt x="1082236" y="5953125"/>
                  <a:pt x="1082236" y="5953125"/>
                </a:cubicBezTo>
                <a:cubicBezTo>
                  <a:pt x="1053726" y="6038654"/>
                  <a:pt x="1078309" y="5956552"/>
                  <a:pt x="1063186" y="6153150"/>
                </a:cubicBezTo>
                <a:cubicBezTo>
                  <a:pt x="1047917" y="6351651"/>
                  <a:pt x="1063520" y="6161003"/>
                  <a:pt x="1044136" y="6257925"/>
                </a:cubicBezTo>
                <a:cubicBezTo>
                  <a:pt x="1036561" y="6295800"/>
                  <a:pt x="1031436" y="6334125"/>
                  <a:pt x="1025086" y="6372225"/>
                </a:cubicBezTo>
                <a:lnTo>
                  <a:pt x="1015561" y="6429375"/>
                </a:lnTo>
                <a:cubicBezTo>
                  <a:pt x="1018736" y="6451600"/>
                  <a:pt x="1013033" y="6477109"/>
                  <a:pt x="1025086" y="6496050"/>
                </a:cubicBezTo>
                <a:cubicBezTo>
                  <a:pt x="1037378" y="6515366"/>
                  <a:pt x="1082236" y="6534150"/>
                  <a:pt x="1082236" y="6534150"/>
                </a:cubicBezTo>
                <a:cubicBezTo>
                  <a:pt x="1142886" y="6513933"/>
                  <a:pt x="1082747" y="6542908"/>
                  <a:pt x="1120336" y="6486525"/>
                </a:cubicBezTo>
                <a:cubicBezTo>
                  <a:pt x="1133983" y="6466054"/>
                  <a:pt x="1167331" y="6463573"/>
                  <a:pt x="1187011" y="6457950"/>
                </a:cubicBezTo>
                <a:cubicBezTo>
                  <a:pt x="1221517" y="6448091"/>
                  <a:pt x="1212852" y="6450247"/>
                  <a:pt x="1244161" y="6429375"/>
                </a:cubicBezTo>
                <a:cubicBezTo>
                  <a:pt x="1256861" y="6410325"/>
                  <a:pt x="1276708" y="6394437"/>
                  <a:pt x="1282261" y="6372225"/>
                </a:cubicBezTo>
                <a:cubicBezTo>
                  <a:pt x="1289548" y="6343078"/>
                  <a:pt x="1288910" y="6327476"/>
                  <a:pt x="1310836" y="6305550"/>
                </a:cubicBezTo>
                <a:cubicBezTo>
                  <a:pt x="1332762" y="6283624"/>
                  <a:pt x="1348364" y="6284262"/>
                  <a:pt x="1377511" y="6276975"/>
                </a:cubicBezTo>
                <a:cubicBezTo>
                  <a:pt x="1387036" y="6270625"/>
                  <a:pt x="1395625" y="6262574"/>
                  <a:pt x="1406086" y="6257925"/>
                </a:cubicBezTo>
                <a:cubicBezTo>
                  <a:pt x="1424436" y="6249770"/>
                  <a:pt x="1463236" y="6238875"/>
                  <a:pt x="1463236" y="6238875"/>
                </a:cubicBezTo>
                <a:cubicBezTo>
                  <a:pt x="1469586" y="6229350"/>
                  <a:pt x="1473347" y="6217451"/>
                  <a:pt x="1482286" y="6210300"/>
                </a:cubicBezTo>
                <a:cubicBezTo>
                  <a:pt x="1490126" y="6204028"/>
                  <a:pt x="1502507" y="6206344"/>
                  <a:pt x="1510861" y="6200775"/>
                </a:cubicBezTo>
                <a:cubicBezTo>
                  <a:pt x="1522069" y="6193303"/>
                  <a:pt x="1530812" y="6182548"/>
                  <a:pt x="1539436" y="6172200"/>
                </a:cubicBezTo>
                <a:cubicBezTo>
                  <a:pt x="1546765" y="6163406"/>
                  <a:pt x="1548778" y="6149692"/>
                  <a:pt x="1558486" y="6143625"/>
                </a:cubicBezTo>
                <a:cubicBezTo>
                  <a:pt x="1575514" y="6132982"/>
                  <a:pt x="1615636" y="6124575"/>
                  <a:pt x="1615636" y="6124575"/>
                </a:cubicBezTo>
                <a:cubicBezTo>
                  <a:pt x="1621986" y="6115050"/>
                  <a:pt x="1631066" y="6106860"/>
                  <a:pt x="1634686" y="6096000"/>
                </a:cubicBezTo>
                <a:cubicBezTo>
                  <a:pt x="1640793" y="6077678"/>
                  <a:pt x="1632986" y="6054565"/>
                  <a:pt x="1644211" y="6038850"/>
                </a:cubicBezTo>
                <a:cubicBezTo>
                  <a:pt x="1651820" y="6028198"/>
                  <a:pt x="1669611" y="6032500"/>
                  <a:pt x="1682311" y="6029325"/>
                </a:cubicBezTo>
                <a:cubicBezTo>
                  <a:pt x="1755336" y="6032500"/>
                  <a:pt x="1828507" y="6033244"/>
                  <a:pt x="1901386" y="6038850"/>
                </a:cubicBezTo>
                <a:cubicBezTo>
                  <a:pt x="1911397" y="6039620"/>
                  <a:pt x="1922861" y="6055475"/>
                  <a:pt x="1929961" y="6048375"/>
                </a:cubicBezTo>
                <a:cubicBezTo>
                  <a:pt x="1937061" y="6041275"/>
                  <a:pt x="1924926" y="6028780"/>
                  <a:pt x="1920436" y="6019800"/>
                </a:cubicBezTo>
                <a:cubicBezTo>
                  <a:pt x="1902699" y="5984327"/>
                  <a:pt x="1899143" y="5994248"/>
                  <a:pt x="1872811" y="5962650"/>
                </a:cubicBezTo>
                <a:cubicBezTo>
                  <a:pt x="1855982" y="5942455"/>
                  <a:pt x="1846356" y="5919266"/>
                  <a:pt x="1834711" y="5895975"/>
                </a:cubicBezTo>
                <a:cubicBezTo>
                  <a:pt x="1844236" y="5886450"/>
                  <a:pt x="1852078" y="5874872"/>
                  <a:pt x="1863286" y="5867400"/>
                </a:cubicBezTo>
                <a:cubicBezTo>
                  <a:pt x="1900795" y="5842394"/>
                  <a:pt x="1888488" y="5879753"/>
                  <a:pt x="1910911" y="5829300"/>
                </a:cubicBezTo>
                <a:cubicBezTo>
                  <a:pt x="1919066" y="5810950"/>
                  <a:pt x="1923611" y="5791200"/>
                  <a:pt x="1929961" y="5772150"/>
                </a:cubicBezTo>
                <a:cubicBezTo>
                  <a:pt x="1933136" y="5762625"/>
                  <a:pt x="1929961" y="5746750"/>
                  <a:pt x="1939486" y="5743575"/>
                </a:cubicBezTo>
                <a:cubicBezTo>
                  <a:pt x="2003812" y="5722133"/>
                  <a:pt x="1924631" y="5746876"/>
                  <a:pt x="2025211" y="5724525"/>
                </a:cubicBezTo>
                <a:cubicBezTo>
                  <a:pt x="2035012" y="5722347"/>
                  <a:pt x="2044261" y="5718175"/>
                  <a:pt x="2053786" y="5715000"/>
                </a:cubicBezTo>
                <a:cubicBezTo>
                  <a:pt x="2113743" y="5723565"/>
                  <a:pt x="2162825" y="5735804"/>
                  <a:pt x="2225236" y="5715000"/>
                </a:cubicBezTo>
                <a:cubicBezTo>
                  <a:pt x="2234761" y="5711825"/>
                  <a:pt x="2229192" y="5694779"/>
                  <a:pt x="2234761" y="5686425"/>
                </a:cubicBezTo>
                <a:cubicBezTo>
                  <a:pt x="2242233" y="5675217"/>
                  <a:pt x="2252703" y="5666120"/>
                  <a:pt x="2263336" y="5657850"/>
                </a:cubicBezTo>
                <a:cubicBezTo>
                  <a:pt x="2281408" y="5643794"/>
                  <a:pt x="2298766" y="5626990"/>
                  <a:pt x="2320486" y="5619750"/>
                </a:cubicBezTo>
                <a:lnTo>
                  <a:pt x="2377636" y="5600700"/>
                </a:lnTo>
                <a:cubicBezTo>
                  <a:pt x="2387161" y="5597525"/>
                  <a:pt x="2396471" y="5593610"/>
                  <a:pt x="2406211" y="5591175"/>
                </a:cubicBezTo>
                <a:lnTo>
                  <a:pt x="2444311" y="5581650"/>
                </a:lnTo>
                <a:cubicBezTo>
                  <a:pt x="2463361" y="5568950"/>
                  <a:pt x="2485272" y="5559739"/>
                  <a:pt x="2501461" y="5543550"/>
                </a:cubicBezTo>
                <a:cubicBezTo>
                  <a:pt x="2510986" y="5534025"/>
                  <a:pt x="2518261" y="5521517"/>
                  <a:pt x="2530036" y="5514975"/>
                </a:cubicBezTo>
                <a:cubicBezTo>
                  <a:pt x="2547589" y="5505223"/>
                  <a:pt x="2587186" y="5495925"/>
                  <a:pt x="2587186" y="5495925"/>
                </a:cubicBezTo>
                <a:cubicBezTo>
                  <a:pt x="2590361" y="5486400"/>
                  <a:pt x="2594533" y="5477151"/>
                  <a:pt x="2596711" y="5467350"/>
                </a:cubicBezTo>
                <a:cubicBezTo>
                  <a:pt x="2600901" y="5448497"/>
                  <a:pt x="2596654" y="5426968"/>
                  <a:pt x="2606236" y="5410200"/>
                </a:cubicBezTo>
                <a:cubicBezTo>
                  <a:pt x="2611217" y="5401483"/>
                  <a:pt x="2625831" y="5405165"/>
                  <a:pt x="2634811" y="5400675"/>
                </a:cubicBezTo>
                <a:cubicBezTo>
                  <a:pt x="2645050" y="5395555"/>
                  <a:pt x="2652925" y="5386274"/>
                  <a:pt x="2663386" y="5381625"/>
                </a:cubicBezTo>
                <a:cubicBezTo>
                  <a:pt x="2681736" y="5373470"/>
                  <a:pt x="2703828" y="5373714"/>
                  <a:pt x="2720536" y="5362575"/>
                </a:cubicBezTo>
                <a:cubicBezTo>
                  <a:pt x="2760003" y="5336263"/>
                  <a:pt x="2738005" y="5346301"/>
                  <a:pt x="2787211" y="5334000"/>
                </a:cubicBezTo>
                <a:cubicBezTo>
                  <a:pt x="2806261" y="5321300"/>
                  <a:pt x="2837121" y="5317620"/>
                  <a:pt x="2844361" y="5295900"/>
                </a:cubicBezTo>
                <a:cubicBezTo>
                  <a:pt x="2857061" y="5257800"/>
                  <a:pt x="2844361" y="5270500"/>
                  <a:pt x="2882461" y="5257800"/>
                </a:cubicBezTo>
                <a:cubicBezTo>
                  <a:pt x="2906402" y="5185976"/>
                  <a:pt x="2874107" y="5274508"/>
                  <a:pt x="2911036" y="5200650"/>
                </a:cubicBezTo>
                <a:cubicBezTo>
                  <a:pt x="2915526" y="5191670"/>
                  <a:pt x="2917386" y="5181600"/>
                  <a:pt x="2920561" y="5172075"/>
                </a:cubicBezTo>
                <a:cubicBezTo>
                  <a:pt x="2937870" y="4947061"/>
                  <a:pt x="2905213" y="5107520"/>
                  <a:pt x="2949136" y="5019675"/>
                </a:cubicBezTo>
                <a:cubicBezTo>
                  <a:pt x="2953626" y="5010695"/>
                  <a:pt x="2953785" y="4999877"/>
                  <a:pt x="2958661" y="4991100"/>
                </a:cubicBezTo>
                <a:cubicBezTo>
                  <a:pt x="2969780" y="4971086"/>
                  <a:pt x="2996761" y="4933950"/>
                  <a:pt x="2996761" y="4933950"/>
                </a:cubicBezTo>
                <a:cubicBezTo>
                  <a:pt x="2999936" y="4867275"/>
                  <a:pt x="3000963" y="4800463"/>
                  <a:pt x="3006286" y="4733925"/>
                </a:cubicBezTo>
                <a:cubicBezTo>
                  <a:pt x="3007330" y="4720876"/>
                  <a:pt x="3014187" y="4708815"/>
                  <a:pt x="3015811" y="4695825"/>
                </a:cubicBezTo>
                <a:cubicBezTo>
                  <a:pt x="3034457" y="4546658"/>
                  <a:pt x="3011070" y="4624324"/>
                  <a:pt x="3034861" y="4552950"/>
                </a:cubicBezTo>
                <a:cubicBezTo>
                  <a:pt x="3031686" y="4387850"/>
                  <a:pt x="3031230" y="4222675"/>
                  <a:pt x="3025336" y="4057650"/>
                </a:cubicBezTo>
                <a:cubicBezTo>
                  <a:pt x="3024760" y="4041527"/>
                  <a:pt x="2998753" y="3968375"/>
                  <a:pt x="2996761" y="3962400"/>
                </a:cubicBezTo>
                <a:cubicBezTo>
                  <a:pt x="2993586" y="3952875"/>
                  <a:pt x="2992805" y="3942179"/>
                  <a:pt x="2987236" y="3933825"/>
                </a:cubicBezTo>
                <a:cubicBezTo>
                  <a:pt x="2959380" y="3892041"/>
                  <a:pt x="2975055" y="3914408"/>
                  <a:pt x="2939611" y="3867150"/>
                </a:cubicBezTo>
                <a:cubicBezTo>
                  <a:pt x="2913450" y="3762504"/>
                  <a:pt x="2953100" y="3893334"/>
                  <a:pt x="2901511" y="3800475"/>
                </a:cubicBezTo>
                <a:cubicBezTo>
                  <a:pt x="2891759" y="3782922"/>
                  <a:pt x="2888811" y="3762375"/>
                  <a:pt x="2882461" y="3743325"/>
                </a:cubicBezTo>
                <a:cubicBezTo>
                  <a:pt x="2879286" y="3733800"/>
                  <a:pt x="2878505" y="3723104"/>
                  <a:pt x="2872936" y="3714750"/>
                </a:cubicBezTo>
                <a:cubicBezTo>
                  <a:pt x="2866586" y="3705225"/>
                  <a:pt x="2858535" y="3696636"/>
                  <a:pt x="2853886" y="3686175"/>
                </a:cubicBezTo>
                <a:cubicBezTo>
                  <a:pt x="2845731" y="3667825"/>
                  <a:pt x="2841186" y="3648075"/>
                  <a:pt x="2834836" y="3629025"/>
                </a:cubicBezTo>
                <a:cubicBezTo>
                  <a:pt x="2831661" y="3619500"/>
                  <a:pt x="2831335" y="3608482"/>
                  <a:pt x="2825311" y="3600450"/>
                </a:cubicBezTo>
                <a:cubicBezTo>
                  <a:pt x="2815786" y="3587750"/>
                  <a:pt x="2807356" y="3574150"/>
                  <a:pt x="2796736" y="3562350"/>
                </a:cubicBezTo>
                <a:cubicBezTo>
                  <a:pt x="2768336" y="3530795"/>
                  <a:pt x="2738874" y="3513301"/>
                  <a:pt x="2720536" y="3476625"/>
                </a:cubicBezTo>
                <a:cubicBezTo>
                  <a:pt x="2716046" y="3467645"/>
                  <a:pt x="2715501" y="3457030"/>
                  <a:pt x="2711011" y="3448050"/>
                </a:cubicBezTo>
                <a:cubicBezTo>
                  <a:pt x="2705891" y="3437811"/>
                  <a:pt x="2697081" y="3429714"/>
                  <a:pt x="2691961" y="3419475"/>
                </a:cubicBezTo>
                <a:cubicBezTo>
                  <a:pt x="2687471" y="3410495"/>
                  <a:pt x="2688005" y="3399254"/>
                  <a:pt x="2682436" y="3390900"/>
                </a:cubicBezTo>
                <a:cubicBezTo>
                  <a:pt x="2674964" y="3379692"/>
                  <a:pt x="2662131" y="3372958"/>
                  <a:pt x="2653861" y="3362325"/>
                </a:cubicBezTo>
                <a:cubicBezTo>
                  <a:pt x="2614733" y="3312018"/>
                  <a:pt x="2628159" y="3310744"/>
                  <a:pt x="2587186" y="3276600"/>
                </a:cubicBezTo>
                <a:cubicBezTo>
                  <a:pt x="2578392" y="3269271"/>
                  <a:pt x="2568136" y="3263900"/>
                  <a:pt x="2558611" y="3257550"/>
                </a:cubicBezTo>
                <a:cubicBezTo>
                  <a:pt x="2514161" y="3190875"/>
                  <a:pt x="2539561" y="3213100"/>
                  <a:pt x="2491936" y="3181350"/>
                </a:cubicBezTo>
                <a:cubicBezTo>
                  <a:pt x="2444638" y="3110404"/>
                  <a:pt x="2505427" y="3197539"/>
                  <a:pt x="2444311" y="3124200"/>
                </a:cubicBezTo>
                <a:cubicBezTo>
                  <a:pt x="2436982" y="3115406"/>
                  <a:pt x="2434200" y="3102776"/>
                  <a:pt x="2425261" y="3095625"/>
                </a:cubicBezTo>
                <a:cubicBezTo>
                  <a:pt x="2417421" y="3089353"/>
                  <a:pt x="2406211" y="3089275"/>
                  <a:pt x="2396686" y="3086100"/>
                </a:cubicBezTo>
                <a:cubicBezTo>
                  <a:pt x="2377636" y="3067050"/>
                  <a:pt x="2354480" y="3051366"/>
                  <a:pt x="2339536" y="3028950"/>
                </a:cubicBezTo>
                <a:cubicBezTo>
                  <a:pt x="2326836" y="3009900"/>
                  <a:pt x="2320486" y="2984500"/>
                  <a:pt x="2301436" y="2971800"/>
                </a:cubicBezTo>
                <a:cubicBezTo>
                  <a:pt x="2291911" y="2965450"/>
                  <a:pt x="2280956" y="2960845"/>
                  <a:pt x="2272861" y="2952750"/>
                </a:cubicBezTo>
                <a:cubicBezTo>
                  <a:pt x="2201974" y="2881863"/>
                  <a:pt x="2283054" y="2940495"/>
                  <a:pt x="2215711" y="2895600"/>
                </a:cubicBezTo>
                <a:cubicBezTo>
                  <a:pt x="2180786" y="2843213"/>
                  <a:pt x="2215711" y="2887663"/>
                  <a:pt x="2168086" y="2847975"/>
                </a:cubicBezTo>
                <a:cubicBezTo>
                  <a:pt x="2157738" y="2839351"/>
                  <a:pt x="2148135" y="2829748"/>
                  <a:pt x="2139511" y="2819400"/>
                </a:cubicBezTo>
                <a:cubicBezTo>
                  <a:pt x="2132182" y="2810606"/>
                  <a:pt x="2129255" y="2798154"/>
                  <a:pt x="2120461" y="2790825"/>
                </a:cubicBezTo>
                <a:cubicBezTo>
                  <a:pt x="2109553" y="2781735"/>
                  <a:pt x="2094537" y="2779080"/>
                  <a:pt x="2082361" y="2771775"/>
                </a:cubicBezTo>
                <a:lnTo>
                  <a:pt x="1996636" y="2714625"/>
                </a:lnTo>
                <a:lnTo>
                  <a:pt x="1968061" y="2695575"/>
                </a:lnTo>
                <a:cubicBezTo>
                  <a:pt x="1961711" y="2686050"/>
                  <a:pt x="1957106" y="2675095"/>
                  <a:pt x="1949011" y="2667000"/>
                </a:cubicBezTo>
                <a:cubicBezTo>
                  <a:pt x="1842418" y="2560407"/>
                  <a:pt x="1931259" y="2656969"/>
                  <a:pt x="1863286" y="2600325"/>
                </a:cubicBezTo>
                <a:cubicBezTo>
                  <a:pt x="1815720" y="2560687"/>
                  <a:pt x="1856354" y="2578964"/>
                  <a:pt x="1806136" y="2562225"/>
                </a:cubicBezTo>
                <a:cubicBezTo>
                  <a:pt x="1796611" y="2552700"/>
                  <a:pt x="1787909" y="2542274"/>
                  <a:pt x="1777561" y="2533650"/>
                </a:cubicBezTo>
                <a:cubicBezTo>
                  <a:pt x="1768767" y="2526321"/>
                  <a:pt x="1757081" y="2522695"/>
                  <a:pt x="1748986" y="2514600"/>
                </a:cubicBezTo>
                <a:cubicBezTo>
                  <a:pt x="1730522" y="2496136"/>
                  <a:pt x="1728158" y="2480691"/>
                  <a:pt x="1720411" y="2457450"/>
                </a:cubicBezTo>
                <a:cubicBezTo>
                  <a:pt x="1723586" y="2482850"/>
                  <a:pt x="1714221" y="2513444"/>
                  <a:pt x="1729936" y="2533650"/>
                </a:cubicBezTo>
                <a:cubicBezTo>
                  <a:pt x="1741793" y="2548895"/>
                  <a:pt x="1768588" y="2537626"/>
                  <a:pt x="1787086" y="2543175"/>
                </a:cubicBezTo>
                <a:cubicBezTo>
                  <a:pt x="1800686" y="2547255"/>
                  <a:pt x="1812486" y="2555875"/>
                  <a:pt x="1825186" y="2562225"/>
                </a:cubicBezTo>
                <a:cubicBezTo>
                  <a:pt x="1822134" y="2550018"/>
                  <a:pt x="1812968" y="2509215"/>
                  <a:pt x="1806136" y="2495550"/>
                </a:cubicBezTo>
                <a:cubicBezTo>
                  <a:pt x="1792875" y="2469028"/>
                  <a:pt x="1779577" y="2459466"/>
                  <a:pt x="1758511" y="2438400"/>
                </a:cubicBezTo>
                <a:cubicBezTo>
                  <a:pt x="1761686" y="2428875"/>
                  <a:pt x="1763546" y="2418805"/>
                  <a:pt x="1768036" y="2409825"/>
                </a:cubicBezTo>
                <a:cubicBezTo>
                  <a:pt x="1773156" y="2399586"/>
                  <a:pt x="1787086" y="2392698"/>
                  <a:pt x="1787086" y="2381250"/>
                </a:cubicBezTo>
                <a:cubicBezTo>
                  <a:pt x="1787086" y="2351978"/>
                  <a:pt x="1779294" y="2322545"/>
                  <a:pt x="1768036" y="2295525"/>
                </a:cubicBezTo>
                <a:cubicBezTo>
                  <a:pt x="1762492" y="2282220"/>
                  <a:pt x="1724217" y="2254565"/>
                  <a:pt x="1710886" y="2247900"/>
                </a:cubicBezTo>
                <a:cubicBezTo>
                  <a:pt x="1701906" y="2243410"/>
                  <a:pt x="1691088" y="2243251"/>
                  <a:pt x="1682311" y="2238375"/>
                </a:cubicBezTo>
                <a:cubicBezTo>
                  <a:pt x="1584055" y="2183788"/>
                  <a:pt x="1661244" y="2212303"/>
                  <a:pt x="1596586" y="2190750"/>
                </a:cubicBezTo>
                <a:cubicBezTo>
                  <a:pt x="1587061" y="2181225"/>
                  <a:pt x="1576635" y="2172523"/>
                  <a:pt x="1568011" y="2162175"/>
                </a:cubicBezTo>
                <a:cubicBezTo>
                  <a:pt x="1560682" y="2153381"/>
                  <a:pt x="1557056" y="2141695"/>
                  <a:pt x="1548961" y="2133600"/>
                </a:cubicBezTo>
                <a:cubicBezTo>
                  <a:pt x="1540866" y="2125505"/>
                  <a:pt x="1529180" y="2121879"/>
                  <a:pt x="1520386" y="2114550"/>
                </a:cubicBezTo>
                <a:cubicBezTo>
                  <a:pt x="1510038" y="2105926"/>
                  <a:pt x="1502444" y="2094245"/>
                  <a:pt x="1491811" y="2085975"/>
                </a:cubicBezTo>
                <a:cubicBezTo>
                  <a:pt x="1491048" y="2085382"/>
                  <a:pt x="1404721" y="2029500"/>
                  <a:pt x="1396561" y="2019300"/>
                </a:cubicBezTo>
                <a:cubicBezTo>
                  <a:pt x="1392594" y="2014341"/>
                  <a:pt x="1396561" y="2006600"/>
                  <a:pt x="1396561" y="2000250"/>
                </a:cubicBezTo>
              </a:path>
            </a:pathLst>
          </a:custGeom>
          <a:blipFill>
            <a:blip r:embed="rId3" cstate="print"/>
            <a:stretch>
              <a:fillRect/>
            </a:stretch>
          </a:blipFill>
          <a:ln w="5397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During WWII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Japan Takes Over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5257800" y="152400"/>
            <a:ext cx="3034861" cy="6542908"/>
          </a:xfrm>
          <a:custGeom>
            <a:avLst/>
            <a:gdLst>
              <a:gd name="connsiteX0" fmla="*/ 1672786 w 3034861"/>
              <a:gd name="connsiteY0" fmla="*/ 2219325 h 6542908"/>
              <a:gd name="connsiteX1" fmla="*/ 1644211 w 3034861"/>
              <a:gd name="connsiteY1" fmla="*/ 2209800 h 6542908"/>
              <a:gd name="connsiteX2" fmla="*/ 1587061 w 3034861"/>
              <a:gd name="connsiteY2" fmla="*/ 2171700 h 6542908"/>
              <a:gd name="connsiteX3" fmla="*/ 1568011 w 3034861"/>
              <a:gd name="connsiteY3" fmla="*/ 2143125 h 6542908"/>
              <a:gd name="connsiteX4" fmla="*/ 1520386 w 3034861"/>
              <a:gd name="connsiteY4" fmla="*/ 2085975 h 6542908"/>
              <a:gd name="connsiteX5" fmla="*/ 1510861 w 3034861"/>
              <a:gd name="connsiteY5" fmla="*/ 2057400 h 6542908"/>
              <a:gd name="connsiteX6" fmla="*/ 1491811 w 3034861"/>
              <a:gd name="connsiteY6" fmla="*/ 2028825 h 6542908"/>
              <a:gd name="connsiteX7" fmla="*/ 1482286 w 3034861"/>
              <a:gd name="connsiteY7" fmla="*/ 2000250 h 6542908"/>
              <a:gd name="connsiteX8" fmla="*/ 1444186 w 3034861"/>
              <a:gd name="connsiteY8" fmla="*/ 1943100 h 6542908"/>
              <a:gd name="connsiteX9" fmla="*/ 1425136 w 3034861"/>
              <a:gd name="connsiteY9" fmla="*/ 1914525 h 6542908"/>
              <a:gd name="connsiteX10" fmla="*/ 1434661 w 3034861"/>
              <a:gd name="connsiteY10" fmla="*/ 1857375 h 6542908"/>
              <a:gd name="connsiteX11" fmla="*/ 1491811 w 3034861"/>
              <a:gd name="connsiteY11" fmla="*/ 1838325 h 6542908"/>
              <a:gd name="connsiteX12" fmla="*/ 1501336 w 3034861"/>
              <a:gd name="connsiteY12" fmla="*/ 1600200 h 6542908"/>
              <a:gd name="connsiteX13" fmla="*/ 1529911 w 3034861"/>
              <a:gd name="connsiteY13" fmla="*/ 1571625 h 6542908"/>
              <a:gd name="connsiteX14" fmla="*/ 1596586 w 3034861"/>
              <a:gd name="connsiteY14" fmla="*/ 1495425 h 6542908"/>
              <a:gd name="connsiteX15" fmla="*/ 1653736 w 3034861"/>
              <a:gd name="connsiteY15" fmla="*/ 1485900 h 6542908"/>
              <a:gd name="connsiteX16" fmla="*/ 1663261 w 3034861"/>
              <a:gd name="connsiteY16" fmla="*/ 1457325 h 6542908"/>
              <a:gd name="connsiteX17" fmla="*/ 1739461 w 3034861"/>
              <a:gd name="connsiteY17" fmla="*/ 1390650 h 6542908"/>
              <a:gd name="connsiteX18" fmla="*/ 1768036 w 3034861"/>
              <a:gd name="connsiteY18" fmla="*/ 1371600 h 6542908"/>
              <a:gd name="connsiteX19" fmla="*/ 1796611 w 3034861"/>
              <a:gd name="connsiteY19" fmla="*/ 1352550 h 6542908"/>
              <a:gd name="connsiteX20" fmla="*/ 1825186 w 3034861"/>
              <a:gd name="connsiteY20" fmla="*/ 1257300 h 6542908"/>
              <a:gd name="connsiteX21" fmla="*/ 1872811 w 3034861"/>
              <a:gd name="connsiteY21" fmla="*/ 1200150 h 6542908"/>
              <a:gd name="connsiteX22" fmla="*/ 1891861 w 3034861"/>
              <a:gd name="connsiteY22" fmla="*/ 1171575 h 6542908"/>
              <a:gd name="connsiteX23" fmla="*/ 1901386 w 3034861"/>
              <a:gd name="connsiteY23" fmla="*/ 1066800 h 6542908"/>
              <a:gd name="connsiteX24" fmla="*/ 1910911 w 3034861"/>
              <a:gd name="connsiteY24" fmla="*/ 1038225 h 6542908"/>
              <a:gd name="connsiteX25" fmla="*/ 1920436 w 3034861"/>
              <a:gd name="connsiteY25" fmla="*/ 1104900 h 6542908"/>
              <a:gd name="connsiteX26" fmla="*/ 2025211 w 3034861"/>
              <a:gd name="connsiteY26" fmla="*/ 1114425 h 6542908"/>
              <a:gd name="connsiteX27" fmla="*/ 2053786 w 3034861"/>
              <a:gd name="connsiteY27" fmla="*/ 1123950 h 6542908"/>
              <a:gd name="connsiteX28" fmla="*/ 2063311 w 3034861"/>
              <a:gd name="connsiteY28" fmla="*/ 1085850 h 6542908"/>
              <a:gd name="connsiteX29" fmla="*/ 2034736 w 3034861"/>
              <a:gd name="connsiteY29" fmla="*/ 1076325 h 6542908"/>
              <a:gd name="connsiteX30" fmla="*/ 2025211 w 3034861"/>
              <a:gd name="connsiteY30" fmla="*/ 1047750 h 6542908"/>
              <a:gd name="connsiteX31" fmla="*/ 2063311 w 3034861"/>
              <a:gd name="connsiteY31" fmla="*/ 1038225 h 6542908"/>
              <a:gd name="connsiteX32" fmla="*/ 2177611 w 3034861"/>
              <a:gd name="connsiteY32" fmla="*/ 1009650 h 6542908"/>
              <a:gd name="connsiteX33" fmla="*/ 2206186 w 3034861"/>
              <a:gd name="connsiteY33" fmla="*/ 1000125 h 6542908"/>
              <a:gd name="connsiteX34" fmla="*/ 2234761 w 3034861"/>
              <a:gd name="connsiteY34" fmla="*/ 990600 h 6542908"/>
              <a:gd name="connsiteX35" fmla="*/ 2253811 w 3034861"/>
              <a:gd name="connsiteY35" fmla="*/ 962025 h 6542908"/>
              <a:gd name="connsiteX36" fmla="*/ 2263336 w 3034861"/>
              <a:gd name="connsiteY36" fmla="*/ 933450 h 6542908"/>
              <a:gd name="connsiteX37" fmla="*/ 2291911 w 3034861"/>
              <a:gd name="connsiteY37" fmla="*/ 914400 h 6542908"/>
              <a:gd name="connsiteX38" fmla="*/ 2272861 w 3034861"/>
              <a:gd name="connsiteY38" fmla="*/ 885825 h 6542908"/>
              <a:gd name="connsiteX39" fmla="*/ 2244286 w 3034861"/>
              <a:gd name="connsiteY39" fmla="*/ 876300 h 6542908"/>
              <a:gd name="connsiteX40" fmla="*/ 2272861 w 3034861"/>
              <a:gd name="connsiteY40" fmla="*/ 847725 h 6542908"/>
              <a:gd name="connsiteX41" fmla="*/ 2301436 w 3034861"/>
              <a:gd name="connsiteY41" fmla="*/ 828675 h 6542908"/>
              <a:gd name="connsiteX42" fmla="*/ 2396686 w 3034861"/>
              <a:gd name="connsiteY42" fmla="*/ 809625 h 6542908"/>
              <a:gd name="connsiteX43" fmla="*/ 2406211 w 3034861"/>
              <a:gd name="connsiteY43" fmla="*/ 781050 h 6542908"/>
              <a:gd name="connsiteX44" fmla="*/ 2339536 w 3034861"/>
              <a:gd name="connsiteY44" fmla="*/ 714375 h 6542908"/>
              <a:gd name="connsiteX45" fmla="*/ 2072836 w 3034861"/>
              <a:gd name="connsiteY45" fmla="*/ 695325 h 6542908"/>
              <a:gd name="connsiteX46" fmla="*/ 2015686 w 3034861"/>
              <a:gd name="connsiteY46" fmla="*/ 647700 h 6542908"/>
              <a:gd name="connsiteX47" fmla="*/ 1958536 w 3034861"/>
              <a:gd name="connsiteY47" fmla="*/ 609600 h 6542908"/>
              <a:gd name="connsiteX48" fmla="*/ 1901386 w 3034861"/>
              <a:gd name="connsiteY48" fmla="*/ 581025 h 6542908"/>
              <a:gd name="connsiteX49" fmla="*/ 1891861 w 3034861"/>
              <a:gd name="connsiteY49" fmla="*/ 552450 h 6542908"/>
              <a:gd name="connsiteX50" fmla="*/ 1872811 w 3034861"/>
              <a:gd name="connsiteY50" fmla="*/ 523875 h 6542908"/>
              <a:gd name="connsiteX51" fmla="*/ 1853761 w 3034861"/>
              <a:gd name="connsiteY51" fmla="*/ 438150 h 6542908"/>
              <a:gd name="connsiteX52" fmla="*/ 1825186 w 3034861"/>
              <a:gd name="connsiteY52" fmla="*/ 381000 h 6542908"/>
              <a:gd name="connsiteX53" fmla="*/ 1834711 w 3034861"/>
              <a:gd name="connsiteY53" fmla="*/ 323850 h 6542908"/>
              <a:gd name="connsiteX54" fmla="*/ 1863286 w 3034861"/>
              <a:gd name="connsiteY54" fmla="*/ 304800 h 6542908"/>
              <a:gd name="connsiteX55" fmla="*/ 1882336 w 3034861"/>
              <a:gd name="connsiteY55" fmla="*/ 247650 h 6542908"/>
              <a:gd name="connsiteX56" fmla="*/ 1891861 w 3034861"/>
              <a:gd name="connsiteY56" fmla="*/ 219075 h 6542908"/>
              <a:gd name="connsiteX57" fmla="*/ 1853761 w 3034861"/>
              <a:gd name="connsiteY57" fmla="*/ 180975 h 6542908"/>
              <a:gd name="connsiteX58" fmla="*/ 1834711 w 3034861"/>
              <a:gd name="connsiteY58" fmla="*/ 152400 h 6542908"/>
              <a:gd name="connsiteX59" fmla="*/ 1777561 w 3034861"/>
              <a:gd name="connsiteY59" fmla="*/ 133350 h 6542908"/>
              <a:gd name="connsiteX60" fmla="*/ 1739461 w 3034861"/>
              <a:gd name="connsiteY60" fmla="*/ 142875 h 6542908"/>
              <a:gd name="connsiteX61" fmla="*/ 1710886 w 3034861"/>
              <a:gd name="connsiteY61" fmla="*/ 161925 h 6542908"/>
              <a:gd name="connsiteX62" fmla="*/ 1653736 w 3034861"/>
              <a:gd name="connsiteY62" fmla="*/ 133350 h 6542908"/>
              <a:gd name="connsiteX63" fmla="*/ 1491811 w 3034861"/>
              <a:gd name="connsiteY63" fmla="*/ 123825 h 6542908"/>
              <a:gd name="connsiteX64" fmla="*/ 1434661 w 3034861"/>
              <a:gd name="connsiteY64" fmla="*/ 85725 h 6542908"/>
              <a:gd name="connsiteX65" fmla="*/ 1406086 w 3034861"/>
              <a:gd name="connsiteY65" fmla="*/ 66675 h 6542908"/>
              <a:gd name="connsiteX66" fmla="*/ 1396561 w 3034861"/>
              <a:gd name="connsiteY66" fmla="*/ 38100 h 6542908"/>
              <a:gd name="connsiteX67" fmla="*/ 1282261 w 3034861"/>
              <a:gd name="connsiteY67" fmla="*/ 0 h 6542908"/>
              <a:gd name="connsiteX68" fmla="*/ 1215586 w 3034861"/>
              <a:gd name="connsiteY68" fmla="*/ 9525 h 6542908"/>
              <a:gd name="connsiteX69" fmla="*/ 1120336 w 3034861"/>
              <a:gd name="connsiteY69" fmla="*/ 19050 h 6542908"/>
              <a:gd name="connsiteX70" fmla="*/ 1139386 w 3034861"/>
              <a:gd name="connsiteY70" fmla="*/ 85725 h 6542908"/>
              <a:gd name="connsiteX71" fmla="*/ 1129861 w 3034861"/>
              <a:gd name="connsiteY71" fmla="*/ 123825 h 6542908"/>
              <a:gd name="connsiteX72" fmla="*/ 1072711 w 3034861"/>
              <a:gd name="connsiteY72" fmla="*/ 161925 h 6542908"/>
              <a:gd name="connsiteX73" fmla="*/ 939361 w 3034861"/>
              <a:gd name="connsiteY73" fmla="*/ 190500 h 6542908"/>
              <a:gd name="connsiteX74" fmla="*/ 863161 w 3034861"/>
              <a:gd name="connsiteY74" fmla="*/ 238125 h 6542908"/>
              <a:gd name="connsiteX75" fmla="*/ 834586 w 3034861"/>
              <a:gd name="connsiteY75" fmla="*/ 219075 h 6542908"/>
              <a:gd name="connsiteX76" fmla="*/ 748861 w 3034861"/>
              <a:gd name="connsiteY76" fmla="*/ 314325 h 6542908"/>
              <a:gd name="connsiteX77" fmla="*/ 691711 w 3034861"/>
              <a:gd name="connsiteY77" fmla="*/ 266700 h 6542908"/>
              <a:gd name="connsiteX78" fmla="*/ 644086 w 3034861"/>
              <a:gd name="connsiteY78" fmla="*/ 219075 h 6542908"/>
              <a:gd name="connsiteX79" fmla="*/ 605986 w 3034861"/>
              <a:gd name="connsiteY79" fmla="*/ 228600 h 6542908"/>
              <a:gd name="connsiteX80" fmla="*/ 567886 w 3034861"/>
              <a:gd name="connsiteY80" fmla="*/ 285750 h 6542908"/>
              <a:gd name="connsiteX81" fmla="*/ 548836 w 3034861"/>
              <a:gd name="connsiteY81" fmla="*/ 257175 h 6542908"/>
              <a:gd name="connsiteX82" fmla="*/ 510736 w 3034861"/>
              <a:gd name="connsiteY82" fmla="*/ 238125 h 6542908"/>
              <a:gd name="connsiteX83" fmla="*/ 482161 w 3034861"/>
              <a:gd name="connsiteY83" fmla="*/ 219075 h 6542908"/>
              <a:gd name="connsiteX84" fmla="*/ 386911 w 3034861"/>
              <a:gd name="connsiteY84" fmla="*/ 304800 h 6542908"/>
              <a:gd name="connsiteX85" fmla="*/ 358336 w 3034861"/>
              <a:gd name="connsiteY85" fmla="*/ 314325 h 6542908"/>
              <a:gd name="connsiteX86" fmla="*/ 263086 w 3034861"/>
              <a:gd name="connsiteY86" fmla="*/ 285750 h 6542908"/>
              <a:gd name="connsiteX87" fmla="*/ 234511 w 3034861"/>
              <a:gd name="connsiteY87" fmla="*/ 276225 h 6542908"/>
              <a:gd name="connsiteX88" fmla="*/ 205936 w 3034861"/>
              <a:gd name="connsiteY88" fmla="*/ 257175 h 6542908"/>
              <a:gd name="connsiteX89" fmla="*/ 186886 w 3034861"/>
              <a:gd name="connsiteY89" fmla="*/ 228600 h 6542908"/>
              <a:gd name="connsiteX90" fmla="*/ 158311 w 3034861"/>
              <a:gd name="connsiteY90" fmla="*/ 209550 h 6542908"/>
              <a:gd name="connsiteX91" fmla="*/ 101161 w 3034861"/>
              <a:gd name="connsiteY91" fmla="*/ 238125 h 6542908"/>
              <a:gd name="connsiteX92" fmla="*/ 72586 w 3034861"/>
              <a:gd name="connsiteY92" fmla="*/ 247650 h 6542908"/>
              <a:gd name="connsiteX93" fmla="*/ 53536 w 3034861"/>
              <a:gd name="connsiteY93" fmla="*/ 276225 h 6542908"/>
              <a:gd name="connsiteX94" fmla="*/ 34486 w 3034861"/>
              <a:gd name="connsiteY94" fmla="*/ 333375 h 6542908"/>
              <a:gd name="connsiteX95" fmla="*/ 5911 w 3034861"/>
              <a:gd name="connsiteY95" fmla="*/ 352425 h 6542908"/>
              <a:gd name="connsiteX96" fmla="*/ 15436 w 3034861"/>
              <a:gd name="connsiteY96" fmla="*/ 438150 h 6542908"/>
              <a:gd name="connsiteX97" fmla="*/ 120211 w 3034861"/>
              <a:gd name="connsiteY97" fmla="*/ 466725 h 6542908"/>
              <a:gd name="connsiteX98" fmla="*/ 158311 w 3034861"/>
              <a:gd name="connsiteY98" fmla="*/ 523875 h 6542908"/>
              <a:gd name="connsiteX99" fmla="*/ 196411 w 3034861"/>
              <a:gd name="connsiteY99" fmla="*/ 561975 h 6542908"/>
              <a:gd name="connsiteX100" fmla="*/ 282136 w 3034861"/>
              <a:gd name="connsiteY100" fmla="*/ 704850 h 6542908"/>
              <a:gd name="connsiteX101" fmla="*/ 310711 w 3034861"/>
              <a:gd name="connsiteY101" fmla="*/ 685800 h 6542908"/>
              <a:gd name="connsiteX102" fmla="*/ 320236 w 3034861"/>
              <a:gd name="connsiteY102" fmla="*/ 800100 h 6542908"/>
              <a:gd name="connsiteX103" fmla="*/ 291661 w 3034861"/>
              <a:gd name="connsiteY103" fmla="*/ 828675 h 6542908"/>
              <a:gd name="connsiteX104" fmla="*/ 301186 w 3034861"/>
              <a:gd name="connsiteY104" fmla="*/ 895350 h 6542908"/>
              <a:gd name="connsiteX105" fmla="*/ 329761 w 3034861"/>
              <a:gd name="connsiteY105" fmla="*/ 914400 h 6542908"/>
              <a:gd name="connsiteX106" fmla="*/ 339286 w 3034861"/>
              <a:gd name="connsiteY106" fmla="*/ 942975 h 6542908"/>
              <a:gd name="connsiteX107" fmla="*/ 348811 w 3034861"/>
              <a:gd name="connsiteY107" fmla="*/ 1000125 h 6542908"/>
              <a:gd name="connsiteX108" fmla="*/ 405961 w 3034861"/>
              <a:gd name="connsiteY108" fmla="*/ 1019175 h 6542908"/>
              <a:gd name="connsiteX109" fmla="*/ 434536 w 3034861"/>
              <a:gd name="connsiteY109" fmla="*/ 1038225 h 6542908"/>
              <a:gd name="connsiteX110" fmla="*/ 558361 w 3034861"/>
              <a:gd name="connsiteY110" fmla="*/ 1076325 h 6542908"/>
              <a:gd name="connsiteX111" fmla="*/ 615511 w 3034861"/>
              <a:gd name="connsiteY111" fmla="*/ 1095375 h 6542908"/>
              <a:gd name="connsiteX112" fmla="*/ 691711 w 3034861"/>
              <a:gd name="connsiteY112" fmla="*/ 1085850 h 6542908"/>
              <a:gd name="connsiteX113" fmla="*/ 701236 w 3034861"/>
              <a:gd name="connsiteY113" fmla="*/ 1047750 h 6542908"/>
              <a:gd name="connsiteX114" fmla="*/ 977461 w 3034861"/>
              <a:gd name="connsiteY114" fmla="*/ 1057275 h 6542908"/>
              <a:gd name="connsiteX115" fmla="*/ 986986 w 3034861"/>
              <a:gd name="connsiteY115" fmla="*/ 1209675 h 6542908"/>
              <a:gd name="connsiteX116" fmla="*/ 929836 w 3034861"/>
              <a:gd name="connsiteY116" fmla="*/ 1219200 h 6542908"/>
              <a:gd name="connsiteX117" fmla="*/ 958411 w 3034861"/>
              <a:gd name="connsiteY117" fmla="*/ 1228725 h 6542908"/>
              <a:gd name="connsiteX118" fmla="*/ 1015561 w 3034861"/>
              <a:gd name="connsiteY118" fmla="*/ 1238250 h 6542908"/>
              <a:gd name="connsiteX119" fmla="*/ 1025086 w 3034861"/>
              <a:gd name="connsiteY119" fmla="*/ 1266825 h 6542908"/>
              <a:gd name="connsiteX120" fmla="*/ 1034611 w 3034861"/>
              <a:gd name="connsiteY120" fmla="*/ 1352550 h 6542908"/>
              <a:gd name="connsiteX121" fmla="*/ 1120336 w 3034861"/>
              <a:gd name="connsiteY121" fmla="*/ 1362075 h 6542908"/>
              <a:gd name="connsiteX122" fmla="*/ 1139386 w 3034861"/>
              <a:gd name="connsiteY122" fmla="*/ 1390650 h 6542908"/>
              <a:gd name="connsiteX123" fmla="*/ 1101286 w 3034861"/>
              <a:gd name="connsiteY123" fmla="*/ 1485900 h 6542908"/>
              <a:gd name="connsiteX124" fmla="*/ 1072711 w 3034861"/>
              <a:gd name="connsiteY124" fmla="*/ 1495425 h 6542908"/>
              <a:gd name="connsiteX125" fmla="*/ 1053661 w 3034861"/>
              <a:gd name="connsiteY125" fmla="*/ 1524000 h 6542908"/>
              <a:gd name="connsiteX126" fmla="*/ 1044136 w 3034861"/>
              <a:gd name="connsiteY126" fmla="*/ 1552575 h 6542908"/>
              <a:gd name="connsiteX127" fmla="*/ 958411 w 3034861"/>
              <a:gd name="connsiteY127" fmla="*/ 1600200 h 6542908"/>
              <a:gd name="connsiteX128" fmla="*/ 758386 w 3034861"/>
              <a:gd name="connsiteY128" fmla="*/ 1609725 h 6542908"/>
              <a:gd name="connsiteX129" fmla="*/ 748861 w 3034861"/>
              <a:gd name="connsiteY129" fmla="*/ 1666875 h 6542908"/>
              <a:gd name="connsiteX130" fmla="*/ 729811 w 3034861"/>
              <a:gd name="connsiteY130" fmla="*/ 1695450 h 6542908"/>
              <a:gd name="connsiteX131" fmla="*/ 720286 w 3034861"/>
              <a:gd name="connsiteY131" fmla="*/ 1752600 h 6542908"/>
              <a:gd name="connsiteX132" fmla="*/ 806011 w 3034861"/>
              <a:gd name="connsiteY132" fmla="*/ 1781175 h 6542908"/>
              <a:gd name="connsiteX133" fmla="*/ 834586 w 3034861"/>
              <a:gd name="connsiteY133" fmla="*/ 1790700 h 6542908"/>
              <a:gd name="connsiteX134" fmla="*/ 853636 w 3034861"/>
              <a:gd name="connsiteY134" fmla="*/ 1819275 h 6542908"/>
              <a:gd name="connsiteX135" fmla="*/ 863161 w 3034861"/>
              <a:gd name="connsiteY135" fmla="*/ 1847850 h 6542908"/>
              <a:gd name="connsiteX136" fmla="*/ 891736 w 3034861"/>
              <a:gd name="connsiteY136" fmla="*/ 1857375 h 6542908"/>
              <a:gd name="connsiteX137" fmla="*/ 948886 w 3034861"/>
              <a:gd name="connsiteY137" fmla="*/ 1866900 h 6542908"/>
              <a:gd name="connsiteX138" fmla="*/ 977461 w 3034861"/>
              <a:gd name="connsiteY138" fmla="*/ 1885950 h 6542908"/>
              <a:gd name="connsiteX139" fmla="*/ 1025086 w 3034861"/>
              <a:gd name="connsiteY139" fmla="*/ 1971675 h 6542908"/>
              <a:gd name="connsiteX140" fmla="*/ 1110811 w 3034861"/>
              <a:gd name="connsiteY140" fmla="*/ 1990725 h 6542908"/>
              <a:gd name="connsiteX141" fmla="*/ 1177486 w 3034861"/>
              <a:gd name="connsiteY141" fmla="*/ 2019300 h 6542908"/>
              <a:gd name="connsiteX142" fmla="*/ 1234636 w 3034861"/>
              <a:gd name="connsiteY142" fmla="*/ 2057400 h 6542908"/>
              <a:gd name="connsiteX143" fmla="*/ 1244161 w 3034861"/>
              <a:gd name="connsiteY143" fmla="*/ 2085975 h 6542908"/>
              <a:gd name="connsiteX144" fmla="*/ 1253686 w 3034861"/>
              <a:gd name="connsiteY144" fmla="*/ 2209800 h 6542908"/>
              <a:gd name="connsiteX145" fmla="*/ 1282261 w 3034861"/>
              <a:gd name="connsiteY145" fmla="*/ 2228850 h 6542908"/>
              <a:gd name="connsiteX146" fmla="*/ 1377511 w 3034861"/>
              <a:gd name="connsiteY146" fmla="*/ 2238375 h 6542908"/>
              <a:gd name="connsiteX147" fmla="*/ 1406086 w 3034861"/>
              <a:gd name="connsiteY147" fmla="*/ 2305050 h 6542908"/>
              <a:gd name="connsiteX148" fmla="*/ 1425136 w 3034861"/>
              <a:gd name="connsiteY148" fmla="*/ 2362200 h 6542908"/>
              <a:gd name="connsiteX149" fmla="*/ 1434661 w 3034861"/>
              <a:gd name="connsiteY149" fmla="*/ 2400300 h 6542908"/>
              <a:gd name="connsiteX150" fmla="*/ 1491811 w 3034861"/>
              <a:gd name="connsiteY150" fmla="*/ 2457450 h 6542908"/>
              <a:gd name="connsiteX151" fmla="*/ 1529911 w 3034861"/>
              <a:gd name="connsiteY151" fmla="*/ 2514600 h 6542908"/>
              <a:gd name="connsiteX152" fmla="*/ 1615636 w 3034861"/>
              <a:gd name="connsiteY152" fmla="*/ 2571750 h 6542908"/>
              <a:gd name="connsiteX153" fmla="*/ 1644211 w 3034861"/>
              <a:gd name="connsiteY153" fmla="*/ 2590800 h 6542908"/>
              <a:gd name="connsiteX154" fmla="*/ 1701361 w 3034861"/>
              <a:gd name="connsiteY154" fmla="*/ 2638425 h 6542908"/>
              <a:gd name="connsiteX155" fmla="*/ 1710886 w 3034861"/>
              <a:gd name="connsiteY155" fmla="*/ 2667000 h 6542908"/>
              <a:gd name="connsiteX156" fmla="*/ 1720411 w 3034861"/>
              <a:gd name="connsiteY156" fmla="*/ 2638425 h 6542908"/>
              <a:gd name="connsiteX157" fmla="*/ 1758511 w 3034861"/>
              <a:gd name="connsiteY157" fmla="*/ 2781300 h 6542908"/>
              <a:gd name="connsiteX158" fmla="*/ 1796611 w 3034861"/>
              <a:gd name="connsiteY158" fmla="*/ 2790825 h 6542908"/>
              <a:gd name="connsiteX159" fmla="*/ 1825186 w 3034861"/>
              <a:gd name="connsiteY159" fmla="*/ 2828925 h 6542908"/>
              <a:gd name="connsiteX160" fmla="*/ 1844236 w 3034861"/>
              <a:gd name="connsiteY160" fmla="*/ 2895600 h 6542908"/>
              <a:gd name="connsiteX161" fmla="*/ 1863286 w 3034861"/>
              <a:gd name="connsiteY161" fmla="*/ 2943225 h 6542908"/>
              <a:gd name="connsiteX162" fmla="*/ 1901386 w 3034861"/>
              <a:gd name="connsiteY162" fmla="*/ 2990850 h 6542908"/>
              <a:gd name="connsiteX163" fmla="*/ 2034736 w 3034861"/>
              <a:gd name="connsiteY163" fmla="*/ 3000375 h 6542908"/>
              <a:gd name="connsiteX164" fmla="*/ 2072836 w 3034861"/>
              <a:gd name="connsiteY164" fmla="*/ 3009900 h 6542908"/>
              <a:gd name="connsiteX165" fmla="*/ 2101411 w 3034861"/>
              <a:gd name="connsiteY165" fmla="*/ 3114675 h 6542908"/>
              <a:gd name="connsiteX166" fmla="*/ 2177611 w 3034861"/>
              <a:gd name="connsiteY166" fmla="*/ 3171825 h 6542908"/>
              <a:gd name="connsiteX167" fmla="*/ 2206186 w 3034861"/>
              <a:gd name="connsiteY167" fmla="*/ 3200400 h 6542908"/>
              <a:gd name="connsiteX168" fmla="*/ 2177611 w 3034861"/>
              <a:gd name="connsiteY168" fmla="*/ 3219450 h 6542908"/>
              <a:gd name="connsiteX169" fmla="*/ 2149036 w 3034861"/>
              <a:gd name="connsiteY169" fmla="*/ 3276600 h 6542908"/>
              <a:gd name="connsiteX170" fmla="*/ 2101411 w 3034861"/>
              <a:gd name="connsiteY170" fmla="*/ 3286125 h 6542908"/>
              <a:gd name="connsiteX171" fmla="*/ 2110936 w 3034861"/>
              <a:gd name="connsiteY171" fmla="*/ 3371850 h 6542908"/>
              <a:gd name="connsiteX172" fmla="*/ 2139511 w 3034861"/>
              <a:gd name="connsiteY172" fmla="*/ 3390900 h 6542908"/>
              <a:gd name="connsiteX173" fmla="*/ 2253811 w 3034861"/>
              <a:gd name="connsiteY173" fmla="*/ 3400425 h 6542908"/>
              <a:gd name="connsiteX174" fmla="*/ 2320486 w 3034861"/>
              <a:gd name="connsiteY174" fmla="*/ 3419475 h 6542908"/>
              <a:gd name="connsiteX175" fmla="*/ 2377636 w 3034861"/>
              <a:gd name="connsiteY175" fmla="*/ 3438525 h 6542908"/>
              <a:gd name="connsiteX176" fmla="*/ 2368111 w 3034861"/>
              <a:gd name="connsiteY176" fmla="*/ 3486150 h 6542908"/>
              <a:gd name="connsiteX177" fmla="*/ 2377636 w 3034861"/>
              <a:gd name="connsiteY177" fmla="*/ 3505200 h 6542908"/>
              <a:gd name="connsiteX178" fmla="*/ 2368111 w 3034861"/>
              <a:gd name="connsiteY178" fmla="*/ 3457575 h 6542908"/>
              <a:gd name="connsiteX179" fmla="*/ 2339536 w 3034861"/>
              <a:gd name="connsiteY179" fmla="*/ 3448050 h 6542908"/>
              <a:gd name="connsiteX180" fmla="*/ 2310961 w 3034861"/>
              <a:gd name="connsiteY180" fmla="*/ 3429000 h 6542908"/>
              <a:gd name="connsiteX181" fmla="*/ 2206186 w 3034861"/>
              <a:gd name="connsiteY181" fmla="*/ 3438525 h 6542908"/>
              <a:gd name="connsiteX182" fmla="*/ 2215711 w 3034861"/>
              <a:gd name="connsiteY182" fmla="*/ 3476625 h 6542908"/>
              <a:gd name="connsiteX183" fmla="*/ 2244286 w 3034861"/>
              <a:gd name="connsiteY183" fmla="*/ 3543300 h 6542908"/>
              <a:gd name="connsiteX184" fmla="*/ 2234761 w 3034861"/>
              <a:gd name="connsiteY184" fmla="*/ 3619500 h 6542908"/>
              <a:gd name="connsiteX185" fmla="*/ 2225236 w 3034861"/>
              <a:gd name="connsiteY185" fmla="*/ 3848100 h 6542908"/>
              <a:gd name="connsiteX186" fmla="*/ 2206186 w 3034861"/>
              <a:gd name="connsiteY186" fmla="*/ 3905250 h 6542908"/>
              <a:gd name="connsiteX187" fmla="*/ 2244286 w 3034861"/>
              <a:gd name="connsiteY187" fmla="*/ 4210050 h 6542908"/>
              <a:gd name="connsiteX188" fmla="*/ 2272861 w 3034861"/>
              <a:gd name="connsiteY188" fmla="*/ 4219575 h 6542908"/>
              <a:gd name="connsiteX189" fmla="*/ 2282386 w 3034861"/>
              <a:gd name="connsiteY189" fmla="*/ 4248150 h 6542908"/>
              <a:gd name="connsiteX190" fmla="*/ 2310961 w 3034861"/>
              <a:gd name="connsiteY190" fmla="*/ 4276725 h 6542908"/>
              <a:gd name="connsiteX191" fmla="*/ 2301436 w 3034861"/>
              <a:gd name="connsiteY191" fmla="*/ 4391025 h 6542908"/>
              <a:gd name="connsiteX192" fmla="*/ 2282386 w 3034861"/>
              <a:gd name="connsiteY192" fmla="*/ 4476750 h 6542908"/>
              <a:gd name="connsiteX193" fmla="*/ 2272861 w 3034861"/>
              <a:gd name="connsiteY193" fmla="*/ 4676775 h 6542908"/>
              <a:gd name="connsiteX194" fmla="*/ 2244286 w 3034861"/>
              <a:gd name="connsiteY194" fmla="*/ 4686300 h 6542908"/>
              <a:gd name="connsiteX195" fmla="*/ 2253811 w 3034861"/>
              <a:gd name="connsiteY195" fmla="*/ 4714875 h 6542908"/>
              <a:gd name="connsiteX196" fmla="*/ 2263336 w 3034861"/>
              <a:gd name="connsiteY196" fmla="*/ 4762500 h 6542908"/>
              <a:gd name="connsiteX197" fmla="*/ 2253811 w 3034861"/>
              <a:gd name="connsiteY197" fmla="*/ 4791075 h 6542908"/>
              <a:gd name="connsiteX198" fmla="*/ 2196661 w 3034861"/>
              <a:gd name="connsiteY198" fmla="*/ 4810125 h 6542908"/>
              <a:gd name="connsiteX199" fmla="*/ 2168086 w 3034861"/>
              <a:gd name="connsiteY199" fmla="*/ 4829175 h 6542908"/>
              <a:gd name="connsiteX200" fmla="*/ 2110936 w 3034861"/>
              <a:gd name="connsiteY200" fmla="*/ 4876800 h 6542908"/>
              <a:gd name="connsiteX201" fmla="*/ 1996636 w 3034861"/>
              <a:gd name="connsiteY201" fmla="*/ 4886325 h 6542908"/>
              <a:gd name="connsiteX202" fmla="*/ 1958536 w 3034861"/>
              <a:gd name="connsiteY202" fmla="*/ 4914900 h 6542908"/>
              <a:gd name="connsiteX203" fmla="*/ 1901386 w 3034861"/>
              <a:gd name="connsiteY203" fmla="*/ 4953000 h 6542908"/>
              <a:gd name="connsiteX204" fmla="*/ 1882336 w 3034861"/>
              <a:gd name="connsiteY204" fmla="*/ 4981575 h 6542908"/>
              <a:gd name="connsiteX205" fmla="*/ 1853761 w 3034861"/>
              <a:gd name="connsiteY205" fmla="*/ 5000625 h 6542908"/>
              <a:gd name="connsiteX206" fmla="*/ 1691836 w 3034861"/>
              <a:gd name="connsiteY206" fmla="*/ 5019675 h 6542908"/>
              <a:gd name="connsiteX207" fmla="*/ 1644211 w 3034861"/>
              <a:gd name="connsiteY207" fmla="*/ 5067300 h 6542908"/>
              <a:gd name="connsiteX208" fmla="*/ 1634686 w 3034861"/>
              <a:gd name="connsiteY208" fmla="*/ 5095875 h 6542908"/>
              <a:gd name="connsiteX209" fmla="*/ 1606111 w 3034861"/>
              <a:gd name="connsiteY209" fmla="*/ 5105400 h 6542908"/>
              <a:gd name="connsiteX210" fmla="*/ 1548961 w 3034861"/>
              <a:gd name="connsiteY210" fmla="*/ 5114925 h 6542908"/>
              <a:gd name="connsiteX211" fmla="*/ 1529911 w 3034861"/>
              <a:gd name="connsiteY211" fmla="*/ 5143500 h 6542908"/>
              <a:gd name="connsiteX212" fmla="*/ 1520386 w 3034861"/>
              <a:gd name="connsiteY212" fmla="*/ 5181600 h 6542908"/>
              <a:gd name="connsiteX213" fmla="*/ 1510861 w 3034861"/>
              <a:gd name="connsiteY213" fmla="*/ 5210175 h 6542908"/>
              <a:gd name="connsiteX214" fmla="*/ 1539436 w 3034861"/>
              <a:gd name="connsiteY214" fmla="*/ 5229225 h 6542908"/>
              <a:gd name="connsiteX215" fmla="*/ 1558486 w 3034861"/>
              <a:gd name="connsiteY215" fmla="*/ 5257800 h 6542908"/>
              <a:gd name="connsiteX216" fmla="*/ 1587061 w 3034861"/>
              <a:gd name="connsiteY216" fmla="*/ 5324475 h 6542908"/>
              <a:gd name="connsiteX217" fmla="*/ 1625161 w 3034861"/>
              <a:gd name="connsiteY217" fmla="*/ 5400675 h 6542908"/>
              <a:gd name="connsiteX218" fmla="*/ 1615636 w 3034861"/>
              <a:gd name="connsiteY218" fmla="*/ 5448300 h 6542908"/>
              <a:gd name="connsiteX219" fmla="*/ 1587061 w 3034861"/>
              <a:gd name="connsiteY219" fmla="*/ 5467350 h 6542908"/>
              <a:gd name="connsiteX220" fmla="*/ 1510861 w 3034861"/>
              <a:gd name="connsiteY220" fmla="*/ 5448300 h 6542908"/>
              <a:gd name="connsiteX221" fmla="*/ 1167961 w 3034861"/>
              <a:gd name="connsiteY221" fmla="*/ 5457825 h 6542908"/>
              <a:gd name="connsiteX222" fmla="*/ 1158436 w 3034861"/>
              <a:gd name="connsiteY222" fmla="*/ 5495925 h 6542908"/>
              <a:gd name="connsiteX223" fmla="*/ 1148911 w 3034861"/>
              <a:gd name="connsiteY223" fmla="*/ 5562600 h 6542908"/>
              <a:gd name="connsiteX224" fmla="*/ 1091761 w 3034861"/>
              <a:gd name="connsiteY224" fmla="*/ 5581650 h 6542908"/>
              <a:gd name="connsiteX225" fmla="*/ 967936 w 3034861"/>
              <a:gd name="connsiteY225" fmla="*/ 5600700 h 6542908"/>
              <a:gd name="connsiteX226" fmla="*/ 939361 w 3034861"/>
              <a:gd name="connsiteY226" fmla="*/ 5619750 h 6542908"/>
              <a:gd name="connsiteX227" fmla="*/ 910786 w 3034861"/>
              <a:gd name="connsiteY227" fmla="*/ 5629275 h 6542908"/>
              <a:gd name="connsiteX228" fmla="*/ 901261 w 3034861"/>
              <a:gd name="connsiteY228" fmla="*/ 5695950 h 6542908"/>
              <a:gd name="connsiteX229" fmla="*/ 910786 w 3034861"/>
              <a:gd name="connsiteY229" fmla="*/ 5753100 h 6542908"/>
              <a:gd name="connsiteX230" fmla="*/ 967936 w 3034861"/>
              <a:gd name="connsiteY230" fmla="*/ 5800725 h 6542908"/>
              <a:gd name="connsiteX231" fmla="*/ 986986 w 3034861"/>
              <a:gd name="connsiteY231" fmla="*/ 5772150 h 6542908"/>
              <a:gd name="connsiteX232" fmla="*/ 1082236 w 3034861"/>
              <a:gd name="connsiteY232" fmla="*/ 5772150 h 6542908"/>
              <a:gd name="connsiteX233" fmla="*/ 1110811 w 3034861"/>
              <a:gd name="connsiteY233" fmla="*/ 5781675 h 6542908"/>
              <a:gd name="connsiteX234" fmla="*/ 1148911 w 3034861"/>
              <a:gd name="connsiteY234" fmla="*/ 5791200 h 6542908"/>
              <a:gd name="connsiteX235" fmla="*/ 1167961 w 3034861"/>
              <a:gd name="connsiteY235" fmla="*/ 5848350 h 6542908"/>
              <a:gd name="connsiteX236" fmla="*/ 1177486 w 3034861"/>
              <a:gd name="connsiteY236" fmla="*/ 5876925 h 6542908"/>
              <a:gd name="connsiteX237" fmla="*/ 1139386 w 3034861"/>
              <a:gd name="connsiteY237" fmla="*/ 5915025 h 6542908"/>
              <a:gd name="connsiteX238" fmla="*/ 1082236 w 3034861"/>
              <a:gd name="connsiteY238" fmla="*/ 5953125 h 6542908"/>
              <a:gd name="connsiteX239" fmla="*/ 1063186 w 3034861"/>
              <a:gd name="connsiteY239" fmla="*/ 6153150 h 6542908"/>
              <a:gd name="connsiteX240" fmla="*/ 1044136 w 3034861"/>
              <a:gd name="connsiteY240" fmla="*/ 6257925 h 6542908"/>
              <a:gd name="connsiteX241" fmla="*/ 1025086 w 3034861"/>
              <a:gd name="connsiteY241" fmla="*/ 6372225 h 6542908"/>
              <a:gd name="connsiteX242" fmla="*/ 1015561 w 3034861"/>
              <a:gd name="connsiteY242" fmla="*/ 6429375 h 6542908"/>
              <a:gd name="connsiteX243" fmla="*/ 1025086 w 3034861"/>
              <a:gd name="connsiteY243" fmla="*/ 6496050 h 6542908"/>
              <a:gd name="connsiteX244" fmla="*/ 1082236 w 3034861"/>
              <a:gd name="connsiteY244" fmla="*/ 6534150 h 6542908"/>
              <a:gd name="connsiteX245" fmla="*/ 1120336 w 3034861"/>
              <a:gd name="connsiteY245" fmla="*/ 6486525 h 6542908"/>
              <a:gd name="connsiteX246" fmla="*/ 1187011 w 3034861"/>
              <a:gd name="connsiteY246" fmla="*/ 6457950 h 6542908"/>
              <a:gd name="connsiteX247" fmla="*/ 1244161 w 3034861"/>
              <a:gd name="connsiteY247" fmla="*/ 6429375 h 6542908"/>
              <a:gd name="connsiteX248" fmla="*/ 1282261 w 3034861"/>
              <a:gd name="connsiteY248" fmla="*/ 6372225 h 6542908"/>
              <a:gd name="connsiteX249" fmla="*/ 1310836 w 3034861"/>
              <a:gd name="connsiteY249" fmla="*/ 6305550 h 6542908"/>
              <a:gd name="connsiteX250" fmla="*/ 1377511 w 3034861"/>
              <a:gd name="connsiteY250" fmla="*/ 6276975 h 6542908"/>
              <a:gd name="connsiteX251" fmla="*/ 1406086 w 3034861"/>
              <a:gd name="connsiteY251" fmla="*/ 6257925 h 6542908"/>
              <a:gd name="connsiteX252" fmla="*/ 1463236 w 3034861"/>
              <a:gd name="connsiteY252" fmla="*/ 6238875 h 6542908"/>
              <a:gd name="connsiteX253" fmla="*/ 1482286 w 3034861"/>
              <a:gd name="connsiteY253" fmla="*/ 6210300 h 6542908"/>
              <a:gd name="connsiteX254" fmla="*/ 1510861 w 3034861"/>
              <a:gd name="connsiteY254" fmla="*/ 6200775 h 6542908"/>
              <a:gd name="connsiteX255" fmla="*/ 1539436 w 3034861"/>
              <a:gd name="connsiteY255" fmla="*/ 6172200 h 6542908"/>
              <a:gd name="connsiteX256" fmla="*/ 1558486 w 3034861"/>
              <a:gd name="connsiteY256" fmla="*/ 6143625 h 6542908"/>
              <a:gd name="connsiteX257" fmla="*/ 1615636 w 3034861"/>
              <a:gd name="connsiteY257" fmla="*/ 6124575 h 6542908"/>
              <a:gd name="connsiteX258" fmla="*/ 1634686 w 3034861"/>
              <a:gd name="connsiteY258" fmla="*/ 6096000 h 6542908"/>
              <a:gd name="connsiteX259" fmla="*/ 1644211 w 3034861"/>
              <a:gd name="connsiteY259" fmla="*/ 6038850 h 6542908"/>
              <a:gd name="connsiteX260" fmla="*/ 1682311 w 3034861"/>
              <a:gd name="connsiteY260" fmla="*/ 6029325 h 6542908"/>
              <a:gd name="connsiteX261" fmla="*/ 1901386 w 3034861"/>
              <a:gd name="connsiteY261" fmla="*/ 6038850 h 6542908"/>
              <a:gd name="connsiteX262" fmla="*/ 1929961 w 3034861"/>
              <a:gd name="connsiteY262" fmla="*/ 6048375 h 6542908"/>
              <a:gd name="connsiteX263" fmla="*/ 1920436 w 3034861"/>
              <a:gd name="connsiteY263" fmla="*/ 6019800 h 6542908"/>
              <a:gd name="connsiteX264" fmla="*/ 1872811 w 3034861"/>
              <a:gd name="connsiteY264" fmla="*/ 5962650 h 6542908"/>
              <a:gd name="connsiteX265" fmla="*/ 1834711 w 3034861"/>
              <a:gd name="connsiteY265" fmla="*/ 5895975 h 6542908"/>
              <a:gd name="connsiteX266" fmla="*/ 1863286 w 3034861"/>
              <a:gd name="connsiteY266" fmla="*/ 5867400 h 6542908"/>
              <a:gd name="connsiteX267" fmla="*/ 1910911 w 3034861"/>
              <a:gd name="connsiteY267" fmla="*/ 5829300 h 6542908"/>
              <a:gd name="connsiteX268" fmla="*/ 1929961 w 3034861"/>
              <a:gd name="connsiteY268" fmla="*/ 5772150 h 6542908"/>
              <a:gd name="connsiteX269" fmla="*/ 1939486 w 3034861"/>
              <a:gd name="connsiteY269" fmla="*/ 5743575 h 6542908"/>
              <a:gd name="connsiteX270" fmla="*/ 2025211 w 3034861"/>
              <a:gd name="connsiteY270" fmla="*/ 5724525 h 6542908"/>
              <a:gd name="connsiteX271" fmla="*/ 2053786 w 3034861"/>
              <a:gd name="connsiteY271" fmla="*/ 5715000 h 6542908"/>
              <a:gd name="connsiteX272" fmla="*/ 2225236 w 3034861"/>
              <a:gd name="connsiteY272" fmla="*/ 5715000 h 6542908"/>
              <a:gd name="connsiteX273" fmla="*/ 2234761 w 3034861"/>
              <a:gd name="connsiteY273" fmla="*/ 5686425 h 6542908"/>
              <a:gd name="connsiteX274" fmla="*/ 2263336 w 3034861"/>
              <a:gd name="connsiteY274" fmla="*/ 5657850 h 6542908"/>
              <a:gd name="connsiteX275" fmla="*/ 2320486 w 3034861"/>
              <a:gd name="connsiteY275" fmla="*/ 5619750 h 6542908"/>
              <a:gd name="connsiteX276" fmla="*/ 2377636 w 3034861"/>
              <a:gd name="connsiteY276" fmla="*/ 5600700 h 6542908"/>
              <a:gd name="connsiteX277" fmla="*/ 2406211 w 3034861"/>
              <a:gd name="connsiteY277" fmla="*/ 5591175 h 6542908"/>
              <a:gd name="connsiteX278" fmla="*/ 2444311 w 3034861"/>
              <a:gd name="connsiteY278" fmla="*/ 5581650 h 6542908"/>
              <a:gd name="connsiteX279" fmla="*/ 2501461 w 3034861"/>
              <a:gd name="connsiteY279" fmla="*/ 5543550 h 6542908"/>
              <a:gd name="connsiteX280" fmla="*/ 2530036 w 3034861"/>
              <a:gd name="connsiteY280" fmla="*/ 5514975 h 6542908"/>
              <a:gd name="connsiteX281" fmla="*/ 2587186 w 3034861"/>
              <a:gd name="connsiteY281" fmla="*/ 5495925 h 6542908"/>
              <a:gd name="connsiteX282" fmla="*/ 2596711 w 3034861"/>
              <a:gd name="connsiteY282" fmla="*/ 5467350 h 6542908"/>
              <a:gd name="connsiteX283" fmla="*/ 2606236 w 3034861"/>
              <a:gd name="connsiteY283" fmla="*/ 5410200 h 6542908"/>
              <a:gd name="connsiteX284" fmla="*/ 2634811 w 3034861"/>
              <a:gd name="connsiteY284" fmla="*/ 5400675 h 6542908"/>
              <a:gd name="connsiteX285" fmla="*/ 2663386 w 3034861"/>
              <a:gd name="connsiteY285" fmla="*/ 5381625 h 6542908"/>
              <a:gd name="connsiteX286" fmla="*/ 2720536 w 3034861"/>
              <a:gd name="connsiteY286" fmla="*/ 5362575 h 6542908"/>
              <a:gd name="connsiteX287" fmla="*/ 2787211 w 3034861"/>
              <a:gd name="connsiteY287" fmla="*/ 5334000 h 6542908"/>
              <a:gd name="connsiteX288" fmla="*/ 2844361 w 3034861"/>
              <a:gd name="connsiteY288" fmla="*/ 5295900 h 6542908"/>
              <a:gd name="connsiteX289" fmla="*/ 2882461 w 3034861"/>
              <a:gd name="connsiteY289" fmla="*/ 5257800 h 6542908"/>
              <a:gd name="connsiteX290" fmla="*/ 2911036 w 3034861"/>
              <a:gd name="connsiteY290" fmla="*/ 5200650 h 6542908"/>
              <a:gd name="connsiteX291" fmla="*/ 2920561 w 3034861"/>
              <a:gd name="connsiteY291" fmla="*/ 5172075 h 6542908"/>
              <a:gd name="connsiteX292" fmla="*/ 2949136 w 3034861"/>
              <a:gd name="connsiteY292" fmla="*/ 5019675 h 6542908"/>
              <a:gd name="connsiteX293" fmla="*/ 2958661 w 3034861"/>
              <a:gd name="connsiteY293" fmla="*/ 4991100 h 6542908"/>
              <a:gd name="connsiteX294" fmla="*/ 2996761 w 3034861"/>
              <a:gd name="connsiteY294" fmla="*/ 4933950 h 6542908"/>
              <a:gd name="connsiteX295" fmla="*/ 3006286 w 3034861"/>
              <a:gd name="connsiteY295" fmla="*/ 4733925 h 6542908"/>
              <a:gd name="connsiteX296" fmla="*/ 3015811 w 3034861"/>
              <a:gd name="connsiteY296" fmla="*/ 4695825 h 6542908"/>
              <a:gd name="connsiteX297" fmla="*/ 3034861 w 3034861"/>
              <a:gd name="connsiteY297" fmla="*/ 4552950 h 6542908"/>
              <a:gd name="connsiteX298" fmla="*/ 3025336 w 3034861"/>
              <a:gd name="connsiteY298" fmla="*/ 4057650 h 6542908"/>
              <a:gd name="connsiteX299" fmla="*/ 2996761 w 3034861"/>
              <a:gd name="connsiteY299" fmla="*/ 3962400 h 6542908"/>
              <a:gd name="connsiteX300" fmla="*/ 2987236 w 3034861"/>
              <a:gd name="connsiteY300" fmla="*/ 3933825 h 6542908"/>
              <a:gd name="connsiteX301" fmla="*/ 2939611 w 3034861"/>
              <a:gd name="connsiteY301" fmla="*/ 3867150 h 6542908"/>
              <a:gd name="connsiteX302" fmla="*/ 2901511 w 3034861"/>
              <a:gd name="connsiteY302" fmla="*/ 3800475 h 6542908"/>
              <a:gd name="connsiteX303" fmla="*/ 2882461 w 3034861"/>
              <a:gd name="connsiteY303" fmla="*/ 3743325 h 6542908"/>
              <a:gd name="connsiteX304" fmla="*/ 2872936 w 3034861"/>
              <a:gd name="connsiteY304" fmla="*/ 3714750 h 6542908"/>
              <a:gd name="connsiteX305" fmla="*/ 2853886 w 3034861"/>
              <a:gd name="connsiteY305" fmla="*/ 3686175 h 6542908"/>
              <a:gd name="connsiteX306" fmla="*/ 2834836 w 3034861"/>
              <a:gd name="connsiteY306" fmla="*/ 3629025 h 6542908"/>
              <a:gd name="connsiteX307" fmla="*/ 2825311 w 3034861"/>
              <a:gd name="connsiteY307" fmla="*/ 3600450 h 6542908"/>
              <a:gd name="connsiteX308" fmla="*/ 2796736 w 3034861"/>
              <a:gd name="connsiteY308" fmla="*/ 3562350 h 6542908"/>
              <a:gd name="connsiteX309" fmla="*/ 2720536 w 3034861"/>
              <a:gd name="connsiteY309" fmla="*/ 3476625 h 6542908"/>
              <a:gd name="connsiteX310" fmla="*/ 2711011 w 3034861"/>
              <a:gd name="connsiteY310" fmla="*/ 3448050 h 6542908"/>
              <a:gd name="connsiteX311" fmla="*/ 2691961 w 3034861"/>
              <a:gd name="connsiteY311" fmla="*/ 3419475 h 6542908"/>
              <a:gd name="connsiteX312" fmla="*/ 2682436 w 3034861"/>
              <a:gd name="connsiteY312" fmla="*/ 3390900 h 6542908"/>
              <a:gd name="connsiteX313" fmla="*/ 2653861 w 3034861"/>
              <a:gd name="connsiteY313" fmla="*/ 3362325 h 6542908"/>
              <a:gd name="connsiteX314" fmla="*/ 2587186 w 3034861"/>
              <a:gd name="connsiteY314" fmla="*/ 3276600 h 6542908"/>
              <a:gd name="connsiteX315" fmla="*/ 2558611 w 3034861"/>
              <a:gd name="connsiteY315" fmla="*/ 3257550 h 6542908"/>
              <a:gd name="connsiteX316" fmla="*/ 2491936 w 3034861"/>
              <a:gd name="connsiteY316" fmla="*/ 3181350 h 6542908"/>
              <a:gd name="connsiteX317" fmla="*/ 2444311 w 3034861"/>
              <a:gd name="connsiteY317" fmla="*/ 3124200 h 6542908"/>
              <a:gd name="connsiteX318" fmla="*/ 2425261 w 3034861"/>
              <a:gd name="connsiteY318" fmla="*/ 3095625 h 6542908"/>
              <a:gd name="connsiteX319" fmla="*/ 2396686 w 3034861"/>
              <a:gd name="connsiteY319" fmla="*/ 3086100 h 6542908"/>
              <a:gd name="connsiteX320" fmla="*/ 2339536 w 3034861"/>
              <a:gd name="connsiteY320" fmla="*/ 3028950 h 6542908"/>
              <a:gd name="connsiteX321" fmla="*/ 2301436 w 3034861"/>
              <a:gd name="connsiteY321" fmla="*/ 2971800 h 6542908"/>
              <a:gd name="connsiteX322" fmla="*/ 2272861 w 3034861"/>
              <a:gd name="connsiteY322" fmla="*/ 2952750 h 6542908"/>
              <a:gd name="connsiteX323" fmla="*/ 2215711 w 3034861"/>
              <a:gd name="connsiteY323" fmla="*/ 2895600 h 6542908"/>
              <a:gd name="connsiteX324" fmla="*/ 2168086 w 3034861"/>
              <a:gd name="connsiteY324" fmla="*/ 2847975 h 6542908"/>
              <a:gd name="connsiteX325" fmla="*/ 2139511 w 3034861"/>
              <a:gd name="connsiteY325" fmla="*/ 2819400 h 6542908"/>
              <a:gd name="connsiteX326" fmla="*/ 2120461 w 3034861"/>
              <a:gd name="connsiteY326" fmla="*/ 2790825 h 6542908"/>
              <a:gd name="connsiteX327" fmla="*/ 2082361 w 3034861"/>
              <a:gd name="connsiteY327" fmla="*/ 2771775 h 6542908"/>
              <a:gd name="connsiteX328" fmla="*/ 1996636 w 3034861"/>
              <a:gd name="connsiteY328" fmla="*/ 2714625 h 6542908"/>
              <a:gd name="connsiteX329" fmla="*/ 1968061 w 3034861"/>
              <a:gd name="connsiteY329" fmla="*/ 2695575 h 6542908"/>
              <a:gd name="connsiteX330" fmla="*/ 1949011 w 3034861"/>
              <a:gd name="connsiteY330" fmla="*/ 2667000 h 6542908"/>
              <a:gd name="connsiteX331" fmla="*/ 1863286 w 3034861"/>
              <a:gd name="connsiteY331" fmla="*/ 2600325 h 6542908"/>
              <a:gd name="connsiteX332" fmla="*/ 1806136 w 3034861"/>
              <a:gd name="connsiteY332" fmla="*/ 2562225 h 6542908"/>
              <a:gd name="connsiteX333" fmla="*/ 1777561 w 3034861"/>
              <a:gd name="connsiteY333" fmla="*/ 2533650 h 6542908"/>
              <a:gd name="connsiteX334" fmla="*/ 1748986 w 3034861"/>
              <a:gd name="connsiteY334" fmla="*/ 2514600 h 6542908"/>
              <a:gd name="connsiteX335" fmla="*/ 1720411 w 3034861"/>
              <a:gd name="connsiteY335" fmla="*/ 2457450 h 6542908"/>
              <a:gd name="connsiteX336" fmla="*/ 1729936 w 3034861"/>
              <a:gd name="connsiteY336" fmla="*/ 2533650 h 6542908"/>
              <a:gd name="connsiteX337" fmla="*/ 1787086 w 3034861"/>
              <a:gd name="connsiteY337" fmla="*/ 2543175 h 6542908"/>
              <a:gd name="connsiteX338" fmla="*/ 1825186 w 3034861"/>
              <a:gd name="connsiteY338" fmla="*/ 2562225 h 6542908"/>
              <a:gd name="connsiteX339" fmla="*/ 1806136 w 3034861"/>
              <a:gd name="connsiteY339" fmla="*/ 2495550 h 6542908"/>
              <a:gd name="connsiteX340" fmla="*/ 1758511 w 3034861"/>
              <a:gd name="connsiteY340" fmla="*/ 2438400 h 6542908"/>
              <a:gd name="connsiteX341" fmla="*/ 1768036 w 3034861"/>
              <a:gd name="connsiteY341" fmla="*/ 2409825 h 6542908"/>
              <a:gd name="connsiteX342" fmla="*/ 1787086 w 3034861"/>
              <a:gd name="connsiteY342" fmla="*/ 2381250 h 6542908"/>
              <a:gd name="connsiteX343" fmla="*/ 1768036 w 3034861"/>
              <a:gd name="connsiteY343" fmla="*/ 2295525 h 6542908"/>
              <a:gd name="connsiteX344" fmla="*/ 1710886 w 3034861"/>
              <a:gd name="connsiteY344" fmla="*/ 2247900 h 6542908"/>
              <a:gd name="connsiteX345" fmla="*/ 1682311 w 3034861"/>
              <a:gd name="connsiteY345" fmla="*/ 2238375 h 6542908"/>
              <a:gd name="connsiteX346" fmla="*/ 1596586 w 3034861"/>
              <a:gd name="connsiteY346" fmla="*/ 2190750 h 6542908"/>
              <a:gd name="connsiteX347" fmla="*/ 1568011 w 3034861"/>
              <a:gd name="connsiteY347" fmla="*/ 2162175 h 6542908"/>
              <a:gd name="connsiteX348" fmla="*/ 1548961 w 3034861"/>
              <a:gd name="connsiteY348" fmla="*/ 2133600 h 6542908"/>
              <a:gd name="connsiteX349" fmla="*/ 1520386 w 3034861"/>
              <a:gd name="connsiteY349" fmla="*/ 2114550 h 6542908"/>
              <a:gd name="connsiteX350" fmla="*/ 1491811 w 3034861"/>
              <a:gd name="connsiteY350" fmla="*/ 2085975 h 6542908"/>
              <a:gd name="connsiteX351" fmla="*/ 1396561 w 3034861"/>
              <a:gd name="connsiteY351" fmla="*/ 2019300 h 6542908"/>
              <a:gd name="connsiteX352" fmla="*/ 1396561 w 3034861"/>
              <a:gd name="connsiteY352" fmla="*/ 2000250 h 654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3034861" h="6542908">
                <a:moveTo>
                  <a:pt x="1672786" y="2219325"/>
                </a:moveTo>
                <a:cubicBezTo>
                  <a:pt x="1663261" y="2216150"/>
                  <a:pt x="1652988" y="2214676"/>
                  <a:pt x="1644211" y="2209800"/>
                </a:cubicBezTo>
                <a:cubicBezTo>
                  <a:pt x="1624197" y="2198681"/>
                  <a:pt x="1587061" y="2171700"/>
                  <a:pt x="1587061" y="2171700"/>
                </a:cubicBezTo>
                <a:cubicBezTo>
                  <a:pt x="1580711" y="2162175"/>
                  <a:pt x="1575340" y="2151919"/>
                  <a:pt x="1568011" y="2143125"/>
                </a:cubicBezTo>
                <a:cubicBezTo>
                  <a:pt x="1541679" y="2111527"/>
                  <a:pt x="1538123" y="2121448"/>
                  <a:pt x="1520386" y="2085975"/>
                </a:cubicBezTo>
                <a:cubicBezTo>
                  <a:pt x="1515896" y="2076995"/>
                  <a:pt x="1515351" y="2066380"/>
                  <a:pt x="1510861" y="2057400"/>
                </a:cubicBezTo>
                <a:cubicBezTo>
                  <a:pt x="1505741" y="2047161"/>
                  <a:pt x="1496931" y="2039064"/>
                  <a:pt x="1491811" y="2028825"/>
                </a:cubicBezTo>
                <a:cubicBezTo>
                  <a:pt x="1487321" y="2019845"/>
                  <a:pt x="1487162" y="2009027"/>
                  <a:pt x="1482286" y="2000250"/>
                </a:cubicBezTo>
                <a:cubicBezTo>
                  <a:pt x="1471167" y="1980236"/>
                  <a:pt x="1456886" y="1962150"/>
                  <a:pt x="1444186" y="1943100"/>
                </a:cubicBezTo>
                <a:lnTo>
                  <a:pt x="1425136" y="1914525"/>
                </a:lnTo>
                <a:cubicBezTo>
                  <a:pt x="1428311" y="1895475"/>
                  <a:pt x="1421943" y="1871909"/>
                  <a:pt x="1434661" y="1857375"/>
                </a:cubicBezTo>
                <a:cubicBezTo>
                  <a:pt x="1447884" y="1842263"/>
                  <a:pt x="1491811" y="1838325"/>
                  <a:pt x="1491811" y="1838325"/>
                </a:cubicBezTo>
                <a:cubicBezTo>
                  <a:pt x="1494986" y="1758950"/>
                  <a:pt x="1490102" y="1678840"/>
                  <a:pt x="1501336" y="1600200"/>
                </a:cubicBezTo>
                <a:cubicBezTo>
                  <a:pt x="1503241" y="1586865"/>
                  <a:pt x="1521641" y="1582258"/>
                  <a:pt x="1529911" y="1571625"/>
                </a:cubicBezTo>
                <a:cubicBezTo>
                  <a:pt x="1551025" y="1544479"/>
                  <a:pt x="1560629" y="1507411"/>
                  <a:pt x="1596586" y="1495425"/>
                </a:cubicBezTo>
                <a:cubicBezTo>
                  <a:pt x="1614908" y="1489318"/>
                  <a:pt x="1634686" y="1489075"/>
                  <a:pt x="1653736" y="1485900"/>
                </a:cubicBezTo>
                <a:cubicBezTo>
                  <a:pt x="1656911" y="1476375"/>
                  <a:pt x="1658771" y="1466305"/>
                  <a:pt x="1663261" y="1457325"/>
                </a:cubicBezTo>
                <a:cubicBezTo>
                  <a:pt x="1683105" y="1417638"/>
                  <a:pt x="1696599" y="1419225"/>
                  <a:pt x="1739461" y="1390650"/>
                </a:cubicBezTo>
                <a:lnTo>
                  <a:pt x="1768036" y="1371600"/>
                </a:lnTo>
                <a:lnTo>
                  <a:pt x="1796611" y="1352550"/>
                </a:lnTo>
                <a:cubicBezTo>
                  <a:pt x="1839479" y="1288248"/>
                  <a:pt x="1791754" y="1368739"/>
                  <a:pt x="1825186" y="1257300"/>
                </a:cubicBezTo>
                <a:cubicBezTo>
                  <a:pt x="1831837" y="1235129"/>
                  <a:pt x="1859523" y="1216095"/>
                  <a:pt x="1872811" y="1200150"/>
                </a:cubicBezTo>
                <a:cubicBezTo>
                  <a:pt x="1880140" y="1191356"/>
                  <a:pt x="1885511" y="1181100"/>
                  <a:pt x="1891861" y="1171575"/>
                </a:cubicBezTo>
                <a:cubicBezTo>
                  <a:pt x="1895036" y="1136650"/>
                  <a:pt x="1896426" y="1101517"/>
                  <a:pt x="1901386" y="1066800"/>
                </a:cubicBezTo>
                <a:cubicBezTo>
                  <a:pt x="1902806" y="1056861"/>
                  <a:pt x="1906421" y="1029245"/>
                  <a:pt x="1910911" y="1038225"/>
                </a:cubicBezTo>
                <a:cubicBezTo>
                  <a:pt x="1920951" y="1058305"/>
                  <a:pt x="1901756" y="1092447"/>
                  <a:pt x="1920436" y="1104900"/>
                </a:cubicBezTo>
                <a:cubicBezTo>
                  <a:pt x="1949615" y="1124353"/>
                  <a:pt x="1990286" y="1111250"/>
                  <a:pt x="2025211" y="1114425"/>
                </a:cubicBezTo>
                <a:cubicBezTo>
                  <a:pt x="2034736" y="1117600"/>
                  <a:pt x="2043746" y="1123950"/>
                  <a:pt x="2053786" y="1123950"/>
                </a:cubicBezTo>
                <a:cubicBezTo>
                  <a:pt x="2090759" y="1123950"/>
                  <a:pt x="2090738" y="1107791"/>
                  <a:pt x="2063311" y="1085850"/>
                </a:cubicBezTo>
                <a:cubicBezTo>
                  <a:pt x="2055471" y="1079578"/>
                  <a:pt x="2044261" y="1079500"/>
                  <a:pt x="2034736" y="1076325"/>
                </a:cubicBezTo>
                <a:cubicBezTo>
                  <a:pt x="2031561" y="1066800"/>
                  <a:pt x="2019187" y="1055782"/>
                  <a:pt x="2025211" y="1047750"/>
                </a:cubicBezTo>
                <a:cubicBezTo>
                  <a:pt x="2033066" y="1037277"/>
                  <a:pt x="2050474" y="1040792"/>
                  <a:pt x="2063311" y="1038225"/>
                </a:cubicBezTo>
                <a:cubicBezTo>
                  <a:pt x="2159508" y="1018986"/>
                  <a:pt x="2082135" y="1041475"/>
                  <a:pt x="2177611" y="1009650"/>
                </a:cubicBezTo>
                <a:lnTo>
                  <a:pt x="2206186" y="1000125"/>
                </a:lnTo>
                <a:lnTo>
                  <a:pt x="2234761" y="990600"/>
                </a:lnTo>
                <a:cubicBezTo>
                  <a:pt x="2241111" y="981075"/>
                  <a:pt x="2248691" y="972264"/>
                  <a:pt x="2253811" y="962025"/>
                </a:cubicBezTo>
                <a:cubicBezTo>
                  <a:pt x="2258301" y="953045"/>
                  <a:pt x="2257064" y="941290"/>
                  <a:pt x="2263336" y="933450"/>
                </a:cubicBezTo>
                <a:cubicBezTo>
                  <a:pt x="2270487" y="924511"/>
                  <a:pt x="2282386" y="920750"/>
                  <a:pt x="2291911" y="914400"/>
                </a:cubicBezTo>
                <a:cubicBezTo>
                  <a:pt x="2285561" y="904875"/>
                  <a:pt x="2281800" y="892976"/>
                  <a:pt x="2272861" y="885825"/>
                </a:cubicBezTo>
                <a:cubicBezTo>
                  <a:pt x="2265021" y="879553"/>
                  <a:pt x="2244286" y="886340"/>
                  <a:pt x="2244286" y="876300"/>
                </a:cubicBezTo>
                <a:cubicBezTo>
                  <a:pt x="2244286" y="862830"/>
                  <a:pt x="2262513" y="856349"/>
                  <a:pt x="2272861" y="847725"/>
                </a:cubicBezTo>
                <a:cubicBezTo>
                  <a:pt x="2281655" y="840396"/>
                  <a:pt x="2291197" y="833795"/>
                  <a:pt x="2301436" y="828675"/>
                </a:cubicBezTo>
                <a:cubicBezTo>
                  <a:pt x="2328035" y="815375"/>
                  <a:pt x="2372115" y="813135"/>
                  <a:pt x="2396686" y="809625"/>
                </a:cubicBezTo>
                <a:cubicBezTo>
                  <a:pt x="2399861" y="800100"/>
                  <a:pt x="2406211" y="791090"/>
                  <a:pt x="2406211" y="781050"/>
                </a:cubicBezTo>
                <a:cubicBezTo>
                  <a:pt x="2406211" y="749051"/>
                  <a:pt x="2366810" y="716323"/>
                  <a:pt x="2339536" y="714375"/>
                </a:cubicBezTo>
                <a:lnTo>
                  <a:pt x="2072836" y="695325"/>
                </a:lnTo>
                <a:cubicBezTo>
                  <a:pt x="1970726" y="627252"/>
                  <a:pt x="2125695" y="733263"/>
                  <a:pt x="2015686" y="647700"/>
                </a:cubicBezTo>
                <a:cubicBezTo>
                  <a:pt x="1997614" y="633644"/>
                  <a:pt x="1980256" y="616840"/>
                  <a:pt x="1958536" y="609600"/>
                </a:cubicBezTo>
                <a:cubicBezTo>
                  <a:pt x="1919101" y="596455"/>
                  <a:pt x="1938315" y="605644"/>
                  <a:pt x="1901386" y="581025"/>
                </a:cubicBezTo>
                <a:cubicBezTo>
                  <a:pt x="1898211" y="571500"/>
                  <a:pt x="1896351" y="561430"/>
                  <a:pt x="1891861" y="552450"/>
                </a:cubicBezTo>
                <a:cubicBezTo>
                  <a:pt x="1886741" y="542211"/>
                  <a:pt x="1876431" y="534735"/>
                  <a:pt x="1872811" y="523875"/>
                </a:cubicBezTo>
                <a:cubicBezTo>
                  <a:pt x="1858178" y="479975"/>
                  <a:pt x="1871191" y="473010"/>
                  <a:pt x="1853761" y="438150"/>
                </a:cubicBezTo>
                <a:cubicBezTo>
                  <a:pt x="1816832" y="364292"/>
                  <a:pt x="1849127" y="452824"/>
                  <a:pt x="1825186" y="381000"/>
                </a:cubicBezTo>
                <a:cubicBezTo>
                  <a:pt x="1828361" y="361950"/>
                  <a:pt x="1826074" y="341124"/>
                  <a:pt x="1834711" y="323850"/>
                </a:cubicBezTo>
                <a:cubicBezTo>
                  <a:pt x="1839831" y="313611"/>
                  <a:pt x="1857219" y="314508"/>
                  <a:pt x="1863286" y="304800"/>
                </a:cubicBezTo>
                <a:cubicBezTo>
                  <a:pt x="1873929" y="287772"/>
                  <a:pt x="1875986" y="266700"/>
                  <a:pt x="1882336" y="247650"/>
                </a:cubicBezTo>
                <a:lnTo>
                  <a:pt x="1891861" y="219075"/>
                </a:lnTo>
                <a:cubicBezTo>
                  <a:pt x="1871079" y="156730"/>
                  <a:pt x="1899943" y="217920"/>
                  <a:pt x="1853761" y="180975"/>
                </a:cubicBezTo>
                <a:cubicBezTo>
                  <a:pt x="1844822" y="173824"/>
                  <a:pt x="1844419" y="158467"/>
                  <a:pt x="1834711" y="152400"/>
                </a:cubicBezTo>
                <a:cubicBezTo>
                  <a:pt x="1817683" y="141757"/>
                  <a:pt x="1777561" y="133350"/>
                  <a:pt x="1777561" y="133350"/>
                </a:cubicBezTo>
                <a:cubicBezTo>
                  <a:pt x="1764861" y="136525"/>
                  <a:pt x="1751493" y="137718"/>
                  <a:pt x="1739461" y="142875"/>
                </a:cubicBezTo>
                <a:cubicBezTo>
                  <a:pt x="1728939" y="147384"/>
                  <a:pt x="1722178" y="160043"/>
                  <a:pt x="1710886" y="161925"/>
                </a:cubicBezTo>
                <a:cubicBezTo>
                  <a:pt x="1680872" y="166927"/>
                  <a:pt x="1679923" y="137278"/>
                  <a:pt x="1653736" y="133350"/>
                </a:cubicBezTo>
                <a:cubicBezTo>
                  <a:pt x="1600266" y="125329"/>
                  <a:pt x="1545786" y="127000"/>
                  <a:pt x="1491811" y="123825"/>
                </a:cubicBezTo>
                <a:lnTo>
                  <a:pt x="1434661" y="85725"/>
                </a:lnTo>
                <a:lnTo>
                  <a:pt x="1406086" y="66675"/>
                </a:lnTo>
                <a:cubicBezTo>
                  <a:pt x="1402911" y="57150"/>
                  <a:pt x="1402833" y="45940"/>
                  <a:pt x="1396561" y="38100"/>
                </a:cubicBezTo>
                <a:cubicBezTo>
                  <a:pt x="1373672" y="9489"/>
                  <a:pt x="1302343" y="4463"/>
                  <a:pt x="1282261" y="0"/>
                </a:cubicBezTo>
                <a:cubicBezTo>
                  <a:pt x="1260036" y="3175"/>
                  <a:pt x="1237883" y="6902"/>
                  <a:pt x="1215586" y="9525"/>
                </a:cubicBezTo>
                <a:cubicBezTo>
                  <a:pt x="1183896" y="13253"/>
                  <a:pt x="1148229" y="3554"/>
                  <a:pt x="1120336" y="19050"/>
                </a:cubicBezTo>
                <a:cubicBezTo>
                  <a:pt x="1116972" y="20919"/>
                  <a:pt x="1137474" y="79990"/>
                  <a:pt x="1139386" y="85725"/>
                </a:cubicBezTo>
                <a:cubicBezTo>
                  <a:pt x="1136211" y="98425"/>
                  <a:pt x="1138481" y="113973"/>
                  <a:pt x="1129861" y="123825"/>
                </a:cubicBezTo>
                <a:cubicBezTo>
                  <a:pt x="1114784" y="141055"/>
                  <a:pt x="1091761" y="149225"/>
                  <a:pt x="1072711" y="161925"/>
                </a:cubicBezTo>
                <a:cubicBezTo>
                  <a:pt x="1014957" y="200428"/>
                  <a:pt x="1055537" y="179939"/>
                  <a:pt x="939361" y="190500"/>
                </a:cubicBezTo>
                <a:cubicBezTo>
                  <a:pt x="871351" y="213170"/>
                  <a:pt x="893350" y="192842"/>
                  <a:pt x="863161" y="238125"/>
                </a:cubicBezTo>
                <a:cubicBezTo>
                  <a:pt x="853636" y="231775"/>
                  <a:pt x="844825" y="213955"/>
                  <a:pt x="834586" y="219075"/>
                </a:cubicBezTo>
                <a:cubicBezTo>
                  <a:pt x="797201" y="237767"/>
                  <a:pt x="771730" y="280022"/>
                  <a:pt x="748861" y="314325"/>
                </a:cubicBezTo>
                <a:cubicBezTo>
                  <a:pt x="720764" y="295594"/>
                  <a:pt x="714630" y="294202"/>
                  <a:pt x="691711" y="266700"/>
                </a:cubicBezTo>
                <a:cubicBezTo>
                  <a:pt x="652024" y="219075"/>
                  <a:pt x="696474" y="254000"/>
                  <a:pt x="644086" y="219075"/>
                </a:cubicBezTo>
                <a:cubicBezTo>
                  <a:pt x="631386" y="222250"/>
                  <a:pt x="615838" y="219980"/>
                  <a:pt x="605986" y="228600"/>
                </a:cubicBezTo>
                <a:cubicBezTo>
                  <a:pt x="588756" y="243677"/>
                  <a:pt x="567886" y="285750"/>
                  <a:pt x="567886" y="285750"/>
                </a:cubicBezTo>
                <a:cubicBezTo>
                  <a:pt x="561536" y="276225"/>
                  <a:pt x="557630" y="264504"/>
                  <a:pt x="548836" y="257175"/>
                </a:cubicBezTo>
                <a:cubicBezTo>
                  <a:pt x="537928" y="248085"/>
                  <a:pt x="523064" y="245170"/>
                  <a:pt x="510736" y="238125"/>
                </a:cubicBezTo>
                <a:cubicBezTo>
                  <a:pt x="500797" y="232445"/>
                  <a:pt x="491686" y="225425"/>
                  <a:pt x="482161" y="219075"/>
                </a:cubicBezTo>
                <a:cubicBezTo>
                  <a:pt x="457478" y="243758"/>
                  <a:pt x="423396" y="286558"/>
                  <a:pt x="386911" y="304800"/>
                </a:cubicBezTo>
                <a:cubicBezTo>
                  <a:pt x="377931" y="309290"/>
                  <a:pt x="367861" y="311150"/>
                  <a:pt x="358336" y="314325"/>
                </a:cubicBezTo>
                <a:cubicBezTo>
                  <a:pt x="300755" y="299930"/>
                  <a:pt x="332655" y="308940"/>
                  <a:pt x="263086" y="285750"/>
                </a:cubicBezTo>
                <a:cubicBezTo>
                  <a:pt x="253561" y="282575"/>
                  <a:pt x="242865" y="281794"/>
                  <a:pt x="234511" y="276225"/>
                </a:cubicBezTo>
                <a:lnTo>
                  <a:pt x="205936" y="257175"/>
                </a:lnTo>
                <a:cubicBezTo>
                  <a:pt x="199586" y="247650"/>
                  <a:pt x="194981" y="236695"/>
                  <a:pt x="186886" y="228600"/>
                </a:cubicBezTo>
                <a:cubicBezTo>
                  <a:pt x="178791" y="220505"/>
                  <a:pt x="169603" y="211432"/>
                  <a:pt x="158311" y="209550"/>
                </a:cubicBezTo>
                <a:cubicBezTo>
                  <a:pt x="140355" y="206557"/>
                  <a:pt x="113600" y="231906"/>
                  <a:pt x="101161" y="238125"/>
                </a:cubicBezTo>
                <a:cubicBezTo>
                  <a:pt x="92181" y="242615"/>
                  <a:pt x="82111" y="244475"/>
                  <a:pt x="72586" y="247650"/>
                </a:cubicBezTo>
                <a:cubicBezTo>
                  <a:pt x="66236" y="257175"/>
                  <a:pt x="58185" y="265764"/>
                  <a:pt x="53536" y="276225"/>
                </a:cubicBezTo>
                <a:cubicBezTo>
                  <a:pt x="45381" y="294575"/>
                  <a:pt x="51194" y="322236"/>
                  <a:pt x="34486" y="333375"/>
                </a:cubicBezTo>
                <a:lnTo>
                  <a:pt x="5911" y="352425"/>
                </a:lnTo>
                <a:cubicBezTo>
                  <a:pt x="9086" y="381000"/>
                  <a:pt x="0" y="413894"/>
                  <a:pt x="15436" y="438150"/>
                </a:cubicBezTo>
                <a:cubicBezTo>
                  <a:pt x="22485" y="449228"/>
                  <a:pt x="105670" y="463817"/>
                  <a:pt x="120211" y="466725"/>
                </a:cubicBezTo>
                <a:cubicBezTo>
                  <a:pt x="142859" y="534669"/>
                  <a:pt x="110745" y="452526"/>
                  <a:pt x="158311" y="523875"/>
                </a:cubicBezTo>
                <a:cubicBezTo>
                  <a:pt x="187340" y="567418"/>
                  <a:pt x="141982" y="543832"/>
                  <a:pt x="196411" y="561975"/>
                </a:cubicBezTo>
                <a:cubicBezTo>
                  <a:pt x="205246" y="703327"/>
                  <a:pt x="156580" y="739092"/>
                  <a:pt x="282136" y="704850"/>
                </a:cubicBezTo>
                <a:cubicBezTo>
                  <a:pt x="293180" y="701838"/>
                  <a:pt x="301186" y="692150"/>
                  <a:pt x="310711" y="685800"/>
                </a:cubicBezTo>
                <a:cubicBezTo>
                  <a:pt x="339981" y="729705"/>
                  <a:pt x="345411" y="724576"/>
                  <a:pt x="320236" y="800100"/>
                </a:cubicBezTo>
                <a:cubicBezTo>
                  <a:pt x="315976" y="812879"/>
                  <a:pt x="301186" y="819150"/>
                  <a:pt x="291661" y="828675"/>
                </a:cubicBezTo>
                <a:cubicBezTo>
                  <a:pt x="294836" y="850900"/>
                  <a:pt x="292068" y="874834"/>
                  <a:pt x="301186" y="895350"/>
                </a:cubicBezTo>
                <a:cubicBezTo>
                  <a:pt x="305835" y="905811"/>
                  <a:pt x="322610" y="905461"/>
                  <a:pt x="329761" y="914400"/>
                </a:cubicBezTo>
                <a:cubicBezTo>
                  <a:pt x="336033" y="922240"/>
                  <a:pt x="337108" y="933174"/>
                  <a:pt x="339286" y="942975"/>
                </a:cubicBezTo>
                <a:cubicBezTo>
                  <a:pt x="343476" y="961828"/>
                  <a:pt x="336093" y="985591"/>
                  <a:pt x="348811" y="1000125"/>
                </a:cubicBezTo>
                <a:cubicBezTo>
                  <a:pt x="362034" y="1015237"/>
                  <a:pt x="389253" y="1008036"/>
                  <a:pt x="405961" y="1019175"/>
                </a:cubicBezTo>
                <a:lnTo>
                  <a:pt x="434536" y="1038225"/>
                </a:lnTo>
                <a:cubicBezTo>
                  <a:pt x="475490" y="1099657"/>
                  <a:pt x="434675" y="1054498"/>
                  <a:pt x="558361" y="1076325"/>
                </a:cubicBezTo>
                <a:cubicBezTo>
                  <a:pt x="578136" y="1079815"/>
                  <a:pt x="615511" y="1095375"/>
                  <a:pt x="615511" y="1095375"/>
                </a:cubicBezTo>
                <a:cubicBezTo>
                  <a:pt x="640911" y="1092200"/>
                  <a:pt x="669335" y="1098281"/>
                  <a:pt x="691711" y="1085850"/>
                </a:cubicBezTo>
                <a:cubicBezTo>
                  <a:pt x="703154" y="1079493"/>
                  <a:pt x="688210" y="1049053"/>
                  <a:pt x="701236" y="1047750"/>
                </a:cubicBezTo>
                <a:cubicBezTo>
                  <a:pt x="792909" y="1038583"/>
                  <a:pt x="885386" y="1054100"/>
                  <a:pt x="977461" y="1057275"/>
                </a:cubicBezTo>
                <a:cubicBezTo>
                  <a:pt x="979554" y="1067740"/>
                  <a:pt x="1014207" y="1182454"/>
                  <a:pt x="986986" y="1209675"/>
                </a:cubicBezTo>
                <a:cubicBezTo>
                  <a:pt x="973330" y="1223331"/>
                  <a:pt x="948886" y="1216025"/>
                  <a:pt x="929836" y="1219200"/>
                </a:cubicBezTo>
                <a:cubicBezTo>
                  <a:pt x="939361" y="1222375"/>
                  <a:pt x="948610" y="1226547"/>
                  <a:pt x="958411" y="1228725"/>
                </a:cubicBezTo>
                <a:cubicBezTo>
                  <a:pt x="977264" y="1232915"/>
                  <a:pt x="998793" y="1228668"/>
                  <a:pt x="1015561" y="1238250"/>
                </a:cubicBezTo>
                <a:cubicBezTo>
                  <a:pt x="1024278" y="1243231"/>
                  <a:pt x="1021911" y="1257300"/>
                  <a:pt x="1025086" y="1266825"/>
                </a:cubicBezTo>
                <a:cubicBezTo>
                  <a:pt x="1028261" y="1295400"/>
                  <a:pt x="1014281" y="1332220"/>
                  <a:pt x="1034611" y="1352550"/>
                </a:cubicBezTo>
                <a:cubicBezTo>
                  <a:pt x="1054941" y="1372880"/>
                  <a:pt x="1093316" y="1352250"/>
                  <a:pt x="1120336" y="1362075"/>
                </a:cubicBezTo>
                <a:cubicBezTo>
                  <a:pt x="1131094" y="1365987"/>
                  <a:pt x="1133036" y="1381125"/>
                  <a:pt x="1139386" y="1390650"/>
                </a:cubicBezTo>
                <a:cubicBezTo>
                  <a:pt x="1130919" y="1458383"/>
                  <a:pt x="1150051" y="1461517"/>
                  <a:pt x="1101286" y="1485900"/>
                </a:cubicBezTo>
                <a:cubicBezTo>
                  <a:pt x="1092306" y="1490390"/>
                  <a:pt x="1082236" y="1492250"/>
                  <a:pt x="1072711" y="1495425"/>
                </a:cubicBezTo>
                <a:cubicBezTo>
                  <a:pt x="1066361" y="1504950"/>
                  <a:pt x="1058781" y="1513761"/>
                  <a:pt x="1053661" y="1524000"/>
                </a:cubicBezTo>
                <a:cubicBezTo>
                  <a:pt x="1049171" y="1532980"/>
                  <a:pt x="1051236" y="1545475"/>
                  <a:pt x="1044136" y="1552575"/>
                </a:cubicBezTo>
                <a:cubicBezTo>
                  <a:pt x="1033731" y="1562980"/>
                  <a:pt x="984544" y="1598022"/>
                  <a:pt x="958411" y="1600200"/>
                </a:cubicBezTo>
                <a:cubicBezTo>
                  <a:pt x="891891" y="1605743"/>
                  <a:pt x="825061" y="1606550"/>
                  <a:pt x="758386" y="1609725"/>
                </a:cubicBezTo>
                <a:cubicBezTo>
                  <a:pt x="755211" y="1628775"/>
                  <a:pt x="754968" y="1648553"/>
                  <a:pt x="748861" y="1666875"/>
                </a:cubicBezTo>
                <a:cubicBezTo>
                  <a:pt x="745241" y="1677735"/>
                  <a:pt x="733431" y="1684590"/>
                  <a:pt x="729811" y="1695450"/>
                </a:cubicBezTo>
                <a:cubicBezTo>
                  <a:pt x="723704" y="1713772"/>
                  <a:pt x="723461" y="1733550"/>
                  <a:pt x="720286" y="1752600"/>
                </a:cubicBezTo>
                <a:lnTo>
                  <a:pt x="806011" y="1781175"/>
                </a:lnTo>
                <a:lnTo>
                  <a:pt x="834586" y="1790700"/>
                </a:lnTo>
                <a:cubicBezTo>
                  <a:pt x="840936" y="1800225"/>
                  <a:pt x="848516" y="1809036"/>
                  <a:pt x="853636" y="1819275"/>
                </a:cubicBezTo>
                <a:cubicBezTo>
                  <a:pt x="858126" y="1828255"/>
                  <a:pt x="856061" y="1840750"/>
                  <a:pt x="863161" y="1847850"/>
                </a:cubicBezTo>
                <a:cubicBezTo>
                  <a:pt x="870261" y="1854950"/>
                  <a:pt x="881935" y="1855197"/>
                  <a:pt x="891736" y="1857375"/>
                </a:cubicBezTo>
                <a:cubicBezTo>
                  <a:pt x="910589" y="1861565"/>
                  <a:pt x="929836" y="1863725"/>
                  <a:pt x="948886" y="1866900"/>
                </a:cubicBezTo>
                <a:cubicBezTo>
                  <a:pt x="958411" y="1873250"/>
                  <a:pt x="970310" y="1877011"/>
                  <a:pt x="977461" y="1885950"/>
                </a:cubicBezTo>
                <a:cubicBezTo>
                  <a:pt x="998458" y="1912196"/>
                  <a:pt x="971766" y="1961011"/>
                  <a:pt x="1025086" y="1971675"/>
                </a:cubicBezTo>
                <a:cubicBezTo>
                  <a:pt x="1085548" y="1983767"/>
                  <a:pt x="1057005" y="1977273"/>
                  <a:pt x="1110811" y="1990725"/>
                </a:cubicBezTo>
                <a:cubicBezTo>
                  <a:pt x="1214822" y="2060066"/>
                  <a:pt x="1054471" y="1957793"/>
                  <a:pt x="1177486" y="2019300"/>
                </a:cubicBezTo>
                <a:cubicBezTo>
                  <a:pt x="1197964" y="2029539"/>
                  <a:pt x="1234636" y="2057400"/>
                  <a:pt x="1234636" y="2057400"/>
                </a:cubicBezTo>
                <a:cubicBezTo>
                  <a:pt x="1237811" y="2066925"/>
                  <a:pt x="1242916" y="2076012"/>
                  <a:pt x="1244161" y="2085975"/>
                </a:cubicBezTo>
                <a:cubicBezTo>
                  <a:pt x="1249296" y="2127052"/>
                  <a:pt x="1243020" y="2169801"/>
                  <a:pt x="1253686" y="2209800"/>
                </a:cubicBezTo>
                <a:cubicBezTo>
                  <a:pt x="1256636" y="2220861"/>
                  <a:pt x="1271107" y="2226276"/>
                  <a:pt x="1282261" y="2228850"/>
                </a:cubicBezTo>
                <a:cubicBezTo>
                  <a:pt x="1313352" y="2236025"/>
                  <a:pt x="1345761" y="2235200"/>
                  <a:pt x="1377511" y="2238375"/>
                </a:cubicBezTo>
                <a:cubicBezTo>
                  <a:pt x="1402707" y="2339161"/>
                  <a:pt x="1368498" y="2220477"/>
                  <a:pt x="1406086" y="2305050"/>
                </a:cubicBezTo>
                <a:cubicBezTo>
                  <a:pt x="1414241" y="2323400"/>
                  <a:pt x="1420266" y="2342719"/>
                  <a:pt x="1425136" y="2362200"/>
                </a:cubicBezTo>
                <a:cubicBezTo>
                  <a:pt x="1428311" y="2374900"/>
                  <a:pt x="1429504" y="2388268"/>
                  <a:pt x="1434661" y="2400300"/>
                </a:cubicBezTo>
                <a:cubicBezTo>
                  <a:pt x="1453882" y="2445149"/>
                  <a:pt x="1456527" y="2417756"/>
                  <a:pt x="1491811" y="2457450"/>
                </a:cubicBezTo>
                <a:cubicBezTo>
                  <a:pt x="1507022" y="2474562"/>
                  <a:pt x="1510861" y="2501900"/>
                  <a:pt x="1529911" y="2514600"/>
                </a:cubicBezTo>
                <a:lnTo>
                  <a:pt x="1615636" y="2571750"/>
                </a:lnTo>
                <a:cubicBezTo>
                  <a:pt x="1625161" y="2578100"/>
                  <a:pt x="1636116" y="2582705"/>
                  <a:pt x="1644211" y="2590800"/>
                </a:cubicBezTo>
                <a:cubicBezTo>
                  <a:pt x="1680881" y="2627470"/>
                  <a:pt x="1661578" y="2611903"/>
                  <a:pt x="1701361" y="2638425"/>
                </a:cubicBezTo>
                <a:cubicBezTo>
                  <a:pt x="1704536" y="2647950"/>
                  <a:pt x="1700846" y="2667000"/>
                  <a:pt x="1710886" y="2667000"/>
                </a:cubicBezTo>
                <a:cubicBezTo>
                  <a:pt x="1720926" y="2667000"/>
                  <a:pt x="1718442" y="2628580"/>
                  <a:pt x="1720411" y="2638425"/>
                </a:cubicBezTo>
                <a:cubicBezTo>
                  <a:pt x="1737150" y="2722120"/>
                  <a:pt x="1693740" y="2753541"/>
                  <a:pt x="1758511" y="2781300"/>
                </a:cubicBezTo>
                <a:cubicBezTo>
                  <a:pt x="1770543" y="2786457"/>
                  <a:pt x="1783911" y="2787650"/>
                  <a:pt x="1796611" y="2790825"/>
                </a:cubicBezTo>
                <a:cubicBezTo>
                  <a:pt x="1806136" y="2803525"/>
                  <a:pt x="1817310" y="2815142"/>
                  <a:pt x="1825186" y="2828925"/>
                </a:cubicBezTo>
                <a:cubicBezTo>
                  <a:pt x="1832524" y="2841767"/>
                  <a:pt x="1840524" y="2884465"/>
                  <a:pt x="1844236" y="2895600"/>
                </a:cubicBezTo>
                <a:cubicBezTo>
                  <a:pt x="1849643" y="2911820"/>
                  <a:pt x="1857283" y="2927216"/>
                  <a:pt x="1863286" y="2943225"/>
                </a:cubicBezTo>
                <a:cubicBezTo>
                  <a:pt x="1871815" y="2965969"/>
                  <a:pt x="1869720" y="2985262"/>
                  <a:pt x="1901386" y="2990850"/>
                </a:cubicBezTo>
                <a:cubicBezTo>
                  <a:pt x="1945271" y="2998594"/>
                  <a:pt x="1990286" y="2997200"/>
                  <a:pt x="2034736" y="3000375"/>
                </a:cubicBezTo>
                <a:cubicBezTo>
                  <a:pt x="2047436" y="3003550"/>
                  <a:pt x="2061944" y="3002638"/>
                  <a:pt x="2072836" y="3009900"/>
                </a:cubicBezTo>
                <a:cubicBezTo>
                  <a:pt x="2110401" y="3034943"/>
                  <a:pt x="2080816" y="3082638"/>
                  <a:pt x="2101411" y="3114675"/>
                </a:cubicBezTo>
                <a:cubicBezTo>
                  <a:pt x="2118580" y="3141382"/>
                  <a:pt x="2155160" y="3149374"/>
                  <a:pt x="2177611" y="3171825"/>
                </a:cubicBezTo>
                <a:lnTo>
                  <a:pt x="2206186" y="3200400"/>
                </a:lnTo>
                <a:cubicBezTo>
                  <a:pt x="2196661" y="3206750"/>
                  <a:pt x="2184762" y="3210511"/>
                  <a:pt x="2177611" y="3219450"/>
                </a:cubicBezTo>
                <a:cubicBezTo>
                  <a:pt x="2160113" y="3241322"/>
                  <a:pt x="2178618" y="3259696"/>
                  <a:pt x="2149036" y="3276600"/>
                </a:cubicBezTo>
                <a:cubicBezTo>
                  <a:pt x="2134980" y="3284632"/>
                  <a:pt x="2117286" y="3282950"/>
                  <a:pt x="2101411" y="3286125"/>
                </a:cubicBezTo>
                <a:cubicBezTo>
                  <a:pt x="2104586" y="3314700"/>
                  <a:pt x="2101111" y="3344830"/>
                  <a:pt x="2110936" y="3371850"/>
                </a:cubicBezTo>
                <a:cubicBezTo>
                  <a:pt x="2114848" y="3382608"/>
                  <a:pt x="2128286" y="3388655"/>
                  <a:pt x="2139511" y="3390900"/>
                </a:cubicBezTo>
                <a:cubicBezTo>
                  <a:pt x="2177001" y="3398398"/>
                  <a:pt x="2215711" y="3397250"/>
                  <a:pt x="2253811" y="3400425"/>
                </a:cubicBezTo>
                <a:cubicBezTo>
                  <a:pt x="2276036" y="3406775"/>
                  <a:pt x="2298394" y="3412677"/>
                  <a:pt x="2320486" y="3419475"/>
                </a:cubicBezTo>
                <a:cubicBezTo>
                  <a:pt x="2339678" y="3425380"/>
                  <a:pt x="2377636" y="3438525"/>
                  <a:pt x="2377636" y="3438525"/>
                </a:cubicBezTo>
                <a:cubicBezTo>
                  <a:pt x="2374461" y="3454400"/>
                  <a:pt x="2373795" y="3470991"/>
                  <a:pt x="2368111" y="3486150"/>
                </a:cubicBezTo>
                <a:cubicBezTo>
                  <a:pt x="2355801" y="3518976"/>
                  <a:pt x="2327405" y="3521944"/>
                  <a:pt x="2377636" y="3505200"/>
                </a:cubicBezTo>
                <a:cubicBezTo>
                  <a:pt x="2374461" y="3489325"/>
                  <a:pt x="2377091" y="3471045"/>
                  <a:pt x="2368111" y="3457575"/>
                </a:cubicBezTo>
                <a:cubicBezTo>
                  <a:pt x="2362542" y="3449221"/>
                  <a:pt x="2348516" y="3452540"/>
                  <a:pt x="2339536" y="3448050"/>
                </a:cubicBezTo>
                <a:cubicBezTo>
                  <a:pt x="2329297" y="3442930"/>
                  <a:pt x="2320486" y="3435350"/>
                  <a:pt x="2310961" y="3429000"/>
                </a:cubicBezTo>
                <a:lnTo>
                  <a:pt x="2206186" y="3438525"/>
                </a:lnTo>
                <a:cubicBezTo>
                  <a:pt x="2194477" y="3444379"/>
                  <a:pt x="2212115" y="3464038"/>
                  <a:pt x="2215711" y="3476625"/>
                </a:cubicBezTo>
                <a:cubicBezTo>
                  <a:pt x="2225054" y="3509327"/>
                  <a:pt x="2227353" y="3509433"/>
                  <a:pt x="2244286" y="3543300"/>
                </a:cubicBezTo>
                <a:cubicBezTo>
                  <a:pt x="2241111" y="3568700"/>
                  <a:pt x="2236358" y="3593952"/>
                  <a:pt x="2234761" y="3619500"/>
                </a:cubicBezTo>
                <a:cubicBezTo>
                  <a:pt x="2230004" y="3695618"/>
                  <a:pt x="2232825" y="3772212"/>
                  <a:pt x="2225236" y="3848100"/>
                </a:cubicBezTo>
                <a:cubicBezTo>
                  <a:pt x="2223238" y="3868081"/>
                  <a:pt x="2206186" y="3905250"/>
                  <a:pt x="2206186" y="3905250"/>
                </a:cubicBezTo>
                <a:cubicBezTo>
                  <a:pt x="2208634" y="3976245"/>
                  <a:pt x="2151668" y="4148305"/>
                  <a:pt x="2244286" y="4210050"/>
                </a:cubicBezTo>
                <a:cubicBezTo>
                  <a:pt x="2252640" y="4215619"/>
                  <a:pt x="2263336" y="4216400"/>
                  <a:pt x="2272861" y="4219575"/>
                </a:cubicBezTo>
                <a:cubicBezTo>
                  <a:pt x="2276036" y="4229100"/>
                  <a:pt x="2276817" y="4239796"/>
                  <a:pt x="2282386" y="4248150"/>
                </a:cubicBezTo>
                <a:cubicBezTo>
                  <a:pt x="2289858" y="4259358"/>
                  <a:pt x="2309181" y="4263373"/>
                  <a:pt x="2310961" y="4276725"/>
                </a:cubicBezTo>
                <a:cubicBezTo>
                  <a:pt x="2316014" y="4314622"/>
                  <a:pt x="2305658" y="4353027"/>
                  <a:pt x="2301436" y="4391025"/>
                </a:cubicBezTo>
                <a:cubicBezTo>
                  <a:pt x="2295848" y="4441315"/>
                  <a:pt x="2295113" y="4438568"/>
                  <a:pt x="2282386" y="4476750"/>
                </a:cubicBezTo>
                <a:cubicBezTo>
                  <a:pt x="2279211" y="4543425"/>
                  <a:pt x="2284802" y="4611101"/>
                  <a:pt x="2272861" y="4676775"/>
                </a:cubicBezTo>
                <a:cubicBezTo>
                  <a:pt x="2271065" y="4686653"/>
                  <a:pt x="2248776" y="4677320"/>
                  <a:pt x="2244286" y="4686300"/>
                </a:cubicBezTo>
                <a:cubicBezTo>
                  <a:pt x="2239796" y="4695280"/>
                  <a:pt x="2251376" y="4705135"/>
                  <a:pt x="2253811" y="4714875"/>
                </a:cubicBezTo>
                <a:cubicBezTo>
                  <a:pt x="2257738" y="4730581"/>
                  <a:pt x="2260161" y="4746625"/>
                  <a:pt x="2263336" y="4762500"/>
                </a:cubicBezTo>
                <a:cubicBezTo>
                  <a:pt x="2260161" y="4772025"/>
                  <a:pt x="2261981" y="4785239"/>
                  <a:pt x="2253811" y="4791075"/>
                </a:cubicBezTo>
                <a:cubicBezTo>
                  <a:pt x="2237471" y="4802747"/>
                  <a:pt x="2213369" y="4798986"/>
                  <a:pt x="2196661" y="4810125"/>
                </a:cubicBezTo>
                <a:cubicBezTo>
                  <a:pt x="2187136" y="4816475"/>
                  <a:pt x="2176880" y="4821846"/>
                  <a:pt x="2168086" y="4829175"/>
                </a:cubicBezTo>
                <a:cubicBezTo>
                  <a:pt x="2156260" y="4839030"/>
                  <a:pt x="2129606" y="4873066"/>
                  <a:pt x="2110936" y="4876800"/>
                </a:cubicBezTo>
                <a:cubicBezTo>
                  <a:pt x="2073446" y="4884298"/>
                  <a:pt x="2034736" y="4883150"/>
                  <a:pt x="1996636" y="4886325"/>
                </a:cubicBezTo>
                <a:cubicBezTo>
                  <a:pt x="1983936" y="4895850"/>
                  <a:pt x="1971541" y="4905796"/>
                  <a:pt x="1958536" y="4914900"/>
                </a:cubicBezTo>
                <a:cubicBezTo>
                  <a:pt x="1939779" y="4928030"/>
                  <a:pt x="1901386" y="4953000"/>
                  <a:pt x="1901386" y="4953000"/>
                </a:cubicBezTo>
                <a:cubicBezTo>
                  <a:pt x="1895036" y="4962525"/>
                  <a:pt x="1890431" y="4973480"/>
                  <a:pt x="1882336" y="4981575"/>
                </a:cubicBezTo>
                <a:cubicBezTo>
                  <a:pt x="1874241" y="4989670"/>
                  <a:pt x="1864000" y="4995505"/>
                  <a:pt x="1853761" y="5000625"/>
                </a:cubicBezTo>
                <a:cubicBezTo>
                  <a:pt x="1810463" y="5022274"/>
                  <a:pt x="1712906" y="5018170"/>
                  <a:pt x="1691836" y="5019675"/>
                </a:cubicBezTo>
                <a:cubicBezTo>
                  <a:pt x="1663261" y="5038725"/>
                  <a:pt x="1660086" y="5035550"/>
                  <a:pt x="1644211" y="5067300"/>
                </a:cubicBezTo>
                <a:cubicBezTo>
                  <a:pt x="1639721" y="5076280"/>
                  <a:pt x="1641786" y="5088775"/>
                  <a:pt x="1634686" y="5095875"/>
                </a:cubicBezTo>
                <a:cubicBezTo>
                  <a:pt x="1627586" y="5102975"/>
                  <a:pt x="1615912" y="5103222"/>
                  <a:pt x="1606111" y="5105400"/>
                </a:cubicBezTo>
                <a:cubicBezTo>
                  <a:pt x="1587258" y="5109590"/>
                  <a:pt x="1568011" y="5111750"/>
                  <a:pt x="1548961" y="5114925"/>
                </a:cubicBezTo>
                <a:cubicBezTo>
                  <a:pt x="1542611" y="5124450"/>
                  <a:pt x="1534420" y="5132978"/>
                  <a:pt x="1529911" y="5143500"/>
                </a:cubicBezTo>
                <a:cubicBezTo>
                  <a:pt x="1524754" y="5155532"/>
                  <a:pt x="1523982" y="5169013"/>
                  <a:pt x="1520386" y="5181600"/>
                </a:cubicBezTo>
                <a:cubicBezTo>
                  <a:pt x="1517628" y="5191254"/>
                  <a:pt x="1514036" y="5200650"/>
                  <a:pt x="1510861" y="5210175"/>
                </a:cubicBezTo>
                <a:cubicBezTo>
                  <a:pt x="1520386" y="5216525"/>
                  <a:pt x="1531341" y="5221130"/>
                  <a:pt x="1539436" y="5229225"/>
                </a:cubicBezTo>
                <a:cubicBezTo>
                  <a:pt x="1547531" y="5237320"/>
                  <a:pt x="1552806" y="5247861"/>
                  <a:pt x="1558486" y="5257800"/>
                </a:cubicBezTo>
                <a:cubicBezTo>
                  <a:pt x="1582814" y="5300373"/>
                  <a:pt x="1572489" y="5285617"/>
                  <a:pt x="1587061" y="5324475"/>
                </a:cubicBezTo>
                <a:cubicBezTo>
                  <a:pt x="1607034" y="5377736"/>
                  <a:pt x="1598856" y="5361217"/>
                  <a:pt x="1625161" y="5400675"/>
                </a:cubicBezTo>
                <a:cubicBezTo>
                  <a:pt x="1621986" y="5416550"/>
                  <a:pt x="1623668" y="5434244"/>
                  <a:pt x="1615636" y="5448300"/>
                </a:cubicBezTo>
                <a:cubicBezTo>
                  <a:pt x="1609956" y="5458239"/>
                  <a:pt x="1598420" y="5465930"/>
                  <a:pt x="1587061" y="5467350"/>
                </a:cubicBezTo>
                <a:cubicBezTo>
                  <a:pt x="1570342" y="5469440"/>
                  <a:pt x="1529522" y="5454520"/>
                  <a:pt x="1510861" y="5448300"/>
                </a:cubicBezTo>
                <a:lnTo>
                  <a:pt x="1167961" y="5457825"/>
                </a:lnTo>
                <a:cubicBezTo>
                  <a:pt x="1154988" y="5459578"/>
                  <a:pt x="1160778" y="5483045"/>
                  <a:pt x="1158436" y="5495925"/>
                </a:cubicBezTo>
                <a:cubicBezTo>
                  <a:pt x="1154420" y="5518014"/>
                  <a:pt x="1162694" y="5544879"/>
                  <a:pt x="1148911" y="5562600"/>
                </a:cubicBezTo>
                <a:cubicBezTo>
                  <a:pt x="1136583" y="5578451"/>
                  <a:pt x="1110811" y="5575300"/>
                  <a:pt x="1091761" y="5581650"/>
                </a:cubicBezTo>
                <a:cubicBezTo>
                  <a:pt x="1032915" y="5601265"/>
                  <a:pt x="1073176" y="5590176"/>
                  <a:pt x="967936" y="5600700"/>
                </a:cubicBezTo>
                <a:cubicBezTo>
                  <a:pt x="958411" y="5607050"/>
                  <a:pt x="949600" y="5614630"/>
                  <a:pt x="939361" y="5619750"/>
                </a:cubicBezTo>
                <a:cubicBezTo>
                  <a:pt x="930381" y="5624240"/>
                  <a:pt x="915276" y="5620295"/>
                  <a:pt x="910786" y="5629275"/>
                </a:cubicBezTo>
                <a:cubicBezTo>
                  <a:pt x="900746" y="5649355"/>
                  <a:pt x="904436" y="5673725"/>
                  <a:pt x="901261" y="5695950"/>
                </a:cubicBezTo>
                <a:cubicBezTo>
                  <a:pt x="904436" y="5715000"/>
                  <a:pt x="902942" y="5735452"/>
                  <a:pt x="910786" y="5753100"/>
                </a:cubicBezTo>
                <a:cubicBezTo>
                  <a:pt x="918506" y="5770470"/>
                  <a:pt x="952756" y="5790605"/>
                  <a:pt x="967936" y="5800725"/>
                </a:cubicBezTo>
                <a:cubicBezTo>
                  <a:pt x="974286" y="5791200"/>
                  <a:pt x="978047" y="5779301"/>
                  <a:pt x="986986" y="5772150"/>
                </a:cubicBezTo>
                <a:cubicBezTo>
                  <a:pt x="1012175" y="5751999"/>
                  <a:pt x="1060819" y="5769090"/>
                  <a:pt x="1082236" y="5772150"/>
                </a:cubicBezTo>
                <a:cubicBezTo>
                  <a:pt x="1091761" y="5775325"/>
                  <a:pt x="1101157" y="5778917"/>
                  <a:pt x="1110811" y="5781675"/>
                </a:cubicBezTo>
                <a:cubicBezTo>
                  <a:pt x="1123398" y="5785271"/>
                  <a:pt x="1140392" y="5781261"/>
                  <a:pt x="1148911" y="5791200"/>
                </a:cubicBezTo>
                <a:cubicBezTo>
                  <a:pt x="1161979" y="5806446"/>
                  <a:pt x="1161611" y="5829300"/>
                  <a:pt x="1167961" y="5848350"/>
                </a:cubicBezTo>
                <a:lnTo>
                  <a:pt x="1177486" y="5876925"/>
                </a:lnTo>
                <a:cubicBezTo>
                  <a:pt x="1161322" y="5925416"/>
                  <a:pt x="1180950" y="5891934"/>
                  <a:pt x="1139386" y="5915025"/>
                </a:cubicBezTo>
                <a:cubicBezTo>
                  <a:pt x="1119372" y="5926144"/>
                  <a:pt x="1082236" y="5953125"/>
                  <a:pt x="1082236" y="5953125"/>
                </a:cubicBezTo>
                <a:cubicBezTo>
                  <a:pt x="1053726" y="6038654"/>
                  <a:pt x="1078309" y="5956552"/>
                  <a:pt x="1063186" y="6153150"/>
                </a:cubicBezTo>
                <a:cubicBezTo>
                  <a:pt x="1047917" y="6351651"/>
                  <a:pt x="1063520" y="6161003"/>
                  <a:pt x="1044136" y="6257925"/>
                </a:cubicBezTo>
                <a:cubicBezTo>
                  <a:pt x="1036561" y="6295800"/>
                  <a:pt x="1031436" y="6334125"/>
                  <a:pt x="1025086" y="6372225"/>
                </a:cubicBezTo>
                <a:lnTo>
                  <a:pt x="1015561" y="6429375"/>
                </a:lnTo>
                <a:cubicBezTo>
                  <a:pt x="1018736" y="6451600"/>
                  <a:pt x="1013033" y="6477109"/>
                  <a:pt x="1025086" y="6496050"/>
                </a:cubicBezTo>
                <a:cubicBezTo>
                  <a:pt x="1037378" y="6515366"/>
                  <a:pt x="1082236" y="6534150"/>
                  <a:pt x="1082236" y="6534150"/>
                </a:cubicBezTo>
                <a:cubicBezTo>
                  <a:pt x="1142886" y="6513933"/>
                  <a:pt x="1082747" y="6542908"/>
                  <a:pt x="1120336" y="6486525"/>
                </a:cubicBezTo>
                <a:cubicBezTo>
                  <a:pt x="1133983" y="6466054"/>
                  <a:pt x="1167331" y="6463573"/>
                  <a:pt x="1187011" y="6457950"/>
                </a:cubicBezTo>
                <a:cubicBezTo>
                  <a:pt x="1221517" y="6448091"/>
                  <a:pt x="1212852" y="6450247"/>
                  <a:pt x="1244161" y="6429375"/>
                </a:cubicBezTo>
                <a:cubicBezTo>
                  <a:pt x="1256861" y="6410325"/>
                  <a:pt x="1276708" y="6394437"/>
                  <a:pt x="1282261" y="6372225"/>
                </a:cubicBezTo>
                <a:cubicBezTo>
                  <a:pt x="1289548" y="6343078"/>
                  <a:pt x="1288910" y="6327476"/>
                  <a:pt x="1310836" y="6305550"/>
                </a:cubicBezTo>
                <a:cubicBezTo>
                  <a:pt x="1332762" y="6283624"/>
                  <a:pt x="1348364" y="6284262"/>
                  <a:pt x="1377511" y="6276975"/>
                </a:cubicBezTo>
                <a:cubicBezTo>
                  <a:pt x="1387036" y="6270625"/>
                  <a:pt x="1395625" y="6262574"/>
                  <a:pt x="1406086" y="6257925"/>
                </a:cubicBezTo>
                <a:cubicBezTo>
                  <a:pt x="1424436" y="6249770"/>
                  <a:pt x="1463236" y="6238875"/>
                  <a:pt x="1463236" y="6238875"/>
                </a:cubicBezTo>
                <a:cubicBezTo>
                  <a:pt x="1469586" y="6229350"/>
                  <a:pt x="1473347" y="6217451"/>
                  <a:pt x="1482286" y="6210300"/>
                </a:cubicBezTo>
                <a:cubicBezTo>
                  <a:pt x="1490126" y="6204028"/>
                  <a:pt x="1502507" y="6206344"/>
                  <a:pt x="1510861" y="6200775"/>
                </a:cubicBezTo>
                <a:cubicBezTo>
                  <a:pt x="1522069" y="6193303"/>
                  <a:pt x="1530812" y="6182548"/>
                  <a:pt x="1539436" y="6172200"/>
                </a:cubicBezTo>
                <a:cubicBezTo>
                  <a:pt x="1546765" y="6163406"/>
                  <a:pt x="1548778" y="6149692"/>
                  <a:pt x="1558486" y="6143625"/>
                </a:cubicBezTo>
                <a:cubicBezTo>
                  <a:pt x="1575514" y="6132982"/>
                  <a:pt x="1615636" y="6124575"/>
                  <a:pt x="1615636" y="6124575"/>
                </a:cubicBezTo>
                <a:cubicBezTo>
                  <a:pt x="1621986" y="6115050"/>
                  <a:pt x="1631066" y="6106860"/>
                  <a:pt x="1634686" y="6096000"/>
                </a:cubicBezTo>
                <a:cubicBezTo>
                  <a:pt x="1640793" y="6077678"/>
                  <a:pt x="1632986" y="6054565"/>
                  <a:pt x="1644211" y="6038850"/>
                </a:cubicBezTo>
                <a:cubicBezTo>
                  <a:pt x="1651820" y="6028198"/>
                  <a:pt x="1669611" y="6032500"/>
                  <a:pt x="1682311" y="6029325"/>
                </a:cubicBezTo>
                <a:cubicBezTo>
                  <a:pt x="1755336" y="6032500"/>
                  <a:pt x="1828507" y="6033244"/>
                  <a:pt x="1901386" y="6038850"/>
                </a:cubicBezTo>
                <a:cubicBezTo>
                  <a:pt x="1911397" y="6039620"/>
                  <a:pt x="1922861" y="6055475"/>
                  <a:pt x="1929961" y="6048375"/>
                </a:cubicBezTo>
                <a:cubicBezTo>
                  <a:pt x="1937061" y="6041275"/>
                  <a:pt x="1924926" y="6028780"/>
                  <a:pt x="1920436" y="6019800"/>
                </a:cubicBezTo>
                <a:cubicBezTo>
                  <a:pt x="1902699" y="5984327"/>
                  <a:pt x="1899143" y="5994248"/>
                  <a:pt x="1872811" y="5962650"/>
                </a:cubicBezTo>
                <a:cubicBezTo>
                  <a:pt x="1855982" y="5942455"/>
                  <a:pt x="1846356" y="5919266"/>
                  <a:pt x="1834711" y="5895975"/>
                </a:cubicBezTo>
                <a:cubicBezTo>
                  <a:pt x="1844236" y="5886450"/>
                  <a:pt x="1852078" y="5874872"/>
                  <a:pt x="1863286" y="5867400"/>
                </a:cubicBezTo>
                <a:cubicBezTo>
                  <a:pt x="1900795" y="5842394"/>
                  <a:pt x="1888488" y="5879753"/>
                  <a:pt x="1910911" y="5829300"/>
                </a:cubicBezTo>
                <a:cubicBezTo>
                  <a:pt x="1919066" y="5810950"/>
                  <a:pt x="1923611" y="5791200"/>
                  <a:pt x="1929961" y="5772150"/>
                </a:cubicBezTo>
                <a:cubicBezTo>
                  <a:pt x="1933136" y="5762625"/>
                  <a:pt x="1929961" y="5746750"/>
                  <a:pt x="1939486" y="5743575"/>
                </a:cubicBezTo>
                <a:cubicBezTo>
                  <a:pt x="2003812" y="5722133"/>
                  <a:pt x="1924631" y="5746876"/>
                  <a:pt x="2025211" y="5724525"/>
                </a:cubicBezTo>
                <a:cubicBezTo>
                  <a:pt x="2035012" y="5722347"/>
                  <a:pt x="2044261" y="5718175"/>
                  <a:pt x="2053786" y="5715000"/>
                </a:cubicBezTo>
                <a:cubicBezTo>
                  <a:pt x="2113743" y="5723565"/>
                  <a:pt x="2162825" y="5735804"/>
                  <a:pt x="2225236" y="5715000"/>
                </a:cubicBezTo>
                <a:cubicBezTo>
                  <a:pt x="2234761" y="5711825"/>
                  <a:pt x="2229192" y="5694779"/>
                  <a:pt x="2234761" y="5686425"/>
                </a:cubicBezTo>
                <a:cubicBezTo>
                  <a:pt x="2242233" y="5675217"/>
                  <a:pt x="2252703" y="5666120"/>
                  <a:pt x="2263336" y="5657850"/>
                </a:cubicBezTo>
                <a:cubicBezTo>
                  <a:pt x="2281408" y="5643794"/>
                  <a:pt x="2298766" y="5626990"/>
                  <a:pt x="2320486" y="5619750"/>
                </a:cubicBezTo>
                <a:lnTo>
                  <a:pt x="2377636" y="5600700"/>
                </a:lnTo>
                <a:cubicBezTo>
                  <a:pt x="2387161" y="5597525"/>
                  <a:pt x="2396471" y="5593610"/>
                  <a:pt x="2406211" y="5591175"/>
                </a:cubicBezTo>
                <a:lnTo>
                  <a:pt x="2444311" y="5581650"/>
                </a:lnTo>
                <a:cubicBezTo>
                  <a:pt x="2463361" y="5568950"/>
                  <a:pt x="2485272" y="5559739"/>
                  <a:pt x="2501461" y="5543550"/>
                </a:cubicBezTo>
                <a:cubicBezTo>
                  <a:pt x="2510986" y="5534025"/>
                  <a:pt x="2518261" y="5521517"/>
                  <a:pt x="2530036" y="5514975"/>
                </a:cubicBezTo>
                <a:cubicBezTo>
                  <a:pt x="2547589" y="5505223"/>
                  <a:pt x="2587186" y="5495925"/>
                  <a:pt x="2587186" y="5495925"/>
                </a:cubicBezTo>
                <a:cubicBezTo>
                  <a:pt x="2590361" y="5486400"/>
                  <a:pt x="2594533" y="5477151"/>
                  <a:pt x="2596711" y="5467350"/>
                </a:cubicBezTo>
                <a:cubicBezTo>
                  <a:pt x="2600901" y="5448497"/>
                  <a:pt x="2596654" y="5426968"/>
                  <a:pt x="2606236" y="5410200"/>
                </a:cubicBezTo>
                <a:cubicBezTo>
                  <a:pt x="2611217" y="5401483"/>
                  <a:pt x="2625831" y="5405165"/>
                  <a:pt x="2634811" y="5400675"/>
                </a:cubicBezTo>
                <a:cubicBezTo>
                  <a:pt x="2645050" y="5395555"/>
                  <a:pt x="2652925" y="5386274"/>
                  <a:pt x="2663386" y="5381625"/>
                </a:cubicBezTo>
                <a:cubicBezTo>
                  <a:pt x="2681736" y="5373470"/>
                  <a:pt x="2703828" y="5373714"/>
                  <a:pt x="2720536" y="5362575"/>
                </a:cubicBezTo>
                <a:cubicBezTo>
                  <a:pt x="2760003" y="5336263"/>
                  <a:pt x="2738005" y="5346301"/>
                  <a:pt x="2787211" y="5334000"/>
                </a:cubicBezTo>
                <a:cubicBezTo>
                  <a:pt x="2806261" y="5321300"/>
                  <a:pt x="2837121" y="5317620"/>
                  <a:pt x="2844361" y="5295900"/>
                </a:cubicBezTo>
                <a:cubicBezTo>
                  <a:pt x="2857061" y="5257800"/>
                  <a:pt x="2844361" y="5270500"/>
                  <a:pt x="2882461" y="5257800"/>
                </a:cubicBezTo>
                <a:cubicBezTo>
                  <a:pt x="2906402" y="5185976"/>
                  <a:pt x="2874107" y="5274508"/>
                  <a:pt x="2911036" y="5200650"/>
                </a:cubicBezTo>
                <a:cubicBezTo>
                  <a:pt x="2915526" y="5191670"/>
                  <a:pt x="2917386" y="5181600"/>
                  <a:pt x="2920561" y="5172075"/>
                </a:cubicBezTo>
                <a:cubicBezTo>
                  <a:pt x="2937870" y="4947061"/>
                  <a:pt x="2905213" y="5107520"/>
                  <a:pt x="2949136" y="5019675"/>
                </a:cubicBezTo>
                <a:cubicBezTo>
                  <a:pt x="2953626" y="5010695"/>
                  <a:pt x="2953785" y="4999877"/>
                  <a:pt x="2958661" y="4991100"/>
                </a:cubicBezTo>
                <a:cubicBezTo>
                  <a:pt x="2969780" y="4971086"/>
                  <a:pt x="2996761" y="4933950"/>
                  <a:pt x="2996761" y="4933950"/>
                </a:cubicBezTo>
                <a:cubicBezTo>
                  <a:pt x="2999936" y="4867275"/>
                  <a:pt x="3000963" y="4800463"/>
                  <a:pt x="3006286" y="4733925"/>
                </a:cubicBezTo>
                <a:cubicBezTo>
                  <a:pt x="3007330" y="4720876"/>
                  <a:pt x="3014187" y="4708815"/>
                  <a:pt x="3015811" y="4695825"/>
                </a:cubicBezTo>
                <a:cubicBezTo>
                  <a:pt x="3034457" y="4546658"/>
                  <a:pt x="3011070" y="4624324"/>
                  <a:pt x="3034861" y="4552950"/>
                </a:cubicBezTo>
                <a:cubicBezTo>
                  <a:pt x="3031686" y="4387850"/>
                  <a:pt x="3031230" y="4222675"/>
                  <a:pt x="3025336" y="4057650"/>
                </a:cubicBezTo>
                <a:cubicBezTo>
                  <a:pt x="3024760" y="4041527"/>
                  <a:pt x="2998753" y="3968375"/>
                  <a:pt x="2996761" y="3962400"/>
                </a:cubicBezTo>
                <a:cubicBezTo>
                  <a:pt x="2993586" y="3952875"/>
                  <a:pt x="2992805" y="3942179"/>
                  <a:pt x="2987236" y="3933825"/>
                </a:cubicBezTo>
                <a:cubicBezTo>
                  <a:pt x="2959380" y="3892041"/>
                  <a:pt x="2975055" y="3914408"/>
                  <a:pt x="2939611" y="3867150"/>
                </a:cubicBezTo>
                <a:cubicBezTo>
                  <a:pt x="2913450" y="3762504"/>
                  <a:pt x="2953100" y="3893334"/>
                  <a:pt x="2901511" y="3800475"/>
                </a:cubicBezTo>
                <a:cubicBezTo>
                  <a:pt x="2891759" y="3782922"/>
                  <a:pt x="2888811" y="3762375"/>
                  <a:pt x="2882461" y="3743325"/>
                </a:cubicBezTo>
                <a:cubicBezTo>
                  <a:pt x="2879286" y="3733800"/>
                  <a:pt x="2878505" y="3723104"/>
                  <a:pt x="2872936" y="3714750"/>
                </a:cubicBezTo>
                <a:cubicBezTo>
                  <a:pt x="2866586" y="3705225"/>
                  <a:pt x="2858535" y="3696636"/>
                  <a:pt x="2853886" y="3686175"/>
                </a:cubicBezTo>
                <a:cubicBezTo>
                  <a:pt x="2845731" y="3667825"/>
                  <a:pt x="2841186" y="3648075"/>
                  <a:pt x="2834836" y="3629025"/>
                </a:cubicBezTo>
                <a:cubicBezTo>
                  <a:pt x="2831661" y="3619500"/>
                  <a:pt x="2831335" y="3608482"/>
                  <a:pt x="2825311" y="3600450"/>
                </a:cubicBezTo>
                <a:cubicBezTo>
                  <a:pt x="2815786" y="3587750"/>
                  <a:pt x="2807356" y="3574150"/>
                  <a:pt x="2796736" y="3562350"/>
                </a:cubicBezTo>
                <a:cubicBezTo>
                  <a:pt x="2768336" y="3530795"/>
                  <a:pt x="2738874" y="3513301"/>
                  <a:pt x="2720536" y="3476625"/>
                </a:cubicBezTo>
                <a:cubicBezTo>
                  <a:pt x="2716046" y="3467645"/>
                  <a:pt x="2715501" y="3457030"/>
                  <a:pt x="2711011" y="3448050"/>
                </a:cubicBezTo>
                <a:cubicBezTo>
                  <a:pt x="2705891" y="3437811"/>
                  <a:pt x="2697081" y="3429714"/>
                  <a:pt x="2691961" y="3419475"/>
                </a:cubicBezTo>
                <a:cubicBezTo>
                  <a:pt x="2687471" y="3410495"/>
                  <a:pt x="2688005" y="3399254"/>
                  <a:pt x="2682436" y="3390900"/>
                </a:cubicBezTo>
                <a:cubicBezTo>
                  <a:pt x="2674964" y="3379692"/>
                  <a:pt x="2662131" y="3372958"/>
                  <a:pt x="2653861" y="3362325"/>
                </a:cubicBezTo>
                <a:cubicBezTo>
                  <a:pt x="2614733" y="3312018"/>
                  <a:pt x="2628159" y="3310744"/>
                  <a:pt x="2587186" y="3276600"/>
                </a:cubicBezTo>
                <a:cubicBezTo>
                  <a:pt x="2578392" y="3269271"/>
                  <a:pt x="2568136" y="3263900"/>
                  <a:pt x="2558611" y="3257550"/>
                </a:cubicBezTo>
                <a:cubicBezTo>
                  <a:pt x="2514161" y="3190875"/>
                  <a:pt x="2539561" y="3213100"/>
                  <a:pt x="2491936" y="3181350"/>
                </a:cubicBezTo>
                <a:cubicBezTo>
                  <a:pt x="2444638" y="3110404"/>
                  <a:pt x="2505427" y="3197539"/>
                  <a:pt x="2444311" y="3124200"/>
                </a:cubicBezTo>
                <a:cubicBezTo>
                  <a:pt x="2436982" y="3115406"/>
                  <a:pt x="2434200" y="3102776"/>
                  <a:pt x="2425261" y="3095625"/>
                </a:cubicBezTo>
                <a:cubicBezTo>
                  <a:pt x="2417421" y="3089353"/>
                  <a:pt x="2406211" y="3089275"/>
                  <a:pt x="2396686" y="3086100"/>
                </a:cubicBezTo>
                <a:cubicBezTo>
                  <a:pt x="2377636" y="3067050"/>
                  <a:pt x="2354480" y="3051366"/>
                  <a:pt x="2339536" y="3028950"/>
                </a:cubicBezTo>
                <a:cubicBezTo>
                  <a:pt x="2326836" y="3009900"/>
                  <a:pt x="2320486" y="2984500"/>
                  <a:pt x="2301436" y="2971800"/>
                </a:cubicBezTo>
                <a:cubicBezTo>
                  <a:pt x="2291911" y="2965450"/>
                  <a:pt x="2280956" y="2960845"/>
                  <a:pt x="2272861" y="2952750"/>
                </a:cubicBezTo>
                <a:cubicBezTo>
                  <a:pt x="2201974" y="2881863"/>
                  <a:pt x="2283054" y="2940495"/>
                  <a:pt x="2215711" y="2895600"/>
                </a:cubicBezTo>
                <a:cubicBezTo>
                  <a:pt x="2180786" y="2843213"/>
                  <a:pt x="2215711" y="2887663"/>
                  <a:pt x="2168086" y="2847975"/>
                </a:cubicBezTo>
                <a:cubicBezTo>
                  <a:pt x="2157738" y="2839351"/>
                  <a:pt x="2148135" y="2829748"/>
                  <a:pt x="2139511" y="2819400"/>
                </a:cubicBezTo>
                <a:cubicBezTo>
                  <a:pt x="2132182" y="2810606"/>
                  <a:pt x="2129255" y="2798154"/>
                  <a:pt x="2120461" y="2790825"/>
                </a:cubicBezTo>
                <a:cubicBezTo>
                  <a:pt x="2109553" y="2781735"/>
                  <a:pt x="2094537" y="2779080"/>
                  <a:pt x="2082361" y="2771775"/>
                </a:cubicBezTo>
                <a:lnTo>
                  <a:pt x="1996636" y="2714625"/>
                </a:lnTo>
                <a:lnTo>
                  <a:pt x="1968061" y="2695575"/>
                </a:lnTo>
                <a:cubicBezTo>
                  <a:pt x="1961711" y="2686050"/>
                  <a:pt x="1957106" y="2675095"/>
                  <a:pt x="1949011" y="2667000"/>
                </a:cubicBezTo>
                <a:cubicBezTo>
                  <a:pt x="1842418" y="2560407"/>
                  <a:pt x="1931259" y="2656969"/>
                  <a:pt x="1863286" y="2600325"/>
                </a:cubicBezTo>
                <a:cubicBezTo>
                  <a:pt x="1815720" y="2560687"/>
                  <a:pt x="1856354" y="2578964"/>
                  <a:pt x="1806136" y="2562225"/>
                </a:cubicBezTo>
                <a:cubicBezTo>
                  <a:pt x="1796611" y="2552700"/>
                  <a:pt x="1787909" y="2542274"/>
                  <a:pt x="1777561" y="2533650"/>
                </a:cubicBezTo>
                <a:cubicBezTo>
                  <a:pt x="1768767" y="2526321"/>
                  <a:pt x="1757081" y="2522695"/>
                  <a:pt x="1748986" y="2514600"/>
                </a:cubicBezTo>
                <a:cubicBezTo>
                  <a:pt x="1730522" y="2496136"/>
                  <a:pt x="1728158" y="2480691"/>
                  <a:pt x="1720411" y="2457450"/>
                </a:cubicBezTo>
                <a:cubicBezTo>
                  <a:pt x="1723586" y="2482850"/>
                  <a:pt x="1714221" y="2513444"/>
                  <a:pt x="1729936" y="2533650"/>
                </a:cubicBezTo>
                <a:cubicBezTo>
                  <a:pt x="1741793" y="2548895"/>
                  <a:pt x="1768588" y="2537626"/>
                  <a:pt x="1787086" y="2543175"/>
                </a:cubicBezTo>
                <a:cubicBezTo>
                  <a:pt x="1800686" y="2547255"/>
                  <a:pt x="1812486" y="2555875"/>
                  <a:pt x="1825186" y="2562225"/>
                </a:cubicBezTo>
                <a:cubicBezTo>
                  <a:pt x="1822134" y="2550018"/>
                  <a:pt x="1812968" y="2509215"/>
                  <a:pt x="1806136" y="2495550"/>
                </a:cubicBezTo>
                <a:cubicBezTo>
                  <a:pt x="1792875" y="2469028"/>
                  <a:pt x="1779577" y="2459466"/>
                  <a:pt x="1758511" y="2438400"/>
                </a:cubicBezTo>
                <a:cubicBezTo>
                  <a:pt x="1761686" y="2428875"/>
                  <a:pt x="1763546" y="2418805"/>
                  <a:pt x="1768036" y="2409825"/>
                </a:cubicBezTo>
                <a:cubicBezTo>
                  <a:pt x="1773156" y="2399586"/>
                  <a:pt x="1787086" y="2392698"/>
                  <a:pt x="1787086" y="2381250"/>
                </a:cubicBezTo>
                <a:cubicBezTo>
                  <a:pt x="1787086" y="2351978"/>
                  <a:pt x="1779294" y="2322545"/>
                  <a:pt x="1768036" y="2295525"/>
                </a:cubicBezTo>
                <a:cubicBezTo>
                  <a:pt x="1762492" y="2282220"/>
                  <a:pt x="1724217" y="2254565"/>
                  <a:pt x="1710886" y="2247900"/>
                </a:cubicBezTo>
                <a:cubicBezTo>
                  <a:pt x="1701906" y="2243410"/>
                  <a:pt x="1691088" y="2243251"/>
                  <a:pt x="1682311" y="2238375"/>
                </a:cubicBezTo>
                <a:cubicBezTo>
                  <a:pt x="1584055" y="2183788"/>
                  <a:pt x="1661244" y="2212303"/>
                  <a:pt x="1596586" y="2190750"/>
                </a:cubicBezTo>
                <a:cubicBezTo>
                  <a:pt x="1587061" y="2181225"/>
                  <a:pt x="1576635" y="2172523"/>
                  <a:pt x="1568011" y="2162175"/>
                </a:cubicBezTo>
                <a:cubicBezTo>
                  <a:pt x="1560682" y="2153381"/>
                  <a:pt x="1557056" y="2141695"/>
                  <a:pt x="1548961" y="2133600"/>
                </a:cubicBezTo>
                <a:cubicBezTo>
                  <a:pt x="1540866" y="2125505"/>
                  <a:pt x="1529180" y="2121879"/>
                  <a:pt x="1520386" y="2114550"/>
                </a:cubicBezTo>
                <a:cubicBezTo>
                  <a:pt x="1510038" y="2105926"/>
                  <a:pt x="1502444" y="2094245"/>
                  <a:pt x="1491811" y="2085975"/>
                </a:cubicBezTo>
                <a:cubicBezTo>
                  <a:pt x="1491048" y="2085382"/>
                  <a:pt x="1404721" y="2029500"/>
                  <a:pt x="1396561" y="2019300"/>
                </a:cubicBezTo>
                <a:cubicBezTo>
                  <a:pt x="1392594" y="2014341"/>
                  <a:pt x="1396561" y="2006600"/>
                  <a:pt x="1396561" y="2000250"/>
                </a:cubicBezTo>
              </a:path>
            </a:pathLst>
          </a:custGeom>
          <a:blipFill>
            <a:blip r:embed="rId4" cstate="print"/>
            <a:stretch>
              <a:fillRect/>
            </a:stretch>
          </a:blipFill>
          <a:ln w="5397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After WWII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Vietnam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returned to Natives under Ho Chi Minh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endParaRPr lang="en-US" b="0" kern="0" dirty="0" smtClean="0"/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France attempts to take back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5257800" y="152400"/>
            <a:ext cx="3034861" cy="6542908"/>
          </a:xfrm>
          <a:custGeom>
            <a:avLst/>
            <a:gdLst>
              <a:gd name="connsiteX0" fmla="*/ 1672786 w 3034861"/>
              <a:gd name="connsiteY0" fmla="*/ 2219325 h 6542908"/>
              <a:gd name="connsiteX1" fmla="*/ 1644211 w 3034861"/>
              <a:gd name="connsiteY1" fmla="*/ 2209800 h 6542908"/>
              <a:gd name="connsiteX2" fmla="*/ 1587061 w 3034861"/>
              <a:gd name="connsiteY2" fmla="*/ 2171700 h 6542908"/>
              <a:gd name="connsiteX3" fmla="*/ 1568011 w 3034861"/>
              <a:gd name="connsiteY3" fmla="*/ 2143125 h 6542908"/>
              <a:gd name="connsiteX4" fmla="*/ 1520386 w 3034861"/>
              <a:gd name="connsiteY4" fmla="*/ 2085975 h 6542908"/>
              <a:gd name="connsiteX5" fmla="*/ 1510861 w 3034861"/>
              <a:gd name="connsiteY5" fmla="*/ 2057400 h 6542908"/>
              <a:gd name="connsiteX6" fmla="*/ 1491811 w 3034861"/>
              <a:gd name="connsiteY6" fmla="*/ 2028825 h 6542908"/>
              <a:gd name="connsiteX7" fmla="*/ 1482286 w 3034861"/>
              <a:gd name="connsiteY7" fmla="*/ 2000250 h 6542908"/>
              <a:gd name="connsiteX8" fmla="*/ 1444186 w 3034861"/>
              <a:gd name="connsiteY8" fmla="*/ 1943100 h 6542908"/>
              <a:gd name="connsiteX9" fmla="*/ 1425136 w 3034861"/>
              <a:gd name="connsiteY9" fmla="*/ 1914525 h 6542908"/>
              <a:gd name="connsiteX10" fmla="*/ 1434661 w 3034861"/>
              <a:gd name="connsiteY10" fmla="*/ 1857375 h 6542908"/>
              <a:gd name="connsiteX11" fmla="*/ 1491811 w 3034861"/>
              <a:gd name="connsiteY11" fmla="*/ 1838325 h 6542908"/>
              <a:gd name="connsiteX12" fmla="*/ 1501336 w 3034861"/>
              <a:gd name="connsiteY12" fmla="*/ 1600200 h 6542908"/>
              <a:gd name="connsiteX13" fmla="*/ 1529911 w 3034861"/>
              <a:gd name="connsiteY13" fmla="*/ 1571625 h 6542908"/>
              <a:gd name="connsiteX14" fmla="*/ 1596586 w 3034861"/>
              <a:gd name="connsiteY14" fmla="*/ 1495425 h 6542908"/>
              <a:gd name="connsiteX15" fmla="*/ 1653736 w 3034861"/>
              <a:gd name="connsiteY15" fmla="*/ 1485900 h 6542908"/>
              <a:gd name="connsiteX16" fmla="*/ 1663261 w 3034861"/>
              <a:gd name="connsiteY16" fmla="*/ 1457325 h 6542908"/>
              <a:gd name="connsiteX17" fmla="*/ 1739461 w 3034861"/>
              <a:gd name="connsiteY17" fmla="*/ 1390650 h 6542908"/>
              <a:gd name="connsiteX18" fmla="*/ 1768036 w 3034861"/>
              <a:gd name="connsiteY18" fmla="*/ 1371600 h 6542908"/>
              <a:gd name="connsiteX19" fmla="*/ 1796611 w 3034861"/>
              <a:gd name="connsiteY19" fmla="*/ 1352550 h 6542908"/>
              <a:gd name="connsiteX20" fmla="*/ 1825186 w 3034861"/>
              <a:gd name="connsiteY20" fmla="*/ 1257300 h 6542908"/>
              <a:gd name="connsiteX21" fmla="*/ 1872811 w 3034861"/>
              <a:gd name="connsiteY21" fmla="*/ 1200150 h 6542908"/>
              <a:gd name="connsiteX22" fmla="*/ 1891861 w 3034861"/>
              <a:gd name="connsiteY22" fmla="*/ 1171575 h 6542908"/>
              <a:gd name="connsiteX23" fmla="*/ 1901386 w 3034861"/>
              <a:gd name="connsiteY23" fmla="*/ 1066800 h 6542908"/>
              <a:gd name="connsiteX24" fmla="*/ 1910911 w 3034861"/>
              <a:gd name="connsiteY24" fmla="*/ 1038225 h 6542908"/>
              <a:gd name="connsiteX25" fmla="*/ 1920436 w 3034861"/>
              <a:gd name="connsiteY25" fmla="*/ 1104900 h 6542908"/>
              <a:gd name="connsiteX26" fmla="*/ 2025211 w 3034861"/>
              <a:gd name="connsiteY26" fmla="*/ 1114425 h 6542908"/>
              <a:gd name="connsiteX27" fmla="*/ 2053786 w 3034861"/>
              <a:gd name="connsiteY27" fmla="*/ 1123950 h 6542908"/>
              <a:gd name="connsiteX28" fmla="*/ 2063311 w 3034861"/>
              <a:gd name="connsiteY28" fmla="*/ 1085850 h 6542908"/>
              <a:gd name="connsiteX29" fmla="*/ 2034736 w 3034861"/>
              <a:gd name="connsiteY29" fmla="*/ 1076325 h 6542908"/>
              <a:gd name="connsiteX30" fmla="*/ 2025211 w 3034861"/>
              <a:gd name="connsiteY30" fmla="*/ 1047750 h 6542908"/>
              <a:gd name="connsiteX31" fmla="*/ 2063311 w 3034861"/>
              <a:gd name="connsiteY31" fmla="*/ 1038225 h 6542908"/>
              <a:gd name="connsiteX32" fmla="*/ 2177611 w 3034861"/>
              <a:gd name="connsiteY32" fmla="*/ 1009650 h 6542908"/>
              <a:gd name="connsiteX33" fmla="*/ 2206186 w 3034861"/>
              <a:gd name="connsiteY33" fmla="*/ 1000125 h 6542908"/>
              <a:gd name="connsiteX34" fmla="*/ 2234761 w 3034861"/>
              <a:gd name="connsiteY34" fmla="*/ 990600 h 6542908"/>
              <a:gd name="connsiteX35" fmla="*/ 2253811 w 3034861"/>
              <a:gd name="connsiteY35" fmla="*/ 962025 h 6542908"/>
              <a:gd name="connsiteX36" fmla="*/ 2263336 w 3034861"/>
              <a:gd name="connsiteY36" fmla="*/ 933450 h 6542908"/>
              <a:gd name="connsiteX37" fmla="*/ 2291911 w 3034861"/>
              <a:gd name="connsiteY37" fmla="*/ 914400 h 6542908"/>
              <a:gd name="connsiteX38" fmla="*/ 2272861 w 3034861"/>
              <a:gd name="connsiteY38" fmla="*/ 885825 h 6542908"/>
              <a:gd name="connsiteX39" fmla="*/ 2244286 w 3034861"/>
              <a:gd name="connsiteY39" fmla="*/ 876300 h 6542908"/>
              <a:gd name="connsiteX40" fmla="*/ 2272861 w 3034861"/>
              <a:gd name="connsiteY40" fmla="*/ 847725 h 6542908"/>
              <a:gd name="connsiteX41" fmla="*/ 2301436 w 3034861"/>
              <a:gd name="connsiteY41" fmla="*/ 828675 h 6542908"/>
              <a:gd name="connsiteX42" fmla="*/ 2396686 w 3034861"/>
              <a:gd name="connsiteY42" fmla="*/ 809625 h 6542908"/>
              <a:gd name="connsiteX43" fmla="*/ 2406211 w 3034861"/>
              <a:gd name="connsiteY43" fmla="*/ 781050 h 6542908"/>
              <a:gd name="connsiteX44" fmla="*/ 2339536 w 3034861"/>
              <a:gd name="connsiteY44" fmla="*/ 714375 h 6542908"/>
              <a:gd name="connsiteX45" fmla="*/ 2072836 w 3034861"/>
              <a:gd name="connsiteY45" fmla="*/ 695325 h 6542908"/>
              <a:gd name="connsiteX46" fmla="*/ 2015686 w 3034861"/>
              <a:gd name="connsiteY46" fmla="*/ 647700 h 6542908"/>
              <a:gd name="connsiteX47" fmla="*/ 1958536 w 3034861"/>
              <a:gd name="connsiteY47" fmla="*/ 609600 h 6542908"/>
              <a:gd name="connsiteX48" fmla="*/ 1901386 w 3034861"/>
              <a:gd name="connsiteY48" fmla="*/ 581025 h 6542908"/>
              <a:gd name="connsiteX49" fmla="*/ 1891861 w 3034861"/>
              <a:gd name="connsiteY49" fmla="*/ 552450 h 6542908"/>
              <a:gd name="connsiteX50" fmla="*/ 1872811 w 3034861"/>
              <a:gd name="connsiteY50" fmla="*/ 523875 h 6542908"/>
              <a:gd name="connsiteX51" fmla="*/ 1853761 w 3034861"/>
              <a:gd name="connsiteY51" fmla="*/ 438150 h 6542908"/>
              <a:gd name="connsiteX52" fmla="*/ 1825186 w 3034861"/>
              <a:gd name="connsiteY52" fmla="*/ 381000 h 6542908"/>
              <a:gd name="connsiteX53" fmla="*/ 1834711 w 3034861"/>
              <a:gd name="connsiteY53" fmla="*/ 323850 h 6542908"/>
              <a:gd name="connsiteX54" fmla="*/ 1863286 w 3034861"/>
              <a:gd name="connsiteY54" fmla="*/ 304800 h 6542908"/>
              <a:gd name="connsiteX55" fmla="*/ 1882336 w 3034861"/>
              <a:gd name="connsiteY55" fmla="*/ 247650 h 6542908"/>
              <a:gd name="connsiteX56" fmla="*/ 1891861 w 3034861"/>
              <a:gd name="connsiteY56" fmla="*/ 219075 h 6542908"/>
              <a:gd name="connsiteX57" fmla="*/ 1853761 w 3034861"/>
              <a:gd name="connsiteY57" fmla="*/ 180975 h 6542908"/>
              <a:gd name="connsiteX58" fmla="*/ 1834711 w 3034861"/>
              <a:gd name="connsiteY58" fmla="*/ 152400 h 6542908"/>
              <a:gd name="connsiteX59" fmla="*/ 1777561 w 3034861"/>
              <a:gd name="connsiteY59" fmla="*/ 133350 h 6542908"/>
              <a:gd name="connsiteX60" fmla="*/ 1739461 w 3034861"/>
              <a:gd name="connsiteY60" fmla="*/ 142875 h 6542908"/>
              <a:gd name="connsiteX61" fmla="*/ 1710886 w 3034861"/>
              <a:gd name="connsiteY61" fmla="*/ 161925 h 6542908"/>
              <a:gd name="connsiteX62" fmla="*/ 1653736 w 3034861"/>
              <a:gd name="connsiteY62" fmla="*/ 133350 h 6542908"/>
              <a:gd name="connsiteX63" fmla="*/ 1491811 w 3034861"/>
              <a:gd name="connsiteY63" fmla="*/ 123825 h 6542908"/>
              <a:gd name="connsiteX64" fmla="*/ 1434661 w 3034861"/>
              <a:gd name="connsiteY64" fmla="*/ 85725 h 6542908"/>
              <a:gd name="connsiteX65" fmla="*/ 1406086 w 3034861"/>
              <a:gd name="connsiteY65" fmla="*/ 66675 h 6542908"/>
              <a:gd name="connsiteX66" fmla="*/ 1396561 w 3034861"/>
              <a:gd name="connsiteY66" fmla="*/ 38100 h 6542908"/>
              <a:gd name="connsiteX67" fmla="*/ 1282261 w 3034861"/>
              <a:gd name="connsiteY67" fmla="*/ 0 h 6542908"/>
              <a:gd name="connsiteX68" fmla="*/ 1215586 w 3034861"/>
              <a:gd name="connsiteY68" fmla="*/ 9525 h 6542908"/>
              <a:gd name="connsiteX69" fmla="*/ 1120336 w 3034861"/>
              <a:gd name="connsiteY69" fmla="*/ 19050 h 6542908"/>
              <a:gd name="connsiteX70" fmla="*/ 1139386 w 3034861"/>
              <a:gd name="connsiteY70" fmla="*/ 85725 h 6542908"/>
              <a:gd name="connsiteX71" fmla="*/ 1129861 w 3034861"/>
              <a:gd name="connsiteY71" fmla="*/ 123825 h 6542908"/>
              <a:gd name="connsiteX72" fmla="*/ 1072711 w 3034861"/>
              <a:gd name="connsiteY72" fmla="*/ 161925 h 6542908"/>
              <a:gd name="connsiteX73" fmla="*/ 939361 w 3034861"/>
              <a:gd name="connsiteY73" fmla="*/ 190500 h 6542908"/>
              <a:gd name="connsiteX74" fmla="*/ 863161 w 3034861"/>
              <a:gd name="connsiteY74" fmla="*/ 238125 h 6542908"/>
              <a:gd name="connsiteX75" fmla="*/ 834586 w 3034861"/>
              <a:gd name="connsiteY75" fmla="*/ 219075 h 6542908"/>
              <a:gd name="connsiteX76" fmla="*/ 748861 w 3034861"/>
              <a:gd name="connsiteY76" fmla="*/ 314325 h 6542908"/>
              <a:gd name="connsiteX77" fmla="*/ 691711 w 3034861"/>
              <a:gd name="connsiteY77" fmla="*/ 266700 h 6542908"/>
              <a:gd name="connsiteX78" fmla="*/ 644086 w 3034861"/>
              <a:gd name="connsiteY78" fmla="*/ 219075 h 6542908"/>
              <a:gd name="connsiteX79" fmla="*/ 605986 w 3034861"/>
              <a:gd name="connsiteY79" fmla="*/ 228600 h 6542908"/>
              <a:gd name="connsiteX80" fmla="*/ 567886 w 3034861"/>
              <a:gd name="connsiteY80" fmla="*/ 285750 h 6542908"/>
              <a:gd name="connsiteX81" fmla="*/ 548836 w 3034861"/>
              <a:gd name="connsiteY81" fmla="*/ 257175 h 6542908"/>
              <a:gd name="connsiteX82" fmla="*/ 510736 w 3034861"/>
              <a:gd name="connsiteY82" fmla="*/ 238125 h 6542908"/>
              <a:gd name="connsiteX83" fmla="*/ 482161 w 3034861"/>
              <a:gd name="connsiteY83" fmla="*/ 219075 h 6542908"/>
              <a:gd name="connsiteX84" fmla="*/ 386911 w 3034861"/>
              <a:gd name="connsiteY84" fmla="*/ 304800 h 6542908"/>
              <a:gd name="connsiteX85" fmla="*/ 358336 w 3034861"/>
              <a:gd name="connsiteY85" fmla="*/ 314325 h 6542908"/>
              <a:gd name="connsiteX86" fmla="*/ 263086 w 3034861"/>
              <a:gd name="connsiteY86" fmla="*/ 285750 h 6542908"/>
              <a:gd name="connsiteX87" fmla="*/ 234511 w 3034861"/>
              <a:gd name="connsiteY87" fmla="*/ 276225 h 6542908"/>
              <a:gd name="connsiteX88" fmla="*/ 205936 w 3034861"/>
              <a:gd name="connsiteY88" fmla="*/ 257175 h 6542908"/>
              <a:gd name="connsiteX89" fmla="*/ 186886 w 3034861"/>
              <a:gd name="connsiteY89" fmla="*/ 228600 h 6542908"/>
              <a:gd name="connsiteX90" fmla="*/ 158311 w 3034861"/>
              <a:gd name="connsiteY90" fmla="*/ 209550 h 6542908"/>
              <a:gd name="connsiteX91" fmla="*/ 101161 w 3034861"/>
              <a:gd name="connsiteY91" fmla="*/ 238125 h 6542908"/>
              <a:gd name="connsiteX92" fmla="*/ 72586 w 3034861"/>
              <a:gd name="connsiteY92" fmla="*/ 247650 h 6542908"/>
              <a:gd name="connsiteX93" fmla="*/ 53536 w 3034861"/>
              <a:gd name="connsiteY93" fmla="*/ 276225 h 6542908"/>
              <a:gd name="connsiteX94" fmla="*/ 34486 w 3034861"/>
              <a:gd name="connsiteY94" fmla="*/ 333375 h 6542908"/>
              <a:gd name="connsiteX95" fmla="*/ 5911 w 3034861"/>
              <a:gd name="connsiteY95" fmla="*/ 352425 h 6542908"/>
              <a:gd name="connsiteX96" fmla="*/ 15436 w 3034861"/>
              <a:gd name="connsiteY96" fmla="*/ 438150 h 6542908"/>
              <a:gd name="connsiteX97" fmla="*/ 120211 w 3034861"/>
              <a:gd name="connsiteY97" fmla="*/ 466725 h 6542908"/>
              <a:gd name="connsiteX98" fmla="*/ 158311 w 3034861"/>
              <a:gd name="connsiteY98" fmla="*/ 523875 h 6542908"/>
              <a:gd name="connsiteX99" fmla="*/ 196411 w 3034861"/>
              <a:gd name="connsiteY99" fmla="*/ 561975 h 6542908"/>
              <a:gd name="connsiteX100" fmla="*/ 282136 w 3034861"/>
              <a:gd name="connsiteY100" fmla="*/ 704850 h 6542908"/>
              <a:gd name="connsiteX101" fmla="*/ 310711 w 3034861"/>
              <a:gd name="connsiteY101" fmla="*/ 685800 h 6542908"/>
              <a:gd name="connsiteX102" fmla="*/ 320236 w 3034861"/>
              <a:gd name="connsiteY102" fmla="*/ 800100 h 6542908"/>
              <a:gd name="connsiteX103" fmla="*/ 291661 w 3034861"/>
              <a:gd name="connsiteY103" fmla="*/ 828675 h 6542908"/>
              <a:gd name="connsiteX104" fmla="*/ 301186 w 3034861"/>
              <a:gd name="connsiteY104" fmla="*/ 895350 h 6542908"/>
              <a:gd name="connsiteX105" fmla="*/ 329761 w 3034861"/>
              <a:gd name="connsiteY105" fmla="*/ 914400 h 6542908"/>
              <a:gd name="connsiteX106" fmla="*/ 339286 w 3034861"/>
              <a:gd name="connsiteY106" fmla="*/ 942975 h 6542908"/>
              <a:gd name="connsiteX107" fmla="*/ 348811 w 3034861"/>
              <a:gd name="connsiteY107" fmla="*/ 1000125 h 6542908"/>
              <a:gd name="connsiteX108" fmla="*/ 405961 w 3034861"/>
              <a:gd name="connsiteY108" fmla="*/ 1019175 h 6542908"/>
              <a:gd name="connsiteX109" fmla="*/ 434536 w 3034861"/>
              <a:gd name="connsiteY109" fmla="*/ 1038225 h 6542908"/>
              <a:gd name="connsiteX110" fmla="*/ 558361 w 3034861"/>
              <a:gd name="connsiteY110" fmla="*/ 1076325 h 6542908"/>
              <a:gd name="connsiteX111" fmla="*/ 615511 w 3034861"/>
              <a:gd name="connsiteY111" fmla="*/ 1095375 h 6542908"/>
              <a:gd name="connsiteX112" fmla="*/ 691711 w 3034861"/>
              <a:gd name="connsiteY112" fmla="*/ 1085850 h 6542908"/>
              <a:gd name="connsiteX113" fmla="*/ 701236 w 3034861"/>
              <a:gd name="connsiteY113" fmla="*/ 1047750 h 6542908"/>
              <a:gd name="connsiteX114" fmla="*/ 977461 w 3034861"/>
              <a:gd name="connsiteY114" fmla="*/ 1057275 h 6542908"/>
              <a:gd name="connsiteX115" fmla="*/ 986986 w 3034861"/>
              <a:gd name="connsiteY115" fmla="*/ 1209675 h 6542908"/>
              <a:gd name="connsiteX116" fmla="*/ 929836 w 3034861"/>
              <a:gd name="connsiteY116" fmla="*/ 1219200 h 6542908"/>
              <a:gd name="connsiteX117" fmla="*/ 958411 w 3034861"/>
              <a:gd name="connsiteY117" fmla="*/ 1228725 h 6542908"/>
              <a:gd name="connsiteX118" fmla="*/ 1015561 w 3034861"/>
              <a:gd name="connsiteY118" fmla="*/ 1238250 h 6542908"/>
              <a:gd name="connsiteX119" fmla="*/ 1025086 w 3034861"/>
              <a:gd name="connsiteY119" fmla="*/ 1266825 h 6542908"/>
              <a:gd name="connsiteX120" fmla="*/ 1034611 w 3034861"/>
              <a:gd name="connsiteY120" fmla="*/ 1352550 h 6542908"/>
              <a:gd name="connsiteX121" fmla="*/ 1120336 w 3034861"/>
              <a:gd name="connsiteY121" fmla="*/ 1362075 h 6542908"/>
              <a:gd name="connsiteX122" fmla="*/ 1139386 w 3034861"/>
              <a:gd name="connsiteY122" fmla="*/ 1390650 h 6542908"/>
              <a:gd name="connsiteX123" fmla="*/ 1101286 w 3034861"/>
              <a:gd name="connsiteY123" fmla="*/ 1485900 h 6542908"/>
              <a:gd name="connsiteX124" fmla="*/ 1072711 w 3034861"/>
              <a:gd name="connsiteY124" fmla="*/ 1495425 h 6542908"/>
              <a:gd name="connsiteX125" fmla="*/ 1053661 w 3034861"/>
              <a:gd name="connsiteY125" fmla="*/ 1524000 h 6542908"/>
              <a:gd name="connsiteX126" fmla="*/ 1044136 w 3034861"/>
              <a:gd name="connsiteY126" fmla="*/ 1552575 h 6542908"/>
              <a:gd name="connsiteX127" fmla="*/ 958411 w 3034861"/>
              <a:gd name="connsiteY127" fmla="*/ 1600200 h 6542908"/>
              <a:gd name="connsiteX128" fmla="*/ 758386 w 3034861"/>
              <a:gd name="connsiteY128" fmla="*/ 1609725 h 6542908"/>
              <a:gd name="connsiteX129" fmla="*/ 748861 w 3034861"/>
              <a:gd name="connsiteY129" fmla="*/ 1666875 h 6542908"/>
              <a:gd name="connsiteX130" fmla="*/ 729811 w 3034861"/>
              <a:gd name="connsiteY130" fmla="*/ 1695450 h 6542908"/>
              <a:gd name="connsiteX131" fmla="*/ 720286 w 3034861"/>
              <a:gd name="connsiteY131" fmla="*/ 1752600 h 6542908"/>
              <a:gd name="connsiteX132" fmla="*/ 806011 w 3034861"/>
              <a:gd name="connsiteY132" fmla="*/ 1781175 h 6542908"/>
              <a:gd name="connsiteX133" fmla="*/ 834586 w 3034861"/>
              <a:gd name="connsiteY133" fmla="*/ 1790700 h 6542908"/>
              <a:gd name="connsiteX134" fmla="*/ 853636 w 3034861"/>
              <a:gd name="connsiteY134" fmla="*/ 1819275 h 6542908"/>
              <a:gd name="connsiteX135" fmla="*/ 863161 w 3034861"/>
              <a:gd name="connsiteY135" fmla="*/ 1847850 h 6542908"/>
              <a:gd name="connsiteX136" fmla="*/ 891736 w 3034861"/>
              <a:gd name="connsiteY136" fmla="*/ 1857375 h 6542908"/>
              <a:gd name="connsiteX137" fmla="*/ 948886 w 3034861"/>
              <a:gd name="connsiteY137" fmla="*/ 1866900 h 6542908"/>
              <a:gd name="connsiteX138" fmla="*/ 977461 w 3034861"/>
              <a:gd name="connsiteY138" fmla="*/ 1885950 h 6542908"/>
              <a:gd name="connsiteX139" fmla="*/ 1025086 w 3034861"/>
              <a:gd name="connsiteY139" fmla="*/ 1971675 h 6542908"/>
              <a:gd name="connsiteX140" fmla="*/ 1110811 w 3034861"/>
              <a:gd name="connsiteY140" fmla="*/ 1990725 h 6542908"/>
              <a:gd name="connsiteX141" fmla="*/ 1177486 w 3034861"/>
              <a:gd name="connsiteY141" fmla="*/ 2019300 h 6542908"/>
              <a:gd name="connsiteX142" fmla="*/ 1234636 w 3034861"/>
              <a:gd name="connsiteY142" fmla="*/ 2057400 h 6542908"/>
              <a:gd name="connsiteX143" fmla="*/ 1244161 w 3034861"/>
              <a:gd name="connsiteY143" fmla="*/ 2085975 h 6542908"/>
              <a:gd name="connsiteX144" fmla="*/ 1253686 w 3034861"/>
              <a:gd name="connsiteY144" fmla="*/ 2209800 h 6542908"/>
              <a:gd name="connsiteX145" fmla="*/ 1282261 w 3034861"/>
              <a:gd name="connsiteY145" fmla="*/ 2228850 h 6542908"/>
              <a:gd name="connsiteX146" fmla="*/ 1377511 w 3034861"/>
              <a:gd name="connsiteY146" fmla="*/ 2238375 h 6542908"/>
              <a:gd name="connsiteX147" fmla="*/ 1406086 w 3034861"/>
              <a:gd name="connsiteY147" fmla="*/ 2305050 h 6542908"/>
              <a:gd name="connsiteX148" fmla="*/ 1425136 w 3034861"/>
              <a:gd name="connsiteY148" fmla="*/ 2362200 h 6542908"/>
              <a:gd name="connsiteX149" fmla="*/ 1434661 w 3034861"/>
              <a:gd name="connsiteY149" fmla="*/ 2400300 h 6542908"/>
              <a:gd name="connsiteX150" fmla="*/ 1491811 w 3034861"/>
              <a:gd name="connsiteY150" fmla="*/ 2457450 h 6542908"/>
              <a:gd name="connsiteX151" fmla="*/ 1529911 w 3034861"/>
              <a:gd name="connsiteY151" fmla="*/ 2514600 h 6542908"/>
              <a:gd name="connsiteX152" fmla="*/ 1615636 w 3034861"/>
              <a:gd name="connsiteY152" fmla="*/ 2571750 h 6542908"/>
              <a:gd name="connsiteX153" fmla="*/ 1644211 w 3034861"/>
              <a:gd name="connsiteY153" fmla="*/ 2590800 h 6542908"/>
              <a:gd name="connsiteX154" fmla="*/ 1701361 w 3034861"/>
              <a:gd name="connsiteY154" fmla="*/ 2638425 h 6542908"/>
              <a:gd name="connsiteX155" fmla="*/ 1710886 w 3034861"/>
              <a:gd name="connsiteY155" fmla="*/ 2667000 h 6542908"/>
              <a:gd name="connsiteX156" fmla="*/ 1720411 w 3034861"/>
              <a:gd name="connsiteY156" fmla="*/ 2638425 h 6542908"/>
              <a:gd name="connsiteX157" fmla="*/ 1758511 w 3034861"/>
              <a:gd name="connsiteY157" fmla="*/ 2781300 h 6542908"/>
              <a:gd name="connsiteX158" fmla="*/ 1796611 w 3034861"/>
              <a:gd name="connsiteY158" fmla="*/ 2790825 h 6542908"/>
              <a:gd name="connsiteX159" fmla="*/ 1825186 w 3034861"/>
              <a:gd name="connsiteY159" fmla="*/ 2828925 h 6542908"/>
              <a:gd name="connsiteX160" fmla="*/ 1844236 w 3034861"/>
              <a:gd name="connsiteY160" fmla="*/ 2895600 h 6542908"/>
              <a:gd name="connsiteX161" fmla="*/ 1863286 w 3034861"/>
              <a:gd name="connsiteY161" fmla="*/ 2943225 h 6542908"/>
              <a:gd name="connsiteX162" fmla="*/ 1901386 w 3034861"/>
              <a:gd name="connsiteY162" fmla="*/ 2990850 h 6542908"/>
              <a:gd name="connsiteX163" fmla="*/ 2034736 w 3034861"/>
              <a:gd name="connsiteY163" fmla="*/ 3000375 h 6542908"/>
              <a:gd name="connsiteX164" fmla="*/ 2072836 w 3034861"/>
              <a:gd name="connsiteY164" fmla="*/ 3009900 h 6542908"/>
              <a:gd name="connsiteX165" fmla="*/ 2101411 w 3034861"/>
              <a:gd name="connsiteY165" fmla="*/ 3114675 h 6542908"/>
              <a:gd name="connsiteX166" fmla="*/ 2177611 w 3034861"/>
              <a:gd name="connsiteY166" fmla="*/ 3171825 h 6542908"/>
              <a:gd name="connsiteX167" fmla="*/ 2206186 w 3034861"/>
              <a:gd name="connsiteY167" fmla="*/ 3200400 h 6542908"/>
              <a:gd name="connsiteX168" fmla="*/ 2177611 w 3034861"/>
              <a:gd name="connsiteY168" fmla="*/ 3219450 h 6542908"/>
              <a:gd name="connsiteX169" fmla="*/ 2149036 w 3034861"/>
              <a:gd name="connsiteY169" fmla="*/ 3276600 h 6542908"/>
              <a:gd name="connsiteX170" fmla="*/ 2101411 w 3034861"/>
              <a:gd name="connsiteY170" fmla="*/ 3286125 h 6542908"/>
              <a:gd name="connsiteX171" fmla="*/ 2110936 w 3034861"/>
              <a:gd name="connsiteY171" fmla="*/ 3371850 h 6542908"/>
              <a:gd name="connsiteX172" fmla="*/ 2139511 w 3034861"/>
              <a:gd name="connsiteY172" fmla="*/ 3390900 h 6542908"/>
              <a:gd name="connsiteX173" fmla="*/ 2253811 w 3034861"/>
              <a:gd name="connsiteY173" fmla="*/ 3400425 h 6542908"/>
              <a:gd name="connsiteX174" fmla="*/ 2320486 w 3034861"/>
              <a:gd name="connsiteY174" fmla="*/ 3419475 h 6542908"/>
              <a:gd name="connsiteX175" fmla="*/ 2377636 w 3034861"/>
              <a:gd name="connsiteY175" fmla="*/ 3438525 h 6542908"/>
              <a:gd name="connsiteX176" fmla="*/ 2368111 w 3034861"/>
              <a:gd name="connsiteY176" fmla="*/ 3486150 h 6542908"/>
              <a:gd name="connsiteX177" fmla="*/ 2377636 w 3034861"/>
              <a:gd name="connsiteY177" fmla="*/ 3505200 h 6542908"/>
              <a:gd name="connsiteX178" fmla="*/ 2368111 w 3034861"/>
              <a:gd name="connsiteY178" fmla="*/ 3457575 h 6542908"/>
              <a:gd name="connsiteX179" fmla="*/ 2339536 w 3034861"/>
              <a:gd name="connsiteY179" fmla="*/ 3448050 h 6542908"/>
              <a:gd name="connsiteX180" fmla="*/ 2310961 w 3034861"/>
              <a:gd name="connsiteY180" fmla="*/ 3429000 h 6542908"/>
              <a:gd name="connsiteX181" fmla="*/ 2206186 w 3034861"/>
              <a:gd name="connsiteY181" fmla="*/ 3438525 h 6542908"/>
              <a:gd name="connsiteX182" fmla="*/ 2215711 w 3034861"/>
              <a:gd name="connsiteY182" fmla="*/ 3476625 h 6542908"/>
              <a:gd name="connsiteX183" fmla="*/ 2244286 w 3034861"/>
              <a:gd name="connsiteY183" fmla="*/ 3543300 h 6542908"/>
              <a:gd name="connsiteX184" fmla="*/ 2234761 w 3034861"/>
              <a:gd name="connsiteY184" fmla="*/ 3619500 h 6542908"/>
              <a:gd name="connsiteX185" fmla="*/ 2225236 w 3034861"/>
              <a:gd name="connsiteY185" fmla="*/ 3848100 h 6542908"/>
              <a:gd name="connsiteX186" fmla="*/ 2206186 w 3034861"/>
              <a:gd name="connsiteY186" fmla="*/ 3905250 h 6542908"/>
              <a:gd name="connsiteX187" fmla="*/ 2244286 w 3034861"/>
              <a:gd name="connsiteY187" fmla="*/ 4210050 h 6542908"/>
              <a:gd name="connsiteX188" fmla="*/ 2272861 w 3034861"/>
              <a:gd name="connsiteY188" fmla="*/ 4219575 h 6542908"/>
              <a:gd name="connsiteX189" fmla="*/ 2282386 w 3034861"/>
              <a:gd name="connsiteY189" fmla="*/ 4248150 h 6542908"/>
              <a:gd name="connsiteX190" fmla="*/ 2310961 w 3034861"/>
              <a:gd name="connsiteY190" fmla="*/ 4276725 h 6542908"/>
              <a:gd name="connsiteX191" fmla="*/ 2301436 w 3034861"/>
              <a:gd name="connsiteY191" fmla="*/ 4391025 h 6542908"/>
              <a:gd name="connsiteX192" fmla="*/ 2282386 w 3034861"/>
              <a:gd name="connsiteY192" fmla="*/ 4476750 h 6542908"/>
              <a:gd name="connsiteX193" fmla="*/ 2272861 w 3034861"/>
              <a:gd name="connsiteY193" fmla="*/ 4676775 h 6542908"/>
              <a:gd name="connsiteX194" fmla="*/ 2244286 w 3034861"/>
              <a:gd name="connsiteY194" fmla="*/ 4686300 h 6542908"/>
              <a:gd name="connsiteX195" fmla="*/ 2253811 w 3034861"/>
              <a:gd name="connsiteY195" fmla="*/ 4714875 h 6542908"/>
              <a:gd name="connsiteX196" fmla="*/ 2263336 w 3034861"/>
              <a:gd name="connsiteY196" fmla="*/ 4762500 h 6542908"/>
              <a:gd name="connsiteX197" fmla="*/ 2253811 w 3034861"/>
              <a:gd name="connsiteY197" fmla="*/ 4791075 h 6542908"/>
              <a:gd name="connsiteX198" fmla="*/ 2196661 w 3034861"/>
              <a:gd name="connsiteY198" fmla="*/ 4810125 h 6542908"/>
              <a:gd name="connsiteX199" fmla="*/ 2168086 w 3034861"/>
              <a:gd name="connsiteY199" fmla="*/ 4829175 h 6542908"/>
              <a:gd name="connsiteX200" fmla="*/ 2110936 w 3034861"/>
              <a:gd name="connsiteY200" fmla="*/ 4876800 h 6542908"/>
              <a:gd name="connsiteX201" fmla="*/ 1996636 w 3034861"/>
              <a:gd name="connsiteY201" fmla="*/ 4886325 h 6542908"/>
              <a:gd name="connsiteX202" fmla="*/ 1958536 w 3034861"/>
              <a:gd name="connsiteY202" fmla="*/ 4914900 h 6542908"/>
              <a:gd name="connsiteX203" fmla="*/ 1901386 w 3034861"/>
              <a:gd name="connsiteY203" fmla="*/ 4953000 h 6542908"/>
              <a:gd name="connsiteX204" fmla="*/ 1882336 w 3034861"/>
              <a:gd name="connsiteY204" fmla="*/ 4981575 h 6542908"/>
              <a:gd name="connsiteX205" fmla="*/ 1853761 w 3034861"/>
              <a:gd name="connsiteY205" fmla="*/ 5000625 h 6542908"/>
              <a:gd name="connsiteX206" fmla="*/ 1691836 w 3034861"/>
              <a:gd name="connsiteY206" fmla="*/ 5019675 h 6542908"/>
              <a:gd name="connsiteX207" fmla="*/ 1644211 w 3034861"/>
              <a:gd name="connsiteY207" fmla="*/ 5067300 h 6542908"/>
              <a:gd name="connsiteX208" fmla="*/ 1634686 w 3034861"/>
              <a:gd name="connsiteY208" fmla="*/ 5095875 h 6542908"/>
              <a:gd name="connsiteX209" fmla="*/ 1606111 w 3034861"/>
              <a:gd name="connsiteY209" fmla="*/ 5105400 h 6542908"/>
              <a:gd name="connsiteX210" fmla="*/ 1548961 w 3034861"/>
              <a:gd name="connsiteY210" fmla="*/ 5114925 h 6542908"/>
              <a:gd name="connsiteX211" fmla="*/ 1529911 w 3034861"/>
              <a:gd name="connsiteY211" fmla="*/ 5143500 h 6542908"/>
              <a:gd name="connsiteX212" fmla="*/ 1520386 w 3034861"/>
              <a:gd name="connsiteY212" fmla="*/ 5181600 h 6542908"/>
              <a:gd name="connsiteX213" fmla="*/ 1510861 w 3034861"/>
              <a:gd name="connsiteY213" fmla="*/ 5210175 h 6542908"/>
              <a:gd name="connsiteX214" fmla="*/ 1539436 w 3034861"/>
              <a:gd name="connsiteY214" fmla="*/ 5229225 h 6542908"/>
              <a:gd name="connsiteX215" fmla="*/ 1558486 w 3034861"/>
              <a:gd name="connsiteY215" fmla="*/ 5257800 h 6542908"/>
              <a:gd name="connsiteX216" fmla="*/ 1587061 w 3034861"/>
              <a:gd name="connsiteY216" fmla="*/ 5324475 h 6542908"/>
              <a:gd name="connsiteX217" fmla="*/ 1625161 w 3034861"/>
              <a:gd name="connsiteY217" fmla="*/ 5400675 h 6542908"/>
              <a:gd name="connsiteX218" fmla="*/ 1615636 w 3034861"/>
              <a:gd name="connsiteY218" fmla="*/ 5448300 h 6542908"/>
              <a:gd name="connsiteX219" fmla="*/ 1587061 w 3034861"/>
              <a:gd name="connsiteY219" fmla="*/ 5467350 h 6542908"/>
              <a:gd name="connsiteX220" fmla="*/ 1510861 w 3034861"/>
              <a:gd name="connsiteY220" fmla="*/ 5448300 h 6542908"/>
              <a:gd name="connsiteX221" fmla="*/ 1167961 w 3034861"/>
              <a:gd name="connsiteY221" fmla="*/ 5457825 h 6542908"/>
              <a:gd name="connsiteX222" fmla="*/ 1158436 w 3034861"/>
              <a:gd name="connsiteY222" fmla="*/ 5495925 h 6542908"/>
              <a:gd name="connsiteX223" fmla="*/ 1148911 w 3034861"/>
              <a:gd name="connsiteY223" fmla="*/ 5562600 h 6542908"/>
              <a:gd name="connsiteX224" fmla="*/ 1091761 w 3034861"/>
              <a:gd name="connsiteY224" fmla="*/ 5581650 h 6542908"/>
              <a:gd name="connsiteX225" fmla="*/ 967936 w 3034861"/>
              <a:gd name="connsiteY225" fmla="*/ 5600700 h 6542908"/>
              <a:gd name="connsiteX226" fmla="*/ 939361 w 3034861"/>
              <a:gd name="connsiteY226" fmla="*/ 5619750 h 6542908"/>
              <a:gd name="connsiteX227" fmla="*/ 910786 w 3034861"/>
              <a:gd name="connsiteY227" fmla="*/ 5629275 h 6542908"/>
              <a:gd name="connsiteX228" fmla="*/ 901261 w 3034861"/>
              <a:gd name="connsiteY228" fmla="*/ 5695950 h 6542908"/>
              <a:gd name="connsiteX229" fmla="*/ 910786 w 3034861"/>
              <a:gd name="connsiteY229" fmla="*/ 5753100 h 6542908"/>
              <a:gd name="connsiteX230" fmla="*/ 967936 w 3034861"/>
              <a:gd name="connsiteY230" fmla="*/ 5800725 h 6542908"/>
              <a:gd name="connsiteX231" fmla="*/ 986986 w 3034861"/>
              <a:gd name="connsiteY231" fmla="*/ 5772150 h 6542908"/>
              <a:gd name="connsiteX232" fmla="*/ 1082236 w 3034861"/>
              <a:gd name="connsiteY232" fmla="*/ 5772150 h 6542908"/>
              <a:gd name="connsiteX233" fmla="*/ 1110811 w 3034861"/>
              <a:gd name="connsiteY233" fmla="*/ 5781675 h 6542908"/>
              <a:gd name="connsiteX234" fmla="*/ 1148911 w 3034861"/>
              <a:gd name="connsiteY234" fmla="*/ 5791200 h 6542908"/>
              <a:gd name="connsiteX235" fmla="*/ 1167961 w 3034861"/>
              <a:gd name="connsiteY235" fmla="*/ 5848350 h 6542908"/>
              <a:gd name="connsiteX236" fmla="*/ 1177486 w 3034861"/>
              <a:gd name="connsiteY236" fmla="*/ 5876925 h 6542908"/>
              <a:gd name="connsiteX237" fmla="*/ 1139386 w 3034861"/>
              <a:gd name="connsiteY237" fmla="*/ 5915025 h 6542908"/>
              <a:gd name="connsiteX238" fmla="*/ 1082236 w 3034861"/>
              <a:gd name="connsiteY238" fmla="*/ 5953125 h 6542908"/>
              <a:gd name="connsiteX239" fmla="*/ 1063186 w 3034861"/>
              <a:gd name="connsiteY239" fmla="*/ 6153150 h 6542908"/>
              <a:gd name="connsiteX240" fmla="*/ 1044136 w 3034861"/>
              <a:gd name="connsiteY240" fmla="*/ 6257925 h 6542908"/>
              <a:gd name="connsiteX241" fmla="*/ 1025086 w 3034861"/>
              <a:gd name="connsiteY241" fmla="*/ 6372225 h 6542908"/>
              <a:gd name="connsiteX242" fmla="*/ 1015561 w 3034861"/>
              <a:gd name="connsiteY242" fmla="*/ 6429375 h 6542908"/>
              <a:gd name="connsiteX243" fmla="*/ 1025086 w 3034861"/>
              <a:gd name="connsiteY243" fmla="*/ 6496050 h 6542908"/>
              <a:gd name="connsiteX244" fmla="*/ 1082236 w 3034861"/>
              <a:gd name="connsiteY244" fmla="*/ 6534150 h 6542908"/>
              <a:gd name="connsiteX245" fmla="*/ 1120336 w 3034861"/>
              <a:gd name="connsiteY245" fmla="*/ 6486525 h 6542908"/>
              <a:gd name="connsiteX246" fmla="*/ 1187011 w 3034861"/>
              <a:gd name="connsiteY246" fmla="*/ 6457950 h 6542908"/>
              <a:gd name="connsiteX247" fmla="*/ 1244161 w 3034861"/>
              <a:gd name="connsiteY247" fmla="*/ 6429375 h 6542908"/>
              <a:gd name="connsiteX248" fmla="*/ 1282261 w 3034861"/>
              <a:gd name="connsiteY248" fmla="*/ 6372225 h 6542908"/>
              <a:gd name="connsiteX249" fmla="*/ 1310836 w 3034861"/>
              <a:gd name="connsiteY249" fmla="*/ 6305550 h 6542908"/>
              <a:gd name="connsiteX250" fmla="*/ 1377511 w 3034861"/>
              <a:gd name="connsiteY250" fmla="*/ 6276975 h 6542908"/>
              <a:gd name="connsiteX251" fmla="*/ 1406086 w 3034861"/>
              <a:gd name="connsiteY251" fmla="*/ 6257925 h 6542908"/>
              <a:gd name="connsiteX252" fmla="*/ 1463236 w 3034861"/>
              <a:gd name="connsiteY252" fmla="*/ 6238875 h 6542908"/>
              <a:gd name="connsiteX253" fmla="*/ 1482286 w 3034861"/>
              <a:gd name="connsiteY253" fmla="*/ 6210300 h 6542908"/>
              <a:gd name="connsiteX254" fmla="*/ 1510861 w 3034861"/>
              <a:gd name="connsiteY254" fmla="*/ 6200775 h 6542908"/>
              <a:gd name="connsiteX255" fmla="*/ 1539436 w 3034861"/>
              <a:gd name="connsiteY255" fmla="*/ 6172200 h 6542908"/>
              <a:gd name="connsiteX256" fmla="*/ 1558486 w 3034861"/>
              <a:gd name="connsiteY256" fmla="*/ 6143625 h 6542908"/>
              <a:gd name="connsiteX257" fmla="*/ 1615636 w 3034861"/>
              <a:gd name="connsiteY257" fmla="*/ 6124575 h 6542908"/>
              <a:gd name="connsiteX258" fmla="*/ 1634686 w 3034861"/>
              <a:gd name="connsiteY258" fmla="*/ 6096000 h 6542908"/>
              <a:gd name="connsiteX259" fmla="*/ 1644211 w 3034861"/>
              <a:gd name="connsiteY259" fmla="*/ 6038850 h 6542908"/>
              <a:gd name="connsiteX260" fmla="*/ 1682311 w 3034861"/>
              <a:gd name="connsiteY260" fmla="*/ 6029325 h 6542908"/>
              <a:gd name="connsiteX261" fmla="*/ 1901386 w 3034861"/>
              <a:gd name="connsiteY261" fmla="*/ 6038850 h 6542908"/>
              <a:gd name="connsiteX262" fmla="*/ 1929961 w 3034861"/>
              <a:gd name="connsiteY262" fmla="*/ 6048375 h 6542908"/>
              <a:gd name="connsiteX263" fmla="*/ 1920436 w 3034861"/>
              <a:gd name="connsiteY263" fmla="*/ 6019800 h 6542908"/>
              <a:gd name="connsiteX264" fmla="*/ 1872811 w 3034861"/>
              <a:gd name="connsiteY264" fmla="*/ 5962650 h 6542908"/>
              <a:gd name="connsiteX265" fmla="*/ 1834711 w 3034861"/>
              <a:gd name="connsiteY265" fmla="*/ 5895975 h 6542908"/>
              <a:gd name="connsiteX266" fmla="*/ 1863286 w 3034861"/>
              <a:gd name="connsiteY266" fmla="*/ 5867400 h 6542908"/>
              <a:gd name="connsiteX267" fmla="*/ 1910911 w 3034861"/>
              <a:gd name="connsiteY267" fmla="*/ 5829300 h 6542908"/>
              <a:gd name="connsiteX268" fmla="*/ 1929961 w 3034861"/>
              <a:gd name="connsiteY268" fmla="*/ 5772150 h 6542908"/>
              <a:gd name="connsiteX269" fmla="*/ 1939486 w 3034861"/>
              <a:gd name="connsiteY269" fmla="*/ 5743575 h 6542908"/>
              <a:gd name="connsiteX270" fmla="*/ 2025211 w 3034861"/>
              <a:gd name="connsiteY270" fmla="*/ 5724525 h 6542908"/>
              <a:gd name="connsiteX271" fmla="*/ 2053786 w 3034861"/>
              <a:gd name="connsiteY271" fmla="*/ 5715000 h 6542908"/>
              <a:gd name="connsiteX272" fmla="*/ 2225236 w 3034861"/>
              <a:gd name="connsiteY272" fmla="*/ 5715000 h 6542908"/>
              <a:gd name="connsiteX273" fmla="*/ 2234761 w 3034861"/>
              <a:gd name="connsiteY273" fmla="*/ 5686425 h 6542908"/>
              <a:gd name="connsiteX274" fmla="*/ 2263336 w 3034861"/>
              <a:gd name="connsiteY274" fmla="*/ 5657850 h 6542908"/>
              <a:gd name="connsiteX275" fmla="*/ 2320486 w 3034861"/>
              <a:gd name="connsiteY275" fmla="*/ 5619750 h 6542908"/>
              <a:gd name="connsiteX276" fmla="*/ 2377636 w 3034861"/>
              <a:gd name="connsiteY276" fmla="*/ 5600700 h 6542908"/>
              <a:gd name="connsiteX277" fmla="*/ 2406211 w 3034861"/>
              <a:gd name="connsiteY277" fmla="*/ 5591175 h 6542908"/>
              <a:gd name="connsiteX278" fmla="*/ 2444311 w 3034861"/>
              <a:gd name="connsiteY278" fmla="*/ 5581650 h 6542908"/>
              <a:gd name="connsiteX279" fmla="*/ 2501461 w 3034861"/>
              <a:gd name="connsiteY279" fmla="*/ 5543550 h 6542908"/>
              <a:gd name="connsiteX280" fmla="*/ 2530036 w 3034861"/>
              <a:gd name="connsiteY280" fmla="*/ 5514975 h 6542908"/>
              <a:gd name="connsiteX281" fmla="*/ 2587186 w 3034861"/>
              <a:gd name="connsiteY281" fmla="*/ 5495925 h 6542908"/>
              <a:gd name="connsiteX282" fmla="*/ 2596711 w 3034861"/>
              <a:gd name="connsiteY282" fmla="*/ 5467350 h 6542908"/>
              <a:gd name="connsiteX283" fmla="*/ 2606236 w 3034861"/>
              <a:gd name="connsiteY283" fmla="*/ 5410200 h 6542908"/>
              <a:gd name="connsiteX284" fmla="*/ 2634811 w 3034861"/>
              <a:gd name="connsiteY284" fmla="*/ 5400675 h 6542908"/>
              <a:gd name="connsiteX285" fmla="*/ 2663386 w 3034861"/>
              <a:gd name="connsiteY285" fmla="*/ 5381625 h 6542908"/>
              <a:gd name="connsiteX286" fmla="*/ 2720536 w 3034861"/>
              <a:gd name="connsiteY286" fmla="*/ 5362575 h 6542908"/>
              <a:gd name="connsiteX287" fmla="*/ 2787211 w 3034861"/>
              <a:gd name="connsiteY287" fmla="*/ 5334000 h 6542908"/>
              <a:gd name="connsiteX288" fmla="*/ 2844361 w 3034861"/>
              <a:gd name="connsiteY288" fmla="*/ 5295900 h 6542908"/>
              <a:gd name="connsiteX289" fmla="*/ 2882461 w 3034861"/>
              <a:gd name="connsiteY289" fmla="*/ 5257800 h 6542908"/>
              <a:gd name="connsiteX290" fmla="*/ 2911036 w 3034861"/>
              <a:gd name="connsiteY290" fmla="*/ 5200650 h 6542908"/>
              <a:gd name="connsiteX291" fmla="*/ 2920561 w 3034861"/>
              <a:gd name="connsiteY291" fmla="*/ 5172075 h 6542908"/>
              <a:gd name="connsiteX292" fmla="*/ 2949136 w 3034861"/>
              <a:gd name="connsiteY292" fmla="*/ 5019675 h 6542908"/>
              <a:gd name="connsiteX293" fmla="*/ 2958661 w 3034861"/>
              <a:gd name="connsiteY293" fmla="*/ 4991100 h 6542908"/>
              <a:gd name="connsiteX294" fmla="*/ 2996761 w 3034861"/>
              <a:gd name="connsiteY294" fmla="*/ 4933950 h 6542908"/>
              <a:gd name="connsiteX295" fmla="*/ 3006286 w 3034861"/>
              <a:gd name="connsiteY295" fmla="*/ 4733925 h 6542908"/>
              <a:gd name="connsiteX296" fmla="*/ 3015811 w 3034861"/>
              <a:gd name="connsiteY296" fmla="*/ 4695825 h 6542908"/>
              <a:gd name="connsiteX297" fmla="*/ 3034861 w 3034861"/>
              <a:gd name="connsiteY297" fmla="*/ 4552950 h 6542908"/>
              <a:gd name="connsiteX298" fmla="*/ 3025336 w 3034861"/>
              <a:gd name="connsiteY298" fmla="*/ 4057650 h 6542908"/>
              <a:gd name="connsiteX299" fmla="*/ 2996761 w 3034861"/>
              <a:gd name="connsiteY299" fmla="*/ 3962400 h 6542908"/>
              <a:gd name="connsiteX300" fmla="*/ 2987236 w 3034861"/>
              <a:gd name="connsiteY300" fmla="*/ 3933825 h 6542908"/>
              <a:gd name="connsiteX301" fmla="*/ 2939611 w 3034861"/>
              <a:gd name="connsiteY301" fmla="*/ 3867150 h 6542908"/>
              <a:gd name="connsiteX302" fmla="*/ 2901511 w 3034861"/>
              <a:gd name="connsiteY302" fmla="*/ 3800475 h 6542908"/>
              <a:gd name="connsiteX303" fmla="*/ 2882461 w 3034861"/>
              <a:gd name="connsiteY303" fmla="*/ 3743325 h 6542908"/>
              <a:gd name="connsiteX304" fmla="*/ 2872936 w 3034861"/>
              <a:gd name="connsiteY304" fmla="*/ 3714750 h 6542908"/>
              <a:gd name="connsiteX305" fmla="*/ 2853886 w 3034861"/>
              <a:gd name="connsiteY305" fmla="*/ 3686175 h 6542908"/>
              <a:gd name="connsiteX306" fmla="*/ 2834836 w 3034861"/>
              <a:gd name="connsiteY306" fmla="*/ 3629025 h 6542908"/>
              <a:gd name="connsiteX307" fmla="*/ 2825311 w 3034861"/>
              <a:gd name="connsiteY307" fmla="*/ 3600450 h 6542908"/>
              <a:gd name="connsiteX308" fmla="*/ 2796736 w 3034861"/>
              <a:gd name="connsiteY308" fmla="*/ 3562350 h 6542908"/>
              <a:gd name="connsiteX309" fmla="*/ 2720536 w 3034861"/>
              <a:gd name="connsiteY309" fmla="*/ 3476625 h 6542908"/>
              <a:gd name="connsiteX310" fmla="*/ 2711011 w 3034861"/>
              <a:gd name="connsiteY310" fmla="*/ 3448050 h 6542908"/>
              <a:gd name="connsiteX311" fmla="*/ 2691961 w 3034861"/>
              <a:gd name="connsiteY311" fmla="*/ 3419475 h 6542908"/>
              <a:gd name="connsiteX312" fmla="*/ 2682436 w 3034861"/>
              <a:gd name="connsiteY312" fmla="*/ 3390900 h 6542908"/>
              <a:gd name="connsiteX313" fmla="*/ 2653861 w 3034861"/>
              <a:gd name="connsiteY313" fmla="*/ 3362325 h 6542908"/>
              <a:gd name="connsiteX314" fmla="*/ 2587186 w 3034861"/>
              <a:gd name="connsiteY314" fmla="*/ 3276600 h 6542908"/>
              <a:gd name="connsiteX315" fmla="*/ 2558611 w 3034861"/>
              <a:gd name="connsiteY315" fmla="*/ 3257550 h 6542908"/>
              <a:gd name="connsiteX316" fmla="*/ 2491936 w 3034861"/>
              <a:gd name="connsiteY316" fmla="*/ 3181350 h 6542908"/>
              <a:gd name="connsiteX317" fmla="*/ 2444311 w 3034861"/>
              <a:gd name="connsiteY317" fmla="*/ 3124200 h 6542908"/>
              <a:gd name="connsiteX318" fmla="*/ 2425261 w 3034861"/>
              <a:gd name="connsiteY318" fmla="*/ 3095625 h 6542908"/>
              <a:gd name="connsiteX319" fmla="*/ 2396686 w 3034861"/>
              <a:gd name="connsiteY319" fmla="*/ 3086100 h 6542908"/>
              <a:gd name="connsiteX320" fmla="*/ 2339536 w 3034861"/>
              <a:gd name="connsiteY320" fmla="*/ 3028950 h 6542908"/>
              <a:gd name="connsiteX321" fmla="*/ 2301436 w 3034861"/>
              <a:gd name="connsiteY321" fmla="*/ 2971800 h 6542908"/>
              <a:gd name="connsiteX322" fmla="*/ 2272861 w 3034861"/>
              <a:gd name="connsiteY322" fmla="*/ 2952750 h 6542908"/>
              <a:gd name="connsiteX323" fmla="*/ 2215711 w 3034861"/>
              <a:gd name="connsiteY323" fmla="*/ 2895600 h 6542908"/>
              <a:gd name="connsiteX324" fmla="*/ 2168086 w 3034861"/>
              <a:gd name="connsiteY324" fmla="*/ 2847975 h 6542908"/>
              <a:gd name="connsiteX325" fmla="*/ 2139511 w 3034861"/>
              <a:gd name="connsiteY325" fmla="*/ 2819400 h 6542908"/>
              <a:gd name="connsiteX326" fmla="*/ 2120461 w 3034861"/>
              <a:gd name="connsiteY326" fmla="*/ 2790825 h 6542908"/>
              <a:gd name="connsiteX327" fmla="*/ 2082361 w 3034861"/>
              <a:gd name="connsiteY327" fmla="*/ 2771775 h 6542908"/>
              <a:gd name="connsiteX328" fmla="*/ 1996636 w 3034861"/>
              <a:gd name="connsiteY328" fmla="*/ 2714625 h 6542908"/>
              <a:gd name="connsiteX329" fmla="*/ 1968061 w 3034861"/>
              <a:gd name="connsiteY329" fmla="*/ 2695575 h 6542908"/>
              <a:gd name="connsiteX330" fmla="*/ 1949011 w 3034861"/>
              <a:gd name="connsiteY330" fmla="*/ 2667000 h 6542908"/>
              <a:gd name="connsiteX331" fmla="*/ 1863286 w 3034861"/>
              <a:gd name="connsiteY331" fmla="*/ 2600325 h 6542908"/>
              <a:gd name="connsiteX332" fmla="*/ 1806136 w 3034861"/>
              <a:gd name="connsiteY332" fmla="*/ 2562225 h 6542908"/>
              <a:gd name="connsiteX333" fmla="*/ 1777561 w 3034861"/>
              <a:gd name="connsiteY333" fmla="*/ 2533650 h 6542908"/>
              <a:gd name="connsiteX334" fmla="*/ 1748986 w 3034861"/>
              <a:gd name="connsiteY334" fmla="*/ 2514600 h 6542908"/>
              <a:gd name="connsiteX335" fmla="*/ 1720411 w 3034861"/>
              <a:gd name="connsiteY335" fmla="*/ 2457450 h 6542908"/>
              <a:gd name="connsiteX336" fmla="*/ 1729936 w 3034861"/>
              <a:gd name="connsiteY336" fmla="*/ 2533650 h 6542908"/>
              <a:gd name="connsiteX337" fmla="*/ 1787086 w 3034861"/>
              <a:gd name="connsiteY337" fmla="*/ 2543175 h 6542908"/>
              <a:gd name="connsiteX338" fmla="*/ 1825186 w 3034861"/>
              <a:gd name="connsiteY338" fmla="*/ 2562225 h 6542908"/>
              <a:gd name="connsiteX339" fmla="*/ 1806136 w 3034861"/>
              <a:gd name="connsiteY339" fmla="*/ 2495550 h 6542908"/>
              <a:gd name="connsiteX340" fmla="*/ 1758511 w 3034861"/>
              <a:gd name="connsiteY340" fmla="*/ 2438400 h 6542908"/>
              <a:gd name="connsiteX341" fmla="*/ 1768036 w 3034861"/>
              <a:gd name="connsiteY341" fmla="*/ 2409825 h 6542908"/>
              <a:gd name="connsiteX342" fmla="*/ 1787086 w 3034861"/>
              <a:gd name="connsiteY342" fmla="*/ 2381250 h 6542908"/>
              <a:gd name="connsiteX343" fmla="*/ 1768036 w 3034861"/>
              <a:gd name="connsiteY343" fmla="*/ 2295525 h 6542908"/>
              <a:gd name="connsiteX344" fmla="*/ 1710886 w 3034861"/>
              <a:gd name="connsiteY344" fmla="*/ 2247900 h 6542908"/>
              <a:gd name="connsiteX345" fmla="*/ 1682311 w 3034861"/>
              <a:gd name="connsiteY345" fmla="*/ 2238375 h 6542908"/>
              <a:gd name="connsiteX346" fmla="*/ 1596586 w 3034861"/>
              <a:gd name="connsiteY346" fmla="*/ 2190750 h 6542908"/>
              <a:gd name="connsiteX347" fmla="*/ 1568011 w 3034861"/>
              <a:gd name="connsiteY347" fmla="*/ 2162175 h 6542908"/>
              <a:gd name="connsiteX348" fmla="*/ 1548961 w 3034861"/>
              <a:gd name="connsiteY348" fmla="*/ 2133600 h 6542908"/>
              <a:gd name="connsiteX349" fmla="*/ 1520386 w 3034861"/>
              <a:gd name="connsiteY349" fmla="*/ 2114550 h 6542908"/>
              <a:gd name="connsiteX350" fmla="*/ 1491811 w 3034861"/>
              <a:gd name="connsiteY350" fmla="*/ 2085975 h 6542908"/>
              <a:gd name="connsiteX351" fmla="*/ 1396561 w 3034861"/>
              <a:gd name="connsiteY351" fmla="*/ 2019300 h 6542908"/>
              <a:gd name="connsiteX352" fmla="*/ 1396561 w 3034861"/>
              <a:gd name="connsiteY352" fmla="*/ 2000250 h 654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3034861" h="6542908">
                <a:moveTo>
                  <a:pt x="1672786" y="2219325"/>
                </a:moveTo>
                <a:cubicBezTo>
                  <a:pt x="1663261" y="2216150"/>
                  <a:pt x="1652988" y="2214676"/>
                  <a:pt x="1644211" y="2209800"/>
                </a:cubicBezTo>
                <a:cubicBezTo>
                  <a:pt x="1624197" y="2198681"/>
                  <a:pt x="1587061" y="2171700"/>
                  <a:pt x="1587061" y="2171700"/>
                </a:cubicBezTo>
                <a:cubicBezTo>
                  <a:pt x="1580711" y="2162175"/>
                  <a:pt x="1575340" y="2151919"/>
                  <a:pt x="1568011" y="2143125"/>
                </a:cubicBezTo>
                <a:cubicBezTo>
                  <a:pt x="1541679" y="2111527"/>
                  <a:pt x="1538123" y="2121448"/>
                  <a:pt x="1520386" y="2085975"/>
                </a:cubicBezTo>
                <a:cubicBezTo>
                  <a:pt x="1515896" y="2076995"/>
                  <a:pt x="1515351" y="2066380"/>
                  <a:pt x="1510861" y="2057400"/>
                </a:cubicBezTo>
                <a:cubicBezTo>
                  <a:pt x="1505741" y="2047161"/>
                  <a:pt x="1496931" y="2039064"/>
                  <a:pt x="1491811" y="2028825"/>
                </a:cubicBezTo>
                <a:cubicBezTo>
                  <a:pt x="1487321" y="2019845"/>
                  <a:pt x="1487162" y="2009027"/>
                  <a:pt x="1482286" y="2000250"/>
                </a:cubicBezTo>
                <a:cubicBezTo>
                  <a:pt x="1471167" y="1980236"/>
                  <a:pt x="1456886" y="1962150"/>
                  <a:pt x="1444186" y="1943100"/>
                </a:cubicBezTo>
                <a:lnTo>
                  <a:pt x="1425136" y="1914525"/>
                </a:lnTo>
                <a:cubicBezTo>
                  <a:pt x="1428311" y="1895475"/>
                  <a:pt x="1421943" y="1871909"/>
                  <a:pt x="1434661" y="1857375"/>
                </a:cubicBezTo>
                <a:cubicBezTo>
                  <a:pt x="1447884" y="1842263"/>
                  <a:pt x="1491811" y="1838325"/>
                  <a:pt x="1491811" y="1838325"/>
                </a:cubicBezTo>
                <a:cubicBezTo>
                  <a:pt x="1494986" y="1758950"/>
                  <a:pt x="1490102" y="1678840"/>
                  <a:pt x="1501336" y="1600200"/>
                </a:cubicBezTo>
                <a:cubicBezTo>
                  <a:pt x="1503241" y="1586865"/>
                  <a:pt x="1521641" y="1582258"/>
                  <a:pt x="1529911" y="1571625"/>
                </a:cubicBezTo>
                <a:cubicBezTo>
                  <a:pt x="1551025" y="1544479"/>
                  <a:pt x="1560629" y="1507411"/>
                  <a:pt x="1596586" y="1495425"/>
                </a:cubicBezTo>
                <a:cubicBezTo>
                  <a:pt x="1614908" y="1489318"/>
                  <a:pt x="1634686" y="1489075"/>
                  <a:pt x="1653736" y="1485900"/>
                </a:cubicBezTo>
                <a:cubicBezTo>
                  <a:pt x="1656911" y="1476375"/>
                  <a:pt x="1658771" y="1466305"/>
                  <a:pt x="1663261" y="1457325"/>
                </a:cubicBezTo>
                <a:cubicBezTo>
                  <a:pt x="1683105" y="1417638"/>
                  <a:pt x="1696599" y="1419225"/>
                  <a:pt x="1739461" y="1390650"/>
                </a:cubicBezTo>
                <a:lnTo>
                  <a:pt x="1768036" y="1371600"/>
                </a:lnTo>
                <a:lnTo>
                  <a:pt x="1796611" y="1352550"/>
                </a:lnTo>
                <a:cubicBezTo>
                  <a:pt x="1839479" y="1288248"/>
                  <a:pt x="1791754" y="1368739"/>
                  <a:pt x="1825186" y="1257300"/>
                </a:cubicBezTo>
                <a:cubicBezTo>
                  <a:pt x="1831837" y="1235129"/>
                  <a:pt x="1859523" y="1216095"/>
                  <a:pt x="1872811" y="1200150"/>
                </a:cubicBezTo>
                <a:cubicBezTo>
                  <a:pt x="1880140" y="1191356"/>
                  <a:pt x="1885511" y="1181100"/>
                  <a:pt x="1891861" y="1171575"/>
                </a:cubicBezTo>
                <a:cubicBezTo>
                  <a:pt x="1895036" y="1136650"/>
                  <a:pt x="1896426" y="1101517"/>
                  <a:pt x="1901386" y="1066800"/>
                </a:cubicBezTo>
                <a:cubicBezTo>
                  <a:pt x="1902806" y="1056861"/>
                  <a:pt x="1906421" y="1029245"/>
                  <a:pt x="1910911" y="1038225"/>
                </a:cubicBezTo>
                <a:cubicBezTo>
                  <a:pt x="1920951" y="1058305"/>
                  <a:pt x="1901756" y="1092447"/>
                  <a:pt x="1920436" y="1104900"/>
                </a:cubicBezTo>
                <a:cubicBezTo>
                  <a:pt x="1949615" y="1124353"/>
                  <a:pt x="1990286" y="1111250"/>
                  <a:pt x="2025211" y="1114425"/>
                </a:cubicBezTo>
                <a:cubicBezTo>
                  <a:pt x="2034736" y="1117600"/>
                  <a:pt x="2043746" y="1123950"/>
                  <a:pt x="2053786" y="1123950"/>
                </a:cubicBezTo>
                <a:cubicBezTo>
                  <a:pt x="2090759" y="1123950"/>
                  <a:pt x="2090738" y="1107791"/>
                  <a:pt x="2063311" y="1085850"/>
                </a:cubicBezTo>
                <a:cubicBezTo>
                  <a:pt x="2055471" y="1079578"/>
                  <a:pt x="2044261" y="1079500"/>
                  <a:pt x="2034736" y="1076325"/>
                </a:cubicBezTo>
                <a:cubicBezTo>
                  <a:pt x="2031561" y="1066800"/>
                  <a:pt x="2019187" y="1055782"/>
                  <a:pt x="2025211" y="1047750"/>
                </a:cubicBezTo>
                <a:cubicBezTo>
                  <a:pt x="2033066" y="1037277"/>
                  <a:pt x="2050474" y="1040792"/>
                  <a:pt x="2063311" y="1038225"/>
                </a:cubicBezTo>
                <a:cubicBezTo>
                  <a:pt x="2159508" y="1018986"/>
                  <a:pt x="2082135" y="1041475"/>
                  <a:pt x="2177611" y="1009650"/>
                </a:cubicBezTo>
                <a:lnTo>
                  <a:pt x="2206186" y="1000125"/>
                </a:lnTo>
                <a:lnTo>
                  <a:pt x="2234761" y="990600"/>
                </a:lnTo>
                <a:cubicBezTo>
                  <a:pt x="2241111" y="981075"/>
                  <a:pt x="2248691" y="972264"/>
                  <a:pt x="2253811" y="962025"/>
                </a:cubicBezTo>
                <a:cubicBezTo>
                  <a:pt x="2258301" y="953045"/>
                  <a:pt x="2257064" y="941290"/>
                  <a:pt x="2263336" y="933450"/>
                </a:cubicBezTo>
                <a:cubicBezTo>
                  <a:pt x="2270487" y="924511"/>
                  <a:pt x="2282386" y="920750"/>
                  <a:pt x="2291911" y="914400"/>
                </a:cubicBezTo>
                <a:cubicBezTo>
                  <a:pt x="2285561" y="904875"/>
                  <a:pt x="2281800" y="892976"/>
                  <a:pt x="2272861" y="885825"/>
                </a:cubicBezTo>
                <a:cubicBezTo>
                  <a:pt x="2265021" y="879553"/>
                  <a:pt x="2244286" y="886340"/>
                  <a:pt x="2244286" y="876300"/>
                </a:cubicBezTo>
                <a:cubicBezTo>
                  <a:pt x="2244286" y="862830"/>
                  <a:pt x="2262513" y="856349"/>
                  <a:pt x="2272861" y="847725"/>
                </a:cubicBezTo>
                <a:cubicBezTo>
                  <a:pt x="2281655" y="840396"/>
                  <a:pt x="2291197" y="833795"/>
                  <a:pt x="2301436" y="828675"/>
                </a:cubicBezTo>
                <a:cubicBezTo>
                  <a:pt x="2328035" y="815375"/>
                  <a:pt x="2372115" y="813135"/>
                  <a:pt x="2396686" y="809625"/>
                </a:cubicBezTo>
                <a:cubicBezTo>
                  <a:pt x="2399861" y="800100"/>
                  <a:pt x="2406211" y="791090"/>
                  <a:pt x="2406211" y="781050"/>
                </a:cubicBezTo>
                <a:cubicBezTo>
                  <a:pt x="2406211" y="749051"/>
                  <a:pt x="2366810" y="716323"/>
                  <a:pt x="2339536" y="714375"/>
                </a:cubicBezTo>
                <a:lnTo>
                  <a:pt x="2072836" y="695325"/>
                </a:lnTo>
                <a:cubicBezTo>
                  <a:pt x="1970726" y="627252"/>
                  <a:pt x="2125695" y="733263"/>
                  <a:pt x="2015686" y="647700"/>
                </a:cubicBezTo>
                <a:cubicBezTo>
                  <a:pt x="1997614" y="633644"/>
                  <a:pt x="1980256" y="616840"/>
                  <a:pt x="1958536" y="609600"/>
                </a:cubicBezTo>
                <a:cubicBezTo>
                  <a:pt x="1919101" y="596455"/>
                  <a:pt x="1938315" y="605644"/>
                  <a:pt x="1901386" y="581025"/>
                </a:cubicBezTo>
                <a:cubicBezTo>
                  <a:pt x="1898211" y="571500"/>
                  <a:pt x="1896351" y="561430"/>
                  <a:pt x="1891861" y="552450"/>
                </a:cubicBezTo>
                <a:cubicBezTo>
                  <a:pt x="1886741" y="542211"/>
                  <a:pt x="1876431" y="534735"/>
                  <a:pt x="1872811" y="523875"/>
                </a:cubicBezTo>
                <a:cubicBezTo>
                  <a:pt x="1858178" y="479975"/>
                  <a:pt x="1871191" y="473010"/>
                  <a:pt x="1853761" y="438150"/>
                </a:cubicBezTo>
                <a:cubicBezTo>
                  <a:pt x="1816832" y="364292"/>
                  <a:pt x="1849127" y="452824"/>
                  <a:pt x="1825186" y="381000"/>
                </a:cubicBezTo>
                <a:cubicBezTo>
                  <a:pt x="1828361" y="361950"/>
                  <a:pt x="1826074" y="341124"/>
                  <a:pt x="1834711" y="323850"/>
                </a:cubicBezTo>
                <a:cubicBezTo>
                  <a:pt x="1839831" y="313611"/>
                  <a:pt x="1857219" y="314508"/>
                  <a:pt x="1863286" y="304800"/>
                </a:cubicBezTo>
                <a:cubicBezTo>
                  <a:pt x="1873929" y="287772"/>
                  <a:pt x="1875986" y="266700"/>
                  <a:pt x="1882336" y="247650"/>
                </a:cubicBezTo>
                <a:lnTo>
                  <a:pt x="1891861" y="219075"/>
                </a:lnTo>
                <a:cubicBezTo>
                  <a:pt x="1871079" y="156730"/>
                  <a:pt x="1899943" y="217920"/>
                  <a:pt x="1853761" y="180975"/>
                </a:cubicBezTo>
                <a:cubicBezTo>
                  <a:pt x="1844822" y="173824"/>
                  <a:pt x="1844419" y="158467"/>
                  <a:pt x="1834711" y="152400"/>
                </a:cubicBezTo>
                <a:cubicBezTo>
                  <a:pt x="1817683" y="141757"/>
                  <a:pt x="1777561" y="133350"/>
                  <a:pt x="1777561" y="133350"/>
                </a:cubicBezTo>
                <a:cubicBezTo>
                  <a:pt x="1764861" y="136525"/>
                  <a:pt x="1751493" y="137718"/>
                  <a:pt x="1739461" y="142875"/>
                </a:cubicBezTo>
                <a:cubicBezTo>
                  <a:pt x="1728939" y="147384"/>
                  <a:pt x="1722178" y="160043"/>
                  <a:pt x="1710886" y="161925"/>
                </a:cubicBezTo>
                <a:cubicBezTo>
                  <a:pt x="1680872" y="166927"/>
                  <a:pt x="1679923" y="137278"/>
                  <a:pt x="1653736" y="133350"/>
                </a:cubicBezTo>
                <a:cubicBezTo>
                  <a:pt x="1600266" y="125329"/>
                  <a:pt x="1545786" y="127000"/>
                  <a:pt x="1491811" y="123825"/>
                </a:cubicBezTo>
                <a:lnTo>
                  <a:pt x="1434661" y="85725"/>
                </a:lnTo>
                <a:lnTo>
                  <a:pt x="1406086" y="66675"/>
                </a:lnTo>
                <a:cubicBezTo>
                  <a:pt x="1402911" y="57150"/>
                  <a:pt x="1402833" y="45940"/>
                  <a:pt x="1396561" y="38100"/>
                </a:cubicBezTo>
                <a:cubicBezTo>
                  <a:pt x="1373672" y="9489"/>
                  <a:pt x="1302343" y="4463"/>
                  <a:pt x="1282261" y="0"/>
                </a:cubicBezTo>
                <a:cubicBezTo>
                  <a:pt x="1260036" y="3175"/>
                  <a:pt x="1237883" y="6902"/>
                  <a:pt x="1215586" y="9525"/>
                </a:cubicBezTo>
                <a:cubicBezTo>
                  <a:pt x="1183896" y="13253"/>
                  <a:pt x="1148229" y="3554"/>
                  <a:pt x="1120336" y="19050"/>
                </a:cubicBezTo>
                <a:cubicBezTo>
                  <a:pt x="1116972" y="20919"/>
                  <a:pt x="1137474" y="79990"/>
                  <a:pt x="1139386" y="85725"/>
                </a:cubicBezTo>
                <a:cubicBezTo>
                  <a:pt x="1136211" y="98425"/>
                  <a:pt x="1138481" y="113973"/>
                  <a:pt x="1129861" y="123825"/>
                </a:cubicBezTo>
                <a:cubicBezTo>
                  <a:pt x="1114784" y="141055"/>
                  <a:pt x="1091761" y="149225"/>
                  <a:pt x="1072711" y="161925"/>
                </a:cubicBezTo>
                <a:cubicBezTo>
                  <a:pt x="1014957" y="200428"/>
                  <a:pt x="1055537" y="179939"/>
                  <a:pt x="939361" y="190500"/>
                </a:cubicBezTo>
                <a:cubicBezTo>
                  <a:pt x="871351" y="213170"/>
                  <a:pt x="893350" y="192842"/>
                  <a:pt x="863161" y="238125"/>
                </a:cubicBezTo>
                <a:cubicBezTo>
                  <a:pt x="853636" y="231775"/>
                  <a:pt x="844825" y="213955"/>
                  <a:pt x="834586" y="219075"/>
                </a:cubicBezTo>
                <a:cubicBezTo>
                  <a:pt x="797201" y="237767"/>
                  <a:pt x="771730" y="280022"/>
                  <a:pt x="748861" y="314325"/>
                </a:cubicBezTo>
                <a:cubicBezTo>
                  <a:pt x="720764" y="295594"/>
                  <a:pt x="714630" y="294202"/>
                  <a:pt x="691711" y="266700"/>
                </a:cubicBezTo>
                <a:cubicBezTo>
                  <a:pt x="652024" y="219075"/>
                  <a:pt x="696474" y="254000"/>
                  <a:pt x="644086" y="219075"/>
                </a:cubicBezTo>
                <a:cubicBezTo>
                  <a:pt x="631386" y="222250"/>
                  <a:pt x="615838" y="219980"/>
                  <a:pt x="605986" y="228600"/>
                </a:cubicBezTo>
                <a:cubicBezTo>
                  <a:pt x="588756" y="243677"/>
                  <a:pt x="567886" y="285750"/>
                  <a:pt x="567886" y="285750"/>
                </a:cubicBezTo>
                <a:cubicBezTo>
                  <a:pt x="561536" y="276225"/>
                  <a:pt x="557630" y="264504"/>
                  <a:pt x="548836" y="257175"/>
                </a:cubicBezTo>
                <a:cubicBezTo>
                  <a:pt x="537928" y="248085"/>
                  <a:pt x="523064" y="245170"/>
                  <a:pt x="510736" y="238125"/>
                </a:cubicBezTo>
                <a:cubicBezTo>
                  <a:pt x="500797" y="232445"/>
                  <a:pt x="491686" y="225425"/>
                  <a:pt x="482161" y="219075"/>
                </a:cubicBezTo>
                <a:cubicBezTo>
                  <a:pt x="457478" y="243758"/>
                  <a:pt x="423396" y="286558"/>
                  <a:pt x="386911" y="304800"/>
                </a:cubicBezTo>
                <a:cubicBezTo>
                  <a:pt x="377931" y="309290"/>
                  <a:pt x="367861" y="311150"/>
                  <a:pt x="358336" y="314325"/>
                </a:cubicBezTo>
                <a:cubicBezTo>
                  <a:pt x="300755" y="299930"/>
                  <a:pt x="332655" y="308940"/>
                  <a:pt x="263086" y="285750"/>
                </a:cubicBezTo>
                <a:cubicBezTo>
                  <a:pt x="253561" y="282575"/>
                  <a:pt x="242865" y="281794"/>
                  <a:pt x="234511" y="276225"/>
                </a:cubicBezTo>
                <a:lnTo>
                  <a:pt x="205936" y="257175"/>
                </a:lnTo>
                <a:cubicBezTo>
                  <a:pt x="199586" y="247650"/>
                  <a:pt x="194981" y="236695"/>
                  <a:pt x="186886" y="228600"/>
                </a:cubicBezTo>
                <a:cubicBezTo>
                  <a:pt x="178791" y="220505"/>
                  <a:pt x="169603" y="211432"/>
                  <a:pt x="158311" y="209550"/>
                </a:cubicBezTo>
                <a:cubicBezTo>
                  <a:pt x="140355" y="206557"/>
                  <a:pt x="113600" y="231906"/>
                  <a:pt x="101161" y="238125"/>
                </a:cubicBezTo>
                <a:cubicBezTo>
                  <a:pt x="92181" y="242615"/>
                  <a:pt x="82111" y="244475"/>
                  <a:pt x="72586" y="247650"/>
                </a:cubicBezTo>
                <a:cubicBezTo>
                  <a:pt x="66236" y="257175"/>
                  <a:pt x="58185" y="265764"/>
                  <a:pt x="53536" y="276225"/>
                </a:cubicBezTo>
                <a:cubicBezTo>
                  <a:pt x="45381" y="294575"/>
                  <a:pt x="51194" y="322236"/>
                  <a:pt x="34486" y="333375"/>
                </a:cubicBezTo>
                <a:lnTo>
                  <a:pt x="5911" y="352425"/>
                </a:lnTo>
                <a:cubicBezTo>
                  <a:pt x="9086" y="381000"/>
                  <a:pt x="0" y="413894"/>
                  <a:pt x="15436" y="438150"/>
                </a:cubicBezTo>
                <a:cubicBezTo>
                  <a:pt x="22485" y="449228"/>
                  <a:pt x="105670" y="463817"/>
                  <a:pt x="120211" y="466725"/>
                </a:cubicBezTo>
                <a:cubicBezTo>
                  <a:pt x="142859" y="534669"/>
                  <a:pt x="110745" y="452526"/>
                  <a:pt x="158311" y="523875"/>
                </a:cubicBezTo>
                <a:cubicBezTo>
                  <a:pt x="187340" y="567418"/>
                  <a:pt x="141982" y="543832"/>
                  <a:pt x="196411" y="561975"/>
                </a:cubicBezTo>
                <a:cubicBezTo>
                  <a:pt x="205246" y="703327"/>
                  <a:pt x="156580" y="739092"/>
                  <a:pt x="282136" y="704850"/>
                </a:cubicBezTo>
                <a:cubicBezTo>
                  <a:pt x="293180" y="701838"/>
                  <a:pt x="301186" y="692150"/>
                  <a:pt x="310711" y="685800"/>
                </a:cubicBezTo>
                <a:cubicBezTo>
                  <a:pt x="339981" y="729705"/>
                  <a:pt x="345411" y="724576"/>
                  <a:pt x="320236" y="800100"/>
                </a:cubicBezTo>
                <a:cubicBezTo>
                  <a:pt x="315976" y="812879"/>
                  <a:pt x="301186" y="819150"/>
                  <a:pt x="291661" y="828675"/>
                </a:cubicBezTo>
                <a:cubicBezTo>
                  <a:pt x="294836" y="850900"/>
                  <a:pt x="292068" y="874834"/>
                  <a:pt x="301186" y="895350"/>
                </a:cubicBezTo>
                <a:cubicBezTo>
                  <a:pt x="305835" y="905811"/>
                  <a:pt x="322610" y="905461"/>
                  <a:pt x="329761" y="914400"/>
                </a:cubicBezTo>
                <a:cubicBezTo>
                  <a:pt x="336033" y="922240"/>
                  <a:pt x="337108" y="933174"/>
                  <a:pt x="339286" y="942975"/>
                </a:cubicBezTo>
                <a:cubicBezTo>
                  <a:pt x="343476" y="961828"/>
                  <a:pt x="336093" y="985591"/>
                  <a:pt x="348811" y="1000125"/>
                </a:cubicBezTo>
                <a:cubicBezTo>
                  <a:pt x="362034" y="1015237"/>
                  <a:pt x="389253" y="1008036"/>
                  <a:pt x="405961" y="1019175"/>
                </a:cubicBezTo>
                <a:lnTo>
                  <a:pt x="434536" y="1038225"/>
                </a:lnTo>
                <a:cubicBezTo>
                  <a:pt x="475490" y="1099657"/>
                  <a:pt x="434675" y="1054498"/>
                  <a:pt x="558361" y="1076325"/>
                </a:cubicBezTo>
                <a:cubicBezTo>
                  <a:pt x="578136" y="1079815"/>
                  <a:pt x="615511" y="1095375"/>
                  <a:pt x="615511" y="1095375"/>
                </a:cubicBezTo>
                <a:cubicBezTo>
                  <a:pt x="640911" y="1092200"/>
                  <a:pt x="669335" y="1098281"/>
                  <a:pt x="691711" y="1085850"/>
                </a:cubicBezTo>
                <a:cubicBezTo>
                  <a:pt x="703154" y="1079493"/>
                  <a:pt x="688210" y="1049053"/>
                  <a:pt x="701236" y="1047750"/>
                </a:cubicBezTo>
                <a:cubicBezTo>
                  <a:pt x="792909" y="1038583"/>
                  <a:pt x="885386" y="1054100"/>
                  <a:pt x="977461" y="1057275"/>
                </a:cubicBezTo>
                <a:cubicBezTo>
                  <a:pt x="979554" y="1067740"/>
                  <a:pt x="1014207" y="1182454"/>
                  <a:pt x="986986" y="1209675"/>
                </a:cubicBezTo>
                <a:cubicBezTo>
                  <a:pt x="973330" y="1223331"/>
                  <a:pt x="948886" y="1216025"/>
                  <a:pt x="929836" y="1219200"/>
                </a:cubicBezTo>
                <a:cubicBezTo>
                  <a:pt x="939361" y="1222375"/>
                  <a:pt x="948610" y="1226547"/>
                  <a:pt x="958411" y="1228725"/>
                </a:cubicBezTo>
                <a:cubicBezTo>
                  <a:pt x="977264" y="1232915"/>
                  <a:pt x="998793" y="1228668"/>
                  <a:pt x="1015561" y="1238250"/>
                </a:cubicBezTo>
                <a:cubicBezTo>
                  <a:pt x="1024278" y="1243231"/>
                  <a:pt x="1021911" y="1257300"/>
                  <a:pt x="1025086" y="1266825"/>
                </a:cubicBezTo>
                <a:cubicBezTo>
                  <a:pt x="1028261" y="1295400"/>
                  <a:pt x="1014281" y="1332220"/>
                  <a:pt x="1034611" y="1352550"/>
                </a:cubicBezTo>
                <a:cubicBezTo>
                  <a:pt x="1054941" y="1372880"/>
                  <a:pt x="1093316" y="1352250"/>
                  <a:pt x="1120336" y="1362075"/>
                </a:cubicBezTo>
                <a:cubicBezTo>
                  <a:pt x="1131094" y="1365987"/>
                  <a:pt x="1133036" y="1381125"/>
                  <a:pt x="1139386" y="1390650"/>
                </a:cubicBezTo>
                <a:cubicBezTo>
                  <a:pt x="1130919" y="1458383"/>
                  <a:pt x="1150051" y="1461517"/>
                  <a:pt x="1101286" y="1485900"/>
                </a:cubicBezTo>
                <a:cubicBezTo>
                  <a:pt x="1092306" y="1490390"/>
                  <a:pt x="1082236" y="1492250"/>
                  <a:pt x="1072711" y="1495425"/>
                </a:cubicBezTo>
                <a:cubicBezTo>
                  <a:pt x="1066361" y="1504950"/>
                  <a:pt x="1058781" y="1513761"/>
                  <a:pt x="1053661" y="1524000"/>
                </a:cubicBezTo>
                <a:cubicBezTo>
                  <a:pt x="1049171" y="1532980"/>
                  <a:pt x="1051236" y="1545475"/>
                  <a:pt x="1044136" y="1552575"/>
                </a:cubicBezTo>
                <a:cubicBezTo>
                  <a:pt x="1033731" y="1562980"/>
                  <a:pt x="984544" y="1598022"/>
                  <a:pt x="958411" y="1600200"/>
                </a:cubicBezTo>
                <a:cubicBezTo>
                  <a:pt x="891891" y="1605743"/>
                  <a:pt x="825061" y="1606550"/>
                  <a:pt x="758386" y="1609725"/>
                </a:cubicBezTo>
                <a:cubicBezTo>
                  <a:pt x="755211" y="1628775"/>
                  <a:pt x="754968" y="1648553"/>
                  <a:pt x="748861" y="1666875"/>
                </a:cubicBezTo>
                <a:cubicBezTo>
                  <a:pt x="745241" y="1677735"/>
                  <a:pt x="733431" y="1684590"/>
                  <a:pt x="729811" y="1695450"/>
                </a:cubicBezTo>
                <a:cubicBezTo>
                  <a:pt x="723704" y="1713772"/>
                  <a:pt x="723461" y="1733550"/>
                  <a:pt x="720286" y="1752600"/>
                </a:cubicBezTo>
                <a:lnTo>
                  <a:pt x="806011" y="1781175"/>
                </a:lnTo>
                <a:lnTo>
                  <a:pt x="834586" y="1790700"/>
                </a:lnTo>
                <a:cubicBezTo>
                  <a:pt x="840936" y="1800225"/>
                  <a:pt x="848516" y="1809036"/>
                  <a:pt x="853636" y="1819275"/>
                </a:cubicBezTo>
                <a:cubicBezTo>
                  <a:pt x="858126" y="1828255"/>
                  <a:pt x="856061" y="1840750"/>
                  <a:pt x="863161" y="1847850"/>
                </a:cubicBezTo>
                <a:cubicBezTo>
                  <a:pt x="870261" y="1854950"/>
                  <a:pt x="881935" y="1855197"/>
                  <a:pt x="891736" y="1857375"/>
                </a:cubicBezTo>
                <a:cubicBezTo>
                  <a:pt x="910589" y="1861565"/>
                  <a:pt x="929836" y="1863725"/>
                  <a:pt x="948886" y="1866900"/>
                </a:cubicBezTo>
                <a:cubicBezTo>
                  <a:pt x="958411" y="1873250"/>
                  <a:pt x="970310" y="1877011"/>
                  <a:pt x="977461" y="1885950"/>
                </a:cubicBezTo>
                <a:cubicBezTo>
                  <a:pt x="998458" y="1912196"/>
                  <a:pt x="971766" y="1961011"/>
                  <a:pt x="1025086" y="1971675"/>
                </a:cubicBezTo>
                <a:cubicBezTo>
                  <a:pt x="1085548" y="1983767"/>
                  <a:pt x="1057005" y="1977273"/>
                  <a:pt x="1110811" y="1990725"/>
                </a:cubicBezTo>
                <a:cubicBezTo>
                  <a:pt x="1214822" y="2060066"/>
                  <a:pt x="1054471" y="1957793"/>
                  <a:pt x="1177486" y="2019300"/>
                </a:cubicBezTo>
                <a:cubicBezTo>
                  <a:pt x="1197964" y="2029539"/>
                  <a:pt x="1234636" y="2057400"/>
                  <a:pt x="1234636" y="2057400"/>
                </a:cubicBezTo>
                <a:cubicBezTo>
                  <a:pt x="1237811" y="2066925"/>
                  <a:pt x="1242916" y="2076012"/>
                  <a:pt x="1244161" y="2085975"/>
                </a:cubicBezTo>
                <a:cubicBezTo>
                  <a:pt x="1249296" y="2127052"/>
                  <a:pt x="1243020" y="2169801"/>
                  <a:pt x="1253686" y="2209800"/>
                </a:cubicBezTo>
                <a:cubicBezTo>
                  <a:pt x="1256636" y="2220861"/>
                  <a:pt x="1271107" y="2226276"/>
                  <a:pt x="1282261" y="2228850"/>
                </a:cubicBezTo>
                <a:cubicBezTo>
                  <a:pt x="1313352" y="2236025"/>
                  <a:pt x="1345761" y="2235200"/>
                  <a:pt x="1377511" y="2238375"/>
                </a:cubicBezTo>
                <a:cubicBezTo>
                  <a:pt x="1402707" y="2339161"/>
                  <a:pt x="1368498" y="2220477"/>
                  <a:pt x="1406086" y="2305050"/>
                </a:cubicBezTo>
                <a:cubicBezTo>
                  <a:pt x="1414241" y="2323400"/>
                  <a:pt x="1420266" y="2342719"/>
                  <a:pt x="1425136" y="2362200"/>
                </a:cubicBezTo>
                <a:cubicBezTo>
                  <a:pt x="1428311" y="2374900"/>
                  <a:pt x="1429504" y="2388268"/>
                  <a:pt x="1434661" y="2400300"/>
                </a:cubicBezTo>
                <a:cubicBezTo>
                  <a:pt x="1453882" y="2445149"/>
                  <a:pt x="1456527" y="2417756"/>
                  <a:pt x="1491811" y="2457450"/>
                </a:cubicBezTo>
                <a:cubicBezTo>
                  <a:pt x="1507022" y="2474562"/>
                  <a:pt x="1510861" y="2501900"/>
                  <a:pt x="1529911" y="2514600"/>
                </a:cubicBezTo>
                <a:lnTo>
                  <a:pt x="1615636" y="2571750"/>
                </a:lnTo>
                <a:cubicBezTo>
                  <a:pt x="1625161" y="2578100"/>
                  <a:pt x="1636116" y="2582705"/>
                  <a:pt x="1644211" y="2590800"/>
                </a:cubicBezTo>
                <a:cubicBezTo>
                  <a:pt x="1680881" y="2627470"/>
                  <a:pt x="1661578" y="2611903"/>
                  <a:pt x="1701361" y="2638425"/>
                </a:cubicBezTo>
                <a:cubicBezTo>
                  <a:pt x="1704536" y="2647950"/>
                  <a:pt x="1700846" y="2667000"/>
                  <a:pt x="1710886" y="2667000"/>
                </a:cubicBezTo>
                <a:cubicBezTo>
                  <a:pt x="1720926" y="2667000"/>
                  <a:pt x="1718442" y="2628580"/>
                  <a:pt x="1720411" y="2638425"/>
                </a:cubicBezTo>
                <a:cubicBezTo>
                  <a:pt x="1737150" y="2722120"/>
                  <a:pt x="1693740" y="2753541"/>
                  <a:pt x="1758511" y="2781300"/>
                </a:cubicBezTo>
                <a:cubicBezTo>
                  <a:pt x="1770543" y="2786457"/>
                  <a:pt x="1783911" y="2787650"/>
                  <a:pt x="1796611" y="2790825"/>
                </a:cubicBezTo>
                <a:cubicBezTo>
                  <a:pt x="1806136" y="2803525"/>
                  <a:pt x="1817310" y="2815142"/>
                  <a:pt x="1825186" y="2828925"/>
                </a:cubicBezTo>
                <a:cubicBezTo>
                  <a:pt x="1832524" y="2841767"/>
                  <a:pt x="1840524" y="2884465"/>
                  <a:pt x="1844236" y="2895600"/>
                </a:cubicBezTo>
                <a:cubicBezTo>
                  <a:pt x="1849643" y="2911820"/>
                  <a:pt x="1857283" y="2927216"/>
                  <a:pt x="1863286" y="2943225"/>
                </a:cubicBezTo>
                <a:cubicBezTo>
                  <a:pt x="1871815" y="2965969"/>
                  <a:pt x="1869720" y="2985262"/>
                  <a:pt x="1901386" y="2990850"/>
                </a:cubicBezTo>
                <a:cubicBezTo>
                  <a:pt x="1945271" y="2998594"/>
                  <a:pt x="1990286" y="2997200"/>
                  <a:pt x="2034736" y="3000375"/>
                </a:cubicBezTo>
                <a:cubicBezTo>
                  <a:pt x="2047436" y="3003550"/>
                  <a:pt x="2061944" y="3002638"/>
                  <a:pt x="2072836" y="3009900"/>
                </a:cubicBezTo>
                <a:cubicBezTo>
                  <a:pt x="2110401" y="3034943"/>
                  <a:pt x="2080816" y="3082638"/>
                  <a:pt x="2101411" y="3114675"/>
                </a:cubicBezTo>
                <a:cubicBezTo>
                  <a:pt x="2118580" y="3141382"/>
                  <a:pt x="2155160" y="3149374"/>
                  <a:pt x="2177611" y="3171825"/>
                </a:cubicBezTo>
                <a:lnTo>
                  <a:pt x="2206186" y="3200400"/>
                </a:lnTo>
                <a:cubicBezTo>
                  <a:pt x="2196661" y="3206750"/>
                  <a:pt x="2184762" y="3210511"/>
                  <a:pt x="2177611" y="3219450"/>
                </a:cubicBezTo>
                <a:cubicBezTo>
                  <a:pt x="2160113" y="3241322"/>
                  <a:pt x="2178618" y="3259696"/>
                  <a:pt x="2149036" y="3276600"/>
                </a:cubicBezTo>
                <a:cubicBezTo>
                  <a:pt x="2134980" y="3284632"/>
                  <a:pt x="2117286" y="3282950"/>
                  <a:pt x="2101411" y="3286125"/>
                </a:cubicBezTo>
                <a:cubicBezTo>
                  <a:pt x="2104586" y="3314700"/>
                  <a:pt x="2101111" y="3344830"/>
                  <a:pt x="2110936" y="3371850"/>
                </a:cubicBezTo>
                <a:cubicBezTo>
                  <a:pt x="2114848" y="3382608"/>
                  <a:pt x="2128286" y="3388655"/>
                  <a:pt x="2139511" y="3390900"/>
                </a:cubicBezTo>
                <a:cubicBezTo>
                  <a:pt x="2177001" y="3398398"/>
                  <a:pt x="2215711" y="3397250"/>
                  <a:pt x="2253811" y="3400425"/>
                </a:cubicBezTo>
                <a:cubicBezTo>
                  <a:pt x="2276036" y="3406775"/>
                  <a:pt x="2298394" y="3412677"/>
                  <a:pt x="2320486" y="3419475"/>
                </a:cubicBezTo>
                <a:cubicBezTo>
                  <a:pt x="2339678" y="3425380"/>
                  <a:pt x="2377636" y="3438525"/>
                  <a:pt x="2377636" y="3438525"/>
                </a:cubicBezTo>
                <a:cubicBezTo>
                  <a:pt x="2374461" y="3454400"/>
                  <a:pt x="2373795" y="3470991"/>
                  <a:pt x="2368111" y="3486150"/>
                </a:cubicBezTo>
                <a:cubicBezTo>
                  <a:pt x="2355801" y="3518976"/>
                  <a:pt x="2327405" y="3521944"/>
                  <a:pt x="2377636" y="3505200"/>
                </a:cubicBezTo>
                <a:cubicBezTo>
                  <a:pt x="2374461" y="3489325"/>
                  <a:pt x="2377091" y="3471045"/>
                  <a:pt x="2368111" y="3457575"/>
                </a:cubicBezTo>
                <a:cubicBezTo>
                  <a:pt x="2362542" y="3449221"/>
                  <a:pt x="2348516" y="3452540"/>
                  <a:pt x="2339536" y="3448050"/>
                </a:cubicBezTo>
                <a:cubicBezTo>
                  <a:pt x="2329297" y="3442930"/>
                  <a:pt x="2320486" y="3435350"/>
                  <a:pt x="2310961" y="3429000"/>
                </a:cubicBezTo>
                <a:lnTo>
                  <a:pt x="2206186" y="3438525"/>
                </a:lnTo>
                <a:cubicBezTo>
                  <a:pt x="2194477" y="3444379"/>
                  <a:pt x="2212115" y="3464038"/>
                  <a:pt x="2215711" y="3476625"/>
                </a:cubicBezTo>
                <a:cubicBezTo>
                  <a:pt x="2225054" y="3509327"/>
                  <a:pt x="2227353" y="3509433"/>
                  <a:pt x="2244286" y="3543300"/>
                </a:cubicBezTo>
                <a:cubicBezTo>
                  <a:pt x="2241111" y="3568700"/>
                  <a:pt x="2236358" y="3593952"/>
                  <a:pt x="2234761" y="3619500"/>
                </a:cubicBezTo>
                <a:cubicBezTo>
                  <a:pt x="2230004" y="3695618"/>
                  <a:pt x="2232825" y="3772212"/>
                  <a:pt x="2225236" y="3848100"/>
                </a:cubicBezTo>
                <a:cubicBezTo>
                  <a:pt x="2223238" y="3868081"/>
                  <a:pt x="2206186" y="3905250"/>
                  <a:pt x="2206186" y="3905250"/>
                </a:cubicBezTo>
                <a:cubicBezTo>
                  <a:pt x="2208634" y="3976245"/>
                  <a:pt x="2151668" y="4148305"/>
                  <a:pt x="2244286" y="4210050"/>
                </a:cubicBezTo>
                <a:cubicBezTo>
                  <a:pt x="2252640" y="4215619"/>
                  <a:pt x="2263336" y="4216400"/>
                  <a:pt x="2272861" y="4219575"/>
                </a:cubicBezTo>
                <a:cubicBezTo>
                  <a:pt x="2276036" y="4229100"/>
                  <a:pt x="2276817" y="4239796"/>
                  <a:pt x="2282386" y="4248150"/>
                </a:cubicBezTo>
                <a:cubicBezTo>
                  <a:pt x="2289858" y="4259358"/>
                  <a:pt x="2309181" y="4263373"/>
                  <a:pt x="2310961" y="4276725"/>
                </a:cubicBezTo>
                <a:cubicBezTo>
                  <a:pt x="2316014" y="4314622"/>
                  <a:pt x="2305658" y="4353027"/>
                  <a:pt x="2301436" y="4391025"/>
                </a:cubicBezTo>
                <a:cubicBezTo>
                  <a:pt x="2295848" y="4441315"/>
                  <a:pt x="2295113" y="4438568"/>
                  <a:pt x="2282386" y="4476750"/>
                </a:cubicBezTo>
                <a:cubicBezTo>
                  <a:pt x="2279211" y="4543425"/>
                  <a:pt x="2284802" y="4611101"/>
                  <a:pt x="2272861" y="4676775"/>
                </a:cubicBezTo>
                <a:cubicBezTo>
                  <a:pt x="2271065" y="4686653"/>
                  <a:pt x="2248776" y="4677320"/>
                  <a:pt x="2244286" y="4686300"/>
                </a:cubicBezTo>
                <a:cubicBezTo>
                  <a:pt x="2239796" y="4695280"/>
                  <a:pt x="2251376" y="4705135"/>
                  <a:pt x="2253811" y="4714875"/>
                </a:cubicBezTo>
                <a:cubicBezTo>
                  <a:pt x="2257738" y="4730581"/>
                  <a:pt x="2260161" y="4746625"/>
                  <a:pt x="2263336" y="4762500"/>
                </a:cubicBezTo>
                <a:cubicBezTo>
                  <a:pt x="2260161" y="4772025"/>
                  <a:pt x="2261981" y="4785239"/>
                  <a:pt x="2253811" y="4791075"/>
                </a:cubicBezTo>
                <a:cubicBezTo>
                  <a:pt x="2237471" y="4802747"/>
                  <a:pt x="2213369" y="4798986"/>
                  <a:pt x="2196661" y="4810125"/>
                </a:cubicBezTo>
                <a:cubicBezTo>
                  <a:pt x="2187136" y="4816475"/>
                  <a:pt x="2176880" y="4821846"/>
                  <a:pt x="2168086" y="4829175"/>
                </a:cubicBezTo>
                <a:cubicBezTo>
                  <a:pt x="2156260" y="4839030"/>
                  <a:pt x="2129606" y="4873066"/>
                  <a:pt x="2110936" y="4876800"/>
                </a:cubicBezTo>
                <a:cubicBezTo>
                  <a:pt x="2073446" y="4884298"/>
                  <a:pt x="2034736" y="4883150"/>
                  <a:pt x="1996636" y="4886325"/>
                </a:cubicBezTo>
                <a:cubicBezTo>
                  <a:pt x="1983936" y="4895850"/>
                  <a:pt x="1971541" y="4905796"/>
                  <a:pt x="1958536" y="4914900"/>
                </a:cubicBezTo>
                <a:cubicBezTo>
                  <a:pt x="1939779" y="4928030"/>
                  <a:pt x="1901386" y="4953000"/>
                  <a:pt x="1901386" y="4953000"/>
                </a:cubicBezTo>
                <a:cubicBezTo>
                  <a:pt x="1895036" y="4962525"/>
                  <a:pt x="1890431" y="4973480"/>
                  <a:pt x="1882336" y="4981575"/>
                </a:cubicBezTo>
                <a:cubicBezTo>
                  <a:pt x="1874241" y="4989670"/>
                  <a:pt x="1864000" y="4995505"/>
                  <a:pt x="1853761" y="5000625"/>
                </a:cubicBezTo>
                <a:cubicBezTo>
                  <a:pt x="1810463" y="5022274"/>
                  <a:pt x="1712906" y="5018170"/>
                  <a:pt x="1691836" y="5019675"/>
                </a:cubicBezTo>
                <a:cubicBezTo>
                  <a:pt x="1663261" y="5038725"/>
                  <a:pt x="1660086" y="5035550"/>
                  <a:pt x="1644211" y="5067300"/>
                </a:cubicBezTo>
                <a:cubicBezTo>
                  <a:pt x="1639721" y="5076280"/>
                  <a:pt x="1641786" y="5088775"/>
                  <a:pt x="1634686" y="5095875"/>
                </a:cubicBezTo>
                <a:cubicBezTo>
                  <a:pt x="1627586" y="5102975"/>
                  <a:pt x="1615912" y="5103222"/>
                  <a:pt x="1606111" y="5105400"/>
                </a:cubicBezTo>
                <a:cubicBezTo>
                  <a:pt x="1587258" y="5109590"/>
                  <a:pt x="1568011" y="5111750"/>
                  <a:pt x="1548961" y="5114925"/>
                </a:cubicBezTo>
                <a:cubicBezTo>
                  <a:pt x="1542611" y="5124450"/>
                  <a:pt x="1534420" y="5132978"/>
                  <a:pt x="1529911" y="5143500"/>
                </a:cubicBezTo>
                <a:cubicBezTo>
                  <a:pt x="1524754" y="5155532"/>
                  <a:pt x="1523982" y="5169013"/>
                  <a:pt x="1520386" y="5181600"/>
                </a:cubicBezTo>
                <a:cubicBezTo>
                  <a:pt x="1517628" y="5191254"/>
                  <a:pt x="1514036" y="5200650"/>
                  <a:pt x="1510861" y="5210175"/>
                </a:cubicBezTo>
                <a:cubicBezTo>
                  <a:pt x="1520386" y="5216525"/>
                  <a:pt x="1531341" y="5221130"/>
                  <a:pt x="1539436" y="5229225"/>
                </a:cubicBezTo>
                <a:cubicBezTo>
                  <a:pt x="1547531" y="5237320"/>
                  <a:pt x="1552806" y="5247861"/>
                  <a:pt x="1558486" y="5257800"/>
                </a:cubicBezTo>
                <a:cubicBezTo>
                  <a:pt x="1582814" y="5300373"/>
                  <a:pt x="1572489" y="5285617"/>
                  <a:pt x="1587061" y="5324475"/>
                </a:cubicBezTo>
                <a:cubicBezTo>
                  <a:pt x="1607034" y="5377736"/>
                  <a:pt x="1598856" y="5361217"/>
                  <a:pt x="1625161" y="5400675"/>
                </a:cubicBezTo>
                <a:cubicBezTo>
                  <a:pt x="1621986" y="5416550"/>
                  <a:pt x="1623668" y="5434244"/>
                  <a:pt x="1615636" y="5448300"/>
                </a:cubicBezTo>
                <a:cubicBezTo>
                  <a:pt x="1609956" y="5458239"/>
                  <a:pt x="1598420" y="5465930"/>
                  <a:pt x="1587061" y="5467350"/>
                </a:cubicBezTo>
                <a:cubicBezTo>
                  <a:pt x="1570342" y="5469440"/>
                  <a:pt x="1529522" y="5454520"/>
                  <a:pt x="1510861" y="5448300"/>
                </a:cubicBezTo>
                <a:lnTo>
                  <a:pt x="1167961" y="5457825"/>
                </a:lnTo>
                <a:cubicBezTo>
                  <a:pt x="1154988" y="5459578"/>
                  <a:pt x="1160778" y="5483045"/>
                  <a:pt x="1158436" y="5495925"/>
                </a:cubicBezTo>
                <a:cubicBezTo>
                  <a:pt x="1154420" y="5518014"/>
                  <a:pt x="1162694" y="5544879"/>
                  <a:pt x="1148911" y="5562600"/>
                </a:cubicBezTo>
                <a:cubicBezTo>
                  <a:pt x="1136583" y="5578451"/>
                  <a:pt x="1110811" y="5575300"/>
                  <a:pt x="1091761" y="5581650"/>
                </a:cubicBezTo>
                <a:cubicBezTo>
                  <a:pt x="1032915" y="5601265"/>
                  <a:pt x="1073176" y="5590176"/>
                  <a:pt x="967936" y="5600700"/>
                </a:cubicBezTo>
                <a:cubicBezTo>
                  <a:pt x="958411" y="5607050"/>
                  <a:pt x="949600" y="5614630"/>
                  <a:pt x="939361" y="5619750"/>
                </a:cubicBezTo>
                <a:cubicBezTo>
                  <a:pt x="930381" y="5624240"/>
                  <a:pt x="915276" y="5620295"/>
                  <a:pt x="910786" y="5629275"/>
                </a:cubicBezTo>
                <a:cubicBezTo>
                  <a:pt x="900746" y="5649355"/>
                  <a:pt x="904436" y="5673725"/>
                  <a:pt x="901261" y="5695950"/>
                </a:cubicBezTo>
                <a:cubicBezTo>
                  <a:pt x="904436" y="5715000"/>
                  <a:pt x="902942" y="5735452"/>
                  <a:pt x="910786" y="5753100"/>
                </a:cubicBezTo>
                <a:cubicBezTo>
                  <a:pt x="918506" y="5770470"/>
                  <a:pt x="952756" y="5790605"/>
                  <a:pt x="967936" y="5800725"/>
                </a:cubicBezTo>
                <a:cubicBezTo>
                  <a:pt x="974286" y="5791200"/>
                  <a:pt x="978047" y="5779301"/>
                  <a:pt x="986986" y="5772150"/>
                </a:cubicBezTo>
                <a:cubicBezTo>
                  <a:pt x="1012175" y="5751999"/>
                  <a:pt x="1060819" y="5769090"/>
                  <a:pt x="1082236" y="5772150"/>
                </a:cubicBezTo>
                <a:cubicBezTo>
                  <a:pt x="1091761" y="5775325"/>
                  <a:pt x="1101157" y="5778917"/>
                  <a:pt x="1110811" y="5781675"/>
                </a:cubicBezTo>
                <a:cubicBezTo>
                  <a:pt x="1123398" y="5785271"/>
                  <a:pt x="1140392" y="5781261"/>
                  <a:pt x="1148911" y="5791200"/>
                </a:cubicBezTo>
                <a:cubicBezTo>
                  <a:pt x="1161979" y="5806446"/>
                  <a:pt x="1161611" y="5829300"/>
                  <a:pt x="1167961" y="5848350"/>
                </a:cubicBezTo>
                <a:lnTo>
                  <a:pt x="1177486" y="5876925"/>
                </a:lnTo>
                <a:cubicBezTo>
                  <a:pt x="1161322" y="5925416"/>
                  <a:pt x="1180950" y="5891934"/>
                  <a:pt x="1139386" y="5915025"/>
                </a:cubicBezTo>
                <a:cubicBezTo>
                  <a:pt x="1119372" y="5926144"/>
                  <a:pt x="1082236" y="5953125"/>
                  <a:pt x="1082236" y="5953125"/>
                </a:cubicBezTo>
                <a:cubicBezTo>
                  <a:pt x="1053726" y="6038654"/>
                  <a:pt x="1078309" y="5956552"/>
                  <a:pt x="1063186" y="6153150"/>
                </a:cubicBezTo>
                <a:cubicBezTo>
                  <a:pt x="1047917" y="6351651"/>
                  <a:pt x="1063520" y="6161003"/>
                  <a:pt x="1044136" y="6257925"/>
                </a:cubicBezTo>
                <a:cubicBezTo>
                  <a:pt x="1036561" y="6295800"/>
                  <a:pt x="1031436" y="6334125"/>
                  <a:pt x="1025086" y="6372225"/>
                </a:cubicBezTo>
                <a:lnTo>
                  <a:pt x="1015561" y="6429375"/>
                </a:lnTo>
                <a:cubicBezTo>
                  <a:pt x="1018736" y="6451600"/>
                  <a:pt x="1013033" y="6477109"/>
                  <a:pt x="1025086" y="6496050"/>
                </a:cubicBezTo>
                <a:cubicBezTo>
                  <a:pt x="1037378" y="6515366"/>
                  <a:pt x="1082236" y="6534150"/>
                  <a:pt x="1082236" y="6534150"/>
                </a:cubicBezTo>
                <a:cubicBezTo>
                  <a:pt x="1142886" y="6513933"/>
                  <a:pt x="1082747" y="6542908"/>
                  <a:pt x="1120336" y="6486525"/>
                </a:cubicBezTo>
                <a:cubicBezTo>
                  <a:pt x="1133983" y="6466054"/>
                  <a:pt x="1167331" y="6463573"/>
                  <a:pt x="1187011" y="6457950"/>
                </a:cubicBezTo>
                <a:cubicBezTo>
                  <a:pt x="1221517" y="6448091"/>
                  <a:pt x="1212852" y="6450247"/>
                  <a:pt x="1244161" y="6429375"/>
                </a:cubicBezTo>
                <a:cubicBezTo>
                  <a:pt x="1256861" y="6410325"/>
                  <a:pt x="1276708" y="6394437"/>
                  <a:pt x="1282261" y="6372225"/>
                </a:cubicBezTo>
                <a:cubicBezTo>
                  <a:pt x="1289548" y="6343078"/>
                  <a:pt x="1288910" y="6327476"/>
                  <a:pt x="1310836" y="6305550"/>
                </a:cubicBezTo>
                <a:cubicBezTo>
                  <a:pt x="1332762" y="6283624"/>
                  <a:pt x="1348364" y="6284262"/>
                  <a:pt x="1377511" y="6276975"/>
                </a:cubicBezTo>
                <a:cubicBezTo>
                  <a:pt x="1387036" y="6270625"/>
                  <a:pt x="1395625" y="6262574"/>
                  <a:pt x="1406086" y="6257925"/>
                </a:cubicBezTo>
                <a:cubicBezTo>
                  <a:pt x="1424436" y="6249770"/>
                  <a:pt x="1463236" y="6238875"/>
                  <a:pt x="1463236" y="6238875"/>
                </a:cubicBezTo>
                <a:cubicBezTo>
                  <a:pt x="1469586" y="6229350"/>
                  <a:pt x="1473347" y="6217451"/>
                  <a:pt x="1482286" y="6210300"/>
                </a:cubicBezTo>
                <a:cubicBezTo>
                  <a:pt x="1490126" y="6204028"/>
                  <a:pt x="1502507" y="6206344"/>
                  <a:pt x="1510861" y="6200775"/>
                </a:cubicBezTo>
                <a:cubicBezTo>
                  <a:pt x="1522069" y="6193303"/>
                  <a:pt x="1530812" y="6182548"/>
                  <a:pt x="1539436" y="6172200"/>
                </a:cubicBezTo>
                <a:cubicBezTo>
                  <a:pt x="1546765" y="6163406"/>
                  <a:pt x="1548778" y="6149692"/>
                  <a:pt x="1558486" y="6143625"/>
                </a:cubicBezTo>
                <a:cubicBezTo>
                  <a:pt x="1575514" y="6132982"/>
                  <a:pt x="1615636" y="6124575"/>
                  <a:pt x="1615636" y="6124575"/>
                </a:cubicBezTo>
                <a:cubicBezTo>
                  <a:pt x="1621986" y="6115050"/>
                  <a:pt x="1631066" y="6106860"/>
                  <a:pt x="1634686" y="6096000"/>
                </a:cubicBezTo>
                <a:cubicBezTo>
                  <a:pt x="1640793" y="6077678"/>
                  <a:pt x="1632986" y="6054565"/>
                  <a:pt x="1644211" y="6038850"/>
                </a:cubicBezTo>
                <a:cubicBezTo>
                  <a:pt x="1651820" y="6028198"/>
                  <a:pt x="1669611" y="6032500"/>
                  <a:pt x="1682311" y="6029325"/>
                </a:cubicBezTo>
                <a:cubicBezTo>
                  <a:pt x="1755336" y="6032500"/>
                  <a:pt x="1828507" y="6033244"/>
                  <a:pt x="1901386" y="6038850"/>
                </a:cubicBezTo>
                <a:cubicBezTo>
                  <a:pt x="1911397" y="6039620"/>
                  <a:pt x="1922861" y="6055475"/>
                  <a:pt x="1929961" y="6048375"/>
                </a:cubicBezTo>
                <a:cubicBezTo>
                  <a:pt x="1937061" y="6041275"/>
                  <a:pt x="1924926" y="6028780"/>
                  <a:pt x="1920436" y="6019800"/>
                </a:cubicBezTo>
                <a:cubicBezTo>
                  <a:pt x="1902699" y="5984327"/>
                  <a:pt x="1899143" y="5994248"/>
                  <a:pt x="1872811" y="5962650"/>
                </a:cubicBezTo>
                <a:cubicBezTo>
                  <a:pt x="1855982" y="5942455"/>
                  <a:pt x="1846356" y="5919266"/>
                  <a:pt x="1834711" y="5895975"/>
                </a:cubicBezTo>
                <a:cubicBezTo>
                  <a:pt x="1844236" y="5886450"/>
                  <a:pt x="1852078" y="5874872"/>
                  <a:pt x="1863286" y="5867400"/>
                </a:cubicBezTo>
                <a:cubicBezTo>
                  <a:pt x="1900795" y="5842394"/>
                  <a:pt x="1888488" y="5879753"/>
                  <a:pt x="1910911" y="5829300"/>
                </a:cubicBezTo>
                <a:cubicBezTo>
                  <a:pt x="1919066" y="5810950"/>
                  <a:pt x="1923611" y="5791200"/>
                  <a:pt x="1929961" y="5772150"/>
                </a:cubicBezTo>
                <a:cubicBezTo>
                  <a:pt x="1933136" y="5762625"/>
                  <a:pt x="1929961" y="5746750"/>
                  <a:pt x="1939486" y="5743575"/>
                </a:cubicBezTo>
                <a:cubicBezTo>
                  <a:pt x="2003812" y="5722133"/>
                  <a:pt x="1924631" y="5746876"/>
                  <a:pt x="2025211" y="5724525"/>
                </a:cubicBezTo>
                <a:cubicBezTo>
                  <a:pt x="2035012" y="5722347"/>
                  <a:pt x="2044261" y="5718175"/>
                  <a:pt x="2053786" y="5715000"/>
                </a:cubicBezTo>
                <a:cubicBezTo>
                  <a:pt x="2113743" y="5723565"/>
                  <a:pt x="2162825" y="5735804"/>
                  <a:pt x="2225236" y="5715000"/>
                </a:cubicBezTo>
                <a:cubicBezTo>
                  <a:pt x="2234761" y="5711825"/>
                  <a:pt x="2229192" y="5694779"/>
                  <a:pt x="2234761" y="5686425"/>
                </a:cubicBezTo>
                <a:cubicBezTo>
                  <a:pt x="2242233" y="5675217"/>
                  <a:pt x="2252703" y="5666120"/>
                  <a:pt x="2263336" y="5657850"/>
                </a:cubicBezTo>
                <a:cubicBezTo>
                  <a:pt x="2281408" y="5643794"/>
                  <a:pt x="2298766" y="5626990"/>
                  <a:pt x="2320486" y="5619750"/>
                </a:cubicBezTo>
                <a:lnTo>
                  <a:pt x="2377636" y="5600700"/>
                </a:lnTo>
                <a:cubicBezTo>
                  <a:pt x="2387161" y="5597525"/>
                  <a:pt x="2396471" y="5593610"/>
                  <a:pt x="2406211" y="5591175"/>
                </a:cubicBezTo>
                <a:lnTo>
                  <a:pt x="2444311" y="5581650"/>
                </a:lnTo>
                <a:cubicBezTo>
                  <a:pt x="2463361" y="5568950"/>
                  <a:pt x="2485272" y="5559739"/>
                  <a:pt x="2501461" y="5543550"/>
                </a:cubicBezTo>
                <a:cubicBezTo>
                  <a:pt x="2510986" y="5534025"/>
                  <a:pt x="2518261" y="5521517"/>
                  <a:pt x="2530036" y="5514975"/>
                </a:cubicBezTo>
                <a:cubicBezTo>
                  <a:pt x="2547589" y="5505223"/>
                  <a:pt x="2587186" y="5495925"/>
                  <a:pt x="2587186" y="5495925"/>
                </a:cubicBezTo>
                <a:cubicBezTo>
                  <a:pt x="2590361" y="5486400"/>
                  <a:pt x="2594533" y="5477151"/>
                  <a:pt x="2596711" y="5467350"/>
                </a:cubicBezTo>
                <a:cubicBezTo>
                  <a:pt x="2600901" y="5448497"/>
                  <a:pt x="2596654" y="5426968"/>
                  <a:pt x="2606236" y="5410200"/>
                </a:cubicBezTo>
                <a:cubicBezTo>
                  <a:pt x="2611217" y="5401483"/>
                  <a:pt x="2625831" y="5405165"/>
                  <a:pt x="2634811" y="5400675"/>
                </a:cubicBezTo>
                <a:cubicBezTo>
                  <a:pt x="2645050" y="5395555"/>
                  <a:pt x="2652925" y="5386274"/>
                  <a:pt x="2663386" y="5381625"/>
                </a:cubicBezTo>
                <a:cubicBezTo>
                  <a:pt x="2681736" y="5373470"/>
                  <a:pt x="2703828" y="5373714"/>
                  <a:pt x="2720536" y="5362575"/>
                </a:cubicBezTo>
                <a:cubicBezTo>
                  <a:pt x="2760003" y="5336263"/>
                  <a:pt x="2738005" y="5346301"/>
                  <a:pt x="2787211" y="5334000"/>
                </a:cubicBezTo>
                <a:cubicBezTo>
                  <a:pt x="2806261" y="5321300"/>
                  <a:pt x="2837121" y="5317620"/>
                  <a:pt x="2844361" y="5295900"/>
                </a:cubicBezTo>
                <a:cubicBezTo>
                  <a:pt x="2857061" y="5257800"/>
                  <a:pt x="2844361" y="5270500"/>
                  <a:pt x="2882461" y="5257800"/>
                </a:cubicBezTo>
                <a:cubicBezTo>
                  <a:pt x="2906402" y="5185976"/>
                  <a:pt x="2874107" y="5274508"/>
                  <a:pt x="2911036" y="5200650"/>
                </a:cubicBezTo>
                <a:cubicBezTo>
                  <a:pt x="2915526" y="5191670"/>
                  <a:pt x="2917386" y="5181600"/>
                  <a:pt x="2920561" y="5172075"/>
                </a:cubicBezTo>
                <a:cubicBezTo>
                  <a:pt x="2937870" y="4947061"/>
                  <a:pt x="2905213" y="5107520"/>
                  <a:pt x="2949136" y="5019675"/>
                </a:cubicBezTo>
                <a:cubicBezTo>
                  <a:pt x="2953626" y="5010695"/>
                  <a:pt x="2953785" y="4999877"/>
                  <a:pt x="2958661" y="4991100"/>
                </a:cubicBezTo>
                <a:cubicBezTo>
                  <a:pt x="2969780" y="4971086"/>
                  <a:pt x="2996761" y="4933950"/>
                  <a:pt x="2996761" y="4933950"/>
                </a:cubicBezTo>
                <a:cubicBezTo>
                  <a:pt x="2999936" y="4867275"/>
                  <a:pt x="3000963" y="4800463"/>
                  <a:pt x="3006286" y="4733925"/>
                </a:cubicBezTo>
                <a:cubicBezTo>
                  <a:pt x="3007330" y="4720876"/>
                  <a:pt x="3014187" y="4708815"/>
                  <a:pt x="3015811" y="4695825"/>
                </a:cubicBezTo>
                <a:cubicBezTo>
                  <a:pt x="3034457" y="4546658"/>
                  <a:pt x="3011070" y="4624324"/>
                  <a:pt x="3034861" y="4552950"/>
                </a:cubicBezTo>
                <a:cubicBezTo>
                  <a:pt x="3031686" y="4387850"/>
                  <a:pt x="3031230" y="4222675"/>
                  <a:pt x="3025336" y="4057650"/>
                </a:cubicBezTo>
                <a:cubicBezTo>
                  <a:pt x="3024760" y="4041527"/>
                  <a:pt x="2998753" y="3968375"/>
                  <a:pt x="2996761" y="3962400"/>
                </a:cubicBezTo>
                <a:cubicBezTo>
                  <a:pt x="2993586" y="3952875"/>
                  <a:pt x="2992805" y="3942179"/>
                  <a:pt x="2987236" y="3933825"/>
                </a:cubicBezTo>
                <a:cubicBezTo>
                  <a:pt x="2959380" y="3892041"/>
                  <a:pt x="2975055" y="3914408"/>
                  <a:pt x="2939611" y="3867150"/>
                </a:cubicBezTo>
                <a:cubicBezTo>
                  <a:pt x="2913450" y="3762504"/>
                  <a:pt x="2953100" y="3893334"/>
                  <a:pt x="2901511" y="3800475"/>
                </a:cubicBezTo>
                <a:cubicBezTo>
                  <a:pt x="2891759" y="3782922"/>
                  <a:pt x="2888811" y="3762375"/>
                  <a:pt x="2882461" y="3743325"/>
                </a:cubicBezTo>
                <a:cubicBezTo>
                  <a:pt x="2879286" y="3733800"/>
                  <a:pt x="2878505" y="3723104"/>
                  <a:pt x="2872936" y="3714750"/>
                </a:cubicBezTo>
                <a:cubicBezTo>
                  <a:pt x="2866586" y="3705225"/>
                  <a:pt x="2858535" y="3696636"/>
                  <a:pt x="2853886" y="3686175"/>
                </a:cubicBezTo>
                <a:cubicBezTo>
                  <a:pt x="2845731" y="3667825"/>
                  <a:pt x="2841186" y="3648075"/>
                  <a:pt x="2834836" y="3629025"/>
                </a:cubicBezTo>
                <a:cubicBezTo>
                  <a:pt x="2831661" y="3619500"/>
                  <a:pt x="2831335" y="3608482"/>
                  <a:pt x="2825311" y="3600450"/>
                </a:cubicBezTo>
                <a:cubicBezTo>
                  <a:pt x="2815786" y="3587750"/>
                  <a:pt x="2807356" y="3574150"/>
                  <a:pt x="2796736" y="3562350"/>
                </a:cubicBezTo>
                <a:cubicBezTo>
                  <a:pt x="2768336" y="3530795"/>
                  <a:pt x="2738874" y="3513301"/>
                  <a:pt x="2720536" y="3476625"/>
                </a:cubicBezTo>
                <a:cubicBezTo>
                  <a:pt x="2716046" y="3467645"/>
                  <a:pt x="2715501" y="3457030"/>
                  <a:pt x="2711011" y="3448050"/>
                </a:cubicBezTo>
                <a:cubicBezTo>
                  <a:pt x="2705891" y="3437811"/>
                  <a:pt x="2697081" y="3429714"/>
                  <a:pt x="2691961" y="3419475"/>
                </a:cubicBezTo>
                <a:cubicBezTo>
                  <a:pt x="2687471" y="3410495"/>
                  <a:pt x="2688005" y="3399254"/>
                  <a:pt x="2682436" y="3390900"/>
                </a:cubicBezTo>
                <a:cubicBezTo>
                  <a:pt x="2674964" y="3379692"/>
                  <a:pt x="2662131" y="3372958"/>
                  <a:pt x="2653861" y="3362325"/>
                </a:cubicBezTo>
                <a:cubicBezTo>
                  <a:pt x="2614733" y="3312018"/>
                  <a:pt x="2628159" y="3310744"/>
                  <a:pt x="2587186" y="3276600"/>
                </a:cubicBezTo>
                <a:cubicBezTo>
                  <a:pt x="2578392" y="3269271"/>
                  <a:pt x="2568136" y="3263900"/>
                  <a:pt x="2558611" y="3257550"/>
                </a:cubicBezTo>
                <a:cubicBezTo>
                  <a:pt x="2514161" y="3190875"/>
                  <a:pt x="2539561" y="3213100"/>
                  <a:pt x="2491936" y="3181350"/>
                </a:cubicBezTo>
                <a:cubicBezTo>
                  <a:pt x="2444638" y="3110404"/>
                  <a:pt x="2505427" y="3197539"/>
                  <a:pt x="2444311" y="3124200"/>
                </a:cubicBezTo>
                <a:cubicBezTo>
                  <a:pt x="2436982" y="3115406"/>
                  <a:pt x="2434200" y="3102776"/>
                  <a:pt x="2425261" y="3095625"/>
                </a:cubicBezTo>
                <a:cubicBezTo>
                  <a:pt x="2417421" y="3089353"/>
                  <a:pt x="2406211" y="3089275"/>
                  <a:pt x="2396686" y="3086100"/>
                </a:cubicBezTo>
                <a:cubicBezTo>
                  <a:pt x="2377636" y="3067050"/>
                  <a:pt x="2354480" y="3051366"/>
                  <a:pt x="2339536" y="3028950"/>
                </a:cubicBezTo>
                <a:cubicBezTo>
                  <a:pt x="2326836" y="3009900"/>
                  <a:pt x="2320486" y="2984500"/>
                  <a:pt x="2301436" y="2971800"/>
                </a:cubicBezTo>
                <a:cubicBezTo>
                  <a:pt x="2291911" y="2965450"/>
                  <a:pt x="2280956" y="2960845"/>
                  <a:pt x="2272861" y="2952750"/>
                </a:cubicBezTo>
                <a:cubicBezTo>
                  <a:pt x="2201974" y="2881863"/>
                  <a:pt x="2283054" y="2940495"/>
                  <a:pt x="2215711" y="2895600"/>
                </a:cubicBezTo>
                <a:cubicBezTo>
                  <a:pt x="2180786" y="2843213"/>
                  <a:pt x="2215711" y="2887663"/>
                  <a:pt x="2168086" y="2847975"/>
                </a:cubicBezTo>
                <a:cubicBezTo>
                  <a:pt x="2157738" y="2839351"/>
                  <a:pt x="2148135" y="2829748"/>
                  <a:pt x="2139511" y="2819400"/>
                </a:cubicBezTo>
                <a:cubicBezTo>
                  <a:pt x="2132182" y="2810606"/>
                  <a:pt x="2129255" y="2798154"/>
                  <a:pt x="2120461" y="2790825"/>
                </a:cubicBezTo>
                <a:cubicBezTo>
                  <a:pt x="2109553" y="2781735"/>
                  <a:pt x="2094537" y="2779080"/>
                  <a:pt x="2082361" y="2771775"/>
                </a:cubicBezTo>
                <a:lnTo>
                  <a:pt x="1996636" y="2714625"/>
                </a:lnTo>
                <a:lnTo>
                  <a:pt x="1968061" y="2695575"/>
                </a:lnTo>
                <a:cubicBezTo>
                  <a:pt x="1961711" y="2686050"/>
                  <a:pt x="1957106" y="2675095"/>
                  <a:pt x="1949011" y="2667000"/>
                </a:cubicBezTo>
                <a:cubicBezTo>
                  <a:pt x="1842418" y="2560407"/>
                  <a:pt x="1931259" y="2656969"/>
                  <a:pt x="1863286" y="2600325"/>
                </a:cubicBezTo>
                <a:cubicBezTo>
                  <a:pt x="1815720" y="2560687"/>
                  <a:pt x="1856354" y="2578964"/>
                  <a:pt x="1806136" y="2562225"/>
                </a:cubicBezTo>
                <a:cubicBezTo>
                  <a:pt x="1796611" y="2552700"/>
                  <a:pt x="1787909" y="2542274"/>
                  <a:pt x="1777561" y="2533650"/>
                </a:cubicBezTo>
                <a:cubicBezTo>
                  <a:pt x="1768767" y="2526321"/>
                  <a:pt x="1757081" y="2522695"/>
                  <a:pt x="1748986" y="2514600"/>
                </a:cubicBezTo>
                <a:cubicBezTo>
                  <a:pt x="1730522" y="2496136"/>
                  <a:pt x="1728158" y="2480691"/>
                  <a:pt x="1720411" y="2457450"/>
                </a:cubicBezTo>
                <a:cubicBezTo>
                  <a:pt x="1723586" y="2482850"/>
                  <a:pt x="1714221" y="2513444"/>
                  <a:pt x="1729936" y="2533650"/>
                </a:cubicBezTo>
                <a:cubicBezTo>
                  <a:pt x="1741793" y="2548895"/>
                  <a:pt x="1768588" y="2537626"/>
                  <a:pt x="1787086" y="2543175"/>
                </a:cubicBezTo>
                <a:cubicBezTo>
                  <a:pt x="1800686" y="2547255"/>
                  <a:pt x="1812486" y="2555875"/>
                  <a:pt x="1825186" y="2562225"/>
                </a:cubicBezTo>
                <a:cubicBezTo>
                  <a:pt x="1822134" y="2550018"/>
                  <a:pt x="1812968" y="2509215"/>
                  <a:pt x="1806136" y="2495550"/>
                </a:cubicBezTo>
                <a:cubicBezTo>
                  <a:pt x="1792875" y="2469028"/>
                  <a:pt x="1779577" y="2459466"/>
                  <a:pt x="1758511" y="2438400"/>
                </a:cubicBezTo>
                <a:cubicBezTo>
                  <a:pt x="1761686" y="2428875"/>
                  <a:pt x="1763546" y="2418805"/>
                  <a:pt x="1768036" y="2409825"/>
                </a:cubicBezTo>
                <a:cubicBezTo>
                  <a:pt x="1773156" y="2399586"/>
                  <a:pt x="1787086" y="2392698"/>
                  <a:pt x="1787086" y="2381250"/>
                </a:cubicBezTo>
                <a:cubicBezTo>
                  <a:pt x="1787086" y="2351978"/>
                  <a:pt x="1779294" y="2322545"/>
                  <a:pt x="1768036" y="2295525"/>
                </a:cubicBezTo>
                <a:cubicBezTo>
                  <a:pt x="1762492" y="2282220"/>
                  <a:pt x="1724217" y="2254565"/>
                  <a:pt x="1710886" y="2247900"/>
                </a:cubicBezTo>
                <a:cubicBezTo>
                  <a:pt x="1701906" y="2243410"/>
                  <a:pt x="1691088" y="2243251"/>
                  <a:pt x="1682311" y="2238375"/>
                </a:cubicBezTo>
                <a:cubicBezTo>
                  <a:pt x="1584055" y="2183788"/>
                  <a:pt x="1661244" y="2212303"/>
                  <a:pt x="1596586" y="2190750"/>
                </a:cubicBezTo>
                <a:cubicBezTo>
                  <a:pt x="1587061" y="2181225"/>
                  <a:pt x="1576635" y="2172523"/>
                  <a:pt x="1568011" y="2162175"/>
                </a:cubicBezTo>
                <a:cubicBezTo>
                  <a:pt x="1560682" y="2153381"/>
                  <a:pt x="1557056" y="2141695"/>
                  <a:pt x="1548961" y="2133600"/>
                </a:cubicBezTo>
                <a:cubicBezTo>
                  <a:pt x="1540866" y="2125505"/>
                  <a:pt x="1529180" y="2121879"/>
                  <a:pt x="1520386" y="2114550"/>
                </a:cubicBezTo>
                <a:cubicBezTo>
                  <a:pt x="1510038" y="2105926"/>
                  <a:pt x="1502444" y="2094245"/>
                  <a:pt x="1491811" y="2085975"/>
                </a:cubicBezTo>
                <a:cubicBezTo>
                  <a:pt x="1491048" y="2085382"/>
                  <a:pt x="1404721" y="2029500"/>
                  <a:pt x="1396561" y="2019300"/>
                </a:cubicBezTo>
                <a:cubicBezTo>
                  <a:pt x="1392594" y="2014341"/>
                  <a:pt x="1396561" y="2006600"/>
                  <a:pt x="1396561" y="2000250"/>
                </a:cubicBezTo>
              </a:path>
            </a:pathLst>
          </a:custGeom>
          <a:blipFill>
            <a:blip r:embed="rId5" cstate="print"/>
            <a:stretch>
              <a:fillRect/>
            </a:stretch>
          </a:blipFill>
          <a:ln w="5397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419600" y="762000"/>
            <a:ext cx="838200" cy="1066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5181600" y="1143000"/>
            <a:ext cx="1295400" cy="381000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After WWII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France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defeated by Vietnamese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After WWII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Vietnam Divided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into two zones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endParaRPr lang="en-US" b="0" kern="0" dirty="0" smtClean="0"/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US supports non-communist South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5257800" y="152400"/>
            <a:ext cx="2402630" cy="2974049"/>
          </a:xfrm>
          <a:custGeom>
            <a:avLst/>
            <a:gdLst>
              <a:gd name="connsiteX0" fmla="*/ 2294359 w 2402630"/>
              <a:gd name="connsiteY0" fmla="*/ 2964524 h 2974049"/>
              <a:gd name="connsiteX1" fmla="*/ 1932409 w 2402630"/>
              <a:gd name="connsiteY1" fmla="*/ 2954999 h 2974049"/>
              <a:gd name="connsiteX2" fmla="*/ 1894309 w 2402630"/>
              <a:gd name="connsiteY2" fmla="*/ 2907374 h 2974049"/>
              <a:gd name="connsiteX3" fmla="*/ 1856209 w 2402630"/>
              <a:gd name="connsiteY3" fmla="*/ 2850224 h 2974049"/>
              <a:gd name="connsiteX4" fmla="*/ 1846684 w 2402630"/>
              <a:gd name="connsiteY4" fmla="*/ 2821649 h 2974049"/>
              <a:gd name="connsiteX5" fmla="*/ 1827634 w 2402630"/>
              <a:gd name="connsiteY5" fmla="*/ 2793074 h 2974049"/>
              <a:gd name="connsiteX6" fmla="*/ 1770484 w 2402630"/>
              <a:gd name="connsiteY6" fmla="*/ 2745449 h 2974049"/>
              <a:gd name="connsiteX7" fmla="*/ 1751434 w 2402630"/>
              <a:gd name="connsiteY7" fmla="*/ 2716874 h 2974049"/>
              <a:gd name="connsiteX8" fmla="*/ 1713334 w 2402630"/>
              <a:gd name="connsiteY8" fmla="*/ 2678774 h 2974049"/>
              <a:gd name="connsiteX9" fmla="*/ 1665709 w 2402630"/>
              <a:gd name="connsiteY9" fmla="*/ 2631149 h 2974049"/>
              <a:gd name="connsiteX10" fmla="*/ 1646659 w 2402630"/>
              <a:gd name="connsiteY10" fmla="*/ 2602574 h 2974049"/>
              <a:gd name="connsiteX11" fmla="*/ 1618084 w 2402630"/>
              <a:gd name="connsiteY11" fmla="*/ 2583524 h 2974049"/>
              <a:gd name="connsiteX12" fmla="*/ 1579984 w 2402630"/>
              <a:gd name="connsiteY12" fmla="*/ 2545424 h 2974049"/>
              <a:gd name="connsiteX13" fmla="*/ 1560934 w 2402630"/>
              <a:gd name="connsiteY13" fmla="*/ 2516849 h 2974049"/>
              <a:gd name="connsiteX14" fmla="*/ 1532359 w 2402630"/>
              <a:gd name="connsiteY14" fmla="*/ 2497799 h 2974049"/>
              <a:gd name="connsiteX15" fmla="*/ 1484734 w 2402630"/>
              <a:gd name="connsiteY15" fmla="*/ 2440649 h 2974049"/>
              <a:gd name="connsiteX16" fmla="*/ 1456159 w 2402630"/>
              <a:gd name="connsiteY16" fmla="*/ 2421599 h 2974049"/>
              <a:gd name="connsiteX17" fmla="*/ 1399009 w 2402630"/>
              <a:gd name="connsiteY17" fmla="*/ 2364449 h 2974049"/>
              <a:gd name="connsiteX18" fmla="*/ 1370434 w 2402630"/>
              <a:gd name="connsiteY18" fmla="*/ 2345399 h 2974049"/>
              <a:gd name="connsiteX19" fmla="*/ 1303759 w 2402630"/>
              <a:gd name="connsiteY19" fmla="*/ 2259674 h 2974049"/>
              <a:gd name="connsiteX20" fmla="*/ 1294234 w 2402630"/>
              <a:gd name="connsiteY20" fmla="*/ 2231099 h 2974049"/>
              <a:gd name="connsiteX21" fmla="*/ 1265659 w 2402630"/>
              <a:gd name="connsiteY21" fmla="*/ 2202524 h 2974049"/>
              <a:gd name="connsiteX22" fmla="*/ 1256134 w 2402630"/>
              <a:gd name="connsiteY22" fmla="*/ 2173949 h 2974049"/>
              <a:gd name="connsiteX23" fmla="*/ 1237084 w 2402630"/>
              <a:gd name="connsiteY23" fmla="*/ 2145374 h 2974049"/>
              <a:gd name="connsiteX24" fmla="*/ 1227559 w 2402630"/>
              <a:gd name="connsiteY24" fmla="*/ 2107274 h 2974049"/>
              <a:gd name="connsiteX25" fmla="*/ 1198984 w 2402630"/>
              <a:gd name="connsiteY25" fmla="*/ 2078699 h 2974049"/>
              <a:gd name="connsiteX26" fmla="*/ 1141834 w 2402630"/>
              <a:gd name="connsiteY26" fmla="*/ 2021549 h 2974049"/>
              <a:gd name="connsiteX27" fmla="*/ 1094209 w 2402630"/>
              <a:gd name="connsiteY27" fmla="*/ 1973924 h 2974049"/>
              <a:gd name="connsiteX28" fmla="*/ 1075159 w 2402630"/>
              <a:gd name="connsiteY28" fmla="*/ 1945349 h 2974049"/>
              <a:gd name="connsiteX29" fmla="*/ 1037059 w 2402630"/>
              <a:gd name="connsiteY29" fmla="*/ 1926299 h 2974049"/>
              <a:gd name="connsiteX30" fmla="*/ 1008484 w 2402630"/>
              <a:gd name="connsiteY30" fmla="*/ 1907249 h 2974049"/>
              <a:gd name="connsiteX31" fmla="*/ 951334 w 2402630"/>
              <a:gd name="connsiteY31" fmla="*/ 1888199 h 2974049"/>
              <a:gd name="connsiteX32" fmla="*/ 894184 w 2402630"/>
              <a:gd name="connsiteY32" fmla="*/ 1859624 h 2974049"/>
              <a:gd name="connsiteX33" fmla="*/ 817984 w 2402630"/>
              <a:gd name="connsiteY33" fmla="*/ 1792949 h 2974049"/>
              <a:gd name="connsiteX34" fmla="*/ 789409 w 2402630"/>
              <a:gd name="connsiteY34" fmla="*/ 1773899 h 2974049"/>
              <a:gd name="connsiteX35" fmla="*/ 770359 w 2402630"/>
              <a:gd name="connsiteY35" fmla="*/ 1745324 h 2974049"/>
              <a:gd name="connsiteX36" fmla="*/ 741784 w 2402630"/>
              <a:gd name="connsiteY36" fmla="*/ 1726274 h 2974049"/>
              <a:gd name="connsiteX37" fmla="*/ 703684 w 2402630"/>
              <a:gd name="connsiteY37" fmla="*/ 1669124 h 2974049"/>
              <a:gd name="connsiteX38" fmla="*/ 741784 w 2402630"/>
              <a:gd name="connsiteY38" fmla="*/ 1659599 h 2974049"/>
              <a:gd name="connsiteX39" fmla="*/ 798934 w 2402630"/>
              <a:gd name="connsiteY39" fmla="*/ 1640549 h 2974049"/>
              <a:gd name="connsiteX40" fmla="*/ 865609 w 2402630"/>
              <a:gd name="connsiteY40" fmla="*/ 1554824 h 2974049"/>
              <a:gd name="connsiteX41" fmla="*/ 922759 w 2402630"/>
              <a:gd name="connsiteY41" fmla="*/ 1545299 h 2974049"/>
              <a:gd name="connsiteX42" fmla="*/ 979909 w 2402630"/>
              <a:gd name="connsiteY42" fmla="*/ 1526249 h 2974049"/>
              <a:gd name="connsiteX43" fmla="*/ 1037059 w 2402630"/>
              <a:gd name="connsiteY43" fmla="*/ 1507199 h 2974049"/>
              <a:gd name="connsiteX44" fmla="*/ 1065634 w 2402630"/>
              <a:gd name="connsiteY44" fmla="*/ 1497674 h 2974049"/>
              <a:gd name="connsiteX45" fmla="*/ 1103734 w 2402630"/>
              <a:gd name="connsiteY45" fmla="*/ 1440524 h 2974049"/>
              <a:gd name="connsiteX46" fmla="*/ 1122784 w 2402630"/>
              <a:gd name="connsiteY46" fmla="*/ 1383374 h 2974049"/>
              <a:gd name="connsiteX47" fmla="*/ 1065634 w 2402630"/>
              <a:gd name="connsiteY47" fmla="*/ 1364324 h 2974049"/>
              <a:gd name="connsiteX48" fmla="*/ 1018009 w 2402630"/>
              <a:gd name="connsiteY48" fmla="*/ 1278599 h 2974049"/>
              <a:gd name="connsiteX49" fmla="*/ 1008484 w 2402630"/>
              <a:gd name="connsiteY49" fmla="*/ 1240499 h 2974049"/>
              <a:gd name="connsiteX50" fmla="*/ 989434 w 2402630"/>
              <a:gd name="connsiteY50" fmla="*/ 1183349 h 2974049"/>
              <a:gd name="connsiteX51" fmla="*/ 979909 w 2402630"/>
              <a:gd name="connsiteY51" fmla="*/ 1126199 h 2974049"/>
              <a:gd name="connsiteX52" fmla="*/ 970384 w 2402630"/>
              <a:gd name="connsiteY52" fmla="*/ 1097624 h 2974049"/>
              <a:gd name="connsiteX53" fmla="*/ 903709 w 2402630"/>
              <a:gd name="connsiteY53" fmla="*/ 1059524 h 2974049"/>
              <a:gd name="connsiteX54" fmla="*/ 875134 w 2402630"/>
              <a:gd name="connsiteY54" fmla="*/ 1040474 h 2974049"/>
              <a:gd name="connsiteX55" fmla="*/ 817984 w 2402630"/>
              <a:gd name="connsiteY55" fmla="*/ 1021424 h 2974049"/>
              <a:gd name="connsiteX56" fmla="*/ 732259 w 2402630"/>
              <a:gd name="connsiteY56" fmla="*/ 1030949 h 2974049"/>
              <a:gd name="connsiteX57" fmla="*/ 684634 w 2402630"/>
              <a:gd name="connsiteY57" fmla="*/ 1040474 h 2974049"/>
              <a:gd name="connsiteX58" fmla="*/ 560809 w 2402630"/>
              <a:gd name="connsiteY58" fmla="*/ 1049999 h 2974049"/>
              <a:gd name="connsiteX59" fmla="*/ 484609 w 2402630"/>
              <a:gd name="connsiteY59" fmla="*/ 1040474 h 2974049"/>
              <a:gd name="connsiteX60" fmla="*/ 456034 w 2402630"/>
              <a:gd name="connsiteY60" fmla="*/ 1030949 h 2974049"/>
              <a:gd name="connsiteX61" fmla="*/ 408409 w 2402630"/>
              <a:gd name="connsiteY61" fmla="*/ 992849 h 2974049"/>
              <a:gd name="connsiteX62" fmla="*/ 389359 w 2402630"/>
              <a:gd name="connsiteY62" fmla="*/ 964274 h 2974049"/>
              <a:gd name="connsiteX63" fmla="*/ 360784 w 2402630"/>
              <a:gd name="connsiteY63" fmla="*/ 945224 h 2974049"/>
              <a:gd name="connsiteX64" fmla="*/ 313159 w 2402630"/>
              <a:gd name="connsiteY64" fmla="*/ 859499 h 2974049"/>
              <a:gd name="connsiteX65" fmla="*/ 313159 w 2402630"/>
              <a:gd name="connsiteY65" fmla="*/ 697574 h 2974049"/>
              <a:gd name="connsiteX66" fmla="*/ 208384 w 2402630"/>
              <a:gd name="connsiteY66" fmla="*/ 688049 h 2974049"/>
              <a:gd name="connsiteX67" fmla="*/ 198859 w 2402630"/>
              <a:gd name="connsiteY67" fmla="*/ 583274 h 2974049"/>
              <a:gd name="connsiteX68" fmla="*/ 170284 w 2402630"/>
              <a:gd name="connsiteY68" fmla="*/ 554699 h 2974049"/>
              <a:gd name="connsiteX69" fmla="*/ 122659 w 2402630"/>
              <a:gd name="connsiteY69" fmla="*/ 516599 h 2974049"/>
              <a:gd name="connsiteX70" fmla="*/ 113134 w 2402630"/>
              <a:gd name="connsiteY70" fmla="*/ 488024 h 2974049"/>
              <a:gd name="connsiteX71" fmla="*/ 65509 w 2402630"/>
              <a:gd name="connsiteY71" fmla="*/ 430874 h 2974049"/>
              <a:gd name="connsiteX72" fmla="*/ 36934 w 2402630"/>
              <a:gd name="connsiteY72" fmla="*/ 411824 h 2974049"/>
              <a:gd name="connsiteX73" fmla="*/ 17884 w 2402630"/>
              <a:gd name="connsiteY73" fmla="*/ 383249 h 2974049"/>
              <a:gd name="connsiteX74" fmla="*/ 17884 w 2402630"/>
              <a:gd name="connsiteY74" fmla="*/ 268949 h 2974049"/>
              <a:gd name="connsiteX75" fmla="*/ 46459 w 2402630"/>
              <a:gd name="connsiteY75" fmla="*/ 240374 h 2974049"/>
              <a:gd name="connsiteX76" fmla="*/ 94084 w 2402630"/>
              <a:gd name="connsiteY76" fmla="*/ 230849 h 2974049"/>
              <a:gd name="connsiteX77" fmla="*/ 579859 w 2402630"/>
              <a:gd name="connsiteY77" fmla="*/ 240374 h 2974049"/>
              <a:gd name="connsiteX78" fmla="*/ 646534 w 2402630"/>
              <a:gd name="connsiteY78" fmla="*/ 202274 h 2974049"/>
              <a:gd name="connsiteX79" fmla="*/ 922759 w 2402630"/>
              <a:gd name="connsiteY79" fmla="*/ 211799 h 2974049"/>
              <a:gd name="connsiteX80" fmla="*/ 979909 w 2402630"/>
              <a:gd name="connsiteY80" fmla="*/ 192749 h 2974049"/>
              <a:gd name="connsiteX81" fmla="*/ 1027534 w 2402630"/>
              <a:gd name="connsiteY81" fmla="*/ 145124 h 2974049"/>
              <a:gd name="connsiteX82" fmla="*/ 1075159 w 2402630"/>
              <a:gd name="connsiteY82" fmla="*/ 107024 h 2974049"/>
              <a:gd name="connsiteX83" fmla="*/ 1113259 w 2402630"/>
              <a:gd name="connsiteY83" fmla="*/ 49874 h 2974049"/>
              <a:gd name="connsiteX84" fmla="*/ 1208509 w 2402630"/>
              <a:gd name="connsiteY84" fmla="*/ 11774 h 2974049"/>
              <a:gd name="connsiteX85" fmla="*/ 1541884 w 2402630"/>
              <a:gd name="connsiteY85" fmla="*/ 21299 h 2974049"/>
              <a:gd name="connsiteX86" fmla="*/ 1627609 w 2402630"/>
              <a:gd name="connsiteY86" fmla="*/ 68924 h 2974049"/>
              <a:gd name="connsiteX87" fmla="*/ 1703809 w 2402630"/>
              <a:gd name="connsiteY87" fmla="*/ 78449 h 2974049"/>
              <a:gd name="connsiteX88" fmla="*/ 1770484 w 2402630"/>
              <a:gd name="connsiteY88" fmla="*/ 87974 h 2974049"/>
              <a:gd name="connsiteX89" fmla="*/ 1856209 w 2402630"/>
              <a:gd name="connsiteY89" fmla="*/ 97499 h 2974049"/>
              <a:gd name="connsiteX90" fmla="*/ 1865734 w 2402630"/>
              <a:gd name="connsiteY90" fmla="*/ 221324 h 2974049"/>
              <a:gd name="connsiteX91" fmla="*/ 1875259 w 2402630"/>
              <a:gd name="connsiteY91" fmla="*/ 268949 h 2974049"/>
              <a:gd name="connsiteX92" fmla="*/ 1856209 w 2402630"/>
              <a:gd name="connsiteY92" fmla="*/ 354674 h 2974049"/>
              <a:gd name="connsiteX93" fmla="*/ 1865734 w 2402630"/>
              <a:gd name="connsiteY93" fmla="*/ 478499 h 2974049"/>
              <a:gd name="connsiteX94" fmla="*/ 1922884 w 2402630"/>
              <a:gd name="connsiteY94" fmla="*/ 535649 h 2974049"/>
              <a:gd name="connsiteX95" fmla="*/ 1951459 w 2402630"/>
              <a:gd name="connsiteY95" fmla="*/ 564224 h 2974049"/>
              <a:gd name="connsiteX96" fmla="*/ 2008609 w 2402630"/>
              <a:gd name="connsiteY96" fmla="*/ 602324 h 2974049"/>
              <a:gd name="connsiteX97" fmla="*/ 2237209 w 2402630"/>
              <a:gd name="connsiteY97" fmla="*/ 621374 h 2974049"/>
              <a:gd name="connsiteX98" fmla="*/ 2361034 w 2402630"/>
              <a:gd name="connsiteY98" fmla="*/ 630899 h 2974049"/>
              <a:gd name="connsiteX99" fmla="*/ 2389609 w 2402630"/>
              <a:gd name="connsiteY99" fmla="*/ 640424 h 2974049"/>
              <a:gd name="connsiteX100" fmla="*/ 2361034 w 2402630"/>
              <a:gd name="connsiteY100" fmla="*/ 764249 h 2974049"/>
              <a:gd name="connsiteX101" fmla="*/ 2332459 w 2402630"/>
              <a:gd name="connsiteY101" fmla="*/ 821399 h 2974049"/>
              <a:gd name="connsiteX102" fmla="*/ 2303884 w 2402630"/>
              <a:gd name="connsiteY102" fmla="*/ 840449 h 2974049"/>
              <a:gd name="connsiteX103" fmla="*/ 2265784 w 2402630"/>
              <a:gd name="connsiteY103" fmla="*/ 907124 h 2974049"/>
              <a:gd name="connsiteX104" fmla="*/ 2246734 w 2402630"/>
              <a:gd name="connsiteY104" fmla="*/ 964274 h 2974049"/>
              <a:gd name="connsiteX105" fmla="*/ 2189584 w 2402630"/>
              <a:gd name="connsiteY105" fmla="*/ 1011899 h 2974049"/>
              <a:gd name="connsiteX106" fmla="*/ 2180059 w 2402630"/>
              <a:gd name="connsiteY106" fmla="*/ 1040474 h 2974049"/>
              <a:gd name="connsiteX107" fmla="*/ 1932409 w 2402630"/>
              <a:gd name="connsiteY107" fmla="*/ 1078574 h 2974049"/>
              <a:gd name="connsiteX108" fmla="*/ 1913359 w 2402630"/>
              <a:gd name="connsiteY108" fmla="*/ 1107149 h 2974049"/>
              <a:gd name="connsiteX109" fmla="*/ 1894309 w 2402630"/>
              <a:gd name="connsiteY109" fmla="*/ 1221449 h 2974049"/>
              <a:gd name="connsiteX110" fmla="*/ 1846684 w 2402630"/>
              <a:gd name="connsiteY110" fmla="*/ 1269074 h 2974049"/>
              <a:gd name="connsiteX111" fmla="*/ 1827634 w 2402630"/>
              <a:gd name="connsiteY111" fmla="*/ 1297649 h 2974049"/>
              <a:gd name="connsiteX112" fmla="*/ 1799059 w 2402630"/>
              <a:gd name="connsiteY112" fmla="*/ 1316699 h 2974049"/>
              <a:gd name="connsiteX113" fmla="*/ 1760959 w 2402630"/>
              <a:gd name="connsiteY113" fmla="*/ 1364324 h 2974049"/>
              <a:gd name="connsiteX114" fmla="*/ 1741909 w 2402630"/>
              <a:gd name="connsiteY114" fmla="*/ 1392899 h 2974049"/>
              <a:gd name="connsiteX115" fmla="*/ 1713334 w 2402630"/>
              <a:gd name="connsiteY115" fmla="*/ 1411949 h 2974049"/>
              <a:gd name="connsiteX116" fmla="*/ 1703809 w 2402630"/>
              <a:gd name="connsiteY116" fmla="*/ 1440524 h 2974049"/>
              <a:gd name="connsiteX117" fmla="*/ 1694284 w 2402630"/>
              <a:gd name="connsiteY117" fmla="*/ 1478624 h 2974049"/>
              <a:gd name="connsiteX118" fmla="*/ 1665709 w 2402630"/>
              <a:gd name="connsiteY118" fmla="*/ 1488149 h 2974049"/>
              <a:gd name="connsiteX119" fmla="*/ 1637134 w 2402630"/>
              <a:gd name="connsiteY119" fmla="*/ 1516724 h 2974049"/>
              <a:gd name="connsiteX120" fmla="*/ 1551409 w 2402630"/>
              <a:gd name="connsiteY120" fmla="*/ 1535774 h 2974049"/>
              <a:gd name="connsiteX121" fmla="*/ 1522834 w 2402630"/>
              <a:gd name="connsiteY121" fmla="*/ 1592924 h 2974049"/>
              <a:gd name="connsiteX122" fmla="*/ 1503784 w 2402630"/>
              <a:gd name="connsiteY122" fmla="*/ 1669124 h 2974049"/>
              <a:gd name="connsiteX123" fmla="*/ 1494259 w 2402630"/>
              <a:gd name="connsiteY123" fmla="*/ 1726274 h 2974049"/>
              <a:gd name="connsiteX124" fmla="*/ 1475209 w 2402630"/>
              <a:gd name="connsiteY124" fmla="*/ 1878674 h 2974049"/>
              <a:gd name="connsiteX125" fmla="*/ 1456159 w 2402630"/>
              <a:gd name="connsiteY125" fmla="*/ 1935824 h 2974049"/>
              <a:gd name="connsiteX126" fmla="*/ 1503784 w 2402630"/>
              <a:gd name="connsiteY126" fmla="*/ 1983449 h 2974049"/>
              <a:gd name="connsiteX127" fmla="*/ 1532359 w 2402630"/>
              <a:gd name="connsiteY127" fmla="*/ 2012024 h 2974049"/>
              <a:gd name="connsiteX128" fmla="*/ 1560934 w 2402630"/>
              <a:gd name="connsiteY128" fmla="*/ 2031074 h 2974049"/>
              <a:gd name="connsiteX129" fmla="*/ 1579984 w 2402630"/>
              <a:gd name="connsiteY129" fmla="*/ 2059649 h 2974049"/>
              <a:gd name="connsiteX130" fmla="*/ 1608559 w 2402630"/>
              <a:gd name="connsiteY130" fmla="*/ 2097749 h 2974049"/>
              <a:gd name="connsiteX131" fmla="*/ 1627609 w 2402630"/>
              <a:gd name="connsiteY131" fmla="*/ 2154899 h 2974049"/>
              <a:gd name="connsiteX132" fmla="*/ 1637134 w 2402630"/>
              <a:gd name="connsiteY132" fmla="*/ 2183474 h 2974049"/>
              <a:gd name="connsiteX133" fmla="*/ 1665709 w 2402630"/>
              <a:gd name="connsiteY133" fmla="*/ 2192999 h 2974049"/>
              <a:gd name="connsiteX134" fmla="*/ 1751434 w 2402630"/>
              <a:gd name="connsiteY134" fmla="*/ 2259674 h 2974049"/>
              <a:gd name="connsiteX135" fmla="*/ 1789534 w 2402630"/>
              <a:gd name="connsiteY135" fmla="*/ 2269199 h 2974049"/>
              <a:gd name="connsiteX136" fmla="*/ 1808584 w 2402630"/>
              <a:gd name="connsiteY136" fmla="*/ 2297774 h 2974049"/>
              <a:gd name="connsiteX137" fmla="*/ 1818109 w 2402630"/>
              <a:gd name="connsiteY137" fmla="*/ 2326349 h 2974049"/>
              <a:gd name="connsiteX138" fmla="*/ 1827634 w 2402630"/>
              <a:gd name="connsiteY138" fmla="*/ 2516849 h 2974049"/>
              <a:gd name="connsiteX139" fmla="*/ 1884784 w 2402630"/>
              <a:gd name="connsiteY139" fmla="*/ 2573999 h 2974049"/>
              <a:gd name="connsiteX140" fmla="*/ 1932409 w 2402630"/>
              <a:gd name="connsiteY140" fmla="*/ 2621624 h 2974049"/>
              <a:gd name="connsiteX141" fmla="*/ 1960984 w 2402630"/>
              <a:gd name="connsiteY141" fmla="*/ 2650199 h 2974049"/>
              <a:gd name="connsiteX142" fmla="*/ 2018134 w 2402630"/>
              <a:gd name="connsiteY142" fmla="*/ 2678774 h 2974049"/>
              <a:gd name="connsiteX143" fmla="*/ 2046709 w 2402630"/>
              <a:gd name="connsiteY143" fmla="*/ 2707349 h 2974049"/>
              <a:gd name="connsiteX144" fmla="*/ 2075284 w 2402630"/>
              <a:gd name="connsiteY144" fmla="*/ 2726399 h 2974049"/>
              <a:gd name="connsiteX145" fmla="*/ 2180059 w 2402630"/>
              <a:gd name="connsiteY145" fmla="*/ 2812124 h 2974049"/>
              <a:gd name="connsiteX146" fmla="*/ 2208634 w 2402630"/>
              <a:gd name="connsiteY146" fmla="*/ 2821649 h 2974049"/>
              <a:gd name="connsiteX147" fmla="*/ 2218159 w 2402630"/>
              <a:gd name="connsiteY147" fmla="*/ 2850224 h 2974049"/>
              <a:gd name="connsiteX148" fmla="*/ 2275309 w 2402630"/>
              <a:gd name="connsiteY148" fmla="*/ 2897849 h 2974049"/>
              <a:gd name="connsiteX149" fmla="*/ 2294359 w 2402630"/>
              <a:gd name="connsiteY149" fmla="*/ 2964524 h 297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402630" h="2974049">
                <a:moveTo>
                  <a:pt x="2294359" y="2964524"/>
                </a:moveTo>
                <a:cubicBezTo>
                  <a:pt x="2237209" y="2974049"/>
                  <a:pt x="2052779" y="2963807"/>
                  <a:pt x="1932409" y="2954999"/>
                </a:cubicBezTo>
                <a:cubicBezTo>
                  <a:pt x="1897757" y="2952463"/>
                  <a:pt x="1905457" y="2927440"/>
                  <a:pt x="1894309" y="2907374"/>
                </a:cubicBezTo>
                <a:cubicBezTo>
                  <a:pt x="1883190" y="2887360"/>
                  <a:pt x="1863449" y="2871944"/>
                  <a:pt x="1856209" y="2850224"/>
                </a:cubicBezTo>
                <a:cubicBezTo>
                  <a:pt x="1853034" y="2840699"/>
                  <a:pt x="1851174" y="2830629"/>
                  <a:pt x="1846684" y="2821649"/>
                </a:cubicBezTo>
                <a:cubicBezTo>
                  <a:pt x="1841564" y="2811410"/>
                  <a:pt x="1835729" y="2801169"/>
                  <a:pt x="1827634" y="2793074"/>
                </a:cubicBezTo>
                <a:cubicBezTo>
                  <a:pt x="1752709" y="2718149"/>
                  <a:pt x="1848505" y="2839074"/>
                  <a:pt x="1770484" y="2745449"/>
                </a:cubicBezTo>
                <a:cubicBezTo>
                  <a:pt x="1763155" y="2736655"/>
                  <a:pt x="1758884" y="2725566"/>
                  <a:pt x="1751434" y="2716874"/>
                </a:cubicBezTo>
                <a:cubicBezTo>
                  <a:pt x="1739745" y="2703237"/>
                  <a:pt x="1725023" y="2692411"/>
                  <a:pt x="1713334" y="2678774"/>
                </a:cubicBezTo>
                <a:cubicBezTo>
                  <a:pt x="1671001" y="2629385"/>
                  <a:pt x="1720742" y="2667838"/>
                  <a:pt x="1665709" y="2631149"/>
                </a:cubicBezTo>
                <a:cubicBezTo>
                  <a:pt x="1659359" y="2621624"/>
                  <a:pt x="1654754" y="2610669"/>
                  <a:pt x="1646659" y="2602574"/>
                </a:cubicBezTo>
                <a:cubicBezTo>
                  <a:pt x="1638564" y="2594479"/>
                  <a:pt x="1626776" y="2590974"/>
                  <a:pt x="1618084" y="2583524"/>
                </a:cubicBezTo>
                <a:cubicBezTo>
                  <a:pt x="1604447" y="2571835"/>
                  <a:pt x="1591673" y="2559061"/>
                  <a:pt x="1579984" y="2545424"/>
                </a:cubicBezTo>
                <a:cubicBezTo>
                  <a:pt x="1572534" y="2536732"/>
                  <a:pt x="1569029" y="2524944"/>
                  <a:pt x="1560934" y="2516849"/>
                </a:cubicBezTo>
                <a:cubicBezTo>
                  <a:pt x="1552839" y="2508754"/>
                  <a:pt x="1541153" y="2505128"/>
                  <a:pt x="1532359" y="2497799"/>
                </a:cubicBezTo>
                <a:cubicBezTo>
                  <a:pt x="1438734" y="2419778"/>
                  <a:pt x="1559659" y="2515574"/>
                  <a:pt x="1484734" y="2440649"/>
                </a:cubicBezTo>
                <a:cubicBezTo>
                  <a:pt x="1476639" y="2432554"/>
                  <a:pt x="1464715" y="2429204"/>
                  <a:pt x="1456159" y="2421599"/>
                </a:cubicBezTo>
                <a:cubicBezTo>
                  <a:pt x="1436023" y="2403701"/>
                  <a:pt x="1421425" y="2379393"/>
                  <a:pt x="1399009" y="2364449"/>
                </a:cubicBezTo>
                <a:cubicBezTo>
                  <a:pt x="1389484" y="2358099"/>
                  <a:pt x="1379228" y="2352728"/>
                  <a:pt x="1370434" y="2345399"/>
                </a:cubicBezTo>
                <a:cubicBezTo>
                  <a:pt x="1347675" y="2326433"/>
                  <a:pt x="1311928" y="2284182"/>
                  <a:pt x="1303759" y="2259674"/>
                </a:cubicBezTo>
                <a:cubicBezTo>
                  <a:pt x="1300584" y="2250149"/>
                  <a:pt x="1299803" y="2239453"/>
                  <a:pt x="1294234" y="2231099"/>
                </a:cubicBezTo>
                <a:cubicBezTo>
                  <a:pt x="1286762" y="2219891"/>
                  <a:pt x="1275184" y="2212049"/>
                  <a:pt x="1265659" y="2202524"/>
                </a:cubicBezTo>
                <a:cubicBezTo>
                  <a:pt x="1262484" y="2192999"/>
                  <a:pt x="1260624" y="2182929"/>
                  <a:pt x="1256134" y="2173949"/>
                </a:cubicBezTo>
                <a:cubicBezTo>
                  <a:pt x="1251014" y="2163710"/>
                  <a:pt x="1241593" y="2155896"/>
                  <a:pt x="1237084" y="2145374"/>
                </a:cubicBezTo>
                <a:cubicBezTo>
                  <a:pt x="1231927" y="2133342"/>
                  <a:pt x="1234054" y="2118640"/>
                  <a:pt x="1227559" y="2107274"/>
                </a:cubicBezTo>
                <a:cubicBezTo>
                  <a:pt x="1220876" y="2095578"/>
                  <a:pt x="1207750" y="2088926"/>
                  <a:pt x="1198984" y="2078699"/>
                </a:cubicBezTo>
                <a:cubicBezTo>
                  <a:pt x="1151726" y="2023565"/>
                  <a:pt x="1192137" y="2055085"/>
                  <a:pt x="1141834" y="2021549"/>
                </a:cubicBezTo>
                <a:cubicBezTo>
                  <a:pt x="1091034" y="1945349"/>
                  <a:pt x="1157709" y="2037424"/>
                  <a:pt x="1094209" y="1973924"/>
                </a:cubicBezTo>
                <a:cubicBezTo>
                  <a:pt x="1086114" y="1965829"/>
                  <a:pt x="1083953" y="1952678"/>
                  <a:pt x="1075159" y="1945349"/>
                </a:cubicBezTo>
                <a:cubicBezTo>
                  <a:pt x="1064251" y="1936259"/>
                  <a:pt x="1049387" y="1933344"/>
                  <a:pt x="1037059" y="1926299"/>
                </a:cubicBezTo>
                <a:cubicBezTo>
                  <a:pt x="1027120" y="1920619"/>
                  <a:pt x="1018945" y="1911898"/>
                  <a:pt x="1008484" y="1907249"/>
                </a:cubicBezTo>
                <a:cubicBezTo>
                  <a:pt x="990134" y="1899094"/>
                  <a:pt x="968042" y="1899338"/>
                  <a:pt x="951334" y="1888199"/>
                </a:cubicBezTo>
                <a:cubicBezTo>
                  <a:pt x="914405" y="1863580"/>
                  <a:pt x="933619" y="1872769"/>
                  <a:pt x="894184" y="1859624"/>
                </a:cubicBezTo>
                <a:cubicBezTo>
                  <a:pt x="862434" y="1811999"/>
                  <a:pt x="884659" y="1837399"/>
                  <a:pt x="817984" y="1792949"/>
                </a:cubicBezTo>
                <a:lnTo>
                  <a:pt x="789409" y="1773899"/>
                </a:lnTo>
                <a:cubicBezTo>
                  <a:pt x="783059" y="1764374"/>
                  <a:pt x="778454" y="1753419"/>
                  <a:pt x="770359" y="1745324"/>
                </a:cubicBezTo>
                <a:cubicBezTo>
                  <a:pt x="762264" y="1737229"/>
                  <a:pt x="749322" y="1734889"/>
                  <a:pt x="741784" y="1726274"/>
                </a:cubicBezTo>
                <a:cubicBezTo>
                  <a:pt x="726707" y="1709044"/>
                  <a:pt x="703684" y="1669124"/>
                  <a:pt x="703684" y="1669124"/>
                </a:cubicBezTo>
                <a:cubicBezTo>
                  <a:pt x="716384" y="1665949"/>
                  <a:pt x="729245" y="1663361"/>
                  <a:pt x="741784" y="1659599"/>
                </a:cubicBezTo>
                <a:cubicBezTo>
                  <a:pt x="761018" y="1653829"/>
                  <a:pt x="798934" y="1640549"/>
                  <a:pt x="798934" y="1640549"/>
                </a:cubicBezTo>
                <a:cubicBezTo>
                  <a:pt x="804461" y="1632258"/>
                  <a:pt x="844405" y="1564248"/>
                  <a:pt x="865609" y="1554824"/>
                </a:cubicBezTo>
                <a:cubicBezTo>
                  <a:pt x="883257" y="1546980"/>
                  <a:pt x="904023" y="1549983"/>
                  <a:pt x="922759" y="1545299"/>
                </a:cubicBezTo>
                <a:cubicBezTo>
                  <a:pt x="942240" y="1540429"/>
                  <a:pt x="960859" y="1532599"/>
                  <a:pt x="979909" y="1526249"/>
                </a:cubicBezTo>
                <a:lnTo>
                  <a:pt x="1037059" y="1507199"/>
                </a:lnTo>
                <a:lnTo>
                  <a:pt x="1065634" y="1497674"/>
                </a:lnTo>
                <a:cubicBezTo>
                  <a:pt x="1078334" y="1478624"/>
                  <a:pt x="1096494" y="1462244"/>
                  <a:pt x="1103734" y="1440524"/>
                </a:cubicBezTo>
                <a:lnTo>
                  <a:pt x="1122784" y="1383374"/>
                </a:lnTo>
                <a:cubicBezTo>
                  <a:pt x="1103734" y="1377024"/>
                  <a:pt x="1076773" y="1381032"/>
                  <a:pt x="1065634" y="1364324"/>
                </a:cubicBezTo>
                <a:cubicBezTo>
                  <a:pt x="1031522" y="1313156"/>
                  <a:pt x="1030583" y="1322607"/>
                  <a:pt x="1018009" y="1278599"/>
                </a:cubicBezTo>
                <a:cubicBezTo>
                  <a:pt x="1014413" y="1266012"/>
                  <a:pt x="1012246" y="1253038"/>
                  <a:pt x="1008484" y="1240499"/>
                </a:cubicBezTo>
                <a:cubicBezTo>
                  <a:pt x="1002714" y="1221265"/>
                  <a:pt x="992735" y="1203156"/>
                  <a:pt x="989434" y="1183349"/>
                </a:cubicBezTo>
                <a:cubicBezTo>
                  <a:pt x="986259" y="1164299"/>
                  <a:pt x="984099" y="1145052"/>
                  <a:pt x="979909" y="1126199"/>
                </a:cubicBezTo>
                <a:cubicBezTo>
                  <a:pt x="977731" y="1116398"/>
                  <a:pt x="976812" y="1105337"/>
                  <a:pt x="970384" y="1097624"/>
                </a:cubicBezTo>
                <a:cubicBezTo>
                  <a:pt x="937481" y="1058141"/>
                  <a:pt x="938977" y="1077158"/>
                  <a:pt x="903709" y="1059524"/>
                </a:cubicBezTo>
                <a:cubicBezTo>
                  <a:pt x="893470" y="1054404"/>
                  <a:pt x="885595" y="1045123"/>
                  <a:pt x="875134" y="1040474"/>
                </a:cubicBezTo>
                <a:cubicBezTo>
                  <a:pt x="856784" y="1032319"/>
                  <a:pt x="817984" y="1021424"/>
                  <a:pt x="817984" y="1021424"/>
                </a:cubicBezTo>
                <a:cubicBezTo>
                  <a:pt x="789409" y="1024599"/>
                  <a:pt x="760721" y="1026883"/>
                  <a:pt x="732259" y="1030949"/>
                </a:cubicBezTo>
                <a:cubicBezTo>
                  <a:pt x="716232" y="1033239"/>
                  <a:pt x="700724" y="1038686"/>
                  <a:pt x="684634" y="1040474"/>
                </a:cubicBezTo>
                <a:cubicBezTo>
                  <a:pt x="643490" y="1045046"/>
                  <a:pt x="602084" y="1046824"/>
                  <a:pt x="560809" y="1049999"/>
                </a:cubicBezTo>
                <a:cubicBezTo>
                  <a:pt x="535409" y="1046824"/>
                  <a:pt x="509794" y="1045053"/>
                  <a:pt x="484609" y="1040474"/>
                </a:cubicBezTo>
                <a:cubicBezTo>
                  <a:pt x="474731" y="1038678"/>
                  <a:pt x="463874" y="1037221"/>
                  <a:pt x="456034" y="1030949"/>
                </a:cubicBezTo>
                <a:cubicBezTo>
                  <a:pt x="394486" y="981710"/>
                  <a:pt x="480233" y="1016790"/>
                  <a:pt x="408409" y="992849"/>
                </a:cubicBezTo>
                <a:cubicBezTo>
                  <a:pt x="402059" y="983324"/>
                  <a:pt x="397454" y="972369"/>
                  <a:pt x="389359" y="964274"/>
                </a:cubicBezTo>
                <a:cubicBezTo>
                  <a:pt x="381264" y="956179"/>
                  <a:pt x="368322" y="953839"/>
                  <a:pt x="360784" y="945224"/>
                </a:cubicBezTo>
                <a:cubicBezTo>
                  <a:pt x="325513" y="904914"/>
                  <a:pt x="326241" y="898746"/>
                  <a:pt x="313159" y="859499"/>
                </a:cubicBezTo>
                <a:cubicBezTo>
                  <a:pt x="314577" y="846735"/>
                  <a:pt x="335985" y="714693"/>
                  <a:pt x="313159" y="697574"/>
                </a:cubicBezTo>
                <a:cubicBezTo>
                  <a:pt x="285104" y="676533"/>
                  <a:pt x="243309" y="691224"/>
                  <a:pt x="208384" y="688049"/>
                </a:cubicBezTo>
                <a:cubicBezTo>
                  <a:pt x="205209" y="653124"/>
                  <a:pt x="208493" y="616994"/>
                  <a:pt x="198859" y="583274"/>
                </a:cubicBezTo>
                <a:cubicBezTo>
                  <a:pt x="195158" y="570322"/>
                  <a:pt x="178908" y="565047"/>
                  <a:pt x="170284" y="554699"/>
                </a:cubicBezTo>
                <a:cubicBezTo>
                  <a:pt x="137143" y="514929"/>
                  <a:pt x="169569" y="532236"/>
                  <a:pt x="122659" y="516599"/>
                </a:cubicBezTo>
                <a:cubicBezTo>
                  <a:pt x="119484" y="507074"/>
                  <a:pt x="117624" y="497004"/>
                  <a:pt x="113134" y="488024"/>
                </a:cubicBezTo>
                <a:cubicBezTo>
                  <a:pt x="102430" y="466617"/>
                  <a:pt x="83565" y="445921"/>
                  <a:pt x="65509" y="430874"/>
                </a:cubicBezTo>
                <a:cubicBezTo>
                  <a:pt x="56715" y="423545"/>
                  <a:pt x="46459" y="418174"/>
                  <a:pt x="36934" y="411824"/>
                </a:cubicBezTo>
                <a:cubicBezTo>
                  <a:pt x="30584" y="402299"/>
                  <a:pt x="23004" y="393488"/>
                  <a:pt x="17884" y="383249"/>
                </a:cubicBezTo>
                <a:cubicBezTo>
                  <a:pt x="0" y="347481"/>
                  <a:pt x="5152" y="307146"/>
                  <a:pt x="17884" y="268949"/>
                </a:cubicBezTo>
                <a:cubicBezTo>
                  <a:pt x="22144" y="256170"/>
                  <a:pt x="34411" y="246398"/>
                  <a:pt x="46459" y="240374"/>
                </a:cubicBezTo>
                <a:cubicBezTo>
                  <a:pt x="60939" y="233134"/>
                  <a:pt x="78209" y="234024"/>
                  <a:pt x="94084" y="230849"/>
                </a:cubicBezTo>
                <a:lnTo>
                  <a:pt x="579859" y="240374"/>
                </a:lnTo>
                <a:cubicBezTo>
                  <a:pt x="630863" y="240374"/>
                  <a:pt x="624052" y="235997"/>
                  <a:pt x="646534" y="202274"/>
                </a:cubicBezTo>
                <a:cubicBezTo>
                  <a:pt x="741235" y="265408"/>
                  <a:pt x="682508" y="234323"/>
                  <a:pt x="922759" y="211799"/>
                </a:cubicBezTo>
                <a:cubicBezTo>
                  <a:pt x="942752" y="209925"/>
                  <a:pt x="979909" y="192749"/>
                  <a:pt x="979909" y="192749"/>
                </a:cubicBezTo>
                <a:cubicBezTo>
                  <a:pt x="1030709" y="116549"/>
                  <a:pt x="964034" y="208624"/>
                  <a:pt x="1027534" y="145124"/>
                </a:cubicBezTo>
                <a:cubicBezTo>
                  <a:pt x="1070618" y="102040"/>
                  <a:pt x="1019529" y="125567"/>
                  <a:pt x="1075159" y="107024"/>
                </a:cubicBezTo>
                <a:lnTo>
                  <a:pt x="1113259" y="49874"/>
                </a:lnTo>
                <a:cubicBezTo>
                  <a:pt x="1146508" y="0"/>
                  <a:pt x="1120950" y="22719"/>
                  <a:pt x="1208509" y="11774"/>
                </a:cubicBezTo>
                <a:cubicBezTo>
                  <a:pt x="1319634" y="14949"/>
                  <a:pt x="1430867" y="15456"/>
                  <a:pt x="1541884" y="21299"/>
                </a:cubicBezTo>
                <a:cubicBezTo>
                  <a:pt x="1612100" y="24995"/>
                  <a:pt x="1516680" y="55058"/>
                  <a:pt x="1627609" y="68924"/>
                </a:cubicBezTo>
                <a:lnTo>
                  <a:pt x="1703809" y="78449"/>
                </a:lnTo>
                <a:lnTo>
                  <a:pt x="1770484" y="87974"/>
                </a:lnTo>
                <a:cubicBezTo>
                  <a:pt x="1799013" y="91540"/>
                  <a:pt x="1827634" y="94324"/>
                  <a:pt x="1856209" y="97499"/>
                </a:cubicBezTo>
                <a:cubicBezTo>
                  <a:pt x="1859384" y="138774"/>
                  <a:pt x="1861162" y="180180"/>
                  <a:pt x="1865734" y="221324"/>
                </a:cubicBezTo>
                <a:cubicBezTo>
                  <a:pt x="1867522" y="237414"/>
                  <a:pt x="1875259" y="252760"/>
                  <a:pt x="1875259" y="268949"/>
                </a:cubicBezTo>
                <a:cubicBezTo>
                  <a:pt x="1875259" y="302476"/>
                  <a:pt x="1866031" y="325207"/>
                  <a:pt x="1856209" y="354674"/>
                </a:cubicBezTo>
                <a:cubicBezTo>
                  <a:pt x="1859384" y="395949"/>
                  <a:pt x="1856252" y="438203"/>
                  <a:pt x="1865734" y="478499"/>
                </a:cubicBezTo>
                <a:cubicBezTo>
                  <a:pt x="1873747" y="512556"/>
                  <a:pt x="1900880" y="517313"/>
                  <a:pt x="1922884" y="535649"/>
                </a:cubicBezTo>
                <a:cubicBezTo>
                  <a:pt x="1933232" y="544273"/>
                  <a:pt x="1940826" y="555954"/>
                  <a:pt x="1951459" y="564224"/>
                </a:cubicBezTo>
                <a:cubicBezTo>
                  <a:pt x="1969531" y="578280"/>
                  <a:pt x="1986397" y="596771"/>
                  <a:pt x="2008609" y="602324"/>
                </a:cubicBezTo>
                <a:cubicBezTo>
                  <a:pt x="2110737" y="627856"/>
                  <a:pt x="2022234" y="608345"/>
                  <a:pt x="2237209" y="621374"/>
                </a:cubicBezTo>
                <a:cubicBezTo>
                  <a:pt x="2278530" y="623878"/>
                  <a:pt x="2319759" y="627724"/>
                  <a:pt x="2361034" y="630899"/>
                </a:cubicBezTo>
                <a:cubicBezTo>
                  <a:pt x="2370559" y="634074"/>
                  <a:pt x="2387640" y="630579"/>
                  <a:pt x="2389609" y="640424"/>
                </a:cubicBezTo>
                <a:cubicBezTo>
                  <a:pt x="2402630" y="705531"/>
                  <a:pt x="2381033" y="717586"/>
                  <a:pt x="2361034" y="764249"/>
                </a:cubicBezTo>
                <a:cubicBezTo>
                  <a:pt x="2349414" y="791363"/>
                  <a:pt x="2355340" y="798518"/>
                  <a:pt x="2332459" y="821399"/>
                </a:cubicBezTo>
                <a:cubicBezTo>
                  <a:pt x="2324364" y="829494"/>
                  <a:pt x="2313409" y="834099"/>
                  <a:pt x="2303884" y="840449"/>
                </a:cubicBezTo>
                <a:cubicBezTo>
                  <a:pt x="2286701" y="866224"/>
                  <a:pt x="2277869" y="876912"/>
                  <a:pt x="2265784" y="907124"/>
                </a:cubicBezTo>
                <a:cubicBezTo>
                  <a:pt x="2258326" y="925768"/>
                  <a:pt x="2263442" y="953135"/>
                  <a:pt x="2246734" y="964274"/>
                </a:cubicBezTo>
                <a:cubicBezTo>
                  <a:pt x="2206951" y="990796"/>
                  <a:pt x="2226254" y="975229"/>
                  <a:pt x="2189584" y="1011899"/>
                </a:cubicBezTo>
                <a:cubicBezTo>
                  <a:pt x="2186409" y="1021424"/>
                  <a:pt x="2184549" y="1031494"/>
                  <a:pt x="2180059" y="1040474"/>
                </a:cubicBezTo>
                <a:cubicBezTo>
                  <a:pt x="2134369" y="1131854"/>
                  <a:pt x="2068083" y="1072921"/>
                  <a:pt x="1932409" y="1078574"/>
                </a:cubicBezTo>
                <a:cubicBezTo>
                  <a:pt x="1926059" y="1088099"/>
                  <a:pt x="1916648" y="1096184"/>
                  <a:pt x="1913359" y="1107149"/>
                </a:cubicBezTo>
                <a:cubicBezTo>
                  <a:pt x="1904166" y="1137794"/>
                  <a:pt x="1906347" y="1189348"/>
                  <a:pt x="1894309" y="1221449"/>
                </a:cubicBezTo>
                <a:cubicBezTo>
                  <a:pt x="1883726" y="1249671"/>
                  <a:pt x="1869967" y="1253552"/>
                  <a:pt x="1846684" y="1269074"/>
                </a:cubicBezTo>
                <a:cubicBezTo>
                  <a:pt x="1840334" y="1278599"/>
                  <a:pt x="1835729" y="1289554"/>
                  <a:pt x="1827634" y="1297649"/>
                </a:cubicBezTo>
                <a:cubicBezTo>
                  <a:pt x="1819539" y="1305744"/>
                  <a:pt x="1806210" y="1307760"/>
                  <a:pt x="1799059" y="1316699"/>
                </a:cubicBezTo>
                <a:cubicBezTo>
                  <a:pt x="1746479" y="1382424"/>
                  <a:pt x="1842851" y="1309729"/>
                  <a:pt x="1760959" y="1364324"/>
                </a:cubicBezTo>
                <a:cubicBezTo>
                  <a:pt x="1754609" y="1373849"/>
                  <a:pt x="1750004" y="1384804"/>
                  <a:pt x="1741909" y="1392899"/>
                </a:cubicBezTo>
                <a:cubicBezTo>
                  <a:pt x="1733814" y="1400994"/>
                  <a:pt x="1720485" y="1403010"/>
                  <a:pt x="1713334" y="1411949"/>
                </a:cubicBezTo>
                <a:cubicBezTo>
                  <a:pt x="1707062" y="1419789"/>
                  <a:pt x="1706567" y="1430870"/>
                  <a:pt x="1703809" y="1440524"/>
                </a:cubicBezTo>
                <a:cubicBezTo>
                  <a:pt x="1700213" y="1453111"/>
                  <a:pt x="1702462" y="1468402"/>
                  <a:pt x="1694284" y="1478624"/>
                </a:cubicBezTo>
                <a:cubicBezTo>
                  <a:pt x="1688012" y="1486464"/>
                  <a:pt x="1675234" y="1484974"/>
                  <a:pt x="1665709" y="1488149"/>
                </a:cubicBezTo>
                <a:cubicBezTo>
                  <a:pt x="1656184" y="1497674"/>
                  <a:pt x="1648342" y="1509252"/>
                  <a:pt x="1637134" y="1516724"/>
                </a:cubicBezTo>
                <a:cubicBezTo>
                  <a:pt x="1621502" y="1527145"/>
                  <a:pt x="1558324" y="1534621"/>
                  <a:pt x="1551409" y="1535774"/>
                </a:cubicBezTo>
                <a:cubicBezTo>
                  <a:pt x="1527468" y="1607598"/>
                  <a:pt x="1559763" y="1519066"/>
                  <a:pt x="1522834" y="1592924"/>
                </a:cubicBezTo>
                <a:cubicBezTo>
                  <a:pt x="1513392" y="1611808"/>
                  <a:pt x="1506889" y="1652045"/>
                  <a:pt x="1503784" y="1669124"/>
                </a:cubicBezTo>
                <a:cubicBezTo>
                  <a:pt x="1500329" y="1688125"/>
                  <a:pt x="1496868" y="1707138"/>
                  <a:pt x="1494259" y="1726274"/>
                </a:cubicBezTo>
                <a:cubicBezTo>
                  <a:pt x="1487342" y="1777000"/>
                  <a:pt x="1491398" y="1830106"/>
                  <a:pt x="1475209" y="1878674"/>
                </a:cubicBezTo>
                <a:lnTo>
                  <a:pt x="1456159" y="1935824"/>
                </a:lnTo>
                <a:cubicBezTo>
                  <a:pt x="1473295" y="1987232"/>
                  <a:pt x="1452290" y="1946668"/>
                  <a:pt x="1503784" y="1983449"/>
                </a:cubicBezTo>
                <a:cubicBezTo>
                  <a:pt x="1514745" y="1991279"/>
                  <a:pt x="1522011" y="2003400"/>
                  <a:pt x="1532359" y="2012024"/>
                </a:cubicBezTo>
                <a:cubicBezTo>
                  <a:pt x="1541153" y="2019353"/>
                  <a:pt x="1551409" y="2024724"/>
                  <a:pt x="1560934" y="2031074"/>
                </a:cubicBezTo>
                <a:cubicBezTo>
                  <a:pt x="1567284" y="2040599"/>
                  <a:pt x="1573330" y="2050334"/>
                  <a:pt x="1579984" y="2059649"/>
                </a:cubicBezTo>
                <a:cubicBezTo>
                  <a:pt x="1589211" y="2072567"/>
                  <a:pt x="1601459" y="2083550"/>
                  <a:pt x="1608559" y="2097749"/>
                </a:cubicBezTo>
                <a:cubicBezTo>
                  <a:pt x="1617539" y="2115710"/>
                  <a:pt x="1621259" y="2135849"/>
                  <a:pt x="1627609" y="2154899"/>
                </a:cubicBezTo>
                <a:cubicBezTo>
                  <a:pt x="1630784" y="2164424"/>
                  <a:pt x="1627609" y="2180299"/>
                  <a:pt x="1637134" y="2183474"/>
                </a:cubicBezTo>
                <a:lnTo>
                  <a:pt x="1665709" y="2192999"/>
                </a:lnTo>
                <a:cubicBezTo>
                  <a:pt x="1688130" y="2215420"/>
                  <a:pt x="1721053" y="2252079"/>
                  <a:pt x="1751434" y="2259674"/>
                </a:cubicBezTo>
                <a:lnTo>
                  <a:pt x="1789534" y="2269199"/>
                </a:lnTo>
                <a:cubicBezTo>
                  <a:pt x="1795884" y="2278724"/>
                  <a:pt x="1803464" y="2287535"/>
                  <a:pt x="1808584" y="2297774"/>
                </a:cubicBezTo>
                <a:cubicBezTo>
                  <a:pt x="1813074" y="2306754"/>
                  <a:pt x="1817239" y="2316347"/>
                  <a:pt x="1818109" y="2326349"/>
                </a:cubicBezTo>
                <a:cubicBezTo>
                  <a:pt x="1823617" y="2389689"/>
                  <a:pt x="1811105" y="2455456"/>
                  <a:pt x="1827634" y="2516849"/>
                </a:cubicBezTo>
                <a:cubicBezTo>
                  <a:pt x="1834638" y="2542863"/>
                  <a:pt x="1869840" y="2551583"/>
                  <a:pt x="1884784" y="2573999"/>
                </a:cubicBezTo>
                <a:cubicBezTo>
                  <a:pt x="1919709" y="2626386"/>
                  <a:pt x="1884784" y="2581936"/>
                  <a:pt x="1932409" y="2621624"/>
                </a:cubicBezTo>
                <a:cubicBezTo>
                  <a:pt x="1942757" y="2630248"/>
                  <a:pt x="1950636" y="2641575"/>
                  <a:pt x="1960984" y="2650199"/>
                </a:cubicBezTo>
                <a:cubicBezTo>
                  <a:pt x="1985603" y="2670715"/>
                  <a:pt x="1989495" y="2669228"/>
                  <a:pt x="2018134" y="2678774"/>
                </a:cubicBezTo>
                <a:cubicBezTo>
                  <a:pt x="2027659" y="2688299"/>
                  <a:pt x="2036361" y="2698725"/>
                  <a:pt x="2046709" y="2707349"/>
                </a:cubicBezTo>
                <a:cubicBezTo>
                  <a:pt x="2055503" y="2714678"/>
                  <a:pt x="2066775" y="2718741"/>
                  <a:pt x="2075284" y="2726399"/>
                </a:cubicBezTo>
                <a:cubicBezTo>
                  <a:pt x="2146065" y="2790102"/>
                  <a:pt x="2116527" y="2784896"/>
                  <a:pt x="2180059" y="2812124"/>
                </a:cubicBezTo>
                <a:cubicBezTo>
                  <a:pt x="2189287" y="2816079"/>
                  <a:pt x="2199109" y="2818474"/>
                  <a:pt x="2208634" y="2821649"/>
                </a:cubicBezTo>
                <a:cubicBezTo>
                  <a:pt x="2211809" y="2831174"/>
                  <a:pt x="2212590" y="2841870"/>
                  <a:pt x="2218159" y="2850224"/>
                </a:cubicBezTo>
                <a:cubicBezTo>
                  <a:pt x="2232827" y="2872226"/>
                  <a:pt x="2254224" y="2883792"/>
                  <a:pt x="2275309" y="2897849"/>
                </a:cubicBezTo>
                <a:cubicBezTo>
                  <a:pt x="2285923" y="2940305"/>
                  <a:pt x="2351509" y="2954999"/>
                  <a:pt x="2294359" y="2964524"/>
                </a:cubicBez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6143625" y="3141242"/>
            <a:ext cx="2163343" cy="3583670"/>
          </a:xfrm>
          <a:custGeom>
            <a:avLst/>
            <a:gdLst>
              <a:gd name="connsiteX0" fmla="*/ 1419225 w 2163343"/>
              <a:gd name="connsiteY0" fmla="*/ 11533 h 3583670"/>
              <a:gd name="connsiteX1" fmla="*/ 1476375 w 2163343"/>
              <a:gd name="connsiteY1" fmla="*/ 68683 h 3583670"/>
              <a:gd name="connsiteX2" fmla="*/ 1562100 w 2163343"/>
              <a:gd name="connsiteY2" fmla="*/ 116308 h 3583670"/>
              <a:gd name="connsiteX3" fmla="*/ 1581150 w 2163343"/>
              <a:gd name="connsiteY3" fmla="*/ 144883 h 3583670"/>
              <a:gd name="connsiteX4" fmla="*/ 1609725 w 2163343"/>
              <a:gd name="connsiteY4" fmla="*/ 173458 h 3583670"/>
              <a:gd name="connsiteX5" fmla="*/ 1628775 w 2163343"/>
              <a:gd name="connsiteY5" fmla="*/ 202033 h 3583670"/>
              <a:gd name="connsiteX6" fmla="*/ 1714500 w 2163343"/>
              <a:gd name="connsiteY6" fmla="*/ 278233 h 3583670"/>
              <a:gd name="connsiteX7" fmla="*/ 1733550 w 2163343"/>
              <a:gd name="connsiteY7" fmla="*/ 316333 h 3583670"/>
              <a:gd name="connsiteX8" fmla="*/ 1752600 w 2163343"/>
              <a:gd name="connsiteY8" fmla="*/ 344908 h 3583670"/>
              <a:gd name="connsiteX9" fmla="*/ 1790700 w 2163343"/>
              <a:gd name="connsiteY9" fmla="*/ 430633 h 3583670"/>
              <a:gd name="connsiteX10" fmla="*/ 1819275 w 2163343"/>
              <a:gd name="connsiteY10" fmla="*/ 449683 h 3583670"/>
              <a:gd name="connsiteX11" fmla="*/ 1866900 w 2163343"/>
              <a:gd name="connsiteY11" fmla="*/ 506833 h 3583670"/>
              <a:gd name="connsiteX12" fmla="*/ 1914525 w 2163343"/>
              <a:gd name="connsiteY12" fmla="*/ 554458 h 3583670"/>
              <a:gd name="connsiteX13" fmla="*/ 1933575 w 2163343"/>
              <a:gd name="connsiteY13" fmla="*/ 583033 h 3583670"/>
              <a:gd name="connsiteX14" fmla="*/ 1962150 w 2163343"/>
              <a:gd name="connsiteY14" fmla="*/ 611608 h 3583670"/>
              <a:gd name="connsiteX15" fmla="*/ 1981200 w 2163343"/>
              <a:gd name="connsiteY15" fmla="*/ 687808 h 3583670"/>
              <a:gd name="connsiteX16" fmla="*/ 2000250 w 2163343"/>
              <a:gd name="connsiteY16" fmla="*/ 725908 h 3583670"/>
              <a:gd name="connsiteX17" fmla="*/ 2009775 w 2163343"/>
              <a:gd name="connsiteY17" fmla="*/ 764008 h 3583670"/>
              <a:gd name="connsiteX18" fmla="*/ 2019300 w 2163343"/>
              <a:gd name="connsiteY18" fmla="*/ 954508 h 3583670"/>
              <a:gd name="connsiteX19" fmla="*/ 2066925 w 2163343"/>
              <a:gd name="connsiteY19" fmla="*/ 1040233 h 3583670"/>
              <a:gd name="connsiteX20" fmla="*/ 2085975 w 2163343"/>
              <a:gd name="connsiteY20" fmla="*/ 1078333 h 3583670"/>
              <a:gd name="connsiteX21" fmla="*/ 2105025 w 2163343"/>
              <a:gd name="connsiteY21" fmla="*/ 1202158 h 3583670"/>
              <a:gd name="connsiteX22" fmla="*/ 2114550 w 2163343"/>
              <a:gd name="connsiteY22" fmla="*/ 1240258 h 3583670"/>
              <a:gd name="connsiteX23" fmla="*/ 2133600 w 2163343"/>
              <a:gd name="connsiteY23" fmla="*/ 1421233 h 3583670"/>
              <a:gd name="connsiteX24" fmla="*/ 2143125 w 2163343"/>
              <a:gd name="connsiteY24" fmla="*/ 1611733 h 3583670"/>
              <a:gd name="connsiteX25" fmla="*/ 2162175 w 2163343"/>
              <a:gd name="connsiteY25" fmla="*/ 1754608 h 3583670"/>
              <a:gd name="connsiteX26" fmla="*/ 2143125 w 2163343"/>
              <a:gd name="connsiteY26" fmla="*/ 1887958 h 3583670"/>
              <a:gd name="connsiteX27" fmla="*/ 2124075 w 2163343"/>
              <a:gd name="connsiteY27" fmla="*/ 1992733 h 3583670"/>
              <a:gd name="connsiteX28" fmla="*/ 2114550 w 2163343"/>
              <a:gd name="connsiteY28" fmla="*/ 2021308 h 3583670"/>
              <a:gd name="connsiteX29" fmla="*/ 2085975 w 2163343"/>
              <a:gd name="connsiteY29" fmla="*/ 2059408 h 3583670"/>
              <a:gd name="connsiteX30" fmla="*/ 2076450 w 2163343"/>
              <a:gd name="connsiteY30" fmla="*/ 2087983 h 3583670"/>
              <a:gd name="connsiteX31" fmla="*/ 1990725 w 2163343"/>
              <a:gd name="connsiteY31" fmla="*/ 2164183 h 3583670"/>
              <a:gd name="connsiteX32" fmla="*/ 1971675 w 2163343"/>
              <a:gd name="connsiteY32" fmla="*/ 2202283 h 3583670"/>
              <a:gd name="connsiteX33" fmla="*/ 1924050 w 2163343"/>
              <a:gd name="connsiteY33" fmla="*/ 2259433 h 3583670"/>
              <a:gd name="connsiteX34" fmla="*/ 1905000 w 2163343"/>
              <a:gd name="connsiteY34" fmla="*/ 2297533 h 3583670"/>
              <a:gd name="connsiteX35" fmla="*/ 1866900 w 2163343"/>
              <a:gd name="connsiteY35" fmla="*/ 2354683 h 3583670"/>
              <a:gd name="connsiteX36" fmla="*/ 1847850 w 2163343"/>
              <a:gd name="connsiteY36" fmla="*/ 2383258 h 3583670"/>
              <a:gd name="connsiteX37" fmla="*/ 1762125 w 2163343"/>
              <a:gd name="connsiteY37" fmla="*/ 2478508 h 3583670"/>
              <a:gd name="connsiteX38" fmla="*/ 1704975 w 2163343"/>
              <a:gd name="connsiteY38" fmla="*/ 2516608 h 3583670"/>
              <a:gd name="connsiteX39" fmla="*/ 1676400 w 2163343"/>
              <a:gd name="connsiteY39" fmla="*/ 2535658 h 3583670"/>
              <a:gd name="connsiteX40" fmla="*/ 1647825 w 2163343"/>
              <a:gd name="connsiteY40" fmla="*/ 2554708 h 3583670"/>
              <a:gd name="connsiteX41" fmla="*/ 1590675 w 2163343"/>
              <a:gd name="connsiteY41" fmla="*/ 2564233 h 3583670"/>
              <a:gd name="connsiteX42" fmla="*/ 1504950 w 2163343"/>
              <a:gd name="connsiteY42" fmla="*/ 2621383 h 3583670"/>
              <a:gd name="connsiteX43" fmla="*/ 1485900 w 2163343"/>
              <a:gd name="connsiteY43" fmla="*/ 2649958 h 3583670"/>
              <a:gd name="connsiteX44" fmla="*/ 1457325 w 2163343"/>
              <a:gd name="connsiteY44" fmla="*/ 2669008 h 3583670"/>
              <a:gd name="connsiteX45" fmla="*/ 1381125 w 2163343"/>
              <a:gd name="connsiteY45" fmla="*/ 2726158 h 3583670"/>
              <a:gd name="connsiteX46" fmla="*/ 1323975 w 2163343"/>
              <a:gd name="connsiteY46" fmla="*/ 2745208 h 3583670"/>
              <a:gd name="connsiteX47" fmla="*/ 1171575 w 2163343"/>
              <a:gd name="connsiteY47" fmla="*/ 2764258 h 3583670"/>
              <a:gd name="connsiteX48" fmla="*/ 1123950 w 2163343"/>
              <a:gd name="connsiteY48" fmla="*/ 2773783 h 3583670"/>
              <a:gd name="connsiteX49" fmla="*/ 1057275 w 2163343"/>
              <a:gd name="connsiteY49" fmla="*/ 2783308 h 3583670"/>
              <a:gd name="connsiteX50" fmla="*/ 1028700 w 2163343"/>
              <a:gd name="connsiteY50" fmla="*/ 2802358 h 3583670"/>
              <a:gd name="connsiteX51" fmla="*/ 1009650 w 2163343"/>
              <a:gd name="connsiteY51" fmla="*/ 2859508 h 3583670"/>
              <a:gd name="connsiteX52" fmla="*/ 742950 w 2163343"/>
              <a:gd name="connsiteY52" fmla="*/ 3059533 h 3583670"/>
              <a:gd name="connsiteX53" fmla="*/ 695325 w 2163343"/>
              <a:gd name="connsiteY53" fmla="*/ 3069058 h 3583670"/>
              <a:gd name="connsiteX54" fmla="*/ 657225 w 2163343"/>
              <a:gd name="connsiteY54" fmla="*/ 3135733 h 3583670"/>
              <a:gd name="connsiteX55" fmla="*/ 638175 w 2163343"/>
              <a:gd name="connsiteY55" fmla="*/ 3164308 h 3583670"/>
              <a:gd name="connsiteX56" fmla="*/ 619125 w 2163343"/>
              <a:gd name="connsiteY56" fmla="*/ 3278608 h 3583670"/>
              <a:gd name="connsiteX57" fmla="*/ 609600 w 2163343"/>
              <a:gd name="connsiteY57" fmla="*/ 3316708 h 3583670"/>
              <a:gd name="connsiteX58" fmla="*/ 542925 w 2163343"/>
              <a:gd name="connsiteY58" fmla="*/ 3345283 h 3583670"/>
              <a:gd name="connsiteX59" fmla="*/ 400050 w 2163343"/>
              <a:gd name="connsiteY59" fmla="*/ 3373858 h 3583670"/>
              <a:gd name="connsiteX60" fmla="*/ 361950 w 2163343"/>
              <a:gd name="connsiteY60" fmla="*/ 3383383 h 3583670"/>
              <a:gd name="connsiteX61" fmla="*/ 333375 w 2163343"/>
              <a:gd name="connsiteY61" fmla="*/ 3402433 h 3583670"/>
              <a:gd name="connsiteX62" fmla="*/ 304800 w 2163343"/>
              <a:gd name="connsiteY62" fmla="*/ 3411958 h 3583670"/>
              <a:gd name="connsiteX63" fmla="*/ 257175 w 2163343"/>
              <a:gd name="connsiteY63" fmla="*/ 3497683 h 3583670"/>
              <a:gd name="connsiteX64" fmla="*/ 238125 w 2163343"/>
              <a:gd name="connsiteY64" fmla="*/ 3526258 h 3583670"/>
              <a:gd name="connsiteX65" fmla="*/ 219075 w 2163343"/>
              <a:gd name="connsiteY65" fmla="*/ 3554833 h 3583670"/>
              <a:gd name="connsiteX66" fmla="*/ 190500 w 2163343"/>
              <a:gd name="connsiteY66" fmla="*/ 3564358 h 3583670"/>
              <a:gd name="connsiteX67" fmla="*/ 95250 w 2163343"/>
              <a:gd name="connsiteY67" fmla="*/ 3554833 h 3583670"/>
              <a:gd name="connsiteX68" fmla="*/ 104775 w 2163343"/>
              <a:gd name="connsiteY68" fmla="*/ 3383383 h 3583670"/>
              <a:gd name="connsiteX69" fmla="*/ 114300 w 2163343"/>
              <a:gd name="connsiteY69" fmla="*/ 3316708 h 3583670"/>
              <a:gd name="connsiteX70" fmla="*/ 142875 w 2163343"/>
              <a:gd name="connsiteY70" fmla="*/ 3164308 h 3583670"/>
              <a:gd name="connsiteX71" fmla="*/ 152400 w 2163343"/>
              <a:gd name="connsiteY71" fmla="*/ 2935708 h 3583670"/>
              <a:gd name="connsiteX72" fmla="*/ 219075 w 2163343"/>
              <a:gd name="connsiteY72" fmla="*/ 2849983 h 3583670"/>
              <a:gd name="connsiteX73" fmla="*/ 76200 w 2163343"/>
              <a:gd name="connsiteY73" fmla="*/ 2802358 h 3583670"/>
              <a:gd name="connsiteX74" fmla="*/ 57150 w 2163343"/>
              <a:gd name="connsiteY74" fmla="*/ 2773783 h 3583670"/>
              <a:gd name="connsiteX75" fmla="*/ 0 w 2163343"/>
              <a:gd name="connsiteY75" fmla="*/ 2726158 h 3583670"/>
              <a:gd name="connsiteX76" fmla="*/ 28575 w 2163343"/>
              <a:gd name="connsiteY76" fmla="*/ 2640433 h 3583670"/>
              <a:gd name="connsiteX77" fmla="*/ 85725 w 2163343"/>
              <a:gd name="connsiteY77" fmla="*/ 2621383 h 3583670"/>
              <a:gd name="connsiteX78" fmla="*/ 142875 w 2163343"/>
              <a:gd name="connsiteY78" fmla="*/ 2583283 h 3583670"/>
              <a:gd name="connsiteX79" fmla="*/ 209550 w 2163343"/>
              <a:gd name="connsiteY79" fmla="*/ 2564233 h 3583670"/>
              <a:gd name="connsiteX80" fmla="*/ 238125 w 2163343"/>
              <a:gd name="connsiteY80" fmla="*/ 2545183 h 3583670"/>
              <a:gd name="connsiteX81" fmla="*/ 247650 w 2163343"/>
              <a:gd name="connsiteY81" fmla="*/ 2468983 h 3583670"/>
              <a:gd name="connsiteX82" fmla="*/ 571500 w 2163343"/>
              <a:gd name="connsiteY82" fmla="*/ 2478508 h 3583670"/>
              <a:gd name="connsiteX83" fmla="*/ 657225 w 2163343"/>
              <a:gd name="connsiteY83" fmla="*/ 2468983 h 3583670"/>
              <a:gd name="connsiteX84" fmla="*/ 676275 w 2163343"/>
              <a:gd name="connsiteY84" fmla="*/ 2440408 h 3583670"/>
              <a:gd name="connsiteX85" fmla="*/ 676275 w 2163343"/>
              <a:gd name="connsiteY85" fmla="*/ 2297533 h 3583670"/>
              <a:gd name="connsiteX86" fmla="*/ 666750 w 2163343"/>
              <a:gd name="connsiteY86" fmla="*/ 2268958 h 3583670"/>
              <a:gd name="connsiteX87" fmla="*/ 638175 w 2163343"/>
              <a:gd name="connsiteY87" fmla="*/ 2211808 h 3583670"/>
              <a:gd name="connsiteX88" fmla="*/ 666750 w 2163343"/>
              <a:gd name="connsiteY88" fmla="*/ 2116558 h 3583670"/>
              <a:gd name="connsiteX89" fmla="*/ 781050 w 2163343"/>
              <a:gd name="connsiteY89" fmla="*/ 2087983 h 3583670"/>
              <a:gd name="connsiteX90" fmla="*/ 838200 w 2163343"/>
              <a:gd name="connsiteY90" fmla="*/ 2068933 h 3583670"/>
              <a:gd name="connsiteX91" fmla="*/ 933450 w 2163343"/>
              <a:gd name="connsiteY91" fmla="*/ 2021308 h 3583670"/>
              <a:gd name="connsiteX92" fmla="*/ 962025 w 2163343"/>
              <a:gd name="connsiteY92" fmla="*/ 2002258 h 3583670"/>
              <a:gd name="connsiteX93" fmla="*/ 1095375 w 2163343"/>
              <a:gd name="connsiteY93" fmla="*/ 1964158 h 3583670"/>
              <a:gd name="connsiteX94" fmla="*/ 1162050 w 2163343"/>
              <a:gd name="connsiteY94" fmla="*/ 1945108 h 3583670"/>
              <a:gd name="connsiteX95" fmla="*/ 1219200 w 2163343"/>
              <a:gd name="connsiteY95" fmla="*/ 1897483 h 3583670"/>
              <a:gd name="connsiteX96" fmla="*/ 1257300 w 2163343"/>
              <a:gd name="connsiteY96" fmla="*/ 1878433 h 3583670"/>
              <a:gd name="connsiteX97" fmla="*/ 1266825 w 2163343"/>
              <a:gd name="connsiteY97" fmla="*/ 1849858 h 3583670"/>
              <a:gd name="connsiteX98" fmla="*/ 1323975 w 2163343"/>
              <a:gd name="connsiteY98" fmla="*/ 1802233 h 3583670"/>
              <a:gd name="connsiteX99" fmla="*/ 1343025 w 2163343"/>
              <a:gd name="connsiteY99" fmla="*/ 1764133 h 3583670"/>
              <a:gd name="connsiteX100" fmla="*/ 1400175 w 2163343"/>
              <a:gd name="connsiteY100" fmla="*/ 1726033 h 3583670"/>
              <a:gd name="connsiteX101" fmla="*/ 1419225 w 2163343"/>
              <a:gd name="connsiteY101" fmla="*/ 1440283 h 3583670"/>
              <a:gd name="connsiteX102" fmla="*/ 1438275 w 2163343"/>
              <a:gd name="connsiteY102" fmla="*/ 1392658 h 3583670"/>
              <a:gd name="connsiteX103" fmla="*/ 1457325 w 2163343"/>
              <a:gd name="connsiteY103" fmla="*/ 1306933 h 3583670"/>
              <a:gd name="connsiteX104" fmla="*/ 1447800 w 2163343"/>
              <a:gd name="connsiteY104" fmla="*/ 1183108 h 3583670"/>
              <a:gd name="connsiteX105" fmla="*/ 1438275 w 2163343"/>
              <a:gd name="connsiteY105" fmla="*/ 1145008 h 3583670"/>
              <a:gd name="connsiteX106" fmla="*/ 1409700 w 2163343"/>
              <a:gd name="connsiteY106" fmla="*/ 1125958 h 3583670"/>
              <a:gd name="connsiteX107" fmla="*/ 1390650 w 2163343"/>
              <a:gd name="connsiteY107" fmla="*/ 1097383 h 3583670"/>
              <a:gd name="connsiteX108" fmla="*/ 1362075 w 2163343"/>
              <a:gd name="connsiteY108" fmla="*/ 1078333 h 3583670"/>
              <a:gd name="connsiteX109" fmla="*/ 1343025 w 2163343"/>
              <a:gd name="connsiteY109" fmla="*/ 1002133 h 3583670"/>
              <a:gd name="connsiteX110" fmla="*/ 1314450 w 2163343"/>
              <a:gd name="connsiteY110" fmla="*/ 935458 h 3583670"/>
              <a:gd name="connsiteX111" fmla="*/ 1314450 w 2163343"/>
              <a:gd name="connsiteY111" fmla="*/ 449683 h 3583670"/>
              <a:gd name="connsiteX112" fmla="*/ 1295400 w 2163343"/>
              <a:gd name="connsiteY112" fmla="*/ 392533 h 3583670"/>
              <a:gd name="connsiteX113" fmla="*/ 1266825 w 2163343"/>
              <a:gd name="connsiteY113" fmla="*/ 306808 h 3583670"/>
              <a:gd name="connsiteX114" fmla="*/ 1257300 w 2163343"/>
              <a:gd name="connsiteY114" fmla="*/ 278233 h 3583670"/>
              <a:gd name="connsiteX115" fmla="*/ 1247775 w 2163343"/>
              <a:gd name="connsiteY115" fmla="*/ 249658 h 3583670"/>
              <a:gd name="connsiteX116" fmla="*/ 1228725 w 2163343"/>
              <a:gd name="connsiteY116" fmla="*/ 106783 h 3583670"/>
              <a:gd name="connsiteX117" fmla="*/ 1190625 w 2163343"/>
              <a:gd name="connsiteY117" fmla="*/ 40108 h 3583670"/>
              <a:gd name="connsiteX118" fmla="*/ 1181100 w 2163343"/>
              <a:gd name="connsiteY118" fmla="*/ 11533 h 3583670"/>
              <a:gd name="connsiteX119" fmla="*/ 1133475 w 2163343"/>
              <a:gd name="connsiteY119" fmla="*/ 2008 h 3583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163343" h="3583670">
                <a:moveTo>
                  <a:pt x="1419225" y="11533"/>
                </a:moveTo>
                <a:cubicBezTo>
                  <a:pt x="1438275" y="30583"/>
                  <a:pt x="1451361" y="58677"/>
                  <a:pt x="1476375" y="68683"/>
                </a:cubicBezTo>
                <a:cubicBezTo>
                  <a:pt x="1515503" y="84334"/>
                  <a:pt x="1531896" y="86104"/>
                  <a:pt x="1562100" y="116308"/>
                </a:cubicBezTo>
                <a:cubicBezTo>
                  <a:pt x="1570195" y="124403"/>
                  <a:pt x="1573821" y="136089"/>
                  <a:pt x="1581150" y="144883"/>
                </a:cubicBezTo>
                <a:cubicBezTo>
                  <a:pt x="1589774" y="155231"/>
                  <a:pt x="1601101" y="163110"/>
                  <a:pt x="1609725" y="173458"/>
                </a:cubicBezTo>
                <a:cubicBezTo>
                  <a:pt x="1617054" y="182252"/>
                  <a:pt x="1620680" y="193938"/>
                  <a:pt x="1628775" y="202033"/>
                </a:cubicBezTo>
                <a:cubicBezTo>
                  <a:pt x="1669039" y="242297"/>
                  <a:pt x="1674499" y="198232"/>
                  <a:pt x="1714500" y="278233"/>
                </a:cubicBezTo>
                <a:cubicBezTo>
                  <a:pt x="1720850" y="290933"/>
                  <a:pt x="1726505" y="304005"/>
                  <a:pt x="1733550" y="316333"/>
                </a:cubicBezTo>
                <a:cubicBezTo>
                  <a:pt x="1739230" y="326272"/>
                  <a:pt x="1747951" y="334447"/>
                  <a:pt x="1752600" y="344908"/>
                </a:cubicBezTo>
                <a:cubicBezTo>
                  <a:pt x="1767690" y="378861"/>
                  <a:pt x="1764832" y="404765"/>
                  <a:pt x="1790700" y="430633"/>
                </a:cubicBezTo>
                <a:cubicBezTo>
                  <a:pt x="1798795" y="438728"/>
                  <a:pt x="1809750" y="443333"/>
                  <a:pt x="1819275" y="449683"/>
                </a:cubicBezTo>
                <a:cubicBezTo>
                  <a:pt x="1866573" y="520629"/>
                  <a:pt x="1805784" y="433494"/>
                  <a:pt x="1866900" y="506833"/>
                </a:cubicBezTo>
                <a:cubicBezTo>
                  <a:pt x="1906587" y="554458"/>
                  <a:pt x="1862137" y="519533"/>
                  <a:pt x="1914525" y="554458"/>
                </a:cubicBezTo>
                <a:cubicBezTo>
                  <a:pt x="1920875" y="563983"/>
                  <a:pt x="1926246" y="574239"/>
                  <a:pt x="1933575" y="583033"/>
                </a:cubicBezTo>
                <a:cubicBezTo>
                  <a:pt x="1942199" y="593381"/>
                  <a:pt x="1954678" y="600400"/>
                  <a:pt x="1962150" y="611608"/>
                </a:cubicBezTo>
                <a:cubicBezTo>
                  <a:pt x="1971654" y="625865"/>
                  <a:pt x="1977994" y="678190"/>
                  <a:pt x="1981200" y="687808"/>
                </a:cubicBezTo>
                <a:cubicBezTo>
                  <a:pt x="1985690" y="701278"/>
                  <a:pt x="1995264" y="712613"/>
                  <a:pt x="2000250" y="725908"/>
                </a:cubicBezTo>
                <a:cubicBezTo>
                  <a:pt x="2004847" y="738165"/>
                  <a:pt x="2006600" y="751308"/>
                  <a:pt x="2009775" y="764008"/>
                </a:cubicBezTo>
                <a:cubicBezTo>
                  <a:pt x="2012950" y="827508"/>
                  <a:pt x="2013792" y="891168"/>
                  <a:pt x="2019300" y="954508"/>
                </a:cubicBezTo>
                <a:cubicBezTo>
                  <a:pt x="2021898" y="984383"/>
                  <a:pt x="2055562" y="1021295"/>
                  <a:pt x="2066925" y="1040233"/>
                </a:cubicBezTo>
                <a:cubicBezTo>
                  <a:pt x="2074230" y="1052409"/>
                  <a:pt x="2079625" y="1065633"/>
                  <a:pt x="2085975" y="1078333"/>
                </a:cubicBezTo>
                <a:cubicBezTo>
                  <a:pt x="2115108" y="1224000"/>
                  <a:pt x="2070426" y="994563"/>
                  <a:pt x="2105025" y="1202158"/>
                </a:cubicBezTo>
                <a:cubicBezTo>
                  <a:pt x="2107177" y="1215071"/>
                  <a:pt x="2112398" y="1227345"/>
                  <a:pt x="2114550" y="1240258"/>
                </a:cubicBezTo>
                <a:cubicBezTo>
                  <a:pt x="2121409" y="1281413"/>
                  <a:pt x="2131369" y="1386651"/>
                  <a:pt x="2133600" y="1421233"/>
                </a:cubicBezTo>
                <a:cubicBezTo>
                  <a:pt x="2137693" y="1484680"/>
                  <a:pt x="2139159" y="1548277"/>
                  <a:pt x="2143125" y="1611733"/>
                </a:cubicBezTo>
                <a:cubicBezTo>
                  <a:pt x="2150296" y="1726477"/>
                  <a:pt x="2141397" y="1692274"/>
                  <a:pt x="2162175" y="1754608"/>
                </a:cubicBezTo>
                <a:cubicBezTo>
                  <a:pt x="2141886" y="1937210"/>
                  <a:pt x="2163343" y="1766650"/>
                  <a:pt x="2143125" y="1887958"/>
                </a:cubicBezTo>
                <a:cubicBezTo>
                  <a:pt x="2132333" y="1952711"/>
                  <a:pt x="2138704" y="1941530"/>
                  <a:pt x="2124075" y="1992733"/>
                </a:cubicBezTo>
                <a:cubicBezTo>
                  <a:pt x="2121317" y="2002387"/>
                  <a:pt x="2119531" y="2012591"/>
                  <a:pt x="2114550" y="2021308"/>
                </a:cubicBezTo>
                <a:cubicBezTo>
                  <a:pt x="2106674" y="2035091"/>
                  <a:pt x="2095500" y="2046708"/>
                  <a:pt x="2085975" y="2059408"/>
                </a:cubicBezTo>
                <a:cubicBezTo>
                  <a:pt x="2082800" y="2068933"/>
                  <a:pt x="2083550" y="2080883"/>
                  <a:pt x="2076450" y="2087983"/>
                </a:cubicBezTo>
                <a:cubicBezTo>
                  <a:pt x="1994125" y="2170308"/>
                  <a:pt x="2041335" y="2083208"/>
                  <a:pt x="1990725" y="2164183"/>
                </a:cubicBezTo>
                <a:cubicBezTo>
                  <a:pt x="1983200" y="2176224"/>
                  <a:pt x="1979928" y="2190729"/>
                  <a:pt x="1971675" y="2202283"/>
                </a:cubicBezTo>
                <a:cubicBezTo>
                  <a:pt x="1915389" y="2281084"/>
                  <a:pt x="1967243" y="2183845"/>
                  <a:pt x="1924050" y="2259433"/>
                </a:cubicBezTo>
                <a:cubicBezTo>
                  <a:pt x="1917005" y="2271761"/>
                  <a:pt x="1912305" y="2285357"/>
                  <a:pt x="1905000" y="2297533"/>
                </a:cubicBezTo>
                <a:cubicBezTo>
                  <a:pt x="1893220" y="2317166"/>
                  <a:pt x="1879600" y="2335633"/>
                  <a:pt x="1866900" y="2354683"/>
                </a:cubicBezTo>
                <a:lnTo>
                  <a:pt x="1847850" y="2383258"/>
                </a:lnTo>
                <a:cubicBezTo>
                  <a:pt x="1822258" y="2421646"/>
                  <a:pt x="1806987" y="2448600"/>
                  <a:pt x="1762125" y="2478508"/>
                </a:cubicBezTo>
                <a:lnTo>
                  <a:pt x="1704975" y="2516608"/>
                </a:lnTo>
                <a:lnTo>
                  <a:pt x="1676400" y="2535658"/>
                </a:lnTo>
                <a:cubicBezTo>
                  <a:pt x="1666875" y="2542008"/>
                  <a:pt x="1659117" y="2552826"/>
                  <a:pt x="1647825" y="2554708"/>
                </a:cubicBezTo>
                <a:lnTo>
                  <a:pt x="1590675" y="2564233"/>
                </a:lnTo>
                <a:cubicBezTo>
                  <a:pt x="1550794" y="2584173"/>
                  <a:pt x="1540178" y="2586155"/>
                  <a:pt x="1504950" y="2621383"/>
                </a:cubicBezTo>
                <a:cubicBezTo>
                  <a:pt x="1496855" y="2629478"/>
                  <a:pt x="1493995" y="2641863"/>
                  <a:pt x="1485900" y="2649958"/>
                </a:cubicBezTo>
                <a:cubicBezTo>
                  <a:pt x="1477805" y="2658053"/>
                  <a:pt x="1466119" y="2661679"/>
                  <a:pt x="1457325" y="2669008"/>
                </a:cubicBezTo>
                <a:cubicBezTo>
                  <a:pt x="1413860" y="2705229"/>
                  <a:pt x="1442774" y="2698136"/>
                  <a:pt x="1381125" y="2726158"/>
                </a:cubicBezTo>
                <a:cubicBezTo>
                  <a:pt x="1362844" y="2734467"/>
                  <a:pt x="1343541" y="2740693"/>
                  <a:pt x="1323975" y="2745208"/>
                </a:cubicBezTo>
                <a:cubicBezTo>
                  <a:pt x="1293510" y="2752238"/>
                  <a:pt x="1196793" y="2760655"/>
                  <a:pt x="1171575" y="2764258"/>
                </a:cubicBezTo>
                <a:cubicBezTo>
                  <a:pt x="1155548" y="2766548"/>
                  <a:pt x="1139919" y="2771121"/>
                  <a:pt x="1123950" y="2773783"/>
                </a:cubicBezTo>
                <a:cubicBezTo>
                  <a:pt x="1101805" y="2777474"/>
                  <a:pt x="1079500" y="2780133"/>
                  <a:pt x="1057275" y="2783308"/>
                </a:cubicBezTo>
                <a:cubicBezTo>
                  <a:pt x="1047750" y="2789658"/>
                  <a:pt x="1034767" y="2792650"/>
                  <a:pt x="1028700" y="2802358"/>
                </a:cubicBezTo>
                <a:cubicBezTo>
                  <a:pt x="1018057" y="2819386"/>
                  <a:pt x="1009650" y="2859508"/>
                  <a:pt x="1009650" y="2859508"/>
                </a:cubicBezTo>
                <a:cubicBezTo>
                  <a:pt x="995781" y="3164627"/>
                  <a:pt x="1070550" y="3059533"/>
                  <a:pt x="742950" y="3059533"/>
                </a:cubicBezTo>
                <a:cubicBezTo>
                  <a:pt x="726761" y="3059533"/>
                  <a:pt x="711200" y="3065883"/>
                  <a:pt x="695325" y="3069058"/>
                </a:cubicBezTo>
                <a:cubicBezTo>
                  <a:pt x="648913" y="3138676"/>
                  <a:pt x="705564" y="3051140"/>
                  <a:pt x="657225" y="3135733"/>
                </a:cubicBezTo>
                <a:cubicBezTo>
                  <a:pt x="651545" y="3145672"/>
                  <a:pt x="644525" y="3154783"/>
                  <a:pt x="638175" y="3164308"/>
                </a:cubicBezTo>
                <a:cubicBezTo>
                  <a:pt x="616740" y="3250048"/>
                  <a:pt x="641422" y="3144823"/>
                  <a:pt x="619125" y="3278608"/>
                </a:cubicBezTo>
                <a:cubicBezTo>
                  <a:pt x="616973" y="3291521"/>
                  <a:pt x="616862" y="3305816"/>
                  <a:pt x="609600" y="3316708"/>
                </a:cubicBezTo>
                <a:cubicBezTo>
                  <a:pt x="595748" y="3337486"/>
                  <a:pt x="562839" y="3339309"/>
                  <a:pt x="542925" y="3345283"/>
                </a:cubicBezTo>
                <a:cubicBezTo>
                  <a:pt x="443601" y="3375080"/>
                  <a:pt x="527064" y="3359745"/>
                  <a:pt x="400050" y="3373858"/>
                </a:cubicBezTo>
                <a:cubicBezTo>
                  <a:pt x="387350" y="3377033"/>
                  <a:pt x="373982" y="3378226"/>
                  <a:pt x="361950" y="3383383"/>
                </a:cubicBezTo>
                <a:cubicBezTo>
                  <a:pt x="351428" y="3387892"/>
                  <a:pt x="343614" y="3397313"/>
                  <a:pt x="333375" y="3402433"/>
                </a:cubicBezTo>
                <a:cubicBezTo>
                  <a:pt x="324395" y="3406923"/>
                  <a:pt x="314325" y="3408783"/>
                  <a:pt x="304800" y="3411958"/>
                </a:cubicBezTo>
                <a:cubicBezTo>
                  <a:pt x="288035" y="3462253"/>
                  <a:pt x="300844" y="3432179"/>
                  <a:pt x="257175" y="3497683"/>
                </a:cubicBezTo>
                <a:lnTo>
                  <a:pt x="238125" y="3526258"/>
                </a:lnTo>
                <a:cubicBezTo>
                  <a:pt x="231775" y="3535783"/>
                  <a:pt x="229935" y="3551213"/>
                  <a:pt x="219075" y="3554833"/>
                </a:cubicBezTo>
                <a:lnTo>
                  <a:pt x="190500" y="3564358"/>
                </a:lnTo>
                <a:cubicBezTo>
                  <a:pt x="158750" y="3561183"/>
                  <a:pt x="108910" y="3583670"/>
                  <a:pt x="95250" y="3554833"/>
                </a:cubicBezTo>
                <a:cubicBezTo>
                  <a:pt x="70747" y="3503105"/>
                  <a:pt x="100211" y="3440439"/>
                  <a:pt x="104775" y="3383383"/>
                </a:cubicBezTo>
                <a:cubicBezTo>
                  <a:pt x="106565" y="3361004"/>
                  <a:pt x="110886" y="3338898"/>
                  <a:pt x="114300" y="3316708"/>
                </a:cubicBezTo>
                <a:cubicBezTo>
                  <a:pt x="124199" y="3252367"/>
                  <a:pt x="128335" y="3237007"/>
                  <a:pt x="142875" y="3164308"/>
                </a:cubicBezTo>
                <a:cubicBezTo>
                  <a:pt x="146050" y="3088108"/>
                  <a:pt x="139862" y="3010936"/>
                  <a:pt x="152400" y="2935708"/>
                </a:cubicBezTo>
                <a:cubicBezTo>
                  <a:pt x="156957" y="2908365"/>
                  <a:pt x="198442" y="2870616"/>
                  <a:pt x="219075" y="2849983"/>
                </a:cubicBezTo>
                <a:cubicBezTo>
                  <a:pt x="196694" y="2760458"/>
                  <a:pt x="229579" y="2840703"/>
                  <a:pt x="76200" y="2802358"/>
                </a:cubicBezTo>
                <a:cubicBezTo>
                  <a:pt x="65094" y="2799582"/>
                  <a:pt x="64479" y="2782577"/>
                  <a:pt x="57150" y="2773783"/>
                </a:cubicBezTo>
                <a:cubicBezTo>
                  <a:pt x="34231" y="2746281"/>
                  <a:pt x="28097" y="2744889"/>
                  <a:pt x="0" y="2726158"/>
                </a:cubicBezTo>
                <a:cubicBezTo>
                  <a:pt x="3233" y="2706760"/>
                  <a:pt x="3657" y="2656007"/>
                  <a:pt x="28575" y="2640433"/>
                </a:cubicBezTo>
                <a:cubicBezTo>
                  <a:pt x="45603" y="2629790"/>
                  <a:pt x="69017" y="2632522"/>
                  <a:pt x="85725" y="2621383"/>
                </a:cubicBezTo>
                <a:cubicBezTo>
                  <a:pt x="104775" y="2608683"/>
                  <a:pt x="120663" y="2588836"/>
                  <a:pt x="142875" y="2583283"/>
                </a:cubicBezTo>
                <a:cubicBezTo>
                  <a:pt x="155082" y="2580231"/>
                  <a:pt x="195885" y="2571065"/>
                  <a:pt x="209550" y="2564233"/>
                </a:cubicBezTo>
                <a:cubicBezTo>
                  <a:pt x="219789" y="2559113"/>
                  <a:pt x="228600" y="2551533"/>
                  <a:pt x="238125" y="2545183"/>
                </a:cubicBezTo>
                <a:cubicBezTo>
                  <a:pt x="241300" y="2519783"/>
                  <a:pt x="222549" y="2474003"/>
                  <a:pt x="247650" y="2468983"/>
                </a:cubicBezTo>
                <a:cubicBezTo>
                  <a:pt x="353549" y="2447803"/>
                  <a:pt x="463503" y="2478508"/>
                  <a:pt x="571500" y="2478508"/>
                </a:cubicBezTo>
                <a:cubicBezTo>
                  <a:pt x="600251" y="2478508"/>
                  <a:pt x="628650" y="2472158"/>
                  <a:pt x="657225" y="2468983"/>
                </a:cubicBezTo>
                <a:cubicBezTo>
                  <a:pt x="663575" y="2459458"/>
                  <a:pt x="671155" y="2450647"/>
                  <a:pt x="676275" y="2440408"/>
                </a:cubicBezTo>
                <a:cubicBezTo>
                  <a:pt x="698877" y="2395205"/>
                  <a:pt x="682877" y="2347045"/>
                  <a:pt x="676275" y="2297533"/>
                </a:cubicBezTo>
                <a:cubicBezTo>
                  <a:pt x="674948" y="2287581"/>
                  <a:pt x="671240" y="2277938"/>
                  <a:pt x="666750" y="2268958"/>
                </a:cubicBezTo>
                <a:cubicBezTo>
                  <a:pt x="629821" y="2195100"/>
                  <a:pt x="662116" y="2283632"/>
                  <a:pt x="638175" y="2211808"/>
                </a:cubicBezTo>
                <a:cubicBezTo>
                  <a:pt x="647700" y="2180058"/>
                  <a:pt x="641700" y="2138268"/>
                  <a:pt x="666750" y="2116558"/>
                </a:cubicBezTo>
                <a:cubicBezTo>
                  <a:pt x="696428" y="2090837"/>
                  <a:pt x="743793" y="2100402"/>
                  <a:pt x="781050" y="2087983"/>
                </a:cubicBezTo>
                <a:cubicBezTo>
                  <a:pt x="800100" y="2081633"/>
                  <a:pt x="820239" y="2077913"/>
                  <a:pt x="838200" y="2068933"/>
                </a:cubicBezTo>
                <a:cubicBezTo>
                  <a:pt x="951604" y="2012231"/>
                  <a:pt x="847202" y="2042870"/>
                  <a:pt x="933450" y="2021308"/>
                </a:cubicBezTo>
                <a:cubicBezTo>
                  <a:pt x="942975" y="2014958"/>
                  <a:pt x="951564" y="2006907"/>
                  <a:pt x="962025" y="2002258"/>
                </a:cubicBezTo>
                <a:cubicBezTo>
                  <a:pt x="997163" y="1986641"/>
                  <a:pt x="1060780" y="1972807"/>
                  <a:pt x="1095375" y="1964158"/>
                </a:cubicBezTo>
                <a:cubicBezTo>
                  <a:pt x="1107582" y="1961106"/>
                  <a:pt x="1148385" y="1951940"/>
                  <a:pt x="1162050" y="1945108"/>
                </a:cubicBezTo>
                <a:cubicBezTo>
                  <a:pt x="1212442" y="1919912"/>
                  <a:pt x="1170047" y="1932592"/>
                  <a:pt x="1219200" y="1897483"/>
                </a:cubicBezTo>
                <a:cubicBezTo>
                  <a:pt x="1230754" y="1889230"/>
                  <a:pt x="1244600" y="1884783"/>
                  <a:pt x="1257300" y="1878433"/>
                </a:cubicBezTo>
                <a:cubicBezTo>
                  <a:pt x="1260475" y="1868908"/>
                  <a:pt x="1261256" y="1858212"/>
                  <a:pt x="1266825" y="1849858"/>
                </a:cubicBezTo>
                <a:cubicBezTo>
                  <a:pt x="1281493" y="1827856"/>
                  <a:pt x="1302890" y="1816290"/>
                  <a:pt x="1323975" y="1802233"/>
                </a:cubicBezTo>
                <a:cubicBezTo>
                  <a:pt x="1330325" y="1789533"/>
                  <a:pt x="1332985" y="1774173"/>
                  <a:pt x="1343025" y="1764133"/>
                </a:cubicBezTo>
                <a:cubicBezTo>
                  <a:pt x="1359214" y="1747944"/>
                  <a:pt x="1400175" y="1726033"/>
                  <a:pt x="1400175" y="1726033"/>
                </a:cubicBezTo>
                <a:cubicBezTo>
                  <a:pt x="1439295" y="1608673"/>
                  <a:pt x="1388244" y="1770744"/>
                  <a:pt x="1419225" y="1440283"/>
                </a:cubicBezTo>
                <a:cubicBezTo>
                  <a:pt x="1420821" y="1423260"/>
                  <a:pt x="1432868" y="1408878"/>
                  <a:pt x="1438275" y="1392658"/>
                </a:cubicBezTo>
                <a:cubicBezTo>
                  <a:pt x="1445001" y="1372481"/>
                  <a:pt x="1453550" y="1325806"/>
                  <a:pt x="1457325" y="1306933"/>
                </a:cubicBezTo>
                <a:cubicBezTo>
                  <a:pt x="1454150" y="1265658"/>
                  <a:pt x="1452637" y="1224221"/>
                  <a:pt x="1447800" y="1183108"/>
                </a:cubicBezTo>
                <a:cubicBezTo>
                  <a:pt x="1446270" y="1170107"/>
                  <a:pt x="1445537" y="1155900"/>
                  <a:pt x="1438275" y="1145008"/>
                </a:cubicBezTo>
                <a:cubicBezTo>
                  <a:pt x="1431925" y="1135483"/>
                  <a:pt x="1419225" y="1132308"/>
                  <a:pt x="1409700" y="1125958"/>
                </a:cubicBezTo>
                <a:cubicBezTo>
                  <a:pt x="1403350" y="1116433"/>
                  <a:pt x="1398745" y="1105478"/>
                  <a:pt x="1390650" y="1097383"/>
                </a:cubicBezTo>
                <a:cubicBezTo>
                  <a:pt x="1382555" y="1089288"/>
                  <a:pt x="1367195" y="1088572"/>
                  <a:pt x="1362075" y="1078333"/>
                </a:cubicBezTo>
                <a:cubicBezTo>
                  <a:pt x="1350366" y="1054915"/>
                  <a:pt x="1354734" y="1025551"/>
                  <a:pt x="1343025" y="1002133"/>
                </a:cubicBezTo>
                <a:cubicBezTo>
                  <a:pt x="1319485" y="955053"/>
                  <a:pt x="1328465" y="977503"/>
                  <a:pt x="1314450" y="935458"/>
                </a:cubicBezTo>
                <a:cubicBezTo>
                  <a:pt x="1319633" y="774770"/>
                  <a:pt x="1333019" y="610616"/>
                  <a:pt x="1314450" y="449683"/>
                </a:cubicBezTo>
                <a:cubicBezTo>
                  <a:pt x="1312148" y="429735"/>
                  <a:pt x="1301750" y="411583"/>
                  <a:pt x="1295400" y="392533"/>
                </a:cubicBezTo>
                <a:lnTo>
                  <a:pt x="1266825" y="306808"/>
                </a:lnTo>
                <a:lnTo>
                  <a:pt x="1257300" y="278233"/>
                </a:lnTo>
                <a:lnTo>
                  <a:pt x="1247775" y="249658"/>
                </a:lnTo>
                <a:cubicBezTo>
                  <a:pt x="1244793" y="216857"/>
                  <a:pt x="1243871" y="147171"/>
                  <a:pt x="1228725" y="106783"/>
                </a:cubicBezTo>
                <a:cubicBezTo>
                  <a:pt x="1203677" y="39987"/>
                  <a:pt x="1218260" y="95378"/>
                  <a:pt x="1190625" y="40108"/>
                </a:cubicBezTo>
                <a:cubicBezTo>
                  <a:pt x="1186135" y="31128"/>
                  <a:pt x="1188200" y="18633"/>
                  <a:pt x="1181100" y="11533"/>
                </a:cubicBezTo>
                <a:cubicBezTo>
                  <a:pt x="1169567" y="0"/>
                  <a:pt x="1147977" y="2008"/>
                  <a:pt x="1133475" y="2008"/>
                </a:cubicBezTo>
              </a:path>
            </a:pathLst>
          </a:custGeom>
          <a:blipFill>
            <a:blip r:embed="rId7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8153400" y="5638800"/>
            <a:ext cx="838200" cy="1066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 rot="15138304">
            <a:off x="7503055" y="4980258"/>
            <a:ext cx="1295400" cy="3810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6" name="Explosion 2 25"/>
          <p:cNvSpPr/>
          <p:nvPr/>
        </p:nvSpPr>
        <p:spPr bwMode="auto">
          <a:xfrm>
            <a:off x="6781800" y="2514600"/>
            <a:ext cx="1447800" cy="1219200"/>
          </a:xfrm>
          <a:prstGeom prst="irregularSeal2">
            <a:avLst/>
          </a:prstGeom>
          <a:solidFill>
            <a:srgbClr val="FF33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pic>
        <p:nvPicPr>
          <p:cNvPr id="27" name="Picture 26" descr="thum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08287" y="533400"/>
            <a:ext cx="833026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8" name="Picture 27" descr="thumb?id=1939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70087" y="4876800"/>
            <a:ext cx="854075" cy="109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9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517525"/>
            <a:ext cx="64008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accent1"/>
                </a:solidFill>
              </a:rPr>
              <a:t>U.S. Military Involvement Begins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81000" y="2209800"/>
            <a:ext cx="7391400" cy="4343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Kennedy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elected 1960</a:t>
            </a: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Increases military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“advisors”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 16,000</a:t>
            </a: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1963: JFK supports a Vietnamese military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coup d'état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– Diem and his brother are murdered (Nov. 2)</a:t>
            </a:r>
            <a:endParaRPr lang="en-US" sz="2400" b="1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Kennedy was assassinated just weeks later (Nov. 22)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304800"/>
            <a:ext cx="5867400" cy="11906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accent1"/>
                </a:solidFill>
              </a:rPr>
              <a:t>Escalation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981200"/>
            <a:ext cx="7696200" cy="4343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4675" indent="-574675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LBJ remembers Truman’s “loss” </a:t>
            </a:r>
            <a:b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of China 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Domino Theory </a:t>
            </a:r>
            <a:br>
              <a:rPr lang="en-US" sz="32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revived</a:t>
            </a:r>
            <a:endParaRPr lang="en-US" sz="3200" b="1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4114800" y="3886200"/>
            <a:ext cx="36576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i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I’m not going to be the president who saw Southeast Asia go the way China went.</a:t>
            </a:r>
          </a:p>
        </p:txBody>
      </p:sp>
      <p:pic>
        <p:nvPicPr>
          <p:cNvPr id="12293" name="Picture 14" descr="viet-show5"/>
          <p:cNvPicPr>
            <a:picLocks noChangeAspect="1" noChangeArrowheads="1"/>
          </p:cNvPicPr>
          <p:nvPr/>
        </p:nvPicPr>
        <p:blipFill>
          <a:blip r:embed="rId3" cstate="print">
            <a:lum bright="20000" contrast="6000"/>
          </a:blip>
          <a:srcRect/>
          <a:stretch>
            <a:fillRect/>
          </a:stretch>
        </p:blipFill>
        <p:spPr bwMode="auto">
          <a:xfrm>
            <a:off x="1143000" y="3908425"/>
            <a:ext cx="2667000" cy="2035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7086600" y="2362200"/>
            <a:ext cx="1676400" cy="1525588"/>
            <a:chOff x="4080" y="1248"/>
            <a:chExt cx="1056" cy="961"/>
          </a:xfrm>
        </p:grpSpPr>
        <p:sp>
          <p:nvSpPr>
            <p:cNvPr id="12295" name="AutoShape 17"/>
            <p:cNvSpPr>
              <a:spLocks noChangeAspect="1" noChangeArrowheads="1" noTextEdit="1"/>
            </p:cNvSpPr>
            <p:nvPr/>
          </p:nvSpPr>
          <p:spPr bwMode="auto">
            <a:xfrm>
              <a:off x="4080" y="1248"/>
              <a:ext cx="1056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6" name="Freeform 19"/>
            <p:cNvSpPr>
              <a:spLocks/>
            </p:cNvSpPr>
            <p:nvPr/>
          </p:nvSpPr>
          <p:spPr bwMode="auto">
            <a:xfrm>
              <a:off x="4100" y="1284"/>
              <a:ext cx="1004" cy="584"/>
            </a:xfrm>
            <a:custGeom>
              <a:avLst/>
              <a:gdLst>
                <a:gd name="T0" fmla="*/ 0 w 3011"/>
                <a:gd name="T1" fmla="*/ 0 h 1754"/>
                <a:gd name="T2" fmla="*/ 0 w 3011"/>
                <a:gd name="T3" fmla="*/ 0 h 1754"/>
                <a:gd name="T4" fmla="*/ 0 w 3011"/>
                <a:gd name="T5" fmla="*/ 0 h 1754"/>
                <a:gd name="T6" fmla="*/ 0 w 3011"/>
                <a:gd name="T7" fmla="*/ 0 h 1754"/>
                <a:gd name="T8" fmla="*/ 0 w 3011"/>
                <a:gd name="T9" fmla="*/ 0 h 1754"/>
                <a:gd name="T10" fmla="*/ 0 w 3011"/>
                <a:gd name="T11" fmla="*/ 0 h 17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11"/>
                <a:gd name="T19" fmla="*/ 0 h 1754"/>
                <a:gd name="T20" fmla="*/ 3011 w 3011"/>
                <a:gd name="T21" fmla="*/ 1754 h 17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11" h="1754">
                  <a:moveTo>
                    <a:pt x="29" y="0"/>
                  </a:moveTo>
                  <a:lnTo>
                    <a:pt x="2990" y="2"/>
                  </a:lnTo>
                  <a:lnTo>
                    <a:pt x="3011" y="1576"/>
                  </a:lnTo>
                  <a:lnTo>
                    <a:pt x="0" y="175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97DE0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7" name="Freeform 20"/>
            <p:cNvSpPr>
              <a:spLocks/>
            </p:cNvSpPr>
            <p:nvPr/>
          </p:nvSpPr>
          <p:spPr bwMode="auto">
            <a:xfrm>
              <a:off x="4103" y="1761"/>
              <a:ext cx="1007" cy="424"/>
            </a:xfrm>
            <a:custGeom>
              <a:avLst/>
              <a:gdLst>
                <a:gd name="T0" fmla="*/ 0 w 3020"/>
                <a:gd name="T1" fmla="*/ 0 h 1271"/>
                <a:gd name="T2" fmla="*/ 0 w 3020"/>
                <a:gd name="T3" fmla="*/ 0 h 1271"/>
                <a:gd name="T4" fmla="*/ 0 w 3020"/>
                <a:gd name="T5" fmla="*/ 0 h 1271"/>
                <a:gd name="T6" fmla="*/ 0 w 3020"/>
                <a:gd name="T7" fmla="*/ 0 h 1271"/>
                <a:gd name="T8" fmla="*/ 0 w 3020"/>
                <a:gd name="T9" fmla="*/ 0 h 1271"/>
                <a:gd name="T10" fmla="*/ 0 w 3020"/>
                <a:gd name="T11" fmla="*/ 0 h 12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20"/>
                <a:gd name="T19" fmla="*/ 0 h 1271"/>
                <a:gd name="T20" fmla="*/ 3020 w 3020"/>
                <a:gd name="T21" fmla="*/ 1271 h 12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20" h="1271">
                  <a:moveTo>
                    <a:pt x="6" y="201"/>
                  </a:moveTo>
                  <a:lnTo>
                    <a:pt x="3020" y="0"/>
                  </a:lnTo>
                  <a:lnTo>
                    <a:pt x="2995" y="1271"/>
                  </a:lnTo>
                  <a:lnTo>
                    <a:pt x="0" y="1266"/>
                  </a:lnTo>
                  <a:lnTo>
                    <a:pt x="6" y="201"/>
                  </a:lnTo>
                  <a:close/>
                </a:path>
              </a:pathLst>
            </a:custGeom>
            <a:solidFill>
              <a:srgbClr val="F024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8" name="Freeform 21"/>
            <p:cNvSpPr>
              <a:spLocks/>
            </p:cNvSpPr>
            <p:nvPr/>
          </p:nvSpPr>
          <p:spPr bwMode="auto">
            <a:xfrm>
              <a:off x="4158" y="1985"/>
              <a:ext cx="134" cy="119"/>
            </a:xfrm>
            <a:custGeom>
              <a:avLst/>
              <a:gdLst>
                <a:gd name="T0" fmla="*/ 0 w 401"/>
                <a:gd name="T1" fmla="*/ 0 h 359"/>
                <a:gd name="T2" fmla="*/ 0 w 401"/>
                <a:gd name="T3" fmla="*/ 0 h 359"/>
                <a:gd name="T4" fmla="*/ 0 w 401"/>
                <a:gd name="T5" fmla="*/ 0 h 359"/>
                <a:gd name="T6" fmla="*/ 0 w 401"/>
                <a:gd name="T7" fmla="*/ 0 h 359"/>
                <a:gd name="T8" fmla="*/ 0 w 401"/>
                <a:gd name="T9" fmla="*/ 0 h 3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359"/>
                <a:gd name="T17" fmla="*/ 401 w 401"/>
                <a:gd name="T18" fmla="*/ 359 h 3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359">
                  <a:moveTo>
                    <a:pt x="401" y="359"/>
                  </a:moveTo>
                  <a:lnTo>
                    <a:pt x="0" y="285"/>
                  </a:lnTo>
                  <a:lnTo>
                    <a:pt x="57" y="0"/>
                  </a:lnTo>
                  <a:lnTo>
                    <a:pt x="401" y="3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Freeform 22"/>
            <p:cNvSpPr>
              <a:spLocks/>
            </p:cNvSpPr>
            <p:nvPr/>
          </p:nvSpPr>
          <p:spPr bwMode="auto">
            <a:xfrm>
              <a:off x="4353" y="1906"/>
              <a:ext cx="143" cy="164"/>
            </a:xfrm>
            <a:custGeom>
              <a:avLst/>
              <a:gdLst>
                <a:gd name="T0" fmla="*/ 0 w 431"/>
                <a:gd name="T1" fmla="*/ 0 h 492"/>
                <a:gd name="T2" fmla="*/ 0 w 431"/>
                <a:gd name="T3" fmla="*/ 0 h 492"/>
                <a:gd name="T4" fmla="*/ 0 w 431"/>
                <a:gd name="T5" fmla="*/ 0 h 492"/>
                <a:gd name="T6" fmla="*/ 0 w 431"/>
                <a:gd name="T7" fmla="*/ 0 h 492"/>
                <a:gd name="T8" fmla="*/ 0 w 431"/>
                <a:gd name="T9" fmla="*/ 0 h 4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92"/>
                <a:gd name="T17" fmla="*/ 431 w 431"/>
                <a:gd name="T18" fmla="*/ 492 h 4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92">
                  <a:moveTo>
                    <a:pt x="431" y="492"/>
                  </a:moveTo>
                  <a:lnTo>
                    <a:pt x="0" y="407"/>
                  </a:lnTo>
                  <a:lnTo>
                    <a:pt x="162" y="0"/>
                  </a:lnTo>
                  <a:lnTo>
                    <a:pt x="431" y="4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Freeform 23"/>
            <p:cNvSpPr>
              <a:spLocks/>
            </p:cNvSpPr>
            <p:nvPr/>
          </p:nvSpPr>
          <p:spPr bwMode="auto">
            <a:xfrm>
              <a:off x="4558" y="1824"/>
              <a:ext cx="206" cy="209"/>
            </a:xfrm>
            <a:custGeom>
              <a:avLst/>
              <a:gdLst>
                <a:gd name="T0" fmla="*/ 0 w 619"/>
                <a:gd name="T1" fmla="*/ 0 h 627"/>
                <a:gd name="T2" fmla="*/ 0 w 619"/>
                <a:gd name="T3" fmla="*/ 0 h 627"/>
                <a:gd name="T4" fmla="*/ 0 w 619"/>
                <a:gd name="T5" fmla="*/ 0 h 627"/>
                <a:gd name="T6" fmla="*/ 0 w 619"/>
                <a:gd name="T7" fmla="*/ 0 h 627"/>
                <a:gd name="T8" fmla="*/ 0 w 619"/>
                <a:gd name="T9" fmla="*/ 0 h 627"/>
                <a:gd name="T10" fmla="*/ 0 w 619"/>
                <a:gd name="T11" fmla="*/ 0 h 6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19"/>
                <a:gd name="T19" fmla="*/ 0 h 627"/>
                <a:gd name="T20" fmla="*/ 619 w 619"/>
                <a:gd name="T21" fmla="*/ 627 h 6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19" h="627">
                  <a:moveTo>
                    <a:pt x="619" y="627"/>
                  </a:moveTo>
                  <a:lnTo>
                    <a:pt x="0" y="482"/>
                  </a:lnTo>
                  <a:lnTo>
                    <a:pt x="39" y="0"/>
                  </a:lnTo>
                  <a:lnTo>
                    <a:pt x="475" y="142"/>
                  </a:lnTo>
                  <a:lnTo>
                    <a:pt x="619" y="6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Freeform 24"/>
            <p:cNvSpPr>
              <a:spLocks/>
            </p:cNvSpPr>
            <p:nvPr/>
          </p:nvSpPr>
          <p:spPr bwMode="auto">
            <a:xfrm>
              <a:off x="4782" y="1845"/>
              <a:ext cx="177" cy="154"/>
            </a:xfrm>
            <a:custGeom>
              <a:avLst/>
              <a:gdLst>
                <a:gd name="T0" fmla="*/ 0 w 531"/>
                <a:gd name="T1" fmla="*/ 0 h 463"/>
                <a:gd name="T2" fmla="*/ 0 w 531"/>
                <a:gd name="T3" fmla="*/ 0 h 463"/>
                <a:gd name="T4" fmla="*/ 0 w 531"/>
                <a:gd name="T5" fmla="*/ 0 h 463"/>
                <a:gd name="T6" fmla="*/ 0 w 531"/>
                <a:gd name="T7" fmla="*/ 0 h 463"/>
                <a:gd name="T8" fmla="*/ 0 w 531"/>
                <a:gd name="T9" fmla="*/ 0 h 4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1"/>
                <a:gd name="T16" fmla="*/ 0 h 463"/>
                <a:gd name="T17" fmla="*/ 531 w 531"/>
                <a:gd name="T18" fmla="*/ 463 h 4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1" h="463">
                  <a:moveTo>
                    <a:pt x="531" y="463"/>
                  </a:moveTo>
                  <a:lnTo>
                    <a:pt x="0" y="429"/>
                  </a:lnTo>
                  <a:lnTo>
                    <a:pt x="104" y="0"/>
                  </a:lnTo>
                  <a:lnTo>
                    <a:pt x="531" y="4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Freeform 25"/>
            <p:cNvSpPr>
              <a:spLocks/>
            </p:cNvSpPr>
            <p:nvPr/>
          </p:nvSpPr>
          <p:spPr bwMode="auto">
            <a:xfrm>
              <a:off x="4971" y="1831"/>
              <a:ext cx="140" cy="139"/>
            </a:xfrm>
            <a:custGeom>
              <a:avLst/>
              <a:gdLst>
                <a:gd name="T0" fmla="*/ 0 w 422"/>
                <a:gd name="T1" fmla="*/ 0 h 419"/>
                <a:gd name="T2" fmla="*/ 0 w 422"/>
                <a:gd name="T3" fmla="*/ 0 h 419"/>
                <a:gd name="T4" fmla="*/ 0 w 422"/>
                <a:gd name="T5" fmla="*/ 0 h 419"/>
                <a:gd name="T6" fmla="*/ 0 w 422"/>
                <a:gd name="T7" fmla="*/ 0 h 419"/>
                <a:gd name="T8" fmla="*/ 0 w 422"/>
                <a:gd name="T9" fmla="*/ 0 h 419"/>
                <a:gd name="T10" fmla="*/ 0 w 422"/>
                <a:gd name="T11" fmla="*/ 0 h 4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2"/>
                <a:gd name="T19" fmla="*/ 0 h 419"/>
                <a:gd name="T20" fmla="*/ 422 w 422"/>
                <a:gd name="T21" fmla="*/ 419 h 4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2" h="419">
                  <a:moveTo>
                    <a:pt x="422" y="419"/>
                  </a:moveTo>
                  <a:lnTo>
                    <a:pt x="0" y="345"/>
                  </a:lnTo>
                  <a:lnTo>
                    <a:pt x="6" y="0"/>
                  </a:lnTo>
                  <a:lnTo>
                    <a:pt x="370" y="219"/>
                  </a:lnTo>
                  <a:lnTo>
                    <a:pt x="422" y="4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Freeform 26"/>
            <p:cNvSpPr>
              <a:spLocks/>
            </p:cNvSpPr>
            <p:nvPr/>
          </p:nvSpPr>
          <p:spPr bwMode="auto">
            <a:xfrm>
              <a:off x="4964" y="1631"/>
              <a:ext cx="133" cy="155"/>
            </a:xfrm>
            <a:custGeom>
              <a:avLst/>
              <a:gdLst>
                <a:gd name="T0" fmla="*/ 0 w 397"/>
                <a:gd name="T1" fmla="*/ 0 h 463"/>
                <a:gd name="T2" fmla="*/ 0 w 397"/>
                <a:gd name="T3" fmla="*/ 0 h 463"/>
                <a:gd name="T4" fmla="*/ 0 w 397"/>
                <a:gd name="T5" fmla="*/ 0 h 463"/>
                <a:gd name="T6" fmla="*/ 0 w 397"/>
                <a:gd name="T7" fmla="*/ 0 h 463"/>
                <a:gd name="T8" fmla="*/ 0 w 397"/>
                <a:gd name="T9" fmla="*/ 0 h 463"/>
                <a:gd name="T10" fmla="*/ 0 w 397"/>
                <a:gd name="T11" fmla="*/ 0 h 4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7"/>
                <a:gd name="T19" fmla="*/ 0 h 463"/>
                <a:gd name="T20" fmla="*/ 397 w 397"/>
                <a:gd name="T21" fmla="*/ 463 h 4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7" h="463">
                  <a:moveTo>
                    <a:pt x="0" y="153"/>
                  </a:moveTo>
                  <a:lnTo>
                    <a:pt x="82" y="0"/>
                  </a:lnTo>
                  <a:lnTo>
                    <a:pt x="397" y="144"/>
                  </a:lnTo>
                  <a:lnTo>
                    <a:pt x="367" y="463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Freeform 27"/>
            <p:cNvSpPr>
              <a:spLocks/>
            </p:cNvSpPr>
            <p:nvPr/>
          </p:nvSpPr>
          <p:spPr bwMode="auto">
            <a:xfrm>
              <a:off x="4871" y="1691"/>
              <a:ext cx="243" cy="258"/>
            </a:xfrm>
            <a:custGeom>
              <a:avLst/>
              <a:gdLst>
                <a:gd name="T0" fmla="*/ 0 w 731"/>
                <a:gd name="T1" fmla="*/ 0 h 774"/>
                <a:gd name="T2" fmla="*/ 0 w 731"/>
                <a:gd name="T3" fmla="*/ 0 h 774"/>
                <a:gd name="T4" fmla="*/ 0 w 731"/>
                <a:gd name="T5" fmla="*/ 0 h 774"/>
                <a:gd name="T6" fmla="*/ 0 w 731"/>
                <a:gd name="T7" fmla="*/ 0 h 774"/>
                <a:gd name="T8" fmla="*/ 0 w 731"/>
                <a:gd name="T9" fmla="*/ 0 h 774"/>
                <a:gd name="T10" fmla="*/ 0 w 731"/>
                <a:gd name="T11" fmla="*/ 0 h 774"/>
                <a:gd name="T12" fmla="*/ 0 w 731"/>
                <a:gd name="T13" fmla="*/ 0 h 7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1"/>
                <a:gd name="T22" fmla="*/ 0 h 774"/>
                <a:gd name="T23" fmla="*/ 731 w 731"/>
                <a:gd name="T24" fmla="*/ 774 h 7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1" h="774">
                  <a:moveTo>
                    <a:pt x="731" y="774"/>
                  </a:moveTo>
                  <a:lnTo>
                    <a:pt x="254" y="565"/>
                  </a:lnTo>
                  <a:lnTo>
                    <a:pt x="0" y="0"/>
                  </a:lnTo>
                  <a:lnTo>
                    <a:pt x="487" y="237"/>
                  </a:lnTo>
                  <a:lnTo>
                    <a:pt x="713" y="561"/>
                  </a:lnTo>
                  <a:lnTo>
                    <a:pt x="731" y="774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Freeform 28"/>
            <p:cNvSpPr>
              <a:spLocks/>
            </p:cNvSpPr>
            <p:nvPr/>
          </p:nvSpPr>
          <p:spPr bwMode="auto">
            <a:xfrm>
              <a:off x="4968" y="1704"/>
              <a:ext cx="139" cy="203"/>
            </a:xfrm>
            <a:custGeom>
              <a:avLst/>
              <a:gdLst>
                <a:gd name="T0" fmla="*/ 0 w 417"/>
                <a:gd name="T1" fmla="*/ 0 h 609"/>
                <a:gd name="T2" fmla="*/ 0 w 417"/>
                <a:gd name="T3" fmla="*/ 0 h 609"/>
                <a:gd name="T4" fmla="*/ 0 w 417"/>
                <a:gd name="T5" fmla="*/ 0 h 609"/>
                <a:gd name="T6" fmla="*/ 0 w 417"/>
                <a:gd name="T7" fmla="*/ 0 h 609"/>
                <a:gd name="T8" fmla="*/ 0 w 417"/>
                <a:gd name="T9" fmla="*/ 0 h 609"/>
                <a:gd name="T10" fmla="*/ 0 w 417"/>
                <a:gd name="T11" fmla="*/ 0 h 6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7"/>
                <a:gd name="T19" fmla="*/ 0 h 609"/>
                <a:gd name="T20" fmla="*/ 417 w 417"/>
                <a:gd name="T21" fmla="*/ 609 h 6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7" h="609">
                  <a:moveTo>
                    <a:pt x="192" y="0"/>
                  </a:moveTo>
                  <a:lnTo>
                    <a:pt x="417" y="266"/>
                  </a:lnTo>
                  <a:lnTo>
                    <a:pt x="408" y="609"/>
                  </a:lnTo>
                  <a:lnTo>
                    <a:pt x="0" y="131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6" name="Freeform 29"/>
            <p:cNvSpPr>
              <a:spLocks/>
            </p:cNvSpPr>
            <p:nvPr/>
          </p:nvSpPr>
          <p:spPr bwMode="auto">
            <a:xfrm>
              <a:off x="4949" y="1799"/>
              <a:ext cx="59" cy="39"/>
            </a:xfrm>
            <a:custGeom>
              <a:avLst/>
              <a:gdLst>
                <a:gd name="T0" fmla="*/ 0 w 177"/>
                <a:gd name="T1" fmla="*/ 0 h 118"/>
                <a:gd name="T2" fmla="*/ 0 w 177"/>
                <a:gd name="T3" fmla="*/ 0 h 118"/>
                <a:gd name="T4" fmla="*/ 0 w 177"/>
                <a:gd name="T5" fmla="*/ 0 h 118"/>
                <a:gd name="T6" fmla="*/ 0 w 177"/>
                <a:gd name="T7" fmla="*/ 0 h 118"/>
                <a:gd name="T8" fmla="*/ 0 w 177"/>
                <a:gd name="T9" fmla="*/ 0 h 118"/>
                <a:gd name="T10" fmla="*/ 0 w 177"/>
                <a:gd name="T11" fmla="*/ 0 h 118"/>
                <a:gd name="T12" fmla="*/ 0 w 177"/>
                <a:gd name="T13" fmla="*/ 0 h 118"/>
                <a:gd name="T14" fmla="*/ 0 w 177"/>
                <a:gd name="T15" fmla="*/ 0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7"/>
                <a:gd name="T25" fmla="*/ 0 h 118"/>
                <a:gd name="T26" fmla="*/ 177 w 177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7" h="118">
                  <a:moveTo>
                    <a:pt x="24" y="0"/>
                  </a:moveTo>
                  <a:lnTo>
                    <a:pt x="85" y="5"/>
                  </a:lnTo>
                  <a:lnTo>
                    <a:pt x="172" y="65"/>
                  </a:lnTo>
                  <a:lnTo>
                    <a:pt x="177" y="109"/>
                  </a:lnTo>
                  <a:lnTo>
                    <a:pt x="103" y="118"/>
                  </a:lnTo>
                  <a:lnTo>
                    <a:pt x="0" y="6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Freeform 30"/>
            <p:cNvSpPr>
              <a:spLocks/>
            </p:cNvSpPr>
            <p:nvPr/>
          </p:nvSpPr>
          <p:spPr bwMode="auto">
            <a:xfrm>
              <a:off x="4789" y="1595"/>
              <a:ext cx="243" cy="175"/>
            </a:xfrm>
            <a:custGeom>
              <a:avLst/>
              <a:gdLst>
                <a:gd name="T0" fmla="*/ 0 w 729"/>
                <a:gd name="T1" fmla="*/ 0 h 523"/>
                <a:gd name="T2" fmla="*/ 0 w 729"/>
                <a:gd name="T3" fmla="*/ 0 h 523"/>
                <a:gd name="T4" fmla="*/ 0 w 729"/>
                <a:gd name="T5" fmla="*/ 0 h 523"/>
                <a:gd name="T6" fmla="*/ 0 w 729"/>
                <a:gd name="T7" fmla="*/ 0 h 523"/>
                <a:gd name="T8" fmla="*/ 0 w 729"/>
                <a:gd name="T9" fmla="*/ 0 h 523"/>
                <a:gd name="T10" fmla="*/ 0 w 729"/>
                <a:gd name="T11" fmla="*/ 0 h 5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9"/>
                <a:gd name="T19" fmla="*/ 0 h 523"/>
                <a:gd name="T20" fmla="*/ 729 w 729"/>
                <a:gd name="T21" fmla="*/ 523 h 5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9" h="523">
                  <a:moveTo>
                    <a:pt x="0" y="182"/>
                  </a:moveTo>
                  <a:lnTo>
                    <a:pt x="592" y="523"/>
                  </a:lnTo>
                  <a:lnTo>
                    <a:pt x="729" y="327"/>
                  </a:lnTo>
                  <a:lnTo>
                    <a:pt x="115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Freeform 31"/>
            <p:cNvSpPr>
              <a:spLocks/>
            </p:cNvSpPr>
            <p:nvPr/>
          </p:nvSpPr>
          <p:spPr bwMode="auto">
            <a:xfrm>
              <a:off x="4723" y="1653"/>
              <a:ext cx="236" cy="346"/>
            </a:xfrm>
            <a:custGeom>
              <a:avLst/>
              <a:gdLst>
                <a:gd name="T0" fmla="*/ 0 w 707"/>
                <a:gd name="T1" fmla="*/ 0 h 1038"/>
                <a:gd name="T2" fmla="*/ 0 w 707"/>
                <a:gd name="T3" fmla="*/ 0 h 1038"/>
                <a:gd name="T4" fmla="*/ 0 w 707"/>
                <a:gd name="T5" fmla="*/ 0 h 1038"/>
                <a:gd name="T6" fmla="*/ 0 w 707"/>
                <a:gd name="T7" fmla="*/ 0 h 1038"/>
                <a:gd name="T8" fmla="*/ 0 w 707"/>
                <a:gd name="T9" fmla="*/ 0 h 1038"/>
                <a:gd name="T10" fmla="*/ 0 w 707"/>
                <a:gd name="T11" fmla="*/ 0 h 10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7"/>
                <a:gd name="T19" fmla="*/ 0 h 1038"/>
                <a:gd name="T20" fmla="*/ 707 w 707"/>
                <a:gd name="T21" fmla="*/ 1038 h 10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7" h="1038">
                  <a:moveTo>
                    <a:pt x="707" y="1038"/>
                  </a:moveTo>
                  <a:lnTo>
                    <a:pt x="127" y="737"/>
                  </a:lnTo>
                  <a:lnTo>
                    <a:pt x="0" y="0"/>
                  </a:lnTo>
                  <a:lnTo>
                    <a:pt x="467" y="232"/>
                  </a:lnTo>
                  <a:lnTo>
                    <a:pt x="707" y="1038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Freeform 32"/>
            <p:cNvSpPr>
              <a:spLocks/>
            </p:cNvSpPr>
            <p:nvPr/>
          </p:nvSpPr>
          <p:spPr bwMode="auto">
            <a:xfrm>
              <a:off x="4812" y="1684"/>
              <a:ext cx="209" cy="315"/>
            </a:xfrm>
            <a:custGeom>
              <a:avLst/>
              <a:gdLst>
                <a:gd name="T0" fmla="*/ 0 w 628"/>
                <a:gd name="T1" fmla="*/ 0 h 946"/>
                <a:gd name="T2" fmla="*/ 0 w 628"/>
                <a:gd name="T3" fmla="*/ 0 h 946"/>
                <a:gd name="T4" fmla="*/ 0 w 628"/>
                <a:gd name="T5" fmla="*/ 0 h 946"/>
                <a:gd name="T6" fmla="*/ 0 w 628"/>
                <a:gd name="T7" fmla="*/ 0 h 946"/>
                <a:gd name="T8" fmla="*/ 0 w 628"/>
                <a:gd name="T9" fmla="*/ 0 h 946"/>
                <a:gd name="T10" fmla="*/ 0 w 628"/>
                <a:gd name="T11" fmla="*/ 0 h 9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8"/>
                <a:gd name="T19" fmla="*/ 0 h 946"/>
                <a:gd name="T20" fmla="*/ 628 w 628"/>
                <a:gd name="T21" fmla="*/ 946 h 9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8" h="946">
                  <a:moveTo>
                    <a:pt x="201" y="0"/>
                  </a:moveTo>
                  <a:lnTo>
                    <a:pt x="628" y="772"/>
                  </a:lnTo>
                  <a:lnTo>
                    <a:pt x="441" y="946"/>
                  </a:lnTo>
                  <a:lnTo>
                    <a:pt x="0" y="74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Freeform 33"/>
            <p:cNvSpPr>
              <a:spLocks/>
            </p:cNvSpPr>
            <p:nvPr/>
          </p:nvSpPr>
          <p:spPr bwMode="auto">
            <a:xfrm>
              <a:off x="4635" y="1556"/>
              <a:ext cx="244" cy="181"/>
            </a:xfrm>
            <a:custGeom>
              <a:avLst/>
              <a:gdLst>
                <a:gd name="T0" fmla="*/ 0 w 733"/>
                <a:gd name="T1" fmla="*/ 0 h 541"/>
                <a:gd name="T2" fmla="*/ 0 w 733"/>
                <a:gd name="T3" fmla="*/ 0 h 541"/>
                <a:gd name="T4" fmla="*/ 0 w 733"/>
                <a:gd name="T5" fmla="*/ 0 h 541"/>
                <a:gd name="T6" fmla="*/ 0 w 733"/>
                <a:gd name="T7" fmla="*/ 0 h 541"/>
                <a:gd name="T8" fmla="*/ 0 w 733"/>
                <a:gd name="T9" fmla="*/ 0 h 541"/>
                <a:gd name="T10" fmla="*/ 0 w 733"/>
                <a:gd name="T11" fmla="*/ 0 h 5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3"/>
                <a:gd name="T19" fmla="*/ 0 h 541"/>
                <a:gd name="T20" fmla="*/ 733 w 733"/>
                <a:gd name="T21" fmla="*/ 541 h 5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3" h="541">
                  <a:moveTo>
                    <a:pt x="0" y="162"/>
                  </a:moveTo>
                  <a:lnTo>
                    <a:pt x="153" y="0"/>
                  </a:lnTo>
                  <a:lnTo>
                    <a:pt x="733" y="383"/>
                  </a:lnTo>
                  <a:lnTo>
                    <a:pt x="584" y="541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1" name="Freeform 34"/>
            <p:cNvSpPr>
              <a:spLocks/>
            </p:cNvSpPr>
            <p:nvPr/>
          </p:nvSpPr>
          <p:spPr bwMode="auto">
            <a:xfrm>
              <a:off x="4617" y="1632"/>
              <a:ext cx="223" cy="401"/>
            </a:xfrm>
            <a:custGeom>
              <a:avLst/>
              <a:gdLst>
                <a:gd name="T0" fmla="*/ 0 w 668"/>
                <a:gd name="T1" fmla="*/ 0 h 1202"/>
                <a:gd name="T2" fmla="*/ 0 w 668"/>
                <a:gd name="T3" fmla="*/ 0 h 1202"/>
                <a:gd name="T4" fmla="*/ 0 w 668"/>
                <a:gd name="T5" fmla="*/ 0 h 1202"/>
                <a:gd name="T6" fmla="*/ 0 w 668"/>
                <a:gd name="T7" fmla="*/ 0 h 1202"/>
                <a:gd name="T8" fmla="*/ 0 w 668"/>
                <a:gd name="T9" fmla="*/ 0 h 1202"/>
                <a:gd name="T10" fmla="*/ 0 w 668"/>
                <a:gd name="T11" fmla="*/ 0 h 12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8"/>
                <a:gd name="T19" fmla="*/ 0 h 1202"/>
                <a:gd name="T20" fmla="*/ 668 w 668"/>
                <a:gd name="T21" fmla="*/ 1202 h 12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8" h="1202">
                  <a:moveTo>
                    <a:pt x="351" y="0"/>
                  </a:moveTo>
                  <a:lnTo>
                    <a:pt x="668" y="1042"/>
                  </a:lnTo>
                  <a:lnTo>
                    <a:pt x="441" y="1202"/>
                  </a:lnTo>
                  <a:lnTo>
                    <a:pt x="0" y="98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Freeform 35"/>
            <p:cNvSpPr>
              <a:spLocks/>
            </p:cNvSpPr>
            <p:nvPr/>
          </p:nvSpPr>
          <p:spPr bwMode="auto">
            <a:xfrm>
              <a:off x="4507" y="1569"/>
              <a:ext cx="257" cy="464"/>
            </a:xfrm>
            <a:custGeom>
              <a:avLst/>
              <a:gdLst>
                <a:gd name="T0" fmla="*/ 0 w 772"/>
                <a:gd name="T1" fmla="*/ 0 h 1392"/>
                <a:gd name="T2" fmla="*/ 0 w 772"/>
                <a:gd name="T3" fmla="*/ 0 h 1392"/>
                <a:gd name="T4" fmla="*/ 0 w 772"/>
                <a:gd name="T5" fmla="*/ 0 h 1392"/>
                <a:gd name="T6" fmla="*/ 0 w 772"/>
                <a:gd name="T7" fmla="*/ 0 h 1392"/>
                <a:gd name="T8" fmla="*/ 0 w 772"/>
                <a:gd name="T9" fmla="*/ 0 h 1392"/>
                <a:gd name="T10" fmla="*/ 0 w 772"/>
                <a:gd name="T11" fmla="*/ 0 h 13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2"/>
                <a:gd name="T19" fmla="*/ 0 h 1392"/>
                <a:gd name="T20" fmla="*/ 772 w 772"/>
                <a:gd name="T21" fmla="*/ 1392 h 13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2" h="1392">
                  <a:moveTo>
                    <a:pt x="0" y="0"/>
                  </a:moveTo>
                  <a:lnTo>
                    <a:pt x="295" y="1111"/>
                  </a:lnTo>
                  <a:lnTo>
                    <a:pt x="772" y="1392"/>
                  </a:lnTo>
                  <a:lnTo>
                    <a:pt x="458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Freeform 36"/>
            <p:cNvSpPr>
              <a:spLocks/>
            </p:cNvSpPr>
            <p:nvPr/>
          </p:nvSpPr>
          <p:spPr bwMode="auto">
            <a:xfrm>
              <a:off x="4468" y="1622"/>
              <a:ext cx="116" cy="448"/>
            </a:xfrm>
            <a:custGeom>
              <a:avLst/>
              <a:gdLst>
                <a:gd name="T0" fmla="*/ 0 w 348"/>
                <a:gd name="T1" fmla="*/ 0 h 1346"/>
                <a:gd name="T2" fmla="*/ 0 w 348"/>
                <a:gd name="T3" fmla="*/ 0 h 1346"/>
                <a:gd name="T4" fmla="*/ 0 w 348"/>
                <a:gd name="T5" fmla="*/ 0 h 1346"/>
                <a:gd name="T6" fmla="*/ 0 w 348"/>
                <a:gd name="T7" fmla="*/ 0 h 1346"/>
                <a:gd name="T8" fmla="*/ 0 w 348"/>
                <a:gd name="T9" fmla="*/ 0 h 1346"/>
                <a:gd name="T10" fmla="*/ 0 w 348"/>
                <a:gd name="T11" fmla="*/ 0 h 1346"/>
                <a:gd name="T12" fmla="*/ 0 w 348"/>
                <a:gd name="T13" fmla="*/ 0 h 13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8"/>
                <a:gd name="T22" fmla="*/ 0 h 1346"/>
                <a:gd name="T23" fmla="*/ 348 w 348"/>
                <a:gd name="T24" fmla="*/ 1346 h 13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8" h="1346">
                  <a:moveTo>
                    <a:pt x="348" y="39"/>
                  </a:moveTo>
                  <a:lnTo>
                    <a:pt x="348" y="1291"/>
                  </a:lnTo>
                  <a:lnTo>
                    <a:pt x="86" y="1346"/>
                  </a:lnTo>
                  <a:lnTo>
                    <a:pt x="0" y="1173"/>
                  </a:lnTo>
                  <a:lnTo>
                    <a:pt x="25" y="0"/>
                  </a:lnTo>
                  <a:lnTo>
                    <a:pt x="348" y="39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Freeform 37"/>
            <p:cNvSpPr>
              <a:spLocks/>
            </p:cNvSpPr>
            <p:nvPr/>
          </p:nvSpPr>
          <p:spPr bwMode="auto">
            <a:xfrm>
              <a:off x="4332" y="1543"/>
              <a:ext cx="252" cy="109"/>
            </a:xfrm>
            <a:custGeom>
              <a:avLst/>
              <a:gdLst>
                <a:gd name="T0" fmla="*/ 0 w 755"/>
                <a:gd name="T1" fmla="*/ 0 h 327"/>
                <a:gd name="T2" fmla="*/ 0 w 755"/>
                <a:gd name="T3" fmla="*/ 0 h 327"/>
                <a:gd name="T4" fmla="*/ 0 w 755"/>
                <a:gd name="T5" fmla="*/ 0 h 327"/>
                <a:gd name="T6" fmla="*/ 0 w 755"/>
                <a:gd name="T7" fmla="*/ 0 h 327"/>
                <a:gd name="T8" fmla="*/ 0 w 755"/>
                <a:gd name="T9" fmla="*/ 0 h 327"/>
                <a:gd name="T10" fmla="*/ 0 w 755"/>
                <a:gd name="T11" fmla="*/ 0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5"/>
                <a:gd name="T19" fmla="*/ 0 h 327"/>
                <a:gd name="T20" fmla="*/ 755 w 755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5" h="327">
                  <a:moveTo>
                    <a:pt x="0" y="26"/>
                  </a:moveTo>
                  <a:lnTo>
                    <a:pt x="289" y="0"/>
                  </a:lnTo>
                  <a:lnTo>
                    <a:pt x="755" y="276"/>
                  </a:lnTo>
                  <a:lnTo>
                    <a:pt x="381" y="327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Freeform 38"/>
            <p:cNvSpPr>
              <a:spLocks/>
            </p:cNvSpPr>
            <p:nvPr/>
          </p:nvSpPr>
          <p:spPr bwMode="auto">
            <a:xfrm>
              <a:off x="4332" y="1551"/>
              <a:ext cx="164" cy="519"/>
            </a:xfrm>
            <a:custGeom>
              <a:avLst/>
              <a:gdLst>
                <a:gd name="T0" fmla="*/ 0 w 493"/>
                <a:gd name="T1" fmla="*/ 0 h 1557"/>
                <a:gd name="T2" fmla="*/ 0 w 493"/>
                <a:gd name="T3" fmla="*/ 0 h 1557"/>
                <a:gd name="T4" fmla="*/ 0 w 493"/>
                <a:gd name="T5" fmla="*/ 0 h 1557"/>
                <a:gd name="T6" fmla="*/ 0 w 493"/>
                <a:gd name="T7" fmla="*/ 0 h 1557"/>
                <a:gd name="T8" fmla="*/ 0 w 493"/>
                <a:gd name="T9" fmla="*/ 0 h 1557"/>
                <a:gd name="T10" fmla="*/ 0 w 493"/>
                <a:gd name="T11" fmla="*/ 0 h 15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3"/>
                <a:gd name="T19" fmla="*/ 0 h 1557"/>
                <a:gd name="T20" fmla="*/ 493 w 493"/>
                <a:gd name="T21" fmla="*/ 1557 h 15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3" h="1557">
                  <a:moveTo>
                    <a:pt x="0" y="0"/>
                  </a:moveTo>
                  <a:lnTo>
                    <a:pt x="493" y="281"/>
                  </a:lnTo>
                  <a:lnTo>
                    <a:pt x="493" y="1557"/>
                  </a:lnTo>
                  <a:lnTo>
                    <a:pt x="39" y="1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Freeform 39"/>
            <p:cNvSpPr>
              <a:spLocks/>
            </p:cNvSpPr>
            <p:nvPr/>
          </p:nvSpPr>
          <p:spPr bwMode="auto">
            <a:xfrm>
              <a:off x="4507" y="1534"/>
              <a:ext cx="227" cy="144"/>
            </a:xfrm>
            <a:custGeom>
              <a:avLst/>
              <a:gdLst>
                <a:gd name="T0" fmla="*/ 0 w 682"/>
                <a:gd name="T1" fmla="*/ 0 h 432"/>
                <a:gd name="T2" fmla="*/ 0 w 682"/>
                <a:gd name="T3" fmla="*/ 0 h 432"/>
                <a:gd name="T4" fmla="*/ 0 w 682"/>
                <a:gd name="T5" fmla="*/ 0 h 432"/>
                <a:gd name="T6" fmla="*/ 0 w 682"/>
                <a:gd name="T7" fmla="*/ 0 h 432"/>
                <a:gd name="T8" fmla="*/ 0 w 682"/>
                <a:gd name="T9" fmla="*/ 0 h 432"/>
                <a:gd name="T10" fmla="*/ 0 w 682"/>
                <a:gd name="T11" fmla="*/ 0 h 4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2"/>
                <a:gd name="T19" fmla="*/ 0 h 432"/>
                <a:gd name="T20" fmla="*/ 682 w 682"/>
                <a:gd name="T21" fmla="*/ 432 h 4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2" h="432">
                  <a:moveTo>
                    <a:pt x="0" y="104"/>
                  </a:moveTo>
                  <a:lnTo>
                    <a:pt x="178" y="0"/>
                  </a:lnTo>
                  <a:lnTo>
                    <a:pt x="682" y="294"/>
                  </a:lnTo>
                  <a:lnTo>
                    <a:pt x="488" y="432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Freeform 40"/>
            <p:cNvSpPr>
              <a:spLocks/>
            </p:cNvSpPr>
            <p:nvPr/>
          </p:nvSpPr>
          <p:spPr bwMode="auto">
            <a:xfrm>
              <a:off x="4195" y="1427"/>
              <a:ext cx="173" cy="55"/>
            </a:xfrm>
            <a:custGeom>
              <a:avLst/>
              <a:gdLst>
                <a:gd name="T0" fmla="*/ 0 w 517"/>
                <a:gd name="T1" fmla="*/ 0 h 165"/>
                <a:gd name="T2" fmla="*/ 0 w 517"/>
                <a:gd name="T3" fmla="*/ 0 h 165"/>
                <a:gd name="T4" fmla="*/ 0 w 517"/>
                <a:gd name="T5" fmla="*/ 0 h 165"/>
                <a:gd name="T6" fmla="*/ 0 w 517"/>
                <a:gd name="T7" fmla="*/ 0 h 165"/>
                <a:gd name="T8" fmla="*/ 0 w 517"/>
                <a:gd name="T9" fmla="*/ 0 h 165"/>
                <a:gd name="T10" fmla="*/ 0 w 517"/>
                <a:gd name="T11" fmla="*/ 0 h 1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17"/>
                <a:gd name="T19" fmla="*/ 0 h 165"/>
                <a:gd name="T20" fmla="*/ 517 w 517"/>
                <a:gd name="T21" fmla="*/ 165 h 1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17" h="165">
                  <a:moveTo>
                    <a:pt x="5" y="16"/>
                  </a:moveTo>
                  <a:lnTo>
                    <a:pt x="506" y="0"/>
                  </a:lnTo>
                  <a:lnTo>
                    <a:pt x="517" y="147"/>
                  </a:lnTo>
                  <a:lnTo>
                    <a:pt x="0" y="165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29852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Freeform 41"/>
            <p:cNvSpPr>
              <a:spLocks/>
            </p:cNvSpPr>
            <p:nvPr/>
          </p:nvSpPr>
          <p:spPr bwMode="auto">
            <a:xfrm>
              <a:off x="4505" y="1348"/>
              <a:ext cx="215" cy="57"/>
            </a:xfrm>
            <a:custGeom>
              <a:avLst/>
              <a:gdLst>
                <a:gd name="T0" fmla="*/ 0 w 645"/>
                <a:gd name="T1" fmla="*/ 0 h 172"/>
                <a:gd name="T2" fmla="*/ 0 w 645"/>
                <a:gd name="T3" fmla="*/ 0 h 172"/>
                <a:gd name="T4" fmla="*/ 0 w 645"/>
                <a:gd name="T5" fmla="*/ 0 h 172"/>
                <a:gd name="T6" fmla="*/ 0 w 645"/>
                <a:gd name="T7" fmla="*/ 0 h 172"/>
                <a:gd name="T8" fmla="*/ 0 w 645"/>
                <a:gd name="T9" fmla="*/ 0 h 172"/>
                <a:gd name="T10" fmla="*/ 0 w 645"/>
                <a:gd name="T11" fmla="*/ 0 h 1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5"/>
                <a:gd name="T19" fmla="*/ 0 h 172"/>
                <a:gd name="T20" fmla="*/ 645 w 645"/>
                <a:gd name="T21" fmla="*/ 172 h 1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5" h="172">
                  <a:moveTo>
                    <a:pt x="0" y="10"/>
                  </a:moveTo>
                  <a:lnTo>
                    <a:pt x="645" y="0"/>
                  </a:lnTo>
                  <a:lnTo>
                    <a:pt x="645" y="149"/>
                  </a:lnTo>
                  <a:lnTo>
                    <a:pt x="0" y="17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9852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Freeform 42"/>
            <p:cNvSpPr>
              <a:spLocks/>
            </p:cNvSpPr>
            <p:nvPr/>
          </p:nvSpPr>
          <p:spPr bwMode="auto">
            <a:xfrm>
              <a:off x="4782" y="1451"/>
              <a:ext cx="196" cy="52"/>
            </a:xfrm>
            <a:custGeom>
              <a:avLst/>
              <a:gdLst>
                <a:gd name="T0" fmla="*/ 0 w 587"/>
                <a:gd name="T1" fmla="*/ 0 h 158"/>
                <a:gd name="T2" fmla="*/ 0 w 587"/>
                <a:gd name="T3" fmla="*/ 0 h 158"/>
                <a:gd name="T4" fmla="*/ 0 w 587"/>
                <a:gd name="T5" fmla="*/ 0 h 158"/>
                <a:gd name="T6" fmla="*/ 0 w 587"/>
                <a:gd name="T7" fmla="*/ 0 h 158"/>
                <a:gd name="T8" fmla="*/ 0 w 587"/>
                <a:gd name="T9" fmla="*/ 0 h 158"/>
                <a:gd name="T10" fmla="*/ 0 w 587"/>
                <a:gd name="T11" fmla="*/ 0 h 1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7"/>
                <a:gd name="T19" fmla="*/ 0 h 158"/>
                <a:gd name="T20" fmla="*/ 587 w 587"/>
                <a:gd name="T21" fmla="*/ 158 h 1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7" h="158">
                  <a:moveTo>
                    <a:pt x="7" y="0"/>
                  </a:moveTo>
                  <a:lnTo>
                    <a:pt x="587" y="7"/>
                  </a:lnTo>
                  <a:lnTo>
                    <a:pt x="587" y="158"/>
                  </a:lnTo>
                  <a:lnTo>
                    <a:pt x="0" y="15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9852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Freeform 43"/>
            <p:cNvSpPr>
              <a:spLocks/>
            </p:cNvSpPr>
            <p:nvPr/>
          </p:nvSpPr>
          <p:spPr bwMode="auto">
            <a:xfrm>
              <a:off x="4354" y="1642"/>
              <a:ext cx="60" cy="84"/>
            </a:xfrm>
            <a:custGeom>
              <a:avLst/>
              <a:gdLst>
                <a:gd name="T0" fmla="*/ 0 w 179"/>
                <a:gd name="T1" fmla="*/ 0 h 252"/>
                <a:gd name="T2" fmla="*/ 0 w 179"/>
                <a:gd name="T3" fmla="*/ 0 h 252"/>
                <a:gd name="T4" fmla="*/ 0 w 179"/>
                <a:gd name="T5" fmla="*/ 0 h 252"/>
                <a:gd name="T6" fmla="*/ 0 w 179"/>
                <a:gd name="T7" fmla="*/ 0 h 252"/>
                <a:gd name="T8" fmla="*/ 0 w 179"/>
                <a:gd name="T9" fmla="*/ 0 h 252"/>
                <a:gd name="T10" fmla="*/ 0 w 179"/>
                <a:gd name="T11" fmla="*/ 0 h 252"/>
                <a:gd name="T12" fmla="*/ 0 w 179"/>
                <a:gd name="T13" fmla="*/ 0 h 252"/>
                <a:gd name="T14" fmla="*/ 0 w 179"/>
                <a:gd name="T15" fmla="*/ 0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9"/>
                <a:gd name="T25" fmla="*/ 0 h 252"/>
                <a:gd name="T26" fmla="*/ 179 w 179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9" h="252">
                  <a:moveTo>
                    <a:pt x="0" y="104"/>
                  </a:moveTo>
                  <a:lnTo>
                    <a:pt x="41" y="0"/>
                  </a:lnTo>
                  <a:lnTo>
                    <a:pt x="113" y="35"/>
                  </a:lnTo>
                  <a:lnTo>
                    <a:pt x="179" y="140"/>
                  </a:lnTo>
                  <a:lnTo>
                    <a:pt x="127" y="252"/>
                  </a:lnTo>
                  <a:lnTo>
                    <a:pt x="16" y="23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Freeform 44"/>
            <p:cNvSpPr>
              <a:spLocks/>
            </p:cNvSpPr>
            <p:nvPr/>
          </p:nvSpPr>
          <p:spPr bwMode="auto">
            <a:xfrm>
              <a:off x="4426" y="1668"/>
              <a:ext cx="56" cy="79"/>
            </a:xfrm>
            <a:custGeom>
              <a:avLst/>
              <a:gdLst>
                <a:gd name="T0" fmla="*/ 0 w 168"/>
                <a:gd name="T1" fmla="*/ 0 h 236"/>
                <a:gd name="T2" fmla="*/ 0 w 168"/>
                <a:gd name="T3" fmla="*/ 0 h 236"/>
                <a:gd name="T4" fmla="*/ 0 w 168"/>
                <a:gd name="T5" fmla="*/ 0 h 236"/>
                <a:gd name="T6" fmla="*/ 0 w 168"/>
                <a:gd name="T7" fmla="*/ 0 h 236"/>
                <a:gd name="T8" fmla="*/ 0 w 168"/>
                <a:gd name="T9" fmla="*/ 0 h 236"/>
                <a:gd name="T10" fmla="*/ 0 w 168"/>
                <a:gd name="T11" fmla="*/ 0 h 236"/>
                <a:gd name="T12" fmla="*/ 0 w 168"/>
                <a:gd name="T13" fmla="*/ 0 h 236"/>
                <a:gd name="T14" fmla="*/ 0 w 168"/>
                <a:gd name="T15" fmla="*/ 0 h 2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8"/>
                <a:gd name="T25" fmla="*/ 0 h 236"/>
                <a:gd name="T26" fmla="*/ 168 w 168"/>
                <a:gd name="T27" fmla="*/ 236 h 2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8" h="236">
                  <a:moveTo>
                    <a:pt x="14" y="48"/>
                  </a:moveTo>
                  <a:lnTo>
                    <a:pt x="79" y="0"/>
                  </a:lnTo>
                  <a:lnTo>
                    <a:pt x="149" y="48"/>
                  </a:lnTo>
                  <a:lnTo>
                    <a:pt x="168" y="157"/>
                  </a:lnTo>
                  <a:lnTo>
                    <a:pt x="110" y="236"/>
                  </a:lnTo>
                  <a:lnTo>
                    <a:pt x="0" y="188"/>
                  </a:lnTo>
                  <a:lnTo>
                    <a:pt x="14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Freeform 45"/>
            <p:cNvSpPr>
              <a:spLocks/>
            </p:cNvSpPr>
            <p:nvPr/>
          </p:nvSpPr>
          <p:spPr bwMode="auto">
            <a:xfrm>
              <a:off x="4366" y="1879"/>
              <a:ext cx="55" cy="87"/>
            </a:xfrm>
            <a:custGeom>
              <a:avLst/>
              <a:gdLst>
                <a:gd name="T0" fmla="*/ 0 w 166"/>
                <a:gd name="T1" fmla="*/ 0 h 262"/>
                <a:gd name="T2" fmla="*/ 0 w 166"/>
                <a:gd name="T3" fmla="*/ 0 h 262"/>
                <a:gd name="T4" fmla="*/ 0 w 166"/>
                <a:gd name="T5" fmla="*/ 0 h 262"/>
                <a:gd name="T6" fmla="*/ 0 w 166"/>
                <a:gd name="T7" fmla="*/ 0 h 262"/>
                <a:gd name="T8" fmla="*/ 0 w 166"/>
                <a:gd name="T9" fmla="*/ 0 h 262"/>
                <a:gd name="T10" fmla="*/ 0 w 166"/>
                <a:gd name="T11" fmla="*/ 0 h 262"/>
                <a:gd name="T12" fmla="*/ 0 w 166"/>
                <a:gd name="T13" fmla="*/ 0 h 262"/>
                <a:gd name="T14" fmla="*/ 0 w 166"/>
                <a:gd name="T15" fmla="*/ 0 h 26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6"/>
                <a:gd name="T25" fmla="*/ 0 h 262"/>
                <a:gd name="T26" fmla="*/ 166 w 166"/>
                <a:gd name="T27" fmla="*/ 262 h 26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6" h="262">
                  <a:moveTo>
                    <a:pt x="5" y="60"/>
                  </a:moveTo>
                  <a:lnTo>
                    <a:pt x="64" y="0"/>
                  </a:lnTo>
                  <a:lnTo>
                    <a:pt x="132" y="36"/>
                  </a:lnTo>
                  <a:lnTo>
                    <a:pt x="166" y="155"/>
                  </a:lnTo>
                  <a:lnTo>
                    <a:pt x="108" y="262"/>
                  </a:lnTo>
                  <a:lnTo>
                    <a:pt x="0" y="209"/>
                  </a:lnTo>
                  <a:lnTo>
                    <a:pt x="5" y="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Freeform 46"/>
            <p:cNvSpPr>
              <a:spLocks/>
            </p:cNvSpPr>
            <p:nvPr/>
          </p:nvSpPr>
          <p:spPr bwMode="auto">
            <a:xfrm>
              <a:off x="4601" y="1692"/>
              <a:ext cx="54" cy="66"/>
            </a:xfrm>
            <a:custGeom>
              <a:avLst/>
              <a:gdLst>
                <a:gd name="T0" fmla="*/ 0 w 162"/>
                <a:gd name="T1" fmla="*/ 0 h 198"/>
                <a:gd name="T2" fmla="*/ 0 w 162"/>
                <a:gd name="T3" fmla="*/ 0 h 198"/>
                <a:gd name="T4" fmla="*/ 0 w 162"/>
                <a:gd name="T5" fmla="*/ 0 h 198"/>
                <a:gd name="T6" fmla="*/ 0 w 162"/>
                <a:gd name="T7" fmla="*/ 0 h 198"/>
                <a:gd name="T8" fmla="*/ 0 w 162"/>
                <a:gd name="T9" fmla="*/ 0 h 198"/>
                <a:gd name="T10" fmla="*/ 0 w 162"/>
                <a:gd name="T11" fmla="*/ 0 h 198"/>
                <a:gd name="T12" fmla="*/ 0 w 162"/>
                <a:gd name="T13" fmla="*/ 0 h 198"/>
                <a:gd name="T14" fmla="*/ 0 w 162"/>
                <a:gd name="T15" fmla="*/ 0 h 198"/>
                <a:gd name="T16" fmla="*/ 0 w 162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98"/>
                <a:gd name="T29" fmla="*/ 162 w 162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98">
                  <a:moveTo>
                    <a:pt x="58" y="184"/>
                  </a:moveTo>
                  <a:lnTo>
                    <a:pt x="5" y="105"/>
                  </a:lnTo>
                  <a:lnTo>
                    <a:pt x="0" y="26"/>
                  </a:lnTo>
                  <a:lnTo>
                    <a:pt x="44" y="0"/>
                  </a:lnTo>
                  <a:lnTo>
                    <a:pt x="137" y="49"/>
                  </a:lnTo>
                  <a:lnTo>
                    <a:pt x="162" y="133"/>
                  </a:lnTo>
                  <a:lnTo>
                    <a:pt x="133" y="198"/>
                  </a:lnTo>
                  <a:lnTo>
                    <a:pt x="58" y="18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4" name="Freeform 47"/>
            <p:cNvSpPr>
              <a:spLocks/>
            </p:cNvSpPr>
            <p:nvPr/>
          </p:nvSpPr>
          <p:spPr bwMode="auto">
            <a:xfrm>
              <a:off x="4136" y="1561"/>
              <a:ext cx="243" cy="202"/>
            </a:xfrm>
            <a:custGeom>
              <a:avLst/>
              <a:gdLst>
                <a:gd name="T0" fmla="*/ 0 w 729"/>
                <a:gd name="T1" fmla="*/ 0 h 606"/>
                <a:gd name="T2" fmla="*/ 0 w 729"/>
                <a:gd name="T3" fmla="*/ 0 h 606"/>
                <a:gd name="T4" fmla="*/ 0 w 729"/>
                <a:gd name="T5" fmla="*/ 0 h 606"/>
                <a:gd name="T6" fmla="*/ 0 w 729"/>
                <a:gd name="T7" fmla="*/ 0 h 606"/>
                <a:gd name="T8" fmla="*/ 0 w 729"/>
                <a:gd name="T9" fmla="*/ 0 h 606"/>
                <a:gd name="T10" fmla="*/ 0 w 729"/>
                <a:gd name="T11" fmla="*/ 0 h 6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9"/>
                <a:gd name="T19" fmla="*/ 0 h 606"/>
                <a:gd name="T20" fmla="*/ 729 w 729"/>
                <a:gd name="T21" fmla="*/ 606 h 6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9" h="606">
                  <a:moveTo>
                    <a:pt x="729" y="345"/>
                  </a:moveTo>
                  <a:lnTo>
                    <a:pt x="276" y="0"/>
                  </a:lnTo>
                  <a:lnTo>
                    <a:pt x="0" y="28"/>
                  </a:lnTo>
                  <a:lnTo>
                    <a:pt x="374" y="606"/>
                  </a:lnTo>
                  <a:lnTo>
                    <a:pt x="729" y="345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5" name="Freeform 48"/>
            <p:cNvSpPr>
              <a:spLocks/>
            </p:cNvSpPr>
            <p:nvPr/>
          </p:nvSpPr>
          <p:spPr bwMode="auto">
            <a:xfrm>
              <a:off x="4645" y="1878"/>
              <a:ext cx="62" cy="79"/>
            </a:xfrm>
            <a:custGeom>
              <a:avLst/>
              <a:gdLst>
                <a:gd name="T0" fmla="*/ 0 w 187"/>
                <a:gd name="T1" fmla="*/ 0 h 238"/>
                <a:gd name="T2" fmla="*/ 0 w 187"/>
                <a:gd name="T3" fmla="*/ 0 h 238"/>
                <a:gd name="T4" fmla="*/ 0 w 187"/>
                <a:gd name="T5" fmla="*/ 0 h 238"/>
                <a:gd name="T6" fmla="*/ 0 w 187"/>
                <a:gd name="T7" fmla="*/ 0 h 238"/>
                <a:gd name="T8" fmla="*/ 0 w 187"/>
                <a:gd name="T9" fmla="*/ 0 h 238"/>
                <a:gd name="T10" fmla="*/ 0 w 187"/>
                <a:gd name="T11" fmla="*/ 0 h 238"/>
                <a:gd name="T12" fmla="*/ 0 w 187"/>
                <a:gd name="T13" fmla="*/ 0 h 238"/>
                <a:gd name="T14" fmla="*/ 0 w 187"/>
                <a:gd name="T15" fmla="*/ 0 h 238"/>
                <a:gd name="T16" fmla="*/ 0 w 187"/>
                <a:gd name="T17" fmla="*/ 0 h 2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7"/>
                <a:gd name="T28" fmla="*/ 0 h 238"/>
                <a:gd name="T29" fmla="*/ 187 w 187"/>
                <a:gd name="T30" fmla="*/ 238 h 2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7" h="238">
                  <a:moveTo>
                    <a:pt x="135" y="238"/>
                  </a:moveTo>
                  <a:lnTo>
                    <a:pt x="34" y="159"/>
                  </a:lnTo>
                  <a:lnTo>
                    <a:pt x="0" y="64"/>
                  </a:lnTo>
                  <a:lnTo>
                    <a:pt x="25" y="0"/>
                  </a:lnTo>
                  <a:lnTo>
                    <a:pt x="112" y="12"/>
                  </a:lnTo>
                  <a:lnTo>
                    <a:pt x="170" y="105"/>
                  </a:lnTo>
                  <a:lnTo>
                    <a:pt x="187" y="178"/>
                  </a:lnTo>
                  <a:lnTo>
                    <a:pt x="135" y="2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6" name="Freeform 49"/>
            <p:cNvSpPr>
              <a:spLocks/>
            </p:cNvSpPr>
            <p:nvPr/>
          </p:nvSpPr>
          <p:spPr bwMode="auto">
            <a:xfrm>
              <a:off x="4804" y="1799"/>
              <a:ext cx="59" cy="71"/>
            </a:xfrm>
            <a:custGeom>
              <a:avLst/>
              <a:gdLst>
                <a:gd name="T0" fmla="*/ 0 w 178"/>
                <a:gd name="T1" fmla="*/ 0 h 213"/>
                <a:gd name="T2" fmla="*/ 0 w 178"/>
                <a:gd name="T3" fmla="*/ 0 h 213"/>
                <a:gd name="T4" fmla="*/ 0 w 178"/>
                <a:gd name="T5" fmla="*/ 0 h 213"/>
                <a:gd name="T6" fmla="*/ 0 w 178"/>
                <a:gd name="T7" fmla="*/ 0 h 213"/>
                <a:gd name="T8" fmla="*/ 0 w 178"/>
                <a:gd name="T9" fmla="*/ 0 h 213"/>
                <a:gd name="T10" fmla="*/ 0 w 178"/>
                <a:gd name="T11" fmla="*/ 0 h 213"/>
                <a:gd name="T12" fmla="*/ 0 w 178"/>
                <a:gd name="T13" fmla="*/ 0 h 213"/>
                <a:gd name="T14" fmla="*/ 0 w 178"/>
                <a:gd name="T15" fmla="*/ 0 h 2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8"/>
                <a:gd name="T25" fmla="*/ 0 h 213"/>
                <a:gd name="T26" fmla="*/ 178 w 178"/>
                <a:gd name="T27" fmla="*/ 213 h 2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8" h="213">
                  <a:moveTo>
                    <a:pt x="25" y="0"/>
                  </a:moveTo>
                  <a:lnTo>
                    <a:pt x="129" y="65"/>
                  </a:lnTo>
                  <a:lnTo>
                    <a:pt x="178" y="157"/>
                  </a:lnTo>
                  <a:lnTo>
                    <a:pt x="152" y="213"/>
                  </a:lnTo>
                  <a:lnTo>
                    <a:pt x="63" y="197"/>
                  </a:lnTo>
                  <a:lnTo>
                    <a:pt x="0" y="8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7" name="Freeform 50"/>
            <p:cNvSpPr>
              <a:spLocks/>
            </p:cNvSpPr>
            <p:nvPr/>
          </p:nvSpPr>
          <p:spPr bwMode="auto">
            <a:xfrm>
              <a:off x="4136" y="1571"/>
              <a:ext cx="199" cy="533"/>
            </a:xfrm>
            <a:custGeom>
              <a:avLst/>
              <a:gdLst>
                <a:gd name="T0" fmla="*/ 0 w 597"/>
                <a:gd name="T1" fmla="*/ 0 h 1601"/>
                <a:gd name="T2" fmla="*/ 0 w 597"/>
                <a:gd name="T3" fmla="*/ 0 h 1601"/>
                <a:gd name="T4" fmla="*/ 0 w 597"/>
                <a:gd name="T5" fmla="*/ 0 h 1601"/>
                <a:gd name="T6" fmla="*/ 0 w 597"/>
                <a:gd name="T7" fmla="*/ 0 h 1601"/>
                <a:gd name="T8" fmla="*/ 0 w 597"/>
                <a:gd name="T9" fmla="*/ 0 h 1601"/>
                <a:gd name="T10" fmla="*/ 0 w 597"/>
                <a:gd name="T11" fmla="*/ 0 h 16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7"/>
                <a:gd name="T19" fmla="*/ 0 h 1601"/>
                <a:gd name="T20" fmla="*/ 597 w 597"/>
                <a:gd name="T21" fmla="*/ 1601 h 16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7" h="1601">
                  <a:moveTo>
                    <a:pt x="467" y="1601"/>
                  </a:moveTo>
                  <a:lnTo>
                    <a:pt x="5" y="1286"/>
                  </a:lnTo>
                  <a:lnTo>
                    <a:pt x="0" y="0"/>
                  </a:lnTo>
                  <a:lnTo>
                    <a:pt x="597" y="439"/>
                  </a:lnTo>
                  <a:lnTo>
                    <a:pt x="467" y="1601"/>
                  </a:lnTo>
                  <a:close/>
                </a:path>
              </a:pathLst>
            </a:custGeom>
            <a:solidFill>
              <a:srgbClr val="3F47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Freeform 51"/>
            <p:cNvSpPr>
              <a:spLocks/>
            </p:cNvSpPr>
            <p:nvPr/>
          </p:nvSpPr>
          <p:spPr bwMode="auto">
            <a:xfrm>
              <a:off x="4292" y="1676"/>
              <a:ext cx="87" cy="428"/>
            </a:xfrm>
            <a:custGeom>
              <a:avLst/>
              <a:gdLst>
                <a:gd name="T0" fmla="*/ 0 w 262"/>
                <a:gd name="T1" fmla="*/ 0 h 1284"/>
                <a:gd name="T2" fmla="*/ 0 w 262"/>
                <a:gd name="T3" fmla="*/ 0 h 1284"/>
                <a:gd name="T4" fmla="*/ 0 w 262"/>
                <a:gd name="T5" fmla="*/ 0 h 1284"/>
                <a:gd name="T6" fmla="*/ 0 w 262"/>
                <a:gd name="T7" fmla="*/ 0 h 1284"/>
                <a:gd name="T8" fmla="*/ 0 w 262"/>
                <a:gd name="T9" fmla="*/ 0 h 1284"/>
                <a:gd name="T10" fmla="*/ 0 w 262"/>
                <a:gd name="T11" fmla="*/ 0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2"/>
                <a:gd name="T19" fmla="*/ 0 h 1284"/>
                <a:gd name="T20" fmla="*/ 262 w 262"/>
                <a:gd name="T21" fmla="*/ 1284 h 12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2" h="1284">
                  <a:moveTo>
                    <a:pt x="0" y="1284"/>
                  </a:moveTo>
                  <a:lnTo>
                    <a:pt x="0" y="36"/>
                  </a:lnTo>
                  <a:lnTo>
                    <a:pt x="262" y="0"/>
                  </a:lnTo>
                  <a:lnTo>
                    <a:pt x="262" y="1232"/>
                  </a:lnTo>
                  <a:lnTo>
                    <a:pt x="0" y="1284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9" name="Freeform 52"/>
            <p:cNvSpPr>
              <a:spLocks/>
            </p:cNvSpPr>
            <p:nvPr/>
          </p:nvSpPr>
          <p:spPr bwMode="auto">
            <a:xfrm>
              <a:off x="4213" y="1697"/>
              <a:ext cx="71" cy="89"/>
            </a:xfrm>
            <a:custGeom>
              <a:avLst/>
              <a:gdLst>
                <a:gd name="T0" fmla="*/ 0 w 213"/>
                <a:gd name="T1" fmla="*/ 0 h 266"/>
                <a:gd name="T2" fmla="*/ 0 w 213"/>
                <a:gd name="T3" fmla="*/ 0 h 266"/>
                <a:gd name="T4" fmla="*/ 0 w 213"/>
                <a:gd name="T5" fmla="*/ 0 h 266"/>
                <a:gd name="T6" fmla="*/ 0 w 213"/>
                <a:gd name="T7" fmla="*/ 0 h 266"/>
                <a:gd name="T8" fmla="*/ 0 w 213"/>
                <a:gd name="T9" fmla="*/ 0 h 266"/>
                <a:gd name="T10" fmla="*/ 0 w 213"/>
                <a:gd name="T11" fmla="*/ 0 h 266"/>
                <a:gd name="T12" fmla="*/ 0 w 213"/>
                <a:gd name="T13" fmla="*/ 0 h 266"/>
                <a:gd name="T14" fmla="*/ 0 w 213"/>
                <a:gd name="T15" fmla="*/ 0 h 2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3"/>
                <a:gd name="T25" fmla="*/ 0 h 266"/>
                <a:gd name="T26" fmla="*/ 213 w 213"/>
                <a:gd name="T27" fmla="*/ 266 h 2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3" h="266">
                  <a:moveTo>
                    <a:pt x="0" y="101"/>
                  </a:moveTo>
                  <a:lnTo>
                    <a:pt x="74" y="0"/>
                  </a:lnTo>
                  <a:lnTo>
                    <a:pt x="153" y="26"/>
                  </a:lnTo>
                  <a:lnTo>
                    <a:pt x="213" y="153"/>
                  </a:lnTo>
                  <a:lnTo>
                    <a:pt x="143" y="266"/>
                  </a:lnTo>
                  <a:lnTo>
                    <a:pt x="26" y="236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0" name="Freeform 53"/>
            <p:cNvSpPr>
              <a:spLocks/>
            </p:cNvSpPr>
            <p:nvPr/>
          </p:nvSpPr>
          <p:spPr bwMode="auto">
            <a:xfrm>
              <a:off x="4199" y="1906"/>
              <a:ext cx="71" cy="86"/>
            </a:xfrm>
            <a:custGeom>
              <a:avLst/>
              <a:gdLst>
                <a:gd name="T0" fmla="*/ 0 w 213"/>
                <a:gd name="T1" fmla="*/ 0 h 258"/>
                <a:gd name="T2" fmla="*/ 0 w 213"/>
                <a:gd name="T3" fmla="*/ 0 h 258"/>
                <a:gd name="T4" fmla="*/ 0 w 213"/>
                <a:gd name="T5" fmla="*/ 0 h 258"/>
                <a:gd name="T6" fmla="*/ 0 w 213"/>
                <a:gd name="T7" fmla="*/ 0 h 258"/>
                <a:gd name="T8" fmla="*/ 0 w 213"/>
                <a:gd name="T9" fmla="*/ 0 h 258"/>
                <a:gd name="T10" fmla="*/ 0 w 213"/>
                <a:gd name="T11" fmla="*/ 0 h 258"/>
                <a:gd name="T12" fmla="*/ 0 w 213"/>
                <a:gd name="T13" fmla="*/ 0 h 258"/>
                <a:gd name="T14" fmla="*/ 0 w 213"/>
                <a:gd name="T15" fmla="*/ 0 h 2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3"/>
                <a:gd name="T25" fmla="*/ 0 h 258"/>
                <a:gd name="T26" fmla="*/ 213 w 213"/>
                <a:gd name="T27" fmla="*/ 258 h 2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3" h="258">
                  <a:moveTo>
                    <a:pt x="65" y="0"/>
                  </a:moveTo>
                  <a:lnTo>
                    <a:pt x="173" y="44"/>
                  </a:lnTo>
                  <a:lnTo>
                    <a:pt x="213" y="161"/>
                  </a:lnTo>
                  <a:lnTo>
                    <a:pt x="178" y="258"/>
                  </a:lnTo>
                  <a:lnTo>
                    <a:pt x="78" y="258"/>
                  </a:lnTo>
                  <a:lnTo>
                    <a:pt x="0" y="12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1" name="Freeform 54"/>
            <p:cNvSpPr>
              <a:spLocks/>
            </p:cNvSpPr>
            <p:nvPr/>
          </p:nvSpPr>
          <p:spPr bwMode="auto">
            <a:xfrm>
              <a:off x="4113" y="1624"/>
              <a:ext cx="79" cy="102"/>
            </a:xfrm>
            <a:custGeom>
              <a:avLst/>
              <a:gdLst>
                <a:gd name="T0" fmla="*/ 0 w 236"/>
                <a:gd name="T1" fmla="*/ 0 h 306"/>
                <a:gd name="T2" fmla="*/ 0 w 236"/>
                <a:gd name="T3" fmla="*/ 0 h 306"/>
                <a:gd name="T4" fmla="*/ 0 w 236"/>
                <a:gd name="T5" fmla="*/ 0 h 306"/>
                <a:gd name="T6" fmla="*/ 0 w 236"/>
                <a:gd name="T7" fmla="*/ 0 h 306"/>
                <a:gd name="T8" fmla="*/ 0 w 236"/>
                <a:gd name="T9" fmla="*/ 0 h 3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306"/>
                <a:gd name="T17" fmla="*/ 236 w 236"/>
                <a:gd name="T18" fmla="*/ 306 h 3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306">
                  <a:moveTo>
                    <a:pt x="236" y="197"/>
                  </a:moveTo>
                  <a:lnTo>
                    <a:pt x="0" y="0"/>
                  </a:lnTo>
                  <a:lnTo>
                    <a:pt x="4" y="306"/>
                  </a:lnTo>
                  <a:lnTo>
                    <a:pt x="236" y="197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2" name="Freeform 55"/>
            <p:cNvSpPr>
              <a:spLocks/>
            </p:cNvSpPr>
            <p:nvPr/>
          </p:nvSpPr>
          <p:spPr bwMode="auto">
            <a:xfrm>
              <a:off x="4113" y="1689"/>
              <a:ext cx="79" cy="447"/>
            </a:xfrm>
            <a:custGeom>
              <a:avLst/>
              <a:gdLst>
                <a:gd name="T0" fmla="*/ 0 w 236"/>
                <a:gd name="T1" fmla="*/ 0 h 1340"/>
                <a:gd name="T2" fmla="*/ 0 w 236"/>
                <a:gd name="T3" fmla="*/ 0 h 1340"/>
                <a:gd name="T4" fmla="*/ 0 w 236"/>
                <a:gd name="T5" fmla="*/ 0 h 1340"/>
                <a:gd name="T6" fmla="*/ 0 w 236"/>
                <a:gd name="T7" fmla="*/ 0 h 1340"/>
                <a:gd name="T8" fmla="*/ 0 w 236"/>
                <a:gd name="T9" fmla="*/ 0 h 1340"/>
                <a:gd name="T10" fmla="*/ 0 w 236"/>
                <a:gd name="T11" fmla="*/ 0 h 13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6"/>
                <a:gd name="T19" fmla="*/ 0 h 1340"/>
                <a:gd name="T20" fmla="*/ 236 w 236"/>
                <a:gd name="T21" fmla="*/ 1340 h 13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6" h="1340">
                  <a:moveTo>
                    <a:pt x="0" y="1340"/>
                  </a:moveTo>
                  <a:lnTo>
                    <a:pt x="236" y="1305"/>
                  </a:lnTo>
                  <a:lnTo>
                    <a:pt x="236" y="0"/>
                  </a:lnTo>
                  <a:lnTo>
                    <a:pt x="0" y="35"/>
                  </a:lnTo>
                  <a:lnTo>
                    <a:pt x="0" y="1340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3" name="Freeform 56"/>
            <p:cNvSpPr>
              <a:spLocks/>
            </p:cNvSpPr>
            <p:nvPr/>
          </p:nvSpPr>
          <p:spPr bwMode="auto">
            <a:xfrm>
              <a:off x="4080" y="1256"/>
              <a:ext cx="1048" cy="945"/>
            </a:xfrm>
            <a:custGeom>
              <a:avLst/>
              <a:gdLst>
                <a:gd name="T0" fmla="*/ 0 w 3143"/>
                <a:gd name="T1" fmla="*/ 0 h 2833"/>
                <a:gd name="T2" fmla="*/ 0 w 3143"/>
                <a:gd name="T3" fmla="*/ 0 h 2833"/>
                <a:gd name="T4" fmla="*/ 0 w 3143"/>
                <a:gd name="T5" fmla="*/ 0 h 2833"/>
                <a:gd name="T6" fmla="*/ 0 w 3143"/>
                <a:gd name="T7" fmla="*/ 0 h 2833"/>
                <a:gd name="T8" fmla="*/ 0 w 3143"/>
                <a:gd name="T9" fmla="*/ 0 h 2833"/>
                <a:gd name="T10" fmla="*/ 0 w 3143"/>
                <a:gd name="T11" fmla="*/ 0 h 2833"/>
                <a:gd name="T12" fmla="*/ 0 w 3143"/>
                <a:gd name="T13" fmla="*/ 0 h 2833"/>
                <a:gd name="T14" fmla="*/ 0 w 3143"/>
                <a:gd name="T15" fmla="*/ 0 h 2833"/>
                <a:gd name="T16" fmla="*/ 0 w 3143"/>
                <a:gd name="T17" fmla="*/ 0 h 2833"/>
                <a:gd name="T18" fmla="*/ 0 w 3143"/>
                <a:gd name="T19" fmla="*/ 0 h 2833"/>
                <a:gd name="T20" fmla="*/ 0 w 3143"/>
                <a:gd name="T21" fmla="*/ 0 h 2833"/>
                <a:gd name="T22" fmla="*/ 0 w 3143"/>
                <a:gd name="T23" fmla="*/ 0 h 28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43"/>
                <a:gd name="T37" fmla="*/ 0 h 2833"/>
                <a:gd name="T38" fmla="*/ 3143 w 3143"/>
                <a:gd name="T39" fmla="*/ 2833 h 283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43" h="2833">
                  <a:moveTo>
                    <a:pt x="0" y="0"/>
                  </a:moveTo>
                  <a:lnTo>
                    <a:pt x="3143" y="0"/>
                  </a:lnTo>
                  <a:lnTo>
                    <a:pt x="3143" y="2833"/>
                  </a:lnTo>
                  <a:lnTo>
                    <a:pt x="0" y="2833"/>
                  </a:lnTo>
                  <a:lnTo>
                    <a:pt x="0" y="163"/>
                  </a:lnTo>
                  <a:lnTo>
                    <a:pt x="145" y="157"/>
                  </a:lnTo>
                  <a:lnTo>
                    <a:pt x="139" y="2718"/>
                  </a:lnTo>
                  <a:lnTo>
                    <a:pt x="2989" y="2718"/>
                  </a:lnTo>
                  <a:lnTo>
                    <a:pt x="2989" y="138"/>
                  </a:lnTo>
                  <a:lnTo>
                    <a:pt x="145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4" name="Freeform 57"/>
            <p:cNvSpPr>
              <a:spLocks/>
            </p:cNvSpPr>
            <p:nvPr/>
          </p:nvSpPr>
          <p:spPr bwMode="auto">
            <a:xfrm>
              <a:off x="4080" y="1256"/>
              <a:ext cx="48" cy="65"/>
            </a:xfrm>
            <a:custGeom>
              <a:avLst/>
              <a:gdLst>
                <a:gd name="T0" fmla="*/ 0 w 145"/>
                <a:gd name="T1" fmla="*/ 0 h 194"/>
                <a:gd name="T2" fmla="*/ 0 w 145"/>
                <a:gd name="T3" fmla="*/ 0 h 194"/>
                <a:gd name="T4" fmla="*/ 0 w 145"/>
                <a:gd name="T5" fmla="*/ 0 h 194"/>
                <a:gd name="T6" fmla="*/ 0 w 145"/>
                <a:gd name="T7" fmla="*/ 0 h 194"/>
                <a:gd name="T8" fmla="*/ 0 w 145"/>
                <a:gd name="T9" fmla="*/ 0 h 194"/>
                <a:gd name="T10" fmla="*/ 0 w 145"/>
                <a:gd name="T11" fmla="*/ 0 h 1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5"/>
                <a:gd name="T19" fmla="*/ 0 h 194"/>
                <a:gd name="T20" fmla="*/ 145 w 145"/>
                <a:gd name="T21" fmla="*/ 194 h 1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5" h="194">
                  <a:moveTo>
                    <a:pt x="0" y="184"/>
                  </a:moveTo>
                  <a:lnTo>
                    <a:pt x="0" y="0"/>
                  </a:lnTo>
                  <a:lnTo>
                    <a:pt x="145" y="54"/>
                  </a:lnTo>
                  <a:lnTo>
                    <a:pt x="144" y="19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304800"/>
            <a:ext cx="5867400" cy="11906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accent1"/>
                </a:solidFill>
              </a:rPr>
              <a:t>Escalation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295400"/>
            <a:ext cx="7696200" cy="5410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Many people in the White House believe more action in Vietnam is necessary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Need a motive/excuse to send in troops </a:t>
            </a:r>
          </a:p>
          <a:p>
            <a:pPr marL="915988" lvl="1" indent="-515938" eaLnBrk="1" hangingPunct="1">
              <a:buClr>
                <a:schemeClr val="accent1"/>
              </a:buClr>
              <a:buNone/>
              <a:defRPr/>
            </a:pPr>
            <a:endParaRPr lang="en-US" sz="1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915988" lvl="1" indent="-515938" eaLnBrk="1" hangingPunct="1">
              <a:buClr>
                <a:schemeClr val="accent1"/>
              </a:buClr>
              <a:buNone/>
              <a:defRPr/>
            </a:pPr>
            <a:endParaRPr lang="en-US" sz="1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915988" lvl="1" indent="-515938" eaLnBrk="1" hangingPunct="1">
              <a:buClr>
                <a:schemeClr val="accent1"/>
              </a:buClr>
              <a:buNone/>
              <a:defRPr/>
            </a:pPr>
            <a:endParaRPr lang="en-US" sz="1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915988" lvl="1" indent="-515938" eaLnBrk="1" hangingPunct="1">
              <a:buClr>
                <a:schemeClr val="accent1"/>
              </a:buClr>
              <a:buNone/>
              <a:defRPr/>
            </a:pPr>
            <a:endParaRPr lang="en-US" sz="1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42" name="Picture 2" descr="http://www.nndb.com/people/527/000056359/rusk-talking-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352800"/>
            <a:ext cx="2524125" cy="2324101"/>
          </a:xfrm>
          <a:prstGeom prst="rect">
            <a:avLst/>
          </a:prstGeom>
          <a:noFill/>
        </p:spPr>
      </p:pic>
      <p:pic>
        <p:nvPicPr>
          <p:cNvPr id="61444" name="Picture 4" descr="http://2parse.com/images/mcnama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514600"/>
            <a:ext cx="1824736" cy="2438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8200" y="2438400"/>
            <a:ext cx="261161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Dean Rusk</a:t>
            </a:r>
          </a:p>
          <a:p>
            <a:pPr algn="ctr"/>
            <a:r>
              <a:rPr lang="en-US" sz="2400" dirty="0" smtClean="0"/>
              <a:t>Secretary of State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4953000"/>
            <a:ext cx="310373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Robert McNamara</a:t>
            </a:r>
          </a:p>
          <a:p>
            <a:pPr algn="ctr"/>
            <a:r>
              <a:rPr lang="en-US" sz="2400" dirty="0" smtClean="0"/>
              <a:t>Secretary of Defense </a:t>
            </a:r>
            <a:endParaRPr lang="en-US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304800"/>
            <a:ext cx="5867400" cy="11906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accent1"/>
                </a:solidFill>
              </a:rPr>
              <a:t>Tonkin Gulf Incident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524000"/>
            <a:ext cx="5562600" cy="5181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15988" lvl="1" indent="-515938" eaLnBrk="1" hangingPunct="1">
              <a:buClr>
                <a:schemeClr val="accent1"/>
              </a:buClr>
              <a:buNone/>
              <a:defRPr/>
            </a:pPr>
            <a:endParaRPr lang="en-US" sz="1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1964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U.S. Ship “attacked” off the coast of N. Vietnam 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Tonkin Gulf Resolution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	- Officially allows US to aid any Asian country resisting communism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	- Unofficial beginning of the Vietnam War </a:t>
            </a:r>
            <a:endParaRPr lang="en-US" sz="2400" b="1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2" descr="http://www.mapsofworld.com/vietnam/maps/vietnam-outline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0389" y="1828800"/>
            <a:ext cx="3353611" cy="4724400"/>
          </a:xfrm>
          <a:prstGeom prst="rect">
            <a:avLst/>
          </a:prstGeom>
          <a:noFill/>
        </p:spPr>
      </p:pic>
      <p:sp>
        <p:nvSpPr>
          <p:cNvPr id="6" name="Explosion 1 5"/>
          <p:cNvSpPr/>
          <p:nvPr/>
        </p:nvSpPr>
        <p:spPr bwMode="auto">
          <a:xfrm>
            <a:off x="7543800" y="3124200"/>
            <a:ext cx="228600" cy="228600"/>
          </a:xfrm>
          <a:prstGeom prst="irregularSeal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304800"/>
            <a:ext cx="5867400" cy="11906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accent1"/>
                </a:solidFill>
              </a:rPr>
              <a:t>Escalation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447800"/>
            <a:ext cx="7162800" cy="1981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American Public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at the time approved of Johnson’s policy of escalation</a:t>
            </a:r>
            <a:endParaRPr lang="en-US" sz="2400" b="1" dirty="0" smtClean="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</a:t>
            </a:r>
            <a:endParaRPr lang="en-US" sz="2400" b="1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89442" name="Picture 2" descr="http://upload.wikimedia.org/wikipedia/commons/thumb/9/94/Gen_William_C_Westmoreland.jpg/200px-Gen_William_C_Westmoreland.jpg">
            <a:hlinkClick r:id="rId3" tooltip="Gen William C Westmoreland.jpg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2590800"/>
            <a:ext cx="225552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828800" y="5562600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5938" indent="-515938" algn="ctr" eaLnBrk="1" hangingPunct="1">
              <a:buClr>
                <a:schemeClr val="accent1"/>
              </a:buClr>
              <a:buSzTx/>
              <a:defRPr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William Westmoreland</a:t>
            </a:r>
          </a:p>
          <a:p>
            <a:pPr marL="515938" indent="-515938" algn="ctr" eaLnBrk="1" hangingPunct="1">
              <a:buClr>
                <a:schemeClr val="accent1"/>
              </a:buClr>
              <a:buSzTx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Commander of US Forces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8600"/>
            <a:ext cx="7010400" cy="1905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accent1"/>
                </a:solidFill>
              </a:rPr>
              <a:t>U.S. Troop </a:t>
            </a:r>
            <a:br>
              <a:rPr lang="en-US" sz="4000" b="1" smtClean="0">
                <a:solidFill>
                  <a:schemeClr val="accent1"/>
                </a:solidFill>
              </a:rPr>
            </a:br>
            <a:r>
              <a:rPr lang="en-US" sz="4000" b="1" smtClean="0">
                <a:solidFill>
                  <a:schemeClr val="accent1"/>
                </a:solidFill>
              </a:rPr>
              <a:t>Deployments </a:t>
            </a:r>
            <a:br>
              <a:rPr lang="en-US" sz="4000" b="1" smtClean="0">
                <a:solidFill>
                  <a:schemeClr val="accent1"/>
                </a:solidFill>
              </a:rPr>
            </a:br>
            <a:r>
              <a:rPr lang="en-US" sz="4000" b="1" smtClean="0">
                <a:solidFill>
                  <a:schemeClr val="accent1"/>
                </a:solidFill>
              </a:rPr>
              <a:t>in Vietnam</a:t>
            </a:r>
          </a:p>
        </p:txBody>
      </p:sp>
      <p:pic>
        <p:nvPicPr>
          <p:cNvPr id="15363" name="Object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r="15463"/>
          <a:stretch>
            <a:fillRect/>
          </a:stretch>
        </p:blipFill>
        <p:spPr bwMode="auto">
          <a:xfrm>
            <a:off x="800100" y="2281238"/>
            <a:ext cx="6819900" cy="4119562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457200"/>
            <a:ext cx="3810000" cy="6096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sz="5400" u="sng" dirty="0" smtClean="0"/>
              <a:t>Vietnam </a:t>
            </a:r>
            <a:r>
              <a:rPr lang="en-US" sz="5400" u="sng" dirty="0" err="1" smtClean="0"/>
              <a:t>Vocab</a:t>
            </a:r>
            <a:endParaRPr lang="en-US" sz="5400" u="sng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Vietminh </a:t>
            </a:r>
          </a:p>
          <a:p>
            <a:pPr algn="ctr">
              <a:buNone/>
            </a:pPr>
            <a:r>
              <a:rPr lang="en-US" dirty="0" smtClean="0"/>
              <a:t> Enemy forces located in North Vietnam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mapsofworld.com/vietnam/maps/vietnam-outline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4876800" cy="6870192"/>
          </a:xfrm>
          <a:prstGeom prst="rect">
            <a:avLst/>
          </a:prstGeom>
          <a:noFill/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Vietnam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Vocab</a:t>
            </a:r>
            <a:endParaRPr kumimoji="0" lang="en-US" sz="5400" b="0" i="0" u="sng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Vietcong </a:t>
            </a: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“VC”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Enemy soldiers in South Vietnam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sz="2400" b="0" kern="0" dirty="0" smtClean="0">
                <a:solidFill>
                  <a:schemeClr val="accent6">
                    <a:lumMod val="75000"/>
                  </a:schemeClr>
                </a:solidFill>
              </a:rPr>
              <a:t>- Used Guerilla Warfare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Most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U.S. Casualties seen while fighting this group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Vietnam </a:t>
            </a:r>
            <a:r>
              <a:rPr kumimoji="0" lang="en-US" sz="5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Vocab</a:t>
            </a:r>
            <a:endParaRPr kumimoji="0" lang="en-US" sz="5400" b="0" i="0" u="sng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 Chi Minh Trail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Series of trails used to supply Vietcong with weapons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Vietnam</a:t>
            </a:r>
            <a:r>
              <a:rPr kumimoji="0" lang="en-US" sz="5400" b="0" i="0" u="sng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5400" b="0" i="0" u="sng" strike="noStrike" kern="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Vocab</a:t>
            </a:r>
            <a:endParaRPr kumimoji="0" lang="en-US" sz="5400" b="0" i="0" u="sng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Hanoi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Capital of N. Vietnam and location of POW prisons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228600" y="457200"/>
            <a:ext cx="3810000" cy="609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5400" b="0" i="0" u="sng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Vietnam </a:t>
            </a:r>
            <a:r>
              <a:rPr kumimoji="0" lang="en-US" sz="5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Vocab</a:t>
            </a:r>
            <a:endParaRPr kumimoji="0" lang="en-US" sz="5400" b="0" i="0" u="sng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Saigon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en-US" b="0" kern="0" dirty="0" smtClean="0"/>
              <a:t>-Capital of S. Vietnam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Renamed Ho Chi Minh City after War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5257800" y="228600"/>
            <a:ext cx="2402630" cy="2974049"/>
          </a:xfrm>
          <a:custGeom>
            <a:avLst/>
            <a:gdLst>
              <a:gd name="connsiteX0" fmla="*/ 2294359 w 2402630"/>
              <a:gd name="connsiteY0" fmla="*/ 2964524 h 2974049"/>
              <a:gd name="connsiteX1" fmla="*/ 1932409 w 2402630"/>
              <a:gd name="connsiteY1" fmla="*/ 2954999 h 2974049"/>
              <a:gd name="connsiteX2" fmla="*/ 1894309 w 2402630"/>
              <a:gd name="connsiteY2" fmla="*/ 2907374 h 2974049"/>
              <a:gd name="connsiteX3" fmla="*/ 1856209 w 2402630"/>
              <a:gd name="connsiteY3" fmla="*/ 2850224 h 2974049"/>
              <a:gd name="connsiteX4" fmla="*/ 1846684 w 2402630"/>
              <a:gd name="connsiteY4" fmla="*/ 2821649 h 2974049"/>
              <a:gd name="connsiteX5" fmla="*/ 1827634 w 2402630"/>
              <a:gd name="connsiteY5" fmla="*/ 2793074 h 2974049"/>
              <a:gd name="connsiteX6" fmla="*/ 1770484 w 2402630"/>
              <a:gd name="connsiteY6" fmla="*/ 2745449 h 2974049"/>
              <a:gd name="connsiteX7" fmla="*/ 1751434 w 2402630"/>
              <a:gd name="connsiteY7" fmla="*/ 2716874 h 2974049"/>
              <a:gd name="connsiteX8" fmla="*/ 1713334 w 2402630"/>
              <a:gd name="connsiteY8" fmla="*/ 2678774 h 2974049"/>
              <a:gd name="connsiteX9" fmla="*/ 1665709 w 2402630"/>
              <a:gd name="connsiteY9" fmla="*/ 2631149 h 2974049"/>
              <a:gd name="connsiteX10" fmla="*/ 1646659 w 2402630"/>
              <a:gd name="connsiteY10" fmla="*/ 2602574 h 2974049"/>
              <a:gd name="connsiteX11" fmla="*/ 1618084 w 2402630"/>
              <a:gd name="connsiteY11" fmla="*/ 2583524 h 2974049"/>
              <a:gd name="connsiteX12" fmla="*/ 1579984 w 2402630"/>
              <a:gd name="connsiteY12" fmla="*/ 2545424 h 2974049"/>
              <a:gd name="connsiteX13" fmla="*/ 1560934 w 2402630"/>
              <a:gd name="connsiteY13" fmla="*/ 2516849 h 2974049"/>
              <a:gd name="connsiteX14" fmla="*/ 1532359 w 2402630"/>
              <a:gd name="connsiteY14" fmla="*/ 2497799 h 2974049"/>
              <a:gd name="connsiteX15" fmla="*/ 1484734 w 2402630"/>
              <a:gd name="connsiteY15" fmla="*/ 2440649 h 2974049"/>
              <a:gd name="connsiteX16" fmla="*/ 1456159 w 2402630"/>
              <a:gd name="connsiteY16" fmla="*/ 2421599 h 2974049"/>
              <a:gd name="connsiteX17" fmla="*/ 1399009 w 2402630"/>
              <a:gd name="connsiteY17" fmla="*/ 2364449 h 2974049"/>
              <a:gd name="connsiteX18" fmla="*/ 1370434 w 2402630"/>
              <a:gd name="connsiteY18" fmla="*/ 2345399 h 2974049"/>
              <a:gd name="connsiteX19" fmla="*/ 1303759 w 2402630"/>
              <a:gd name="connsiteY19" fmla="*/ 2259674 h 2974049"/>
              <a:gd name="connsiteX20" fmla="*/ 1294234 w 2402630"/>
              <a:gd name="connsiteY20" fmla="*/ 2231099 h 2974049"/>
              <a:gd name="connsiteX21" fmla="*/ 1265659 w 2402630"/>
              <a:gd name="connsiteY21" fmla="*/ 2202524 h 2974049"/>
              <a:gd name="connsiteX22" fmla="*/ 1256134 w 2402630"/>
              <a:gd name="connsiteY22" fmla="*/ 2173949 h 2974049"/>
              <a:gd name="connsiteX23" fmla="*/ 1237084 w 2402630"/>
              <a:gd name="connsiteY23" fmla="*/ 2145374 h 2974049"/>
              <a:gd name="connsiteX24" fmla="*/ 1227559 w 2402630"/>
              <a:gd name="connsiteY24" fmla="*/ 2107274 h 2974049"/>
              <a:gd name="connsiteX25" fmla="*/ 1198984 w 2402630"/>
              <a:gd name="connsiteY25" fmla="*/ 2078699 h 2974049"/>
              <a:gd name="connsiteX26" fmla="*/ 1141834 w 2402630"/>
              <a:gd name="connsiteY26" fmla="*/ 2021549 h 2974049"/>
              <a:gd name="connsiteX27" fmla="*/ 1094209 w 2402630"/>
              <a:gd name="connsiteY27" fmla="*/ 1973924 h 2974049"/>
              <a:gd name="connsiteX28" fmla="*/ 1075159 w 2402630"/>
              <a:gd name="connsiteY28" fmla="*/ 1945349 h 2974049"/>
              <a:gd name="connsiteX29" fmla="*/ 1037059 w 2402630"/>
              <a:gd name="connsiteY29" fmla="*/ 1926299 h 2974049"/>
              <a:gd name="connsiteX30" fmla="*/ 1008484 w 2402630"/>
              <a:gd name="connsiteY30" fmla="*/ 1907249 h 2974049"/>
              <a:gd name="connsiteX31" fmla="*/ 951334 w 2402630"/>
              <a:gd name="connsiteY31" fmla="*/ 1888199 h 2974049"/>
              <a:gd name="connsiteX32" fmla="*/ 894184 w 2402630"/>
              <a:gd name="connsiteY32" fmla="*/ 1859624 h 2974049"/>
              <a:gd name="connsiteX33" fmla="*/ 817984 w 2402630"/>
              <a:gd name="connsiteY33" fmla="*/ 1792949 h 2974049"/>
              <a:gd name="connsiteX34" fmla="*/ 789409 w 2402630"/>
              <a:gd name="connsiteY34" fmla="*/ 1773899 h 2974049"/>
              <a:gd name="connsiteX35" fmla="*/ 770359 w 2402630"/>
              <a:gd name="connsiteY35" fmla="*/ 1745324 h 2974049"/>
              <a:gd name="connsiteX36" fmla="*/ 741784 w 2402630"/>
              <a:gd name="connsiteY36" fmla="*/ 1726274 h 2974049"/>
              <a:gd name="connsiteX37" fmla="*/ 703684 w 2402630"/>
              <a:gd name="connsiteY37" fmla="*/ 1669124 h 2974049"/>
              <a:gd name="connsiteX38" fmla="*/ 741784 w 2402630"/>
              <a:gd name="connsiteY38" fmla="*/ 1659599 h 2974049"/>
              <a:gd name="connsiteX39" fmla="*/ 798934 w 2402630"/>
              <a:gd name="connsiteY39" fmla="*/ 1640549 h 2974049"/>
              <a:gd name="connsiteX40" fmla="*/ 865609 w 2402630"/>
              <a:gd name="connsiteY40" fmla="*/ 1554824 h 2974049"/>
              <a:gd name="connsiteX41" fmla="*/ 922759 w 2402630"/>
              <a:gd name="connsiteY41" fmla="*/ 1545299 h 2974049"/>
              <a:gd name="connsiteX42" fmla="*/ 979909 w 2402630"/>
              <a:gd name="connsiteY42" fmla="*/ 1526249 h 2974049"/>
              <a:gd name="connsiteX43" fmla="*/ 1037059 w 2402630"/>
              <a:gd name="connsiteY43" fmla="*/ 1507199 h 2974049"/>
              <a:gd name="connsiteX44" fmla="*/ 1065634 w 2402630"/>
              <a:gd name="connsiteY44" fmla="*/ 1497674 h 2974049"/>
              <a:gd name="connsiteX45" fmla="*/ 1103734 w 2402630"/>
              <a:gd name="connsiteY45" fmla="*/ 1440524 h 2974049"/>
              <a:gd name="connsiteX46" fmla="*/ 1122784 w 2402630"/>
              <a:gd name="connsiteY46" fmla="*/ 1383374 h 2974049"/>
              <a:gd name="connsiteX47" fmla="*/ 1065634 w 2402630"/>
              <a:gd name="connsiteY47" fmla="*/ 1364324 h 2974049"/>
              <a:gd name="connsiteX48" fmla="*/ 1018009 w 2402630"/>
              <a:gd name="connsiteY48" fmla="*/ 1278599 h 2974049"/>
              <a:gd name="connsiteX49" fmla="*/ 1008484 w 2402630"/>
              <a:gd name="connsiteY49" fmla="*/ 1240499 h 2974049"/>
              <a:gd name="connsiteX50" fmla="*/ 989434 w 2402630"/>
              <a:gd name="connsiteY50" fmla="*/ 1183349 h 2974049"/>
              <a:gd name="connsiteX51" fmla="*/ 979909 w 2402630"/>
              <a:gd name="connsiteY51" fmla="*/ 1126199 h 2974049"/>
              <a:gd name="connsiteX52" fmla="*/ 970384 w 2402630"/>
              <a:gd name="connsiteY52" fmla="*/ 1097624 h 2974049"/>
              <a:gd name="connsiteX53" fmla="*/ 903709 w 2402630"/>
              <a:gd name="connsiteY53" fmla="*/ 1059524 h 2974049"/>
              <a:gd name="connsiteX54" fmla="*/ 875134 w 2402630"/>
              <a:gd name="connsiteY54" fmla="*/ 1040474 h 2974049"/>
              <a:gd name="connsiteX55" fmla="*/ 817984 w 2402630"/>
              <a:gd name="connsiteY55" fmla="*/ 1021424 h 2974049"/>
              <a:gd name="connsiteX56" fmla="*/ 732259 w 2402630"/>
              <a:gd name="connsiteY56" fmla="*/ 1030949 h 2974049"/>
              <a:gd name="connsiteX57" fmla="*/ 684634 w 2402630"/>
              <a:gd name="connsiteY57" fmla="*/ 1040474 h 2974049"/>
              <a:gd name="connsiteX58" fmla="*/ 560809 w 2402630"/>
              <a:gd name="connsiteY58" fmla="*/ 1049999 h 2974049"/>
              <a:gd name="connsiteX59" fmla="*/ 484609 w 2402630"/>
              <a:gd name="connsiteY59" fmla="*/ 1040474 h 2974049"/>
              <a:gd name="connsiteX60" fmla="*/ 456034 w 2402630"/>
              <a:gd name="connsiteY60" fmla="*/ 1030949 h 2974049"/>
              <a:gd name="connsiteX61" fmla="*/ 408409 w 2402630"/>
              <a:gd name="connsiteY61" fmla="*/ 992849 h 2974049"/>
              <a:gd name="connsiteX62" fmla="*/ 389359 w 2402630"/>
              <a:gd name="connsiteY62" fmla="*/ 964274 h 2974049"/>
              <a:gd name="connsiteX63" fmla="*/ 360784 w 2402630"/>
              <a:gd name="connsiteY63" fmla="*/ 945224 h 2974049"/>
              <a:gd name="connsiteX64" fmla="*/ 313159 w 2402630"/>
              <a:gd name="connsiteY64" fmla="*/ 859499 h 2974049"/>
              <a:gd name="connsiteX65" fmla="*/ 313159 w 2402630"/>
              <a:gd name="connsiteY65" fmla="*/ 697574 h 2974049"/>
              <a:gd name="connsiteX66" fmla="*/ 208384 w 2402630"/>
              <a:gd name="connsiteY66" fmla="*/ 688049 h 2974049"/>
              <a:gd name="connsiteX67" fmla="*/ 198859 w 2402630"/>
              <a:gd name="connsiteY67" fmla="*/ 583274 h 2974049"/>
              <a:gd name="connsiteX68" fmla="*/ 170284 w 2402630"/>
              <a:gd name="connsiteY68" fmla="*/ 554699 h 2974049"/>
              <a:gd name="connsiteX69" fmla="*/ 122659 w 2402630"/>
              <a:gd name="connsiteY69" fmla="*/ 516599 h 2974049"/>
              <a:gd name="connsiteX70" fmla="*/ 113134 w 2402630"/>
              <a:gd name="connsiteY70" fmla="*/ 488024 h 2974049"/>
              <a:gd name="connsiteX71" fmla="*/ 65509 w 2402630"/>
              <a:gd name="connsiteY71" fmla="*/ 430874 h 2974049"/>
              <a:gd name="connsiteX72" fmla="*/ 36934 w 2402630"/>
              <a:gd name="connsiteY72" fmla="*/ 411824 h 2974049"/>
              <a:gd name="connsiteX73" fmla="*/ 17884 w 2402630"/>
              <a:gd name="connsiteY73" fmla="*/ 383249 h 2974049"/>
              <a:gd name="connsiteX74" fmla="*/ 17884 w 2402630"/>
              <a:gd name="connsiteY74" fmla="*/ 268949 h 2974049"/>
              <a:gd name="connsiteX75" fmla="*/ 46459 w 2402630"/>
              <a:gd name="connsiteY75" fmla="*/ 240374 h 2974049"/>
              <a:gd name="connsiteX76" fmla="*/ 94084 w 2402630"/>
              <a:gd name="connsiteY76" fmla="*/ 230849 h 2974049"/>
              <a:gd name="connsiteX77" fmla="*/ 579859 w 2402630"/>
              <a:gd name="connsiteY77" fmla="*/ 240374 h 2974049"/>
              <a:gd name="connsiteX78" fmla="*/ 646534 w 2402630"/>
              <a:gd name="connsiteY78" fmla="*/ 202274 h 2974049"/>
              <a:gd name="connsiteX79" fmla="*/ 922759 w 2402630"/>
              <a:gd name="connsiteY79" fmla="*/ 211799 h 2974049"/>
              <a:gd name="connsiteX80" fmla="*/ 979909 w 2402630"/>
              <a:gd name="connsiteY80" fmla="*/ 192749 h 2974049"/>
              <a:gd name="connsiteX81" fmla="*/ 1027534 w 2402630"/>
              <a:gd name="connsiteY81" fmla="*/ 145124 h 2974049"/>
              <a:gd name="connsiteX82" fmla="*/ 1075159 w 2402630"/>
              <a:gd name="connsiteY82" fmla="*/ 107024 h 2974049"/>
              <a:gd name="connsiteX83" fmla="*/ 1113259 w 2402630"/>
              <a:gd name="connsiteY83" fmla="*/ 49874 h 2974049"/>
              <a:gd name="connsiteX84" fmla="*/ 1208509 w 2402630"/>
              <a:gd name="connsiteY84" fmla="*/ 11774 h 2974049"/>
              <a:gd name="connsiteX85" fmla="*/ 1541884 w 2402630"/>
              <a:gd name="connsiteY85" fmla="*/ 21299 h 2974049"/>
              <a:gd name="connsiteX86" fmla="*/ 1627609 w 2402630"/>
              <a:gd name="connsiteY86" fmla="*/ 68924 h 2974049"/>
              <a:gd name="connsiteX87" fmla="*/ 1703809 w 2402630"/>
              <a:gd name="connsiteY87" fmla="*/ 78449 h 2974049"/>
              <a:gd name="connsiteX88" fmla="*/ 1770484 w 2402630"/>
              <a:gd name="connsiteY88" fmla="*/ 87974 h 2974049"/>
              <a:gd name="connsiteX89" fmla="*/ 1856209 w 2402630"/>
              <a:gd name="connsiteY89" fmla="*/ 97499 h 2974049"/>
              <a:gd name="connsiteX90" fmla="*/ 1865734 w 2402630"/>
              <a:gd name="connsiteY90" fmla="*/ 221324 h 2974049"/>
              <a:gd name="connsiteX91" fmla="*/ 1875259 w 2402630"/>
              <a:gd name="connsiteY91" fmla="*/ 268949 h 2974049"/>
              <a:gd name="connsiteX92" fmla="*/ 1856209 w 2402630"/>
              <a:gd name="connsiteY92" fmla="*/ 354674 h 2974049"/>
              <a:gd name="connsiteX93" fmla="*/ 1865734 w 2402630"/>
              <a:gd name="connsiteY93" fmla="*/ 478499 h 2974049"/>
              <a:gd name="connsiteX94" fmla="*/ 1922884 w 2402630"/>
              <a:gd name="connsiteY94" fmla="*/ 535649 h 2974049"/>
              <a:gd name="connsiteX95" fmla="*/ 1951459 w 2402630"/>
              <a:gd name="connsiteY95" fmla="*/ 564224 h 2974049"/>
              <a:gd name="connsiteX96" fmla="*/ 2008609 w 2402630"/>
              <a:gd name="connsiteY96" fmla="*/ 602324 h 2974049"/>
              <a:gd name="connsiteX97" fmla="*/ 2237209 w 2402630"/>
              <a:gd name="connsiteY97" fmla="*/ 621374 h 2974049"/>
              <a:gd name="connsiteX98" fmla="*/ 2361034 w 2402630"/>
              <a:gd name="connsiteY98" fmla="*/ 630899 h 2974049"/>
              <a:gd name="connsiteX99" fmla="*/ 2389609 w 2402630"/>
              <a:gd name="connsiteY99" fmla="*/ 640424 h 2974049"/>
              <a:gd name="connsiteX100" fmla="*/ 2361034 w 2402630"/>
              <a:gd name="connsiteY100" fmla="*/ 764249 h 2974049"/>
              <a:gd name="connsiteX101" fmla="*/ 2332459 w 2402630"/>
              <a:gd name="connsiteY101" fmla="*/ 821399 h 2974049"/>
              <a:gd name="connsiteX102" fmla="*/ 2303884 w 2402630"/>
              <a:gd name="connsiteY102" fmla="*/ 840449 h 2974049"/>
              <a:gd name="connsiteX103" fmla="*/ 2265784 w 2402630"/>
              <a:gd name="connsiteY103" fmla="*/ 907124 h 2974049"/>
              <a:gd name="connsiteX104" fmla="*/ 2246734 w 2402630"/>
              <a:gd name="connsiteY104" fmla="*/ 964274 h 2974049"/>
              <a:gd name="connsiteX105" fmla="*/ 2189584 w 2402630"/>
              <a:gd name="connsiteY105" fmla="*/ 1011899 h 2974049"/>
              <a:gd name="connsiteX106" fmla="*/ 2180059 w 2402630"/>
              <a:gd name="connsiteY106" fmla="*/ 1040474 h 2974049"/>
              <a:gd name="connsiteX107" fmla="*/ 1932409 w 2402630"/>
              <a:gd name="connsiteY107" fmla="*/ 1078574 h 2974049"/>
              <a:gd name="connsiteX108" fmla="*/ 1913359 w 2402630"/>
              <a:gd name="connsiteY108" fmla="*/ 1107149 h 2974049"/>
              <a:gd name="connsiteX109" fmla="*/ 1894309 w 2402630"/>
              <a:gd name="connsiteY109" fmla="*/ 1221449 h 2974049"/>
              <a:gd name="connsiteX110" fmla="*/ 1846684 w 2402630"/>
              <a:gd name="connsiteY110" fmla="*/ 1269074 h 2974049"/>
              <a:gd name="connsiteX111" fmla="*/ 1827634 w 2402630"/>
              <a:gd name="connsiteY111" fmla="*/ 1297649 h 2974049"/>
              <a:gd name="connsiteX112" fmla="*/ 1799059 w 2402630"/>
              <a:gd name="connsiteY112" fmla="*/ 1316699 h 2974049"/>
              <a:gd name="connsiteX113" fmla="*/ 1760959 w 2402630"/>
              <a:gd name="connsiteY113" fmla="*/ 1364324 h 2974049"/>
              <a:gd name="connsiteX114" fmla="*/ 1741909 w 2402630"/>
              <a:gd name="connsiteY114" fmla="*/ 1392899 h 2974049"/>
              <a:gd name="connsiteX115" fmla="*/ 1713334 w 2402630"/>
              <a:gd name="connsiteY115" fmla="*/ 1411949 h 2974049"/>
              <a:gd name="connsiteX116" fmla="*/ 1703809 w 2402630"/>
              <a:gd name="connsiteY116" fmla="*/ 1440524 h 2974049"/>
              <a:gd name="connsiteX117" fmla="*/ 1694284 w 2402630"/>
              <a:gd name="connsiteY117" fmla="*/ 1478624 h 2974049"/>
              <a:gd name="connsiteX118" fmla="*/ 1665709 w 2402630"/>
              <a:gd name="connsiteY118" fmla="*/ 1488149 h 2974049"/>
              <a:gd name="connsiteX119" fmla="*/ 1637134 w 2402630"/>
              <a:gd name="connsiteY119" fmla="*/ 1516724 h 2974049"/>
              <a:gd name="connsiteX120" fmla="*/ 1551409 w 2402630"/>
              <a:gd name="connsiteY120" fmla="*/ 1535774 h 2974049"/>
              <a:gd name="connsiteX121" fmla="*/ 1522834 w 2402630"/>
              <a:gd name="connsiteY121" fmla="*/ 1592924 h 2974049"/>
              <a:gd name="connsiteX122" fmla="*/ 1503784 w 2402630"/>
              <a:gd name="connsiteY122" fmla="*/ 1669124 h 2974049"/>
              <a:gd name="connsiteX123" fmla="*/ 1494259 w 2402630"/>
              <a:gd name="connsiteY123" fmla="*/ 1726274 h 2974049"/>
              <a:gd name="connsiteX124" fmla="*/ 1475209 w 2402630"/>
              <a:gd name="connsiteY124" fmla="*/ 1878674 h 2974049"/>
              <a:gd name="connsiteX125" fmla="*/ 1456159 w 2402630"/>
              <a:gd name="connsiteY125" fmla="*/ 1935824 h 2974049"/>
              <a:gd name="connsiteX126" fmla="*/ 1503784 w 2402630"/>
              <a:gd name="connsiteY126" fmla="*/ 1983449 h 2974049"/>
              <a:gd name="connsiteX127" fmla="*/ 1532359 w 2402630"/>
              <a:gd name="connsiteY127" fmla="*/ 2012024 h 2974049"/>
              <a:gd name="connsiteX128" fmla="*/ 1560934 w 2402630"/>
              <a:gd name="connsiteY128" fmla="*/ 2031074 h 2974049"/>
              <a:gd name="connsiteX129" fmla="*/ 1579984 w 2402630"/>
              <a:gd name="connsiteY129" fmla="*/ 2059649 h 2974049"/>
              <a:gd name="connsiteX130" fmla="*/ 1608559 w 2402630"/>
              <a:gd name="connsiteY130" fmla="*/ 2097749 h 2974049"/>
              <a:gd name="connsiteX131" fmla="*/ 1627609 w 2402630"/>
              <a:gd name="connsiteY131" fmla="*/ 2154899 h 2974049"/>
              <a:gd name="connsiteX132" fmla="*/ 1637134 w 2402630"/>
              <a:gd name="connsiteY132" fmla="*/ 2183474 h 2974049"/>
              <a:gd name="connsiteX133" fmla="*/ 1665709 w 2402630"/>
              <a:gd name="connsiteY133" fmla="*/ 2192999 h 2974049"/>
              <a:gd name="connsiteX134" fmla="*/ 1751434 w 2402630"/>
              <a:gd name="connsiteY134" fmla="*/ 2259674 h 2974049"/>
              <a:gd name="connsiteX135" fmla="*/ 1789534 w 2402630"/>
              <a:gd name="connsiteY135" fmla="*/ 2269199 h 2974049"/>
              <a:gd name="connsiteX136" fmla="*/ 1808584 w 2402630"/>
              <a:gd name="connsiteY136" fmla="*/ 2297774 h 2974049"/>
              <a:gd name="connsiteX137" fmla="*/ 1818109 w 2402630"/>
              <a:gd name="connsiteY137" fmla="*/ 2326349 h 2974049"/>
              <a:gd name="connsiteX138" fmla="*/ 1827634 w 2402630"/>
              <a:gd name="connsiteY138" fmla="*/ 2516849 h 2974049"/>
              <a:gd name="connsiteX139" fmla="*/ 1884784 w 2402630"/>
              <a:gd name="connsiteY139" fmla="*/ 2573999 h 2974049"/>
              <a:gd name="connsiteX140" fmla="*/ 1932409 w 2402630"/>
              <a:gd name="connsiteY140" fmla="*/ 2621624 h 2974049"/>
              <a:gd name="connsiteX141" fmla="*/ 1960984 w 2402630"/>
              <a:gd name="connsiteY141" fmla="*/ 2650199 h 2974049"/>
              <a:gd name="connsiteX142" fmla="*/ 2018134 w 2402630"/>
              <a:gd name="connsiteY142" fmla="*/ 2678774 h 2974049"/>
              <a:gd name="connsiteX143" fmla="*/ 2046709 w 2402630"/>
              <a:gd name="connsiteY143" fmla="*/ 2707349 h 2974049"/>
              <a:gd name="connsiteX144" fmla="*/ 2075284 w 2402630"/>
              <a:gd name="connsiteY144" fmla="*/ 2726399 h 2974049"/>
              <a:gd name="connsiteX145" fmla="*/ 2180059 w 2402630"/>
              <a:gd name="connsiteY145" fmla="*/ 2812124 h 2974049"/>
              <a:gd name="connsiteX146" fmla="*/ 2208634 w 2402630"/>
              <a:gd name="connsiteY146" fmla="*/ 2821649 h 2974049"/>
              <a:gd name="connsiteX147" fmla="*/ 2218159 w 2402630"/>
              <a:gd name="connsiteY147" fmla="*/ 2850224 h 2974049"/>
              <a:gd name="connsiteX148" fmla="*/ 2275309 w 2402630"/>
              <a:gd name="connsiteY148" fmla="*/ 2897849 h 2974049"/>
              <a:gd name="connsiteX149" fmla="*/ 2294359 w 2402630"/>
              <a:gd name="connsiteY149" fmla="*/ 2964524 h 297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402630" h="2974049">
                <a:moveTo>
                  <a:pt x="2294359" y="2964524"/>
                </a:moveTo>
                <a:cubicBezTo>
                  <a:pt x="2237209" y="2974049"/>
                  <a:pt x="2052779" y="2963807"/>
                  <a:pt x="1932409" y="2954999"/>
                </a:cubicBezTo>
                <a:cubicBezTo>
                  <a:pt x="1897757" y="2952463"/>
                  <a:pt x="1905457" y="2927440"/>
                  <a:pt x="1894309" y="2907374"/>
                </a:cubicBezTo>
                <a:cubicBezTo>
                  <a:pt x="1883190" y="2887360"/>
                  <a:pt x="1863449" y="2871944"/>
                  <a:pt x="1856209" y="2850224"/>
                </a:cubicBezTo>
                <a:cubicBezTo>
                  <a:pt x="1853034" y="2840699"/>
                  <a:pt x="1851174" y="2830629"/>
                  <a:pt x="1846684" y="2821649"/>
                </a:cubicBezTo>
                <a:cubicBezTo>
                  <a:pt x="1841564" y="2811410"/>
                  <a:pt x="1835729" y="2801169"/>
                  <a:pt x="1827634" y="2793074"/>
                </a:cubicBezTo>
                <a:cubicBezTo>
                  <a:pt x="1752709" y="2718149"/>
                  <a:pt x="1848505" y="2839074"/>
                  <a:pt x="1770484" y="2745449"/>
                </a:cubicBezTo>
                <a:cubicBezTo>
                  <a:pt x="1763155" y="2736655"/>
                  <a:pt x="1758884" y="2725566"/>
                  <a:pt x="1751434" y="2716874"/>
                </a:cubicBezTo>
                <a:cubicBezTo>
                  <a:pt x="1739745" y="2703237"/>
                  <a:pt x="1725023" y="2692411"/>
                  <a:pt x="1713334" y="2678774"/>
                </a:cubicBezTo>
                <a:cubicBezTo>
                  <a:pt x="1671001" y="2629385"/>
                  <a:pt x="1720742" y="2667838"/>
                  <a:pt x="1665709" y="2631149"/>
                </a:cubicBezTo>
                <a:cubicBezTo>
                  <a:pt x="1659359" y="2621624"/>
                  <a:pt x="1654754" y="2610669"/>
                  <a:pt x="1646659" y="2602574"/>
                </a:cubicBezTo>
                <a:cubicBezTo>
                  <a:pt x="1638564" y="2594479"/>
                  <a:pt x="1626776" y="2590974"/>
                  <a:pt x="1618084" y="2583524"/>
                </a:cubicBezTo>
                <a:cubicBezTo>
                  <a:pt x="1604447" y="2571835"/>
                  <a:pt x="1591673" y="2559061"/>
                  <a:pt x="1579984" y="2545424"/>
                </a:cubicBezTo>
                <a:cubicBezTo>
                  <a:pt x="1572534" y="2536732"/>
                  <a:pt x="1569029" y="2524944"/>
                  <a:pt x="1560934" y="2516849"/>
                </a:cubicBezTo>
                <a:cubicBezTo>
                  <a:pt x="1552839" y="2508754"/>
                  <a:pt x="1541153" y="2505128"/>
                  <a:pt x="1532359" y="2497799"/>
                </a:cubicBezTo>
                <a:cubicBezTo>
                  <a:pt x="1438734" y="2419778"/>
                  <a:pt x="1559659" y="2515574"/>
                  <a:pt x="1484734" y="2440649"/>
                </a:cubicBezTo>
                <a:cubicBezTo>
                  <a:pt x="1476639" y="2432554"/>
                  <a:pt x="1464715" y="2429204"/>
                  <a:pt x="1456159" y="2421599"/>
                </a:cubicBezTo>
                <a:cubicBezTo>
                  <a:pt x="1436023" y="2403701"/>
                  <a:pt x="1421425" y="2379393"/>
                  <a:pt x="1399009" y="2364449"/>
                </a:cubicBezTo>
                <a:cubicBezTo>
                  <a:pt x="1389484" y="2358099"/>
                  <a:pt x="1379228" y="2352728"/>
                  <a:pt x="1370434" y="2345399"/>
                </a:cubicBezTo>
                <a:cubicBezTo>
                  <a:pt x="1347675" y="2326433"/>
                  <a:pt x="1311928" y="2284182"/>
                  <a:pt x="1303759" y="2259674"/>
                </a:cubicBezTo>
                <a:cubicBezTo>
                  <a:pt x="1300584" y="2250149"/>
                  <a:pt x="1299803" y="2239453"/>
                  <a:pt x="1294234" y="2231099"/>
                </a:cubicBezTo>
                <a:cubicBezTo>
                  <a:pt x="1286762" y="2219891"/>
                  <a:pt x="1275184" y="2212049"/>
                  <a:pt x="1265659" y="2202524"/>
                </a:cubicBezTo>
                <a:cubicBezTo>
                  <a:pt x="1262484" y="2192999"/>
                  <a:pt x="1260624" y="2182929"/>
                  <a:pt x="1256134" y="2173949"/>
                </a:cubicBezTo>
                <a:cubicBezTo>
                  <a:pt x="1251014" y="2163710"/>
                  <a:pt x="1241593" y="2155896"/>
                  <a:pt x="1237084" y="2145374"/>
                </a:cubicBezTo>
                <a:cubicBezTo>
                  <a:pt x="1231927" y="2133342"/>
                  <a:pt x="1234054" y="2118640"/>
                  <a:pt x="1227559" y="2107274"/>
                </a:cubicBezTo>
                <a:cubicBezTo>
                  <a:pt x="1220876" y="2095578"/>
                  <a:pt x="1207750" y="2088926"/>
                  <a:pt x="1198984" y="2078699"/>
                </a:cubicBezTo>
                <a:cubicBezTo>
                  <a:pt x="1151726" y="2023565"/>
                  <a:pt x="1192137" y="2055085"/>
                  <a:pt x="1141834" y="2021549"/>
                </a:cubicBezTo>
                <a:cubicBezTo>
                  <a:pt x="1091034" y="1945349"/>
                  <a:pt x="1157709" y="2037424"/>
                  <a:pt x="1094209" y="1973924"/>
                </a:cubicBezTo>
                <a:cubicBezTo>
                  <a:pt x="1086114" y="1965829"/>
                  <a:pt x="1083953" y="1952678"/>
                  <a:pt x="1075159" y="1945349"/>
                </a:cubicBezTo>
                <a:cubicBezTo>
                  <a:pt x="1064251" y="1936259"/>
                  <a:pt x="1049387" y="1933344"/>
                  <a:pt x="1037059" y="1926299"/>
                </a:cubicBezTo>
                <a:cubicBezTo>
                  <a:pt x="1027120" y="1920619"/>
                  <a:pt x="1018945" y="1911898"/>
                  <a:pt x="1008484" y="1907249"/>
                </a:cubicBezTo>
                <a:cubicBezTo>
                  <a:pt x="990134" y="1899094"/>
                  <a:pt x="968042" y="1899338"/>
                  <a:pt x="951334" y="1888199"/>
                </a:cubicBezTo>
                <a:cubicBezTo>
                  <a:pt x="914405" y="1863580"/>
                  <a:pt x="933619" y="1872769"/>
                  <a:pt x="894184" y="1859624"/>
                </a:cubicBezTo>
                <a:cubicBezTo>
                  <a:pt x="862434" y="1811999"/>
                  <a:pt x="884659" y="1837399"/>
                  <a:pt x="817984" y="1792949"/>
                </a:cubicBezTo>
                <a:lnTo>
                  <a:pt x="789409" y="1773899"/>
                </a:lnTo>
                <a:cubicBezTo>
                  <a:pt x="783059" y="1764374"/>
                  <a:pt x="778454" y="1753419"/>
                  <a:pt x="770359" y="1745324"/>
                </a:cubicBezTo>
                <a:cubicBezTo>
                  <a:pt x="762264" y="1737229"/>
                  <a:pt x="749322" y="1734889"/>
                  <a:pt x="741784" y="1726274"/>
                </a:cubicBezTo>
                <a:cubicBezTo>
                  <a:pt x="726707" y="1709044"/>
                  <a:pt x="703684" y="1669124"/>
                  <a:pt x="703684" y="1669124"/>
                </a:cubicBezTo>
                <a:cubicBezTo>
                  <a:pt x="716384" y="1665949"/>
                  <a:pt x="729245" y="1663361"/>
                  <a:pt x="741784" y="1659599"/>
                </a:cubicBezTo>
                <a:cubicBezTo>
                  <a:pt x="761018" y="1653829"/>
                  <a:pt x="798934" y="1640549"/>
                  <a:pt x="798934" y="1640549"/>
                </a:cubicBezTo>
                <a:cubicBezTo>
                  <a:pt x="804461" y="1632258"/>
                  <a:pt x="844405" y="1564248"/>
                  <a:pt x="865609" y="1554824"/>
                </a:cubicBezTo>
                <a:cubicBezTo>
                  <a:pt x="883257" y="1546980"/>
                  <a:pt x="904023" y="1549983"/>
                  <a:pt x="922759" y="1545299"/>
                </a:cubicBezTo>
                <a:cubicBezTo>
                  <a:pt x="942240" y="1540429"/>
                  <a:pt x="960859" y="1532599"/>
                  <a:pt x="979909" y="1526249"/>
                </a:cubicBezTo>
                <a:lnTo>
                  <a:pt x="1037059" y="1507199"/>
                </a:lnTo>
                <a:lnTo>
                  <a:pt x="1065634" y="1497674"/>
                </a:lnTo>
                <a:cubicBezTo>
                  <a:pt x="1078334" y="1478624"/>
                  <a:pt x="1096494" y="1462244"/>
                  <a:pt x="1103734" y="1440524"/>
                </a:cubicBezTo>
                <a:lnTo>
                  <a:pt x="1122784" y="1383374"/>
                </a:lnTo>
                <a:cubicBezTo>
                  <a:pt x="1103734" y="1377024"/>
                  <a:pt x="1076773" y="1381032"/>
                  <a:pt x="1065634" y="1364324"/>
                </a:cubicBezTo>
                <a:cubicBezTo>
                  <a:pt x="1031522" y="1313156"/>
                  <a:pt x="1030583" y="1322607"/>
                  <a:pt x="1018009" y="1278599"/>
                </a:cubicBezTo>
                <a:cubicBezTo>
                  <a:pt x="1014413" y="1266012"/>
                  <a:pt x="1012246" y="1253038"/>
                  <a:pt x="1008484" y="1240499"/>
                </a:cubicBezTo>
                <a:cubicBezTo>
                  <a:pt x="1002714" y="1221265"/>
                  <a:pt x="992735" y="1203156"/>
                  <a:pt x="989434" y="1183349"/>
                </a:cubicBezTo>
                <a:cubicBezTo>
                  <a:pt x="986259" y="1164299"/>
                  <a:pt x="984099" y="1145052"/>
                  <a:pt x="979909" y="1126199"/>
                </a:cubicBezTo>
                <a:cubicBezTo>
                  <a:pt x="977731" y="1116398"/>
                  <a:pt x="976812" y="1105337"/>
                  <a:pt x="970384" y="1097624"/>
                </a:cubicBezTo>
                <a:cubicBezTo>
                  <a:pt x="937481" y="1058141"/>
                  <a:pt x="938977" y="1077158"/>
                  <a:pt x="903709" y="1059524"/>
                </a:cubicBezTo>
                <a:cubicBezTo>
                  <a:pt x="893470" y="1054404"/>
                  <a:pt x="885595" y="1045123"/>
                  <a:pt x="875134" y="1040474"/>
                </a:cubicBezTo>
                <a:cubicBezTo>
                  <a:pt x="856784" y="1032319"/>
                  <a:pt x="817984" y="1021424"/>
                  <a:pt x="817984" y="1021424"/>
                </a:cubicBezTo>
                <a:cubicBezTo>
                  <a:pt x="789409" y="1024599"/>
                  <a:pt x="760721" y="1026883"/>
                  <a:pt x="732259" y="1030949"/>
                </a:cubicBezTo>
                <a:cubicBezTo>
                  <a:pt x="716232" y="1033239"/>
                  <a:pt x="700724" y="1038686"/>
                  <a:pt x="684634" y="1040474"/>
                </a:cubicBezTo>
                <a:cubicBezTo>
                  <a:pt x="643490" y="1045046"/>
                  <a:pt x="602084" y="1046824"/>
                  <a:pt x="560809" y="1049999"/>
                </a:cubicBezTo>
                <a:cubicBezTo>
                  <a:pt x="535409" y="1046824"/>
                  <a:pt x="509794" y="1045053"/>
                  <a:pt x="484609" y="1040474"/>
                </a:cubicBezTo>
                <a:cubicBezTo>
                  <a:pt x="474731" y="1038678"/>
                  <a:pt x="463874" y="1037221"/>
                  <a:pt x="456034" y="1030949"/>
                </a:cubicBezTo>
                <a:cubicBezTo>
                  <a:pt x="394486" y="981710"/>
                  <a:pt x="480233" y="1016790"/>
                  <a:pt x="408409" y="992849"/>
                </a:cubicBezTo>
                <a:cubicBezTo>
                  <a:pt x="402059" y="983324"/>
                  <a:pt x="397454" y="972369"/>
                  <a:pt x="389359" y="964274"/>
                </a:cubicBezTo>
                <a:cubicBezTo>
                  <a:pt x="381264" y="956179"/>
                  <a:pt x="368322" y="953839"/>
                  <a:pt x="360784" y="945224"/>
                </a:cubicBezTo>
                <a:cubicBezTo>
                  <a:pt x="325513" y="904914"/>
                  <a:pt x="326241" y="898746"/>
                  <a:pt x="313159" y="859499"/>
                </a:cubicBezTo>
                <a:cubicBezTo>
                  <a:pt x="314577" y="846735"/>
                  <a:pt x="335985" y="714693"/>
                  <a:pt x="313159" y="697574"/>
                </a:cubicBezTo>
                <a:cubicBezTo>
                  <a:pt x="285104" y="676533"/>
                  <a:pt x="243309" y="691224"/>
                  <a:pt x="208384" y="688049"/>
                </a:cubicBezTo>
                <a:cubicBezTo>
                  <a:pt x="205209" y="653124"/>
                  <a:pt x="208493" y="616994"/>
                  <a:pt x="198859" y="583274"/>
                </a:cubicBezTo>
                <a:cubicBezTo>
                  <a:pt x="195158" y="570322"/>
                  <a:pt x="178908" y="565047"/>
                  <a:pt x="170284" y="554699"/>
                </a:cubicBezTo>
                <a:cubicBezTo>
                  <a:pt x="137143" y="514929"/>
                  <a:pt x="169569" y="532236"/>
                  <a:pt x="122659" y="516599"/>
                </a:cubicBezTo>
                <a:cubicBezTo>
                  <a:pt x="119484" y="507074"/>
                  <a:pt x="117624" y="497004"/>
                  <a:pt x="113134" y="488024"/>
                </a:cubicBezTo>
                <a:cubicBezTo>
                  <a:pt x="102430" y="466617"/>
                  <a:pt x="83565" y="445921"/>
                  <a:pt x="65509" y="430874"/>
                </a:cubicBezTo>
                <a:cubicBezTo>
                  <a:pt x="56715" y="423545"/>
                  <a:pt x="46459" y="418174"/>
                  <a:pt x="36934" y="411824"/>
                </a:cubicBezTo>
                <a:cubicBezTo>
                  <a:pt x="30584" y="402299"/>
                  <a:pt x="23004" y="393488"/>
                  <a:pt x="17884" y="383249"/>
                </a:cubicBezTo>
                <a:cubicBezTo>
                  <a:pt x="0" y="347481"/>
                  <a:pt x="5152" y="307146"/>
                  <a:pt x="17884" y="268949"/>
                </a:cubicBezTo>
                <a:cubicBezTo>
                  <a:pt x="22144" y="256170"/>
                  <a:pt x="34411" y="246398"/>
                  <a:pt x="46459" y="240374"/>
                </a:cubicBezTo>
                <a:cubicBezTo>
                  <a:pt x="60939" y="233134"/>
                  <a:pt x="78209" y="234024"/>
                  <a:pt x="94084" y="230849"/>
                </a:cubicBezTo>
                <a:lnTo>
                  <a:pt x="579859" y="240374"/>
                </a:lnTo>
                <a:cubicBezTo>
                  <a:pt x="630863" y="240374"/>
                  <a:pt x="624052" y="235997"/>
                  <a:pt x="646534" y="202274"/>
                </a:cubicBezTo>
                <a:cubicBezTo>
                  <a:pt x="741235" y="265408"/>
                  <a:pt x="682508" y="234323"/>
                  <a:pt x="922759" y="211799"/>
                </a:cubicBezTo>
                <a:cubicBezTo>
                  <a:pt x="942752" y="209925"/>
                  <a:pt x="979909" y="192749"/>
                  <a:pt x="979909" y="192749"/>
                </a:cubicBezTo>
                <a:cubicBezTo>
                  <a:pt x="1030709" y="116549"/>
                  <a:pt x="964034" y="208624"/>
                  <a:pt x="1027534" y="145124"/>
                </a:cubicBezTo>
                <a:cubicBezTo>
                  <a:pt x="1070618" y="102040"/>
                  <a:pt x="1019529" y="125567"/>
                  <a:pt x="1075159" y="107024"/>
                </a:cubicBezTo>
                <a:lnTo>
                  <a:pt x="1113259" y="49874"/>
                </a:lnTo>
                <a:cubicBezTo>
                  <a:pt x="1146508" y="0"/>
                  <a:pt x="1120950" y="22719"/>
                  <a:pt x="1208509" y="11774"/>
                </a:cubicBezTo>
                <a:cubicBezTo>
                  <a:pt x="1319634" y="14949"/>
                  <a:pt x="1430867" y="15456"/>
                  <a:pt x="1541884" y="21299"/>
                </a:cubicBezTo>
                <a:cubicBezTo>
                  <a:pt x="1612100" y="24995"/>
                  <a:pt x="1516680" y="55058"/>
                  <a:pt x="1627609" y="68924"/>
                </a:cubicBezTo>
                <a:lnTo>
                  <a:pt x="1703809" y="78449"/>
                </a:lnTo>
                <a:lnTo>
                  <a:pt x="1770484" y="87974"/>
                </a:lnTo>
                <a:cubicBezTo>
                  <a:pt x="1799013" y="91540"/>
                  <a:pt x="1827634" y="94324"/>
                  <a:pt x="1856209" y="97499"/>
                </a:cubicBezTo>
                <a:cubicBezTo>
                  <a:pt x="1859384" y="138774"/>
                  <a:pt x="1861162" y="180180"/>
                  <a:pt x="1865734" y="221324"/>
                </a:cubicBezTo>
                <a:cubicBezTo>
                  <a:pt x="1867522" y="237414"/>
                  <a:pt x="1875259" y="252760"/>
                  <a:pt x="1875259" y="268949"/>
                </a:cubicBezTo>
                <a:cubicBezTo>
                  <a:pt x="1875259" y="302476"/>
                  <a:pt x="1866031" y="325207"/>
                  <a:pt x="1856209" y="354674"/>
                </a:cubicBezTo>
                <a:cubicBezTo>
                  <a:pt x="1859384" y="395949"/>
                  <a:pt x="1856252" y="438203"/>
                  <a:pt x="1865734" y="478499"/>
                </a:cubicBezTo>
                <a:cubicBezTo>
                  <a:pt x="1873747" y="512556"/>
                  <a:pt x="1900880" y="517313"/>
                  <a:pt x="1922884" y="535649"/>
                </a:cubicBezTo>
                <a:cubicBezTo>
                  <a:pt x="1933232" y="544273"/>
                  <a:pt x="1940826" y="555954"/>
                  <a:pt x="1951459" y="564224"/>
                </a:cubicBezTo>
                <a:cubicBezTo>
                  <a:pt x="1969531" y="578280"/>
                  <a:pt x="1986397" y="596771"/>
                  <a:pt x="2008609" y="602324"/>
                </a:cubicBezTo>
                <a:cubicBezTo>
                  <a:pt x="2110737" y="627856"/>
                  <a:pt x="2022234" y="608345"/>
                  <a:pt x="2237209" y="621374"/>
                </a:cubicBezTo>
                <a:cubicBezTo>
                  <a:pt x="2278530" y="623878"/>
                  <a:pt x="2319759" y="627724"/>
                  <a:pt x="2361034" y="630899"/>
                </a:cubicBezTo>
                <a:cubicBezTo>
                  <a:pt x="2370559" y="634074"/>
                  <a:pt x="2387640" y="630579"/>
                  <a:pt x="2389609" y="640424"/>
                </a:cubicBezTo>
                <a:cubicBezTo>
                  <a:pt x="2402630" y="705531"/>
                  <a:pt x="2381033" y="717586"/>
                  <a:pt x="2361034" y="764249"/>
                </a:cubicBezTo>
                <a:cubicBezTo>
                  <a:pt x="2349414" y="791363"/>
                  <a:pt x="2355340" y="798518"/>
                  <a:pt x="2332459" y="821399"/>
                </a:cubicBezTo>
                <a:cubicBezTo>
                  <a:pt x="2324364" y="829494"/>
                  <a:pt x="2313409" y="834099"/>
                  <a:pt x="2303884" y="840449"/>
                </a:cubicBezTo>
                <a:cubicBezTo>
                  <a:pt x="2286701" y="866224"/>
                  <a:pt x="2277869" y="876912"/>
                  <a:pt x="2265784" y="907124"/>
                </a:cubicBezTo>
                <a:cubicBezTo>
                  <a:pt x="2258326" y="925768"/>
                  <a:pt x="2263442" y="953135"/>
                  <a:pt x="2246734" y="964274"/>
                </a:cubicBezTo>
                <a:cubicBezTo>
                  <a:pt x="2206951" y="990796"/>
                  <a:pt x="2226254" y="975229"/>
                  <a:pt x="2189584" y="1011899"/>
                </a:cubicBezTo>
                <a:cubicBezTo>
                  <a:pt x="2186409" y="1021424"/>
                  <a:pt x="2184549" y="1031494"/>
                  <a:pt x="2180059" y="1040474"/>
                </a:cubicBezTo>
                <a:cubicBezTo>
                  <a:pt x="2134369" y="1131854"/>
                  <a:pt x="2068083" y="1072921"/>
                  <a:pt x="1932409" y="1078574"/>
                </a:cubicBezTo>
                <a:cubicBezTo>
                  <a:pt x="1926059" y="1088099"/>
                  <a:pt x="1916648" y="1096184"/>
                  <a:pt x="1913359" y="1107149"/>
                </a:cubicBezTo>
                <a:cubicBezTo>
                  <a:pt x="1904166" y="1137794"/>
                  <a:pt x="1906347" y="1189348"/>
                  <a:pt x="1894309" y="1221449"/>
                </a:cubicBezTo>
                <a:cubicBezTo>
                  <a:pt x="1883726" y="1249671"/>
                  <a:pt x="1869967" y="1253552"/>
                  <a:pt x="1846684" y="1269074"/>
                </a:cubicBezTo>
                <a:cubicBezTo>
                  <a:pt x="1840334" y="1278599"/>
                  <a:pt x="1835729" y="1289554"/>
                  <a:pt x="1827634" y="1297649"/>
                </a:cubicBezTo>
                <a:cubicBezTo>
                  <a:pt x="1819539" y="1305744"/>
                  <a:pt x="1806210" y="1307760"/>
                  <a:pt x="1799059" y="1316699"/>
                </a:cubicBezTo>
                <a:cubicBezTo>
                  <a:pt x="1746479" y="1382424"/>
                  <a:pt x="1842851" y="1309729"/>
                  <a:pt x="1760959" y="1364324"/>
                </a:cubicBezTo>
                <a:cubicBezTo>
                  <a:pt x="1754609" y="1373849"/>
                  <a:pt x="1750004" y="1384804"/>
                  <a:pt x="1741909" y="1392899"/>
                </a:cubicBezTo>
                <a:cubicBezTo>
                  <a:pt x="1733814" y="1400994"/>
                  <a:pt x="1720485" y="1403010"/>
                  <a:pt x="1713334" y="1411949"/>
                </a:cubicBezTo>
                <a:cubicBezTo>
                  <a:pt x="1707062" y="1419789"/>
                  <a:pt x="1706567" y="1430870"/>
                  <a:pt x="1703809" y="1440524"/>
                </a:cubicBezTo>
                <a:cubicBezTo>
                  <a:pt x="1700213" y="1453111"/>
                  <a:pt x="1702462" y="1468402"/>
                  <a:pt x="1694284" y="1478624"/>
                </a:cubicBezTo>
                <a:cubicBezTo>
                  <a:pt x="1688012" y="1486464"/>
                  <a:pt x="1675234" y="1484974"/>
                  <a:pt x="1665709" y="1488149"/>
                </a:cubicBezTo>
                <a:cubicBezTo>
                  <a:pt x="1656184" y="1497674"/>
                  <a:pt x="1648342" y="1509252"/>
                  <a:pt x="1637134" y="1516724"/>
                </a:cubicBezTo>
                <a:cubicBezTo>
                  <a:pt x="1621502" y="1527145"/>
                  <a:pt x="1558324" y="1534621"/>
                  <a:pt x="1551409" y="1535774"/>
                </a:cubicBezTo>
                <a:cubicBezTo>
                  <a:pt x="1527468" y="1607598"/>
                  <a:pt x="1559763" y="1519066"/>
                  <a:pt x="1522834" y="1592924"/>
                </a:cubicBezTo>
                <a:cubicBezTo>
                  <a:pt x="1513392" y="1611808"/>
                  <a:pt x="1506889" y="1652045"/>
                  <a:pt x="1503784" y="1669124"/>
                </a:cubicBezTo>
                <a:cubicBezTo>
                  <a:pt x="1500329" y="1688125"/>
                  <a:pt x="1496868" y="1707138"/>
                  <a:pt x="1494259" y="1726274"/>
                </a:cubicBezTo>
                <a:cubicBezTo>
                  <a:pt x="1487342" y="1777000"/>
                  <a:pt x="1491398" y="1830106"/>
                  <a:pt x="1475209" y="1878674"/>
                </a:cubicBezTo>
                <a:lnTo>
                  <a:pt x="1456159" y="1935824"/>
                </a:lnTo>
                <a:cubicBezTo>
                  <a:pt x="1473295" y="1987232"/>
                  <a:pt x="1452290" y="1946668"/>
                  <a:pt x="1503784" y="1983449"/>
                </a:cubicBezTo>
                <a:cubicBezTo>
                  <a:pt x="1514745" y="1991279"/>
                  <a:pt x="1522011" y="2003400"/>
                  <a:pt x="1532359" y="2012024"/>
                </a:cubicBezTo>
                <a:cubicBezTo>
                  <a:pt x="1541153" y="2019353"/>
                  <a:pt x="1551409" y="2024724"/>
                  <a:pt x="1560934" y="2031074"/>
                </a:cubicBezTo>
                <a:cubicBezTo>
                  <a:pt x="1567284" y="2040599"/>
                  <a:pt x="1573330" y="2050334"/>
                  <a:pt x="1579984" y="2059649"/>
                </a:cubicBezTo>
                <a:cubicBezTo>
                  <a:pt x="1589211" y="2072567"/>
                  <a:pt x="1601459" y="2083550"/>
                  <a:pt x="1608559" y="2097749"/>
                </a:cubicBezTo>
                <a:cubicBezTo>
                  <a:pt x="1617539" y="2115710"/>
                  <a:pt x="1621259" y="2135849"/>
                  <a:pt x="1627609" y="2154899"/>
                </a:cubicBezTo>
                <a:cubicBezTo>
                  <a:pt x="1630784" y="2164424"/>
                  <a:pt x="1627609" y="2180299"/>
                  <a:pt x="1637134" y="2183474"/>
                </a:cubicBezTo>
                <a:lnTo>
                  <a:pt x="1665709" y="2192999"/>
                </a:lnTo>
                <a:cubicBezTo>
                  <a:pt x="1688130" y="2215420"/>
                  <a:pt x="1721053" y="2252079"/>
                  <a:pt x="1751434" y="2259674"/>
                </a:cubicBezTo>
                <a:lnTo>
                  <a:pt x="1789534" y="2269199"/>
                </a:lnTo>
                <a:cubicBezTo>
                  <a:pt x="1795884" y="2278724"/>
                  <a:pt x="1803464" y="2287535"/>
                  <a:pt x="1808584" y="2297774"/>
                </a:cubicBezTo>
                <a:cubicBezTo>
                  <a:pt x="1813074" y="2306754"/>
                  <a:pt x="1817239" y="2316347"/>
                  <a:pt x="1818109" y="2326349"/>
                </a:cubicBezTo>
                <a:cubicBezTo>
                  <a:pt x="1823617" y="2389689"/>
                  <a:pt x="1811105" y="2455456"/>
                  <a:pt x="1827634" y="2516849"/>
                </a:cubicBezTo>
                <a:cubicBezTo>
                  <a:pt x="1834638" y="2542863"/>
                  <a:pt x="1869840" y="2551583"/>
                  <a:pt x="1884784" y="2573999"/>
                </a:cubicBezTo>
                <a:cubicBezTo>
                  <a:pt x="1919709" y="2626386"/>
                  <a:pt x="1884784" y="2581936"/>
                  <a:pt x="1932409" y="2621624"/>
                </a:cubicBezTo>
                <a:cubicBezTo>
                  <a:pt x="1942757" y="2630248"/>
                  <a:pt x="1950636" y="2641575"/>
                  <a:pt x="1960984" y="2650199"/>
                </a:cubicBezTo>
                <a:cubicBezTo>
                  <a:pt x="1985603" y="2670715"/>
                  <a:pt x="1989495" y="2669228"/>
                  <a:pt x="2018134" y="2678774"/>
                </a:cubicBezTo>
                <a:cubicBezTo>
                  <a:pt x="2027659" y="2688299"/>
                  <a:pt x="2036361" y="2698725"/>
                  <a:pt x="2046709" y="2707349"/>
                </a:cubicBezTo>
                <a:cubicBezTo>
                  <a:pt x="2055503" y="2714678"/>
                  <a:pt x="2066775" y="2718741"/>
                  <a:pt x="2075284" y="2726399"/>
                </a:cubicBezTo>
                <a:cubicBezTo>
                  <a:pt x="2146065" y="2790102"/>
                  <a:pt x="2116527" y="2784896"/>
                  <a:pt x="2180059" y="2812124"/>
                </a:cubicBezTo>
                <a:cubicBezTo>
                  <a:pt x="2189287" y="2816079"/>
                  <a:pt x="2199109" y="2818474"/>
                  <a:pt x="2208634" y="2821649"/>
                </a:cubicBezTo>
                <a:cubicBezTo>
                  <a:pt x="2211809" y="2831174"/>
                  <a:pt x="2212590" y="2841870"/>
                  <a:pt x="2218159" y="2850224"/>
                </a:cubicBezTo>
                <a:cubicBezTo>
                  <a:pt x="2232827" y="2872226"/>
                  <a:pt x="2254224" y="2883792"/>
                  <a:pt x="2275309" y="2897849"/>
                </a:cubicBezTo>
                <a:cubicBezTo>
                  <a:pt x="2285923" y="2940305"/>
                  <a:pt x="2351509" y="2954999"/>
                  <a:pt x="2294359" y="2964524"/>
                </a:cubicBezTo>
                <a:close/>
              </a:path>
            </a:pathLst>
          </a:cu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6096000" y="3200400"/>
            <a:ext cx="2239543" cy="3657600"/>
          </a:xfrm>
          <a:custGeom>
            <a:avLst/>
            <a:gdLst>
              <a:gd name="connsiteX0" fmla="*/ 1419225 w 2163343"/>
              <a:gd name="connsiteY0" fmla="*/ 11533 h 3583670"/>
              <a:gd name="connsiteX1" fmla="*/ 1476375 w 2163343"/>
              <a:gd name="connsiteY1" fmla="*/ 68683 h 3583670"/>
              <a:gd name="connsiteX2" fmla="*/ 1562100 w 2163343"/>
              <a:gd name="connsiteY2" fmla="*/ 116308 h 3583670"/>
              <a:gd name="connsiteX3" fmla="*/ 1581150 w 2163343"/>
              <a:gd name="connsiteY3" fmla="*/ 144883 h 3583670"/>
              <a:gd name="connsiteX4" fmla="*/ 1609725 w 2163343"/>
              <a:gd name="connsiteY4" fmla="*/ 173458 h 3583670"/>
              <a:gd name="connsiteX5" fmla="*/ 1628775 w 2163343"/>
              <a:gd name="connsiteY5" fmla="*/ 202033 h 3583670"/>
              <a:gd name="connsiteX6" fmla="*/ 1714500 w 2163343"/>
              <a:gd name="connsiteY6" fmla="*/ 278233 h 3583670"/>
              <a:gd name="connsiteX7" fmla="*/ 1733550 w 2163343"/>
              <a:gd name="connsiteY7" fmla="*/ 316333 h 3583670"/>
              <a:gd name="connsiteX8" fmla="*/ 1752600 w 2163343"/>
              <a:gd name="connsiteY8" fmla="*/ 344908 h 3583670"/>
              <a:gd name="connsiteX9" fmla="*/ 1790700 w 2163343"/>
              <a:gd name="connsiteY9" fmla="*/ 430633 h 3583670"/>
              <a:gd name="connsiteX10" fmla="*/ 1819275 w 2163343"/>
              <a:gd name="connsiteY10" fmla="*/ 449683 h 3583670"/>
              <a:gd name="connsiteX11" fmla="*/ 1866900 w 2163343"/>
              <a:gd name="connsiteY11" fmla="*/ 506833 h 3583670"/>
              <a:gd name="connsiteX12" fmla="*/ 1914525 w 2163343"/>
              <a:gd name="connsiteY12" fmla="*/ 554458 h 3583670"/>
              <a:gd name="connsiteX13" fmla="*/ 1933575 w 2163343"/>
              <a:gd name="connsiteY13" fmla="*/ 583033 h 3583670"/>
              <a:gd name="connsiteX14" fmla="*/ 1962150 w 2163343"/>
              <a:gd name="connsiteY14" fmla="*/ 611608 h 3583670"/>
              <a:gd name="connsiteX15" fmla="*/ 1981200 w 2163343"/>
              <a:gd name="connsiteY15" fmla="*/ 687808 h 3583670"/>
              <a:gd name="connsiteX16" fmla="*/ 2000250 w 2163343"/>
              <a:gd name="connsiteY16" fmla="*/ 725908 h 3583670"/>
              <a:gd name="connsiteX17" fmla="*/ 2009775 w 2163343"/>
              <a:gd name="connsiteY17" fmla="*/ 764008 h 3583670"/>
              <a:gd name="connsiteX18" fmla="*/ 2019300 w 2163343"/>
              <a:gd name="connsiteY18" fmla="*/ 954508 h 3583670"/>
              <a:gd name="connsiteX19" fmla="*/ 2066925 w 2163343"/>
              <a:gd name="connsiteY19" fmla="*/ 1040233 h 3583670"/>
              <a:gd name="connsiteX20" fmla="*/ 2085975 w 2163343"/>
              <a:gd name="connsiteY20" fmla="*/ 1078333 h 3583670"/>
              <a:gd name="connsiteX21" fmla="*/ 2105025 w 2163343"/>
              <a:gd name="connsiteY21" fmla="*/ 1202158 h 3583670"/>
              <a:gd name="connsiteX22" fmla="*/ 2114550 w 2163343"/>
              <a:gd name="connsiteY22" fmla="*/ 1240258 h 3583670"/>
              <a:gd name="connsiteX23" fmla="*/ 2133600 w 2163343"/>
              <a:gd name="connsiteY23" fmla="*/ 1421233 h 3583670"/>
              <a:gd name="connsiteX24" fmla="*/ 2143125 w 2163343"/>
              <a:gd name="connsiteY24" fmla="*/ 1611733 h 3583670"/>
              <a:gd name="connsiteX25" fmla="*/ 2162175 w 2163343"/>
              <a:gd name="connsiteY25" fmla="*/ 1754608 h 3583670"/>
              <a:gd name="connsiteX26" fmla="*/ 2143125 w 2163343"/>
              <a:gd name="connsiteY26" fmla="*/ 1887958 h 3583670"/>
              <a:gd name="connsiteX27" fmla="*/ 2124075 w 2163343"/>
              <a:gd name="connsiteY27" fmla="*/ 1992733 h 3583670"/>
              <a:gd name="connsiteX28" fmla="*/ 2114550 w 2163343"/>
              <a:gd name="connsiteY28" fmla="*/ 2021308 h 3583670"/>
              <a:gd name="connsiteX29" fmla="*/ 2085975 w 2163343"/>
              <a:gd name="connsiteY29" fmla="*/ 2059408 h 3583670"/>
              <a:gd name="connsiteX30" fmla="*/ 2076450 w 2163343"/>
              <a:gd name="connsiteY30" fmla="*/ 2087983 h 3583670"/>
              <a:gd name="connsiteX31" fmla="*/ 1990725 w 2163343"/>
              <a:gd name="connsiteY31" fmla="*/ 2164183 h 3583670"/>
              <a:gd name="connsiteX32" fmla="*/ 1971675 w 2163343"/>
              <a:gd name="connsiteY32" fmla="*/ 2202283 h 3583670"/>
              <a:gd name="connsiteX33" fmla="*/ 1924050 w 2163343"/>
              <a:gd name="connsiteY33" fmla="*/ 2259433 h 3583670"/>
              <a:gd name="connsiteX34" fmla="*/ 1905000 w 2163343"/>
              <a:gd name="connsiteY34" fmla="*/ 2297533 h 3583670"/>
              <a:gd name="connsiteX35" fmla="*/ 1866900 w 2163343"/>
              <a:gd name="connsiteY35" fmla="*/ 2354683 h 3583670"/>
              <a:gd name="connsiteX36" fmla="*/ 1847850 w 2163343"/>
              <a:gd name="connsiteY36" fmla="*/ 2383258 h 3583670"/>
              <a:gd name="connsiteX37" fmla="*/ 1762125 w 2163343"/>
              <a:gd name="connsiteY37" fmla="*/ 2478508 h 3583670"/>
              <a:gd name="connsiteX38" fmla="*/ 1704975 w 2163343"/>
              <a:gd name="connsiteY38" fmla="*/ 2516608 h 3583670"/>
              <a:gd name="connsiteX39" fmla="*/ 1676400 w 2163343"/>
              <a:gd name="connsiteY39" fmla="*/ 2535658 h 3583670"/>
              <a:gd name="connsiteX40" fmla="*/ 1647825 w 2163343"/>
              <a:gd name="connsiteY40" fmla="*/ 2554708 h 3583670"/>
              <a:gd name="connsiteX41" fmla="*/ 1590675 w 2163343"/>
              <a:gd name="connsiteY41" fmla="*/ 2564233 h 3583670"/>
              <a:gd name="connsiteX42" fmla="*/ 1504950 w 2163343"/>
              <a:gd name="connsiteY42" fmla="*/ 2621383 h 3583670"/>
              <a:gd name="connsiteX43" fmla="*/ 1485900 w 2163343"/>
              <a:gd name="connsiteY43" fmla="*/ 2649958 h 3583670"/>
              <a:gd name="connsiteX44" fmla="*/ 1457325 w 2163343"/>
              <a:gd name="connsiteY44" fmla="*/ 2669008 h 3583670"/>
              <a:gd name="connsiteX45" fmla="*/ 1381125 w 2163343"/>
              <a:gd name="connsiteY45" fmla="*/ 2726158 h 3583670"/>
              <a:gd name="connsiteX46" fmla="*/ 1323975 w 2163343"/>
              <a:gd name="connsiteY46" fmla="*/ 2745208 h 3583670"/>
              <a:gd name="connsiteX47" fmla="*/ 1171575 w 2163343"/>
              <a:gd name="connsiteY47" fmla="*/ 2764258 h 3583670"/>
              <a:gd name="connsiteX48" fmla="*/ 1123950 w 2163343"/>
              <a:gd name="connsiteY48" fmla="*/ 2773783 h 3583670"/>
              <a:gd name="connsiteX49" fmla="*/ 1057275 w 2163343"/>
              <a:gd name="connsiteY49" fmla="*/ 2783308 h 3583670"/>
              <a:gd name="connsiteX50" fmla="*/ 1028700 w 2163343"/>
              <a:gd name="connsiteY50" fmla="*/ 2802358 h 3583670"/>
              <a:gd name="connsiteX51" fmla="*/ 1009650 w 2163343"/>
              <a:gd name="connsiteY51" fmla="*/ 2859508 h 3583670"/>
              <a:gd name="connsiteX52" fmla="*/ 742950 w 2163343"/>
              <a:gd name="connsiteY52" fmla="*/ 3059533 h 3583670"/>
              <a:gd name="connsiteX53" fmla="*/ 695325 w 2163343"/>
              <a:gd name="connsiteY53" fmla="*/ 3069058 h 3583670"/>
              <a:gd name="connsiteX54" fmla="*/ 657225 w 2163343"/>
              <a:gd name="connsiteY54" fmla="*/ 3135733 h 3583670"/>
              <a:gd name="connsiteX55" fmla="*/ 638175 w 2163343"/>
              <a:gd name="connsiteY55" fmla="*/ 3164308 h 3583670"/>
              <a:gd name="connsiteX56" fmla="*/ 619125 w 2163343"/>
              <a:gd name="connsiteY56" fmla="*/ 3278608 h 3583670"/>
              <a:gd name="connsiteX57" fmla="*/ 609600 w 2163343"/>
              <a:gd name="connsiteY57" fmla="*/ 3316708 h 3583670"/>
              <a:gd name="connsiteX58" fmla="*/ 542925 w 2163343"/>
              <a:gd name="connsiteY58" fmla="*/ 3345283 h 3583670"/>
              <a:gd name="connsiteX59" fmla="*/ 400050 w 2163343"/>
              <a:gd name="connsiteY59" fmla="*/ 3373858 h 3583670"/>
              <a:gd name="connsiteX60" fmla="*/ 361950 w 2163343"/>
              <a:gd name="connsiteY60" fmla="*/ 3383383 h 3583670"/>
              <a:gd name="connsiteX61" fmla="*/ 333375 w 2163343"/>
              <a:gd name="connsiteY61" fmla="*/ 3402433 h 3583670"/>
              <a:gd name="connsiteX62" fmla="*/ 304800 w 2163343"/>
              <a:gd name="connsiteY62" fmla="*/ 3411958 h 3583670"/>
              <a:gd name="connsiteX63" fmla="*/ 257175 w 2163343"/>
              <a:gd name="connsiteY63" fmla="*/ 3497683 h 3583670"/>
              <a:gd name="connsiteX64" fmla="*/ 238125 w 2163343"/>
              <a:gd name="connsiteY64" fmla="*/ 3526258 h 3583670"/>
              <a:gd name="connsiteX65" fmla="*/ 219075 w 2163343"/>
              <a:gd name="connsiteY65" fmla="*/ 3554833 h 3583670"/>
              <a:gd name="connsiteX66" fmla="*/ 190500 w 2163343"/>
              <a:gd name="connsiteY66" fmla="*/ 3564358 h 3583670"/>
              <a:gd name="connsiteX67" fmla="*/ 95250 w 2163343"/>
              <a:gd name="connsiteY67" fmla="*/ 3554833 h 3583670"/>
              <a:gd name="connsiteX68" fmla="*/ 104775 w 2163343"/>
              <a:gd name="connsiteY68" fmla="*/ 3383383 h 3583670"/>
              <a:gd name="connsiteX69" fmla="*/ 114300 w 2163343"/>
              <a:gd name="connsiteY69" fmla="*/ 3316708 h 3583670"/>
              <a:gd name="connsiteX70" fmla="*/ 142875 w 2163343"/>
              <a:gd name="connsiteY70" fmla="*/ 3164308 h 3583670"/>
              <a:gd name="connsiteX71" fmla="*/ 152400 w 2163343"/>
              <a:gd name="connsiteY71" fmla="*/ 2935708 h 3583670"/>
              <a:gd name="connsiteX72" fmla="*/ 219075 w 2163343"/>
              <a:gd name="connsiteY72" fmla="*/ 2849983 h 3583670"/>
              <a:gd name="connsiteX73" fmla="*/ 76200 w 2163343"/>
              <a:gd name="connsiteY73" fmla="*/ 2802358 h 3583670"/>
              <a:gd name="connsiteX74" fmla="*/ 57150 w 2163343"/>
              <a:gd name="connsiteY74" fmla="*/ 2773783 h 3583670"/>
              <a:gd name="connsiteX75" fmla="*/ 0 w 2163343"/>
              <a:gd name="connsiteY75" fmla="*/ 2726158 h 3583670"/>
              <a:gd name="connsiteX76" fmla="*/ 28575 w 2163343"/>
              <a:gd name="connsiteY76" fmla="*/ 2640433 h 3583670"/>
              <a:gd name="connsiteX77" fmla="*/ 85725 w 2163343"/>
              <a:gd name="connsiteY77" fmla="*/ 2621383 h 3583670"/>
              <a:gd name="connsiteX78" fmla="*/ 142875 w 2163343"/>
              <a:gd name="connsiteY78" fmla="*/ 2583283 h 3583670"/>
              <a:gd name="connsiteX79" fmla="*/ 209550 w 2163343"/>
              <a:gd name="connsiteY79" fmla="*/ 2564233 h 3583670"/>
              <a:gd name="connsiteX80" fmla="*/ 238125 w 2163343"/>
              <a:gd name="connsiteY80" fmla="*/ 2545183 h 3583670"/>
              <a:gd name="connsiteX81" fmla="*/ 247650 w 2163343"/>
              <a:gd name="connsiteY81" fmla="*/ 2468983 h 3583670"/>
              <a:gd name="connsiteX82" fmla="*/ 571500 w 2163343"/>
              <a:gd name="connsiteY82" fmla="*/ 2478508 h 3583670"/>
              <a:gd name="connsiteX83" fmla="*/ 657225 w 2163343"/>
              <a:gd name="connsiteY83" fmla="*/ 2468983 h 3583670"/>
              <a:gd name="connsiteX84" fmla="*/ 676275 w 2163343"/>
              <a:gd name="connsiteY84" fmla="*/ 2440408 h 3583670"/>
              <a:gd name="connsiteX85" fmla="*/ 676275 w 2163343"/>
              <a:gd name="connsiteY85" fmla="*/ 2297533 h 3583670"/>
              <a:gd name="connsiteX86" fmla="*/ 666750 w 2163343"/>
              <a:gd name="connsiteY86" fmla="*/ 2268958 h 3583670"/>
              <a:gd name="connsiteX87" fmla="*/ 638175 w 2163343"/>
              <a:gd name="connsiteY87" fmla="*/ 2211808 h 3583670"/>
              <a:gd name="connsiteX88" fmla="*/ 666750 w 2163343"/>
              <a:gd name="connsiteY88" fmla="*/ 2116558 h 3583670"/>
              <a:gd name="connsiteX89" fmla="*/ 781050 w 2163343"/>
              <a:gd name="connsiteY89" fmla="*/ 2087983 h 3583670"/>
              <a:gd name="connsiteX90" fmla="*/ 838200 w 2163343"/>
              <a:gd name="connsiteY90" fmla="*/ 2068933 h 3583670"/>
              <a:gd name="connsiteX91" fmla="*/ 933450 w 2163343"/>
              <a:gd name="connsiteY91" fmla="*/ 2021308 h 3583670"/>
              <a:gd name="connsiteX92" fmla="*/ 962025 w 2163343"/>
              <a:gd name="connsiteY92" fmla="*/ 2002258 h 3583670"/>
              <a:gd name="connsiteX93" fmla="*/ 1095375 w 2163343"/>
              <a:gd name="connsiteY93" fmla="*/ 1964158 h 3583670"/>
              <a:gd name="connsiteX94" fmla="*/ 1162050 w 2163343"/>
              <a:gd name="connsiteY94" fmla="*/ 1945108 h 3583670"/>
              <a:gd name="connsiteX95" fmla="*/ 1219200 w 2163343"/>
              <a:gd name="connsiteY95" fmla="*/ 1897483 h 3583670"/>
              <a:gd name="connsiteX96" fmla="*/ 1257300 w 2163343"/>
              <a:gd name="connsiteY96" fmla="*/ 1878433 h 3583670"/>
              <a:gd name="connsiteX97" fmla="*/ 1266825 w 2163343"/>
              <a:gd name="connsiteY97" fmla="*/ 1849858 h 3583670"/>
              <a:gd name="connsiteX98" fmla="*/ 1323975 w 2163343"/>
              <a:gd name="connsiteY98" fmla="*/ 1802233 h 3583670"/>
              <a:gd name="connsiteX99" fmla="*/ 1343025 w 2163343"/>
              <a:gd name="connsiteY99" fmla="*/ 1764133 h 3583670"/>
              <a:gd name="connsiteX100" fmla="*/ 1400175 w 2163343"/>
              <a:gd name="connsiteY100" fmla="*/ 1726033 h 3583670"/>
              <a:gd name="connsiteX101" fmla="*/ 1419225 w 2163343"/>
              <a:gd name="connsiteY101" fmla="*/ 1440283 h 3583670"/>
              <a:gd name="connsiteX102" fmla="*/ 1438275 w 2163343"/>
              <a:gd name="connsiteY102" fmla="*/ 1392658 h 3583670"/>
              <a:gd name="connsiteX103" fmla="*/ 1457325 w 2163343"/>
              <a:gd name="connsiteY103" fmla="*/ 1306933 h 3583670"/>
              <a:gd name="connsiteX104" fmla="*/ 1447800 w 2163343"/>
              <a:gd name="connsiteY104" fmla="*/ 1183108 h 3583670"/>
              <a:gd name="connsiteX105" fmla="*/ 1438275 w 2163343"/>
              <a:gd name="connsiteY105" fmla="*/ 1145008 h 3583670"/>
              <a:gd name="connsiteX106" fmla="*/ 1409700 w 2163343"/>
              <a:gd name="connsiteY106" fmla="*/ 1125958 h 3583670"/>
              <a:gd name="connsiteX107" fmla="*/ 1390650 w 2163343"/>
              <a:gd name="connsiteY107" fmla="*/ 1097383 h 3583670"/>
              <a:gd name="connsiteX108" fmla="*/ 1362075 w 2163343"/>
              <a:gd name="connsiteY108" fmla="*/ 1078333 h 3583670"/>
              <a:gd name="connsiteX109" fmla="*/ 1343025 w 2163343"/>
              <a:gd name="connsiteY109" fmla="*/ 1002133 h 3583670"/>
              <a:gd name="connsiteX110" fmla="*/ 1314450 w 2163343"/>
              <a:gd name="connsiteY110" fmla="*/ 935458 h 3583670"/>
              <a:gd name="connsiteX111" fmla="*/ 1314450 w 2163343"/>
              <a:gd name="connsiteY111" fmla="*/ 449683 h 3583670"/>
              <a:gd name="connsiteX112" fmla="*/ 1295400 w 2163343"/>
              <a:gd name="connsiteY112" fmla="*/ 392533 h 3583670"/>
              <a:gd name="connsiteX113" fmla="*/ 1266825 w 2163343"/>
              <a:gd name="connsiteY113" fmla="*/ 306808 h 3583670"/>
              <a:gd name="connsiteX114" fmla="*/ 1257300 w 2163343"/>
              <a:gd name="connsiteY114" fmla="*/ 278233 h 3583670"/>
              <a:gd name="connsiteX115" fmla="*/ 1247775 w 2163343"/>
              <a:gd name="connsiteY115" fmla="*/ 249658 h 3583670"/>
              <a:gd name="connsiteX116" fmla="*/ 1228725 w 2163343"/>
              <a:gd name="connsiteY116" fmla="*/ 106783 h 3583670"/>
              <a:gd name="connsiteX117" fmla="*/ 1190625 w 2163343"/>
              <a:gd name="connsiteY117" fmla="*/ 40108 h 3583670"/>
              <a:gd name="connsiteX118" fmla="*/ 1181100 w 2163343"/>
              <a:gd name="connsiteY118" fmla="*/ 11533 h 3583670"/>
              <a:gd name="connsiteX119" fmla="*/ 1133475 w 2163343"/>
              <a:gd name="connsiteY119" fmla="*/ 2008 h 3583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163343" h="3583670">
                <a:moveTo>
                  <a:pt x="1419225" y="11533"/>
                </a:moveTo>
                <a:cubicBezTo>
                  <a:pt x="1438275" y="30583"/>
                  <a:pt x="1451361" y="58677"/>
                  <a:pt x="1476375" y="68683"/>
                </a:cubicBezTo>
                <a:cubicBezTo>
                  <a:pt x="1515503" y="84334"/>
                  <a:pt x="1531896" y="86104"/>
                  <a:pt x="1562100" y="116308"/>
                </a:cubicBezTo>
                <a:cubicBezTo>
                  <a:pt x="1570195" y="124403"/>
                  <a:pt x="1573821" y="136089"/>
                  <a:pt x="1581150" y="144883"/>
                </a:cubicBezTo>
                <a:cubicBezTo>
                  <a:pt x="1589774" y="155231"/>
                  <a:pt x="1601101" y="163110"/>
                  <a:pt x="1609725" y="173458"/>
                </a:cubicBezTo>
                <a:cubicBezTo>
                  <a:pt x="1617054" y="182252"/>
                  <a:pt x="1620680" y="193938"/>
                  <a:pt x="1628775" y="202033"/>
                </a:cubicBezTo>
                <a:cubicBezTo>
                  <a:pt x="1669039" y="242297"/>
                  <a:pt x="1674499" y="198232"/>
                  <a:pt x="1714500" y="278233"/>
                </a:cubicBezTo>
                <a:cubicBezTo>
                  <a:pt x="1720850" y="290933"/>
                  <a:pt x="1726505" y="304005"/>
                  <a:pt x="1733550" y="316333"/>
                </a:cubicBezTo>
                <a:cubicBezTo>
                  <a:pt x="1739230" y="326272"/>
                  <a:pt x="1747951" y="334447"/>
                  <a:pt x="1752600" y="344908"/>
                </a:cubicBezTo>
                <a:cubicBezTo>
                  <a:pt x="1767690" y="378861"/>
                  <a:pt x="1764832" y="404765"/>
                  <a:pt x="1790700" y="430633"/>
                </a:cubicBezTo>
                <a:cubicBezTo>
                  <a:pt x="1798795" y="438728"/>
                  <a:pt x="1809750" y="443333"/>
                  <a:pt x="1819275" y="449683"/>
                </a:cubicBezTo>
                <a:cubicBezTo>
                  <a:pt x="1866573" y="520629"/>
                  <a:pt x="1805784" y="433494"/>
                  <a:pt x="1866900" y="506833"/>
                </a:cubicBezTo>
                <a:cubicBezTo>
                  <a:pt x="1906587" y="554458"/>
                  <a:pt x="1862137" y="519533"/>
                  <a:pt x="1914525" y="554458"/>
                </a:cubicBezTo>
                <a:cubicBezTo>
                  <a:pt x="1920875" y="563983"/>
                  <a:pt x="1926246" y="574239"/>
                  <a:pt x="1933575" y="583033"/>
                </a:cubicBezTo>
                <a:cubicBezTo>
                  <a:pt x="1942199" y="593381"/>
                  <a:pt x="1954678" y="600400"/>
                  <a:pt x="1962150" y="611608"/>
                </a:cubicBezTo>
                <a:cubicBezTo>
                  <a:pt x="1971654" y="625865"/>
                  <a:pt x="1977994" y="678190"/>
                  <a:pt x="1981200" y="687808"/>
                </a:cubicBezTo>
                <a:cubicBezTo>
                  <a:pt x="1985690" y="701278"/>
                  <a:pt x="1995264" y="712613"/>
                  <a:pt x="2000250" y="725908"/>
                </a:cubicBezTo>
                <a:cubicBezTo>
                  <a:pt x="2004847" y="738165"/>
                  <a:pt x="2006600" y="751308"/>
                  <a:pt x="2009775" y="764008"/>
                </a:cubicBezTo>
                <a:cubicBezTo>
                  <a:pt x="2012950" y="827508"/>
                  <a:pt x="2013792" y="891168"/>
                  <a:pt x="2019300" y="954508"/>
                </a:cubicBezTo>
                <a:cubicBezTo>
                  <a:pt x="2021898" y="984383"/>
                  <a:pt x="2055562" y="1021295"/>
                  <a:pt x="2066925" y="1040233"/>
                </a:cubicBezTo>
                <a:cubicBezTo>
                  <a:pt x="2074230" y="1052409"/>
                  <a:pt x="2079625" y="1065633"/>
                  <a:pt x="2085975" y="1078333"/>
                </a:cubicBezTo>
                <a:cubicBezTo>
                  <a:pt x="2115108" y="1224000"/>
                  <a:pt x="2070426" y="994563"/>
                  <a:pt x="2105025" y="1202158"/>
                </a:cubicBezTo>
                <a:cubicBezTo>
                  <a:pt x="2107177" y="1215071"/>
                  <a:pt x="2112398" y="1227345"/>
                  <a:pt x="2114550" y="1240258"/>
                </a:cubicBezTo>
                <a:cubicBezTo>
                  <a:pt x="2121409" y="1281413"/>
                  <a:pt x="2131369" y="1386651"/>
                  <a:pt x="2133600" y="1421233"/>
                </a:cubicBezTo>
                <a:cubicBezTo>
                  <a:pt x="2137693" y="1484680"/>
                  <a:pt x="2139159" y="1548277"/>
                  <a:pt x="2143125" y="1611733"/>
                </a:cubicBezTo>
                <a:cubicBezTo>
                  <a:pt x="2150296" y="1726477"/>
                  <a:pt x="2141397" y="1692274"/>
                  <a:pt x="2162175" y="1754608"/>
                </a:cubicBezTo>
                <a:cubicBezTo>
                  <a:pt x="2141886" y="1937210"/>
                  <a:pt x="2163343" y="1766650"/>
                  <a:pt x="2143125" y="1887958"/>
                </a:cubicBezTo>
                <a:cubicBezTo>
                  <a:pt x="2132333" y="1952711"/>
                  <a:pt x="2138704" y="1941530"/>
                  <a:pt x="2124075" y="1992733"/>
                </a:cubicBezTo>
                <a:cubicBezTo>
                  <a:pt x="2121317" y="2002387"/>
                  <a:pt x="2119531" y="2012591"/>
                  <a:pt x="2114550" y="2021308"/>
                </a:cubicBezTo>
                <a:cubicBezTo>
                  <a:pt x="2106674" y="2035091"/>
                  <a:pt x="2095500" y="2046708"/>
                  <a:pt x="2085975" y="2059408"/>
                </a:cubicBezTo>
                <a:cubicBezTo>
                  <a:pt x="2082800" y="2068933"/>
                  <a:pt x="2083550" y="2080883"/>
                  <a:pt x="2076450" y="2087983"/>
                </a:cubicBezTo>
                <a:cubicBezTo>
                  <a:pt x="1994125" y="2170308"/>
                  <a:pt x="2041335" y="2083208"/>
                  <a:pt x="1990725" y="2164183"/>
                </a:cubicBezTo>
                <a:cubicBezTo>
                  <a:pt x="1983200" y="2176224"/>
                  <a:pt x="1979928" y="2190729"/>
                  <a:pt x="1971675" y="2202283"/>
                </a:cubicBezTo>
                <a:cubicBezTo>
                  <a:pt x="1915389" y="2281084"/>
                  <a:pt x="1967243" y="2183845"/>
                  <a:pt x="1924050" y="2259433"/>
                </a:cubicBezTo>
                <a:cubicBezTo>
                  <a:pt x="1917005" y="2271761"/>
                  <a:pt x="1912305" y="2285357"/>
                  <a:pt x="1905000" y="2297533"/>
                </a:cubicBezTo>
                <a:cubicBezTo>
                  <a:pt x="1893220" y="2317166"/>
                  <a:pt x="1879600" y="2335633"/>
                  <a:pt x="1866900" y="2354683"/>
                </a:cubicBezTo>
                <a:lnTo>
                  <a:pt x="1847850" y="2383258"/>
                </a:lnTo>
                <a:cubicBezTo>
                  <a:pt x="1822258" y="2421646"/>
                  <a:pt x="1806987" y="2448600"/>
                  <a:pt x="1762125" y="2478508"/>
                </a:cubicBezTo>
                <a:lnTo>
                  <a:pt x="1704975" y="2516608"/>
                </a:lnTo>
                <a:lnTo>
                  <a:pt x="1676400" y="2535658"/>
                </a:lnTo>
                <a:cubicBezTo>
                  <a:pt x="1666875" y="2542008"/>
                  <a:pt x="1659117" y="2552826"/>
                  <a:pt x="1647825" y="2554708"/>
                </a:cubicBezTo>
                <a:lnTo>
                  <a:pt x="1590675" y="2564233"/>
                </a:lnTo>
                <a:cubicBezTo>
                  <a:pt x="1550794" y="2584173"/>
                  <a:pt x="1540178" y="2586155"/>
                  <a:pt x="1504950" y="2621383"/>
                </a:cubicBezTo>
                <a:cubicBezTo>
                  <a:pt x="1496855" y="2629478"/>
                  <a:pt x="1493995" y="2641863"/>
                  <a:pt x="1485900" y="2649958"/>
                </a:cubicBezTo>
                <a:cubicBezTo>
                  <a:pt x="1477805" y="2658053"/>
                  <a:pt x="1466119" y="2661679"/>
                  <a:pt x="1457325" y="2669008"/>
                </a:cubicBezTo>
                <a:cubicBezTo>
                  <a:pt x="1413860" y="2705229"/>
                  <a:pt x="1442774" y="2698136"/>
                  <a:pt x="1381125" y="2726158"/>
                </a:cubicBezTo>
                <a:cubicBezTo>
                  <a:pt x="1362844" y="2734467"/>
                  <a:pt x="1343541" y="2740693"/>
                  <a:pt x="1323975" y="2745208"/>
                </a:cubicBezTo>
                <a:cubicBezTo>
                  <a:pt x="1293510" y="2752238"/>
                  <a:pt x="1196793" y="2760655"/>
                  <a:pt x="1171575" y="2764258"/>
                </a:cubicBezTo>
                <a:cubicBezTo>
                  <a:pt x="1155548" y="2766548"/>
                  <a:pt x="1139919" y="2771121"/>
                  <a:pt x="1123950" y="2773783"/>
                </a:cubicBezTo>
                <a:cubicBezTo>
                  <a:pt x="1101805" y="2777474"/>
                  <a:pt x="1079500" y="2780133"/>
                  <a:pt x="1057275" y="2783308"/>
                </a:cubicBezTo>
                <a:cubicBezTo>
                  <a:pt x="1047750" y="2789658"/>
                  <a:pt x="1034767" y="2792650"/>
                  <a:pt x="1028700" y="2802358"/>
                </a:cubicBezTo>
                <a:cubicBezTo>
                  <a:pt x="1018057" y="2819386"/>
                  <a:pt x="1009650" y="2859508"/>
                  <a:pt x="1009650" y="2859508"/>
                </a:cubicBezTo>
                <a:cubicBezTo>
                  <a:pt x="995781" y="3164627"/>
                  <a:pt x="1070550" y="3059533"/>
                  <a:pt x="742950" y="3059533"/>
                </a:cubicBezTo>
                <a:cubicBezTo>
                  <a:pt x="726761" y="3059533"/>
                  <a:pt x="711200" y="3065883"/>
                  <a:pt x="695325" y="3069058"/>
                </a:cubicBezTo>
                <a:cubicBezTo>
                  <a:pt x="648913" y="3138676"/>
                  <a:pt x="705564" y="3051140"/>
                  <a:pt x="657225" y="3135733"/>
                </a:cubicBezTo>
                <a:cubicBezTo>
                  <a:pt x="651545" y="3145672"/>
                  <a:pt x="644525" y="3154783"/>
                  <a:pt x="638175" y="3164308"/>
                </a:cubicBezTo>
                <a:cubicBezTo>
                  <a:pt x="616740" y="3250048"/>
                  <a:pt x="641422" y="3144823"/>
                  <a:pt x="619125" y="3278608"/>
                </a:cubicBezTo>
                <a:cubicBezTo>
                  <a:pt x="616973" y="3291521"/>
                  <a:pt x="616862" y="3305816"/>
                  <a:pt x="609600" y="3316708"/>
                </a:cubicBezTo>
                <a:cubicBezTo>
                  <a:pt x="595748" y="3337486"/>
                  <a:pt x="562839" y="3339309"/>
                  <a:pt x="542925" y="3345283"/>
                </a:cubicBezTo>
                <a:cubicBezTo>
                  <a:pt x="443601" y="3375080"/>
                  <a:pt x="527064" y="3359745"/>
                  <a:pt x="400050" y="3373858"/>
                </a:cubicBezTo>
                <a:cubicBezTo>
                  <a:pt x="387350" y="3377033"/>
                  <a:pt x="373982" y="3378226"/>
                  <a:pt x="361950" y="3383383"/>
                </a:cubicBezTo>
                <a:cubicBezTo>
                  <a:pt x="351428" y="3387892"/>
                  <a:pt x="343614" y="3397313"/>
                  <a:pt x="333375" y="3402433"/>
                </a:cubicBezTo>
                <a:cubicBezTo>
                  <a:pt x="324395" y="3406923"/>
                  <a:pt x="314325" y="3408783"/>
                  <a:pt x="304800" y="3411958"/>
                </a:cubicBezTo>
                <a:cubicBezTo>
                  <a:pt x="288035" y="3462253"/>
                  <a:pt x="300844" y="3432179"/>
                  <a:pt x="257175" y="3497683"/>
                </a:cubicBezTo>
                <a:lnTo>
                  <a:pt x="238125" y="3526258"/>
                </a:lnTo>
                <a:cubicBezTo>
                  <a:pt x="231775" y="3535783"/>
                  <a:pt x="229935" y="3551213"/>
                  <a:pt x="219075" y="3554833"/>
                </a:cubicBezTo>
                <a:lnTo>
                  <a:pt x="190500" y="3564358"/>
                </a:lnTo>
                <a:cubicBezTo>
                  <a:pt x="158750" y="3561183"/>
                  <a:pt x="108910" y="3583670"/>
                  <a:pt x="95250" y="3554833"/>
                </a:cubicBezTo>
                <a:cubicBezTo>
                  <a:pt x="70747" y="3503105"/>
                  <a:pt x="100211" y="3440439"/>
                  <a:pt x="104775" y="3383383"/>
                </a:cubicBezTo>
                <a:cubicBezTo>
                  <a:pt x="106565" y="3361004"/>
                  <a:pt x="110886" y="3338898"/>
                  <a:pt x="114300" y="3316708"/>
                </a:cubicBezTo>
                <a:cubicBezTo>
                  <a:pt x="124199" y="3252367"/>
                  <a:pt x="128335" y="3237007"/>
                  <a:pt x="142875" y="3164308"/>
                </a:cubicBezTo>
                <a:cubicBezTo>
                  <a:pt x="146050" y="3088108"/>
                  <a:pt x="139862" y="3010936"/>
                  <a:pt x="152400" y="2935708"/>
                </a:cubicBezTo>
                <a:cubicBezTo>
                  <a:pt x="156957" y="2908365"/>
                  <a:pt x="198442" y="2870616"/>
                  <a:pt x="219075" y="2849983"/>
                </a:cubicBezTo>
                <a:cubicBezTo>
                  <a:pt x="196694" y="2760458"/>
                  <a:pt x="229579" y="2840703"/>
                  <a:pt x="76200" y="2802358"/>
                </a:cubicBezTo>
                <a:cubicBezTo>
                  <a:pt x="65094" y="2799582"/>
                  <a:pt x="64479" y="2782577"/>
                  <a:pt x="57150" y="2773783"/>
                </a:cubicBezTo>
                <a:cubicBezTo>
                  <a:pt x="34231" y="2746281"/>
                  <a:pt x="28097" y="2744889"/>
                  <a:pt x="0" y="2726158"/>
                </a:cubicBezTo>
                <a:cubicBezTo>
                  <a:pt x="3233" y="2706760"/>
                  <a:pt x="3657" y="2656007"/>
                  <a:pt x="28575" y="2640433"/>
                </a:cubicBezTo>
                <a:cubicBezTo>
                  <a:pt x="45603" y="2629790"/>
                  <a:pt x="69017" y="2632522"/>
                  <a:pt x="85725" y="2621383"/>
                </a:cubicBezTo>
                <a:cubicBezTo>
                  <a:pt x="104775" y="2608683"/>
                  <a:pt x="120663" y="2588836"/>
                  <a:pt x="142875" y="2583283"/>
                </a:cubicBezTo>
                <a:cubicBezTo>
                  <a:pt x="155082" y="2580231"/>
                  <a:pt x="195885" y="2571065"/>
                  <a:pt x="209550" y="2564233"/>
                </a:cubicBezTo>
                <a:cubicBezTo>
                  <a:pt x="219789" y="2559113"/>
                  <a:pt x="228600" y="2551533"/>
                  <a:pt x="238125" y="2545183"/>
                </a:cubicBezTo>
                <a:cubicBezTo>
                  <a:pt x="241300" y="2519783"/>
                  <a:pt x="222549" y="2474003"/>
                  <a:pt x="247650" y="2468983"/>
                </a:cubicBezTo>
                <a:cubicBezTo>
                  <a:pt x="353549" y="2447803"/>
                  <a:pt x="463503" y="2478508"/>
                  <a:pt x="571500" y="2478508"/>
                </a:cubicBezTo>
                <a:cubicBezTo>
                  <a:pt x="600251" y="2478508"/>
                  <a:pt x="628650" y="2472158"/>
                  <a:pt x="657225" y="2468983"/>
                </a:cubicBezTo>
                <a:cubicBezTo>
                  <a:pt x="663575" y="2459458"/>
                  <a:pt x="671155" y="2450647"/>
                  <a:pt x="676275" y="2440408"/>
                </a:cubicBezTo>
                <a:cubicBezTo>
                  <a:pt x="698877" y="2395205"/>
                  <a:pt x="682877" y="2347045"/>
                  <a:pt x="676275" y="2297533"/>
                </a:cubicBezTo>
                <a:cubicBezTo>
                  <a:pt x="674948" y="2287581"/>
                  <a:pt x="671240" y="2277938"/>
                  <a:pt x="666750" y="2268958"/>
                </a:cubicBezTo>
                <a:cubicBezTo>
                  <a:pt x="629821" y="2195100"/>
                  <a:pt x="662116" y="2283632"/>
                  <a:pt x="638175" y="2211808"/>
                </a:cubicBezTo>
                <a:cubicBezTo>
                  <a:pt x="647700" y="2180058"/>
                  <a:pt x="641700" y="2138268"/>
                  <a:pt x="666750" y="2116558"/>
                </a:cubicBezTo>
                <a:cubicBezTo>
                  <a:pt x="696428" y="2090837"/>
                  <a:pt x="743793" y="2100402"/>
                  <a:pt x="781050" y="2087983"/>
                </a:cubicBezTo>
                <a:cubicBezTo>
                  <a:pt x="800100" y="2081633"/>
                  <a:pt x="820239" y="2077913"/>
                  <a:pt x="838200" y="2068933"/>
                </a:cubicBezTo>
                <a:cubicBezTo>
                  <a:pt x="951604" y="2012231"/>
                  <a:pt x="847202" y="2042870"/>
                  <a:pt x="933450" y="2021308"/>
                </a:cubicBezTo>
                <a:cubicBezTo>
                  <a:pt x="942975" y="2014958"/>
                  <a:pt x="951564" y="2006907"/>
                  <a:pt x="962025" y="2002258"/>
                </a:cubicBezTo>
                <a:cubicBezTo>
                  <a:pt x="997163" y="1986641"/>
                  <a:pt x="1060780" y="1972807"/>
                  <a:pt x="1095375" y="1964158"/>
                </a:cubicBezTo>
                <a:cubicBezTo>
                  <a:pt x="1107582" y="1961106"/>
                  <a:pt x="1148385" y="1951940"/>
                  <a:pt x="1162050" y="1945108"/>
                </a:cubicBezTo>
                <a:cubicBezTo>
                  <a:pt x="1212442" y="1919912"/>
                  <a:pt x="1170047" y="1932592"/>
                  <a:pt x="1219200" y="1897483"/>
                </a:cubicBezTo>
                <a:cubicBezTo>
                  <a:pt x="1230754" y="1889230"/>
                  <a:pt x="1244600" y="1884783"/>
                  <a:pt x="1257300" y="1878433"/>
                </a:cubicBezTo>
                <a:cubicBezTo>
                  <a:pt x="1260475" y="1868908"/>
                  <a:pt x="1261256" y="1858212"/>
                  <a:pt x="1266825" y="1849858"/>
                </a:cubicBezTo>
                <a:cubicBezTo>
                  <a:pt x="1281493" y="1827856"/>
                  <a:pt x="1302890" y="1816290"/>
                  <a:pt x="1323975" y="1802233"/>
                </a:cubicBezTo>
                <a:cubicBezTo>
                  <a:pt x="1330325" y="1789533"/>
                  <a:pt x="1332985" y="1774173"/>
                  <a:pt x="1343025" y="1764133"/>
                </a:cubicBezTo>
                <a:cubicBezTo>
                  <a:pt x="1359214" y="1747944"/>
                  <a:pt x="1400175" y="1726033"/>
                  <a:pt x="1400175" y="1726033"/>
                </a:cubicBezTo>
                <a:cubicBezTo>
                  <a:pt x="1439295" y="1608673"/>
                  <a:pt x="1388244" y="1770744"/>
                  <a:pt x="1419225" y="1440283"/>
                </a:cubicBezTo>
                <a:cubicBezTo>
                  <a:pt x="1420821" y="1423260"/>
                  <a:pt x="1432868" y="1408878"/>
                  <a:pt x="1438275" y="1392658"/>
                </a:cubicBezTo>
                <a:cubicBezTo>
                  <a:pt x="1445001" y="1372481"/>
                  <a:pt x="1453550" y="1325806"/>
                  <a:pt x="1457325" y="1306933"/>
                </a:cubicBezTo>
                <a:cubicBezTo>
                  <a:pt x="1454150" y="1265658"/>
                  <a:pt x="1452637" y="1224221"/>
                  <a:pt x="1447800" y="1183108"/>
                </a:cubicBezTo>
                <a:cubicBezTo>
                  <a:pt x="1446270" y="1170107"/>
                  <a:pt x="1445537" y="1155900"/>
                  <a:pt x="1438275" y="1145008"/>
                </a:cubicBezTo>
                <a:cubicBezTo>
                  <a:pt x="1431925" y="1135483"/>
                  <a:pt x="1419225" y="1132308"/>
                  <a:pt x="1409700" y="1125958"/>
                </a:cubicBezTo>
                <a:cubicBezTo>
                  <a:pt x="1403350" y="1116433"/>
                  <a:pt x="1398745" y="1105478"/>
                  <a:pt x="1390650" y="1097383"/>
                </a:cubicBezTo>
                <a:cubicBezTo>
                  <a:pt x="1382555" y="1089288"/>
                  <a:pt x="1367195" y="1088572"/>
                  <a:pt x="1362075" y="1078333"/>
                </a:cubicBezTo>
                <a:cubicBezTo>
                  <a:pt x="1350366" y="1054915"/>
                  <a:pt x="1354734" y="1025551"/>
                  <a:pt x="1343025" y="1002133"/>
                </a:cubicBezTo>
                <a:cubicBezTo>
                  <a:pt x="1319485" y="955053"/>
                  <a:pt x="1328465" y="977503"/>
                  <a:pt x="1314450" y="935458"/>
                </a:cubicBezTo>
                <a:cubicBezTo>
                  <a:pt x="1319633" y="774770"/>
                  <a:pt x="1333019" y="610616"/>
                  <a:pt x="1314450" y="449683"/>
                </a:cubicBezTo>
                <a:cubicBezTo>
                  <a:pt x="1312148" y="429735"/>
                  <a:pt x="1301750" y="411583"/>
                  <a:pt x="1295400" y="392533"/>
                </a:cubicBezTo>
                <a:lnTo>
                  <a:pt x="1266825" y="306808"/>
                </a:lnTo>
                <a:lnTo>
                  <a:pt x="1257300" y="278233"/>
                </a:lnTo>
                <a:lnTo>
                  <a:pt x="1247775" y="249658"/>
                </a:lnTo>
                <a:cubicBezTo>
                  <a:pt x="1244793" y="216857"/>
                  <a:pt x="1243871" y="147171"/>
                  <a:pt x="1228725" y="106783"/>
                </a:cubicBezTo>
                <a:cubicBezTo>
                  <a:pt x="1203677" y="39987"/>
                  <a:pt x="1218260" y="95378"/>
                  <a:pt x="1190625" y="40108"/>
                </a:cubicBezTo>
                <a:cubicBezTo>
                  <a:pt x="1186135" y="31128"/>
                  <a:pt x="1188200" y="18633"/>
                  <a:pt x="1181100" y="11533"/>
                </a:cubicBezTo>
                <a:cubicBezTo>
                  <a:pt x="1169567" y="0"/>
                  <a:pt x="1147977" y="2008"/>
                  <a:pt x="1133475" y="2008"/>
                </a:cubicBezTo>
              </a:path>
            </a:pathLst>
          </a:cu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8153400" y="5638800"/>
            <a:ext cx="83820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 rot="15138304">
            <a:off x="7503055" y="4980258"/>
            <a:ext cx="1295400" cy="3810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6" name="Explosion 2 25"/>
          <p:cNvSpPr/>
          <p:nvPr/>
        </p:nvSpPr>
        <p:spPr bwMode="auto">
          <a:xfrm>
            <a:off x="7086600" y="2819400"/>
            <a:ext cx="762000" cy="762000"/>
          </a:xfrm>
          <a:prstGeom prst="irregularSeal2">
            <a:avLst/>
          </a:prstGeom>
          <a:solidFill>
            <a:srgbClr val="FF33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29" name="Curved Right Arrow 28"/>
          <p:cNvSpPr/>
          <p:nvPr/>
        </p:nvSpPr>
        <p:spPr bwMode="auto">
          <a:xfrm rot="20036629">
            <a:off x="6614086" y="1760367"/>
            <a:ext cx="614061" cy="2501024"/>
          </a:xfrm>
          <a:prstGeom prst="curved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30" name="Curved Right Arrow 29"/>
          <p:cNvSpPr/>
          <p:nvPr/>
        </p:nvSpPr>
        <p:spPr bwMode="auto">
          <a:xfrm rot="20664147">
            <a:off x="6703889" y="2901752"/>
            <a:ext cx="765422" cy="2759906"/>
          </a:xfrm>
          <a:prstGeom prst="curved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32" name="5-Point Star 31"/>
          <p:cNvSpPr/>
          <p:nvPr/>
        </p:nvSpPr>
        <p:spPr bwMode="auto">
          <a:xfrm>
            <a:off x="6553200" y="1295400"/>
            <a:ext cx="304800" cy="304800"/>
          </a:xfrm>
          <a:prstGeom prst="star5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  <p:sp>
        <p:nvSpPr>
          <p:cNvPr id="33" name="5-Point Star 32"/>
          <p:cNvSpPr/>
          <p:nvPr/>
        </p:nvSpPr>
        <p:spPr bwMode="auto">
          <a:xfrm>
            <a:off x="6477000" y="6172200"/>
            <a:ext cx="304800" cy="304800"/>
          </a:xfrm>
          <a:prstGeom prst="star5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smtClean="0">
              <a:ln>
                <a:noFill/>
              </a:ln>
              <a:solidFill>
                <a:schemeClr val="hlink"/>
              </a:solidFill>
              <a:effectLst/>
              <a:latin typeface="Britannic Bold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 animBg="1"/>
      <p:bldP spid="12" grpId="0" animBg="1"/>
      <p:bldP spid="18" grpId="0" animBg="1"/>
      <p:bldP spid="19" grpId="1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0"/>
            <a:ext cx="52578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accent1"/>
                </a:solidFill>
              </a:rPr>
              <a:t>US Military </a:t>
            </a:r>
            <a:br>
              <a:rPr lang="en-US" sz="3600" b="1" dirty="0" smtClean="0">
                <a:solidFill>
                  <a:schemeClr val="accent1"/>
                </a:solidFill>
              </a:rPr>
            </a:br>
            <a:r>
              <a:rPr lang="en-US" sz="3600" b="1" dirty="0" smtClean="0">
                <a:solidFill>
                  <a:schemeClr val="accent1"/>
                </a:solidFill>
              </a:rPr>
              <a:t>Advantages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371600"/>
            <a:ext cx="4800600" cy="5334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Superior Weaponry</a:t>
            </a:r>
          </a:p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Napalm =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Carpet Bombing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Agent Orange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Ability to sustain bombing of North Vietnam and the  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 Chi Minh Trail 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</a:t>
            </a:r>
            <a:r>
              <a:rPr lang="en-US" sz="2400" b="1" dirty="0" smtClean="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400" b="1" dirty="0" smtClean="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Operation Rolling  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Thunder </a:t>
            </a:r>
            <a:r>
              <a:rPr lang="en-US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600" b="1" dirty="0" smtClean="0">
              <a:solidFill>
                <a:srgbClr val="EC2D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5298" name="Picture 2" descr="http://t0.gstatic.com/images?q=tbn:ANd9GcRDKSu71t7NLvLhVq5nldrC25VWpvXHHy-gq8VqWhRJrlkkK0R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371600"/>
            <a:ext cx="3721455" cy="2362200"/>
          </a:xfrm>
          <a:prstGeom prst="rect">
            <a:avLst/>
          </a:prstGeom>
          <a:noFill/>
        </p:spPr>
      </p:pic>
      <p:pic>
        <p:nvPicPr>
          <p:cNvPr id="55300" name="Picture 4" descr="http://www.globalsecurity.org/military/systems/munitions/images/napalm-DM-SD-04-00733-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2944" y="3733800"/>
            <a:ext cx="4131056" cy="28956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7524" name="ShockwaveFlash1" r:id="rId2" imgW="8228571" imgH="6171429"/>
        </mc:Choice>
        <mc:Fallback>
          <p:control name="ShockwaveFlash1" r:id="rId2" imgW="8228571" imgH="61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342900"/>
                  <a:ext cx="8229600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1905000" y="152400"/>
            <a:ext cx="525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accent1"/>
                </a:solidFill>
                <a:latin typeface="Arial Black" pitchFamily="34" charset="0"/>
              </a:rPr>
              <a:t>A Napalm Attack</a:t>
            </a:r>
          </a:p>
        </p:txBody>
      </p:sp>
      <p:pic>
        <p:nvPicPr>
          <p:cNvPr id="178181" name="Picture 5"/>
          <p:cNvPicPr>
            <a:picLocks noGrp="1" noChangeArrowheads="1"/>
          </p:cNvPicPr>
          <p:nvPr>
            <p:ph sz="half"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609600" y="1447800"/>
            <a:ext cx="7315200" cy="51816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NamMap2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0" y="1219200"/>
            <a:ext cx="9144000" cy="561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676400" y="0"/>
            <a:ext cx="5867400" cy="1495425"/>
          </a:xfrm>
          <a:prstGeom prst="rect">
            <a:avLst/>
          </a:prstGeo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32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Operation</a:t>
            </a:r>
          </a:p>
          <a:p>
            <a:pPr algn="ctr">
              <a:defRPr/>
            </a:pPr>
            <a:r>
              <a:rPr lang="en-US" sz="32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Rolling Thunder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676400" y="0"/>
            <a:ext cx="5867400" cy="1495425"/>
          </a:xfrm>
          <a:prstGeom prst="rect">
            <a:avLst/>
          </a:prstGeo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3200" kern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Agent Orange</a:t>
            </a:r>
          </a:p>
        </p:txBody>
      </p:sp>
      <p:pic>
        <p:nvPicPr>
          <p:cNvPr id="19459" name="Picture 3" descr="Agent-orange-deformities-vietna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762000"/>
            <a:ext cx="4191000" cy="578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152400"/>
            <a:ext cx="5867400" cy="11906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accent1"/>
                </a:solidFill>
              </a:rPr>
              <a:t>Vietcong</a:t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Military Advantages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" y="1219200"/>
            <a:ext cx="5029200" cy="4343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Knowledge of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terrain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Ability to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blend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in with the civilians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Willingness to pay any price for victory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Guerrilla warfare</a:t>
            </a:r>
          </a:p>
          <a:p>
            <a:pPr marL="915988" lvl="1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Hit-and-run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ambushes</a:t>
            </a:r>
          </a:p>
          <a:p>
            <a:pPr marL="915988" lvl="1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Booby traps and land mines</a:t>
            </a:r>
          </a:p>
          <a:p>
            <a:pPr marL="915988" lvl="1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Surprise attacks</a:t>
            </a:r>
          </a:p>
          <a:p>
            <a:pPr marL="515938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Fighting a defensive war</a:t>
            </a:r>
          </a:p>
        </p:txBody>
      </p:sp>
      <p:pic>
        <p:nvPicPr>
          <p:cNvPr id="51202" name="Picture 2" descr="Vietcong American trap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152400"/>
            <a:ext cx="9525" cy="9525"/>
          </a:xfrm>
          <a:prstGeom prst="rect">
            <a:avLst/>
          </a:prstGeom>
          <a:noFill/>
        </p:spPr>
      </p:pic>
      <p:pic>
        <p:nvPicPr>
          <p:cNvPr id="51204" name="Picture 4" descr="Vietcong American trap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152400"/>
            <a:ext cx="9525" cy="9525"/>
          </a:xfrm>
          <a:prstGeom prst="rect">
            <a:avLst/>
          </a:prstGeom>
          <a:noFill/>
        </p:spPr>
      </p:pic>
      <p:pic>
        <p:nvPicPr>
          <p:cNvPr id="51206" name="Picture 6" descr="Vietcong American trap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152400"/>
            <a:ext cx="9525" cy="9525"/>
          </a:xfrm>
          <a:prstGeom prst="rect">
            <a:avLst/>
          </a:prstGeom>
          <a:noFill/>
        </p:spPr>
      </p:pic>
      <p:pic>
        <p:nvPicPr>
          <p:cNvPr id="51208" name="Picture 8" descr="Vietcong American trap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152400"/>
            <a:ext cx="9525" cy="9525"/>
          </a:xfrm>
          <a:prstGeom prst="rect">
            <a:avLst/>
          </a:prstGeom>
          <a:noFill/>
        </p:spPr>
      </p:pic>
      <p:pic>
        <p:nvPicPr>
          <p:cNvPr id="5120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1" y="1524000"/>
            <a:ext cx="3352800" cy="252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114800"/>
            <a:ext cx="3625036" cy="250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0" y="5715000"/>
            <a:ext cx="5638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guerilla wins if he does not lose, the conventional army loses if it does not win.</a:t>
            </a:r>
            <a:r>
              <a:rPr lang="en-US" sz="2000" i="1" dirty="0" smtClean="0">
                <a:solidFill>
                  <a:schemeClr val="tx1"/>
                </a:solidFill>
                <a:latin typeface="Comic Sans MS" pitchFamily="66" charset="0"/>
              </a:rPr>
              <a:t>          -- </a:t>
            </a: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Mao Zedong</a:t>
            </a:r>
            <a:endParaRPr lang="en-US" sz="200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0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0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0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0"/>
                            </p:stCondLst>
                            <p:childTnLst>
                              <p:par>
                                <p:cTn id="2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0"/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0"/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0"/>
                                        <p:tgtEl>
                                          <p:spTgt spid="17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www.viet-tourism.com/wp-content/uploads/2010/11/vietnam-cu-chi-tunne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599"/>
            <a:ext cx="9144000" cy="612756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 descr="http://usastruck.files.wordpress.com/2009/08/tunnel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6528" cy="66294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 sz="quarter"/>
          </p:nvPr>
        </p:nvSpPr>
        <p:spPr bwMode="auto">
          <a:xfrm>
            <a:off x="1524000" y="136525"/>
            <a:ext cx="60198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Who Is the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Enemy?</a:t>
            </a:r>
          </a:p>
        </p:txBody>
      </p:sp>
      <p:pic>
        <p:nvPicPr>
          <p:cNvPr id="126979" name="Picture 3" descr="0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7988"/>
            <a:ext cx="3048000" cy="2055812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6982" name="Picture 6" descr="0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752600"/>
            <a:ext cx="2936875" cy="20891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6983" name="Picture 7" descr="Vietnam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2438400" y="4038600"/>
            <a:ext cx="3886200" cy="2659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“The general killed the Viet Cong; I killed the general with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my camera. Still photographs are the most powerful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weapon in the world. People believe them, but photographs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do lie, even without manipulation. They are only halftruths...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What the photograph didn't say was, 'What would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you do if you were the general at that time and place 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that hot day, and you caught the so-called bad guy after he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blew away one, two or three American soldiers? How do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you know you wouldn't have pulled the trigger yourself?”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                                       - Eddie Adams, Photographer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0"/>
            <a:ext cx="5562600" cy="13716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accent1"/>
                </a:solidFill>
              </a:rPr>
              <a:t>The </a:t>
            </a:r>
            <a:r>
              <a:rPr lang="en-US" sz="4000" b="1" dirty="0" err="1" smtClean="0">
                <a:solidFill>
                  <a:schemeClr val="accent1"/>
                </a:solidFill>
              </a:rPr>
              <a:t>Tet</a:t>
            </a:r>
            <a:r>
              <a:rPr lang="en-US" sz="4000" b="1" dirty="0" smtClean="0">
                <a:solidFill>
                  <a:schemeClr val="accent1"/>
                </a:solidFill>
              </a:rPr>
              <a:t> Offensive, January 1968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" y="1447800"/>
            <a:ext cx="4419600" cy="495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Turning point of the war</a:t>
            </a: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Massive Vietcong and Vietminh attack on U.S. Military bases and major cities</a:t>
            </a:r>
          </a:p>
          <a:p>
            <a:pPr marL="915988" lvl="1" indent="-515938" eaLnBrk="1" hangingPunct="1">
              <a:lnSpc>
                <a:spcPct val="9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Tet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= Vietnamese New Years </a:t>
            </a: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Americans repel the attack despite being caught off guard</a:t>
            </a: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Gen. Westmorland declares “victory”</a:t>
            </a:r>
          </a:p>
        </p:txBody>
      </p:sp>
      <p:pic>
        <p:nvPicPr>
          <p:cNvPr id="46082" name="Picture 2" descr="http://voiceseducation.org/sites/default/files/images/tet-offensive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168400"/>
            <a:ext cx="4191000" cy="56896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3254375" y="228600"/>
            <a:ext cx="383222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04800" y="2286000"/>
            <a:ext cx="2743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>
                <a:solidFill>
                  <a:schemeClr val="accent1"/>
                </a:solidFill>
                <a:latin typeface="Arial Black" pitchFamily="34" charset="0"/>
              </a:rPr>
              <a:t>The Tet Offensive, January 1968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04800"/>
            <a:ext cx="51054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accent1"/>
                </a:solidFill>
              </a:rPr>
              <a:t>Impact of the</a:t>
            </a:r>
            <a:br>
              <a:rPr lang="en-US" sz="4000" b="1" dirty="0" smtClean="0">
                <a:solidFill>
                  <a:schemeClr val="accent1"/>
                </a:solidFill>
              </a:rPr>
            </a:br>
            <a:r>
              <a:rPr lang="en-US" sz="4000" b="1" dirty="0" err="1" smtClean="0">
                <a:solidFill>
                  <a:schemeClr val="accent1"/>
                </a:solidFill>
              </a:rPr>
              <a:t>Tet</a:t>
            </a:r>
            <a:r>
              <a:rPr lang="en-US" sz="4000" b="1" dirty="0" smtClean="0">
                <a:solidFill>
                  <a:schemeClr val="accent1"/>
                </a:solidFill>
              </a:rPr>
              <a:t> Offensive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81000" y="1219200"/>
            <a:ext cx="4800600" cy="5410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4675" indent="-574675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74675" indent="-574675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VC and Vietminh recover and continue attacks soon after</a:t>
            </a:r>
          </a:p>
          <a:p>
            <a:pPr marL="574675" indent="-574675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74675" indent="-574675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Becomes the first televised war</a:t>
            </a:r>
          </a:p>
          <a:p>
            <a:pPr marL="974725" lvl="1" indent="-574675" eaLnBrk="1" hangingPunct="1">
              <a:lnSpc>
                <a:spcPct val="9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Body counts on TV every night </a:t>
            </a:r>
          </a:p>
          <a:p>
            <a:pPr marL="974725" lvl="1" indent="-574675" eaLnBrk="1" hangingPunct="1">
              <a:lnSpc>
                <a:spcPct val="90000"/>
              </a:lnSpc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“living room” war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74675" indent="-574675" eaLnBrk="1" hangingPunct="1">
              <a:lnSpc>
                <a:spcPct val="9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American started not supporting the war at home</a:t>
            </a:r>
          </a:p>
        </p:txBody>
      </p:sp>
      <p:pic>
        <p:nvPicPr>
          <p:cNvPr id="25604" name="Picture 9" descr="vietnamonte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4800600" y="2362200"/>
            <a:ext cx="4084069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441325"/>
            <a:ext cx="51054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chemeClr val="accent1"/>
                </a:solidFill>
              </a:rPr>
              <a:t>Impact of the </a:t>
            </a:r>
            <a:br>
              <a:rPr lang="en-US" b="1" smtClean="0">
                <a:solidFill>
                  <a:schemeClr val="accent1"/>
                </a:solidFill>
              </a:rPr>
            </a:br>
            <a:r>
              <a:rPr lang="en-US" b="1" smtClean="0">
                <a:solidFill>
                  <a:schemeClr val="accent1"/>
                </a:solidFill>
              </a:rPr>
              <a:t>Tet Offensive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609600" y="2133600"/>
            <a:ext cx="6894513" cy="1600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9113" indent="-519113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Domestic U.S. Reaction: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Disbelief, Anger, Distrust of Johnson Administration</a:t>
            </a:r>
          </a:p>
        </p:txBody>
      </p:sp>
      <p:pic>
        <p:nvPicPr>
          <p:cNvPr id="28676" name="Picture 7" descr="President Lyndon B. Johnson listens to tape sent by Captain Charles Robb from Vietnam.  Photo taken  07/31/1968. (National Archives)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6019800" y="3733800"/>
            <a:ext cx="2006600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3850" name="Rectangle 10"/>
          <p:cNvSpPr>
            <a:spLocks noChangeArrowheads="1"/>
          </p:cNvSpPr>
          <p:nvPr/>
        </p:nvSpPr>
        <p:spPr bwMode="auto">
          <a:xfrm>
            <a:off x="609600" y="4313238"/>
            <a:ext cx="51054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5938" indent="-515938">
              <a:spcBef>
                <a:spcPct val="20000"/>
              </a:spcBef>
              <a:buClr>
                <a:schemeClr val="accent1"/>
              </a:buClr>
              <a:buFont typeface="Transport MT" pitchFamily="2" charset="2"/>
              <a:buChar char="z"/>
              <a:tabLst>
                <a:tab pos="515938" algn="l"/>
              </a:tabLst>
              <a:defRPr/>
            </a:pPr>
            <a:r>
              <a:rPr lang="en-US" sz="3200" i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Hey, Hey LBJ!  How </a:t>
            </a:r>
            <a:br>
              <a:rPr lang="en-US" sz="3200" i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i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many kids did you</a:t>
            </a:r>
            <a:br>
              <a:rPr lang="en-US" sz="3200" i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 i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kill today?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3" descr="great_society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2789238" y="304800"/>
            <a:ext cx="4068762" cy="62484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2832" name="Text Box 16"/>
          <p:cNvSpPr txBox="1">
            <a:spLocks noChangeArrowheads="1"/>
          </p:cNvSpPr>
          <p:nvPr/>
        </p:nvSpPr>
        <p:spPr bwMode="auto">
          <a:xfrm>
            <a:off x="304800" y="2266950"/>
            <a:ext cx="23622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Johnson’s popularity dropped in 1968 from 48% to 36%.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2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6482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chemeClr val="accent1"/>
                </a:solidFill>
              </a:rPr>
              <a:t>Impact of the Vietnam War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038600" y="2743200"/>
            <a:ext cx="3962400" cy="3505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chemeClr val="accent1"/>
              </a:buClr>
              <a:buSzPct val="80000"/>
              <a:buFont typeface="PressWriter Symbols" pitchFamily="2" charset="2"/>
              <a:buNone/>
              <a:defRPr/>
            </a:pPr>
            <a:r>
              <a:rPr lang="en-US" sz="3500" b="1" i="1" smtClean="0">
                <a:solidFill>
                  <a:srgbClr val="0033CC"/>
                </a:solidFill>
                <a:latin typeface="Comic Sans MS" pitchFamily="66" charset="0"/>
              </a:rPr>
              <a:t>   </a:t>
            </a:r>
            <a:r>
              <a:rPr lang="en-US" sz="30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…I shall not seek, and I will not accept, the nomination of my party for another term as your President.</a:t>
            </a:r>
          </a:p>
        </p:txBody>
      </p:sp>
      <p:pic>
        <p:nvPicPr>
          <p:cNvPr id="30724" name="Picture 9" descr="John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895600"/>
            <a:ext cx="36576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381000" y="1828800"/>
            <a:ext cx="7239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Johnson announces (March, 1968):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2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54864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American Morale Begins to Drop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" y="1752600"/>
            <a:ext cx="4876800" cy="4724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Draft: Ages 18-26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Men sought medical exemptions</a:t>
            </a:r>
          </a:p>
          <a:p>
            <a:pPr marL="915988" lvl="1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Changed residences</a:t>
            </a:r>
          </a:p>
          <a:p>
            <a:pPr marL="915988" lvl="1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National Guard (Bush)</a:t>
            </a:r>
          </a:p>
          <a:p>
            <a:pPr marL="915988" lvl="1" indent="-515938" eaLnBrk="1" hangingPunct="1"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Went to college (usually whites – well off)</a:t>
            </a:r>
          </a:p>
        </p:txBody>
      </p:sp>
      <p:pic>
        <p:nvPicPr>
          <p:cNvPr id="5" name="Picture 4" descr="draft_protest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905000"/>
            <a:ext cx="3937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54864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American Morale Begins to Drop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52400" y="1905000"/>
            <a:ext cx="8305800" cy="4724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80%  of soldiers from lower economic levels</a:t>
            </a:r>
          </a:p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endParaRPr lang="en-US" sz="3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“working class war”</a:t>
            </a:r>
          </a:p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endParaRPr lang="en-US" sz="3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Severe drug problems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3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Enlisted men in combat  for 12 mo.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3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Racial tension leads to low morale</a:t>
            </a:r>
          </a:p>
        </p:txBody>
      </p:sp>
      <p:pic>
        <p:nvPicPr>
          <p:cNvPr id="30724" name="Picture 9" descr="vnr774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5105400" y="2895600"/>
            <a:ext cx="3124200" cy="1931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Lai Massacre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3200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March 16, 1968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 Soldiers killed 347 to 504 unarmed citizens in South Vietnam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Leads to widespread outrage around the world and reduced U.S. support at home for the Vietnam War.</a:t>
            </a:r>
            <a:endParaRPr lang="en-US" sz="2400" b="1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/>
          </a:p>
        </p:txBody>
      </p:sp>
      <p:pic>
        <p:nvPicPr>
          <p:cNvPr id="47108" name="Picture 4" descr="mylai247x1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429000"/>
            <a:ext cx="4572000" cy="2938463"/>
          </a:xfrm>
          <a:prstGeom prst="rect">
            <a:avLst/>
          </a:prstGeom>
          <a:noFill/>
        </p:spPr>
      </p:pic>
      <p:pic>
        <p:nvPicPr>
          <p:cNvPr id="47109" name="Picture 5" descr="my_lai_massac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200400"/>
            <a:ext cx="365760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Photo of Lt. William Calle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3505200"/>
            <a:ext cx="2057400" cy="2447982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9572" name="ShockwaveFlash1" r:id="rId2" imgW="8228571" imgH="6171429"/>
        </mc:Choice>
        <mc:Fallback>
          <p:control name="ShockwaveFlash1" r:id="rId2" imgW="8228571" imgH="6171429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342900"/>
                  <a:ext cx="8228013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54864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accent1"/>
                </a:solidFill>
              </a:rPr>
              <a:t>Roots of Anti-War </a:t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Demonstrations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04800" y="1371600"/>
            <a:ext cx="5562600" cy="5334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Students for a Dem. Society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(SDS)</a:t>
            </a:r>
          </a:p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	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New Left: growing youth movement of the 60s</a:t>
            </a:r>
          </a:p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	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Demanding sweeping changes in American Society</a:t>
            </a:r>
            <a:endPara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	 Called for  Participatory Democracy and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individual freedom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• </a:t>
            </a:r>
            <a:r>
              <a:rPr lang="en-US" sz="2400" b="1" dirty="0" smtClean="0">
                <a:solidFill>
                  <a:srgbClr val="FF0000"/>
                </a:solidFill>
              </a:rPr>
              <a:t>Teach-ins </a:t>
            </a:r>
            <a:r>
              <a:rPr lang="en-US" sz="2400" dirty="0" smtClean="0"/>
              <a:t>– students and teachers across US colleges abandoned their classes to discuss the Vietnam War and their opposition to it</a:t>
            </a:r>
            <a:endParaRPr lang="en-US" sz="2400" dirty="0"/>
          </a:p>
        </p:txBody>
      </p:sp>
      <p:pic>
        <p:nvPicPr>
          <p:cNvPr id="41986" name="Picture 2" descr="http://rds.yahoo.com/_ylt=A0WTb_yTqgdNfh0AGiijzbkF/SIG=12gf87csh/EXP=1292434451/**http%3a/media.us.macmillan.com/jackets/500H/97808090953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981200"/>
            <a:ext cx="2855290" cy="38481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54864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accent1"/>
                </a:solidFill>
              </a:rPr>
              <a:t>The Protest Movement</a:t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Emerges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04800" y="1905000"/>
            <a:ext cx="7924800" cy="3124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Movements leads to protest of Vietnam – Why?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Conflict in Vietnam was a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Civil War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– US had no business being there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S. Vietnamese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no better than Communist N. 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   Vietnam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   U.S. cannot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police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the whole world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 Morally Unjust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3" descr="413970512_6e0638fc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572000"/>
            <a:ext cx="27813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 descr="vietnam_protest_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524375" cy="3448050"/>
          </a:xfrm>
          <a:prstGeom prst="rect">
            <a:avLst/>
          </a:prstGeom>
          <a:noFill/>
        </p:spPr>
      </p:pic>
      <p:pic>
        <p:nvPicPr>
          <p:cNvPr id="73735" name="Picture 7" descr="parlt-0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786188"/>
            <a:ext cx="4572000" cy="3071812"/>
          </a:xfrm>
          <a:prstGeom prst="rect">
            <a:avLst/>
          </a:prstGeom>
          <a:noFill/>
        </p:spPr>
      </p:pic>
      <p:pic>
        <p:nvPicPr>
          <p:cNvPr id="73737" name="Picture 9" descr="aci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0"/>
            <a:ext cx="2384425" cy="3276600"/>
          </a:xfrm>
          <a:prstGeom prst="rect">
            <a:avLst/>
          </a:prstGeom>
          <a:noFill/>
        </p:spPr>
      </p:pic>
      <p:pic>
        <p:nvPicPr>
          <p:cNvPr id="73739" name="Picture 11" descr="protes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352800"/>
            <a:ext cx="4191000" cy="318452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5486400" cy="143192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accent1"/>
                </a:solidFill>
              </a:rPr>
              <a:t>Protest to Resistance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04800" y="1447800"/>
            <a:ext cx="7924800" cy="4038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buClr>
                <a:schemeClr val="accent1"/>
              </a:buClr>
              <a:buSzTx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Doves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 People who strongly opposed the war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Hawks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:  People in favor of the war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</a:p>
          <a:p>
            <a:pPr marL="515938" indent="-515938" eaLnBrk="1" hangingPunct="1"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495800"/>
            <a:ext cx="10953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057400"/>
            <a:ext cx="10953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Grp="1" noChangeArrowheads="1"/>
          </p:cNvPicPr>
          <p:nvPr>
            <p:ph sz="half" idx="1"/>
          </p:nvPr>
        </p:nvPicPr>
        <p:blipFill>
          <a:blip r:embed="rId2" cstate="print">
            <a:lum bright="12000" contrast="18000"/>
          </a:blip>
          <a:srcRect/>
          <a:stretch>
            <a:fillRect/>
          </a:stretch>
        </p:blipFill>
        <p:spPr bwMode="auto">
          <a:xfrm>
            <a:off x="457200" y="1722438"/>
            <a:ext cx="3660775" cy="4525962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133600" y="228600"/>
            <a:ext cx="510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>
                <a:solidFill>
                  <a:schemeClr val="accent1"/>
                </a:solidFill>
                <a:latin typeface="Arial Black" pitchFamily="34" charset="0"/>
              </a:rPr>
              <a:t>Anti-War</a:t>
            </a:r>
          </a:p>
          <a:p>
            <a:pPr algn="ctr">
              <a:defRPr/>
            </a:pPr>
            <a:r>
              <a:rPr lang="en-US" sz="4000">
                <a:solidFill>
                  <a:schemeClr val="accent1"/>
                </a:solidFill>
                <a:latin typeface="Arial Black" pitchFamily="34" charset="0"/>
              </a:rPr>
              <a:t>Demonstrations</a:t>
            </a:r>
          </a:p>
        </p:txBody>
      </p:sp>
      <p:sp>
        <p:nvSpPr>
          <p:cNvPr id="150536" name="Text Box 8"/>
          <p:cNvSpPr txBox="1">
            <a:spLocks noChangeArrowheads="1"/>
          </p:cNvSpPr>
          <p:nvPr/>
        </p:nvSpPr>
        <p:spPr bwMode="auto">
          <a:xfrm>
            <a:off x="4114800" y="5334000"/>
            <a:ext cx="426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Columbia University</a:t>
            </a:r>
            <a:br>
              <a:rPr lang="en-US"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1967</a:t>
            </a:r>
          </a:p>
        </p:txBody>
      </p:sp>
      <p:pic>
        <p:nvPicPr>
          <p:cNvPr id="150540" name="Picture 12" descr="Columbia Students-196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981200"/>
            <a:ext cx="4114800" cy="30702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0" name="Picture 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2327275" y="1143000"/>
            <a:ext cx="4454525" cy="5334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01" name="Rectangle 21"/>
          <p:cNvSpPr>
            <a:spLocks noChangeArrowheads="1"/>
          </p:cNvSpPr>
          <p:nvPr/>
        </p:nvSpPr>
        <p:spPr bwMode="auto">
          <a:xfrm>
            <a:off x="1905000" y="228600"/>
            <a:ext cx="5486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Hell no, we won’t go!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9" name="Picture 7" descr="00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429000"/>
            <a:ext cx="3878263" cy="294163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2051" name="Text Box 19"/>
          <p:cNvSpPr txBox="1">
            <a:spLocks noChangeArrowheads="1"/>
          </p:cNvSpPr>
          <p:nvPr/>
        </p:nvSpPr>
        <p:spPr bwMode="auto">
          <a:xfrm>
            <a:off x="4572000" y="1981200"/>
            <a:ext cx="36576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Student Protestors </a:t>
            </a:r>
            <a:b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at Univ. of CA </a:t>
            </a:r>
            <a:b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 Berkeley, 1968</a:t>
            </a:r>
          </a:p>
        </p:txBody>
      </p:sp>
      <p:sp>
        <p:nvSpPr>
          <p:cNvPr id="172052" name="Rectangle 20"/>
          <p:cNvSpPr>
            <a:spLocks noChangeArrowheads="1"/>
          </p:cNvSpPr>
          <p:nvPr/>
        </p:nvSpPr>
        <p:spPr bwMode="auto">
          <a:xfrm>
            <a:off x="2133600" y="228600"/>
            <a:ext cx="510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>
                <a:solidFill>
                  <a:schemeClr val="accent1"/>
                </a:solidFill>
                <a:latin typeface="Arial Black" pitchFamily="34" charset="0"/>
              </a:rPr>
              <a:t>Anti-War Demonstrations</a:t>
            </a:r>
          </a:p>
        </p:txBody>
      </p:sp>
      <p:pic>
        <p:nvPicPr>
          <p:cNvPr id="35842" name="Picture 2" descr="http://www.fsm-a.org/images/p-car-harawit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599"/>
            <a:ext cx="3505200" cy="4669383"/>
          </a:xfrm>
          <a:prstGeom prst="rect">
            <a:avLst/>
          </a:prstGeom>
          <a:noFill/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41" name="Picture 9"/>
          <p:cNvPicPr>
            <a:picLocks noGrp="1" noChangeArrowheads="1"/>
          </p:cNvPicPr>
          <p:nvPr>
            <p:ph sz="quarter" idx="1"/>
          </p:nvPr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228600" y="1828800"/>
            <a:ext cx="4794250" cy="38100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2133600" y="228600"/>
            <a:ext cx="5105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1"/>
                </a:solidFill>
                <a:latin typeface="Arial Black" pitchFamily="34" charset="0"/>
              </a:rPr>
              <a:t>Anti-War Demonstrations</a:t>
            </a: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5257800" y="2438400"/>
            <a:ext cx="2667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May 4, 1970</a:t>
            </a:r>
          </a:p>
          <a:p>
            <a:pPr marL="457200" indent="-457200">
              <a:spcBef>
                <a:spcPct val="50000"/>
              </a:spcBef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 students </a:t>
            </a:r>
            <a:b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shot dead.</a:t>
            </a:r>
          </a:p>
          <a:p>
            <a:pPr marL="457200" indent="-457200">
              <a:spcBef>
                <a:spcPct val="50000"/>
              </a:spcBef>
              <a:buClr>
                <a:schemeClr val="accent1"/>
              </a:buClr>
              <a:buFont typeface="Transport MT" pitchFamily="2" charset="2"/>
              <a:buChar char="z"/>
              <a:defRPr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11 students </a:t>
            </a:r>
            <a:b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wounded</a:t>
            </a:r>
          </a:p>
        </p:txBody>
      </p:sp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0" y="5867400"/>
            <a:ext cx="5257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0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Kent State University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5257800" y="4953000"/>
            <a:ext cx="289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3"/>
              </a:rPr>
              <a:t>Four Dead in Ohio</a:t>
            </a:r>
            <a:endParaRPr lang="en-US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sz="2000" dirty="0"/>
              <a:t>Excerpt from “Ohio”</a:t>
            </a:r>
            <a:br>
              <a:rPr lang="en-US" sz="2000" dirty="0"/>
            </a:br>
            <a:r>
              <a:rPr lang="en-US" sz="2000" i="1" dirty="0"/>
              <a:t>By Crosby, Stills, Nash and Young</a:t>
            </a:r>
            <a:r>
              <a:rPr lang="en-US" sz="4000" i="1" dirty="0"/>
              <a:t/>
            </a:r>
            <a:br>
              <a:rPr lang="en-US" sz="4000" i="1" dirty="0"/>
            </a:br>
            <a:endParaRPr lang="en-US" sz="4000" i="1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Tin soldiers and Nixon's </a:t>
            </a:r>
            <a:r>
              <a:rPr lang="en-US" sz="2800" dirty="0" err="1"/>
              <a:t>comin</a:t>
            </a:r>
            <a:r>
              <a:rPr lang="en-US" sz="2800" dirty="0"/>
              <a:t>'.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We're finally on our own.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This summer I hear the </a:t>
            </a:r>
            <a:r>
              <a:rPr lang="en-US" sz="2800" dirty="0" err="1"/>
              <a:t>drummin</a:t>
            </a:r>
            <a:r>
              <a:rPr lang="en-US" sz="2800" dirty="0"/>
              <a:t>'.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Four dead in Ohio.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 err="1"/>
              <a:t>Gotta</a:t>
            </a:r>
            <a:r>
              <a:rPr lang="en-US" sz="2800" dirty="0"/>
              <a:t> get down to it.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Soldiers are gunning us down.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Should have been done long ago.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What if you knew her and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Found her dead on the ground?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800" dirty="0"/>
              <a:t>How can you run when you know?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Election of 1968</a:t>
            </a:r>
            <a:br>
              <a:rPr lang="en-US" sz="4000" b="1"/>
            </a:br>
            <a:endParaRPr lang="en-US" sz="4000" b="1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1"/>
            <a:ext cx="6400800" cy="1828799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 dirty="0"/>
              <a:t>Richard Nixon (R) vs. Hubert Humphrey (D) </a:t>
            </a:r>
          </a:p>
          <a:p>
            <a:pPr>
              <a:buFontTx/>
              <a:buNone/>
            </a:pPr>
            <a:r>
              <a:rPr lang="en-US" sz="2400" dirty="0"/>
              <a:t>• </a:t>
            </a:r>
            <a:r>
              <a:rPr lang="en-US" sz="2400" b="1" dirty="0"/>
              <a:t>Nixon </a:t>
            </a:r>
            <a:r>
              <a:rPr lang="en-US" sz="2400" dirty="0"/>
              <a:t>wins and promises to </a:t>
            </a:r>
            <a:r>
              <a:rPr lang="en-US" sz="2400" b="1" dirty="0"/>
              <a:t>“Bring Us Together” </a:t>
            </a:r>
            <a:r>
              <a:rPr lang="en-US" sz="2400" dirty="0"/>
              <a:t>and end the war</a:t>
            </a:r>
          </a:p>
        </p:txBody>
      </p:sp>
      <p:pic>
        <p:nvPicPr>
          <p:cNvPr id="60421" name="Picture 5" descr="nixon-but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76600"/>
            <a:ext cx="3144838" cy="3190875"/>
          </a:xfrm>
          <a:prstGeom prst="rect">
            <a:avLst/>
          </a:prstGeom>
          <a:noFill/>
        </p:spPr>
      </p:pic>
      <p:pic>
        <p:nvPicPr>
          <p:cNvPr id="60423" name="Picture 7" descr="1968Hanna_NixonCampaig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276600"/>
            <a:ext cx="4572000" cy="3209925"/>
          </a:xfrm>
          <a:prstGeom prst="rect">
            <a:avLst/>
          </a:prstGeom>
          <a:noFill/>
        </p:spPr>
      </p:pic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-152400" y="24384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LBJ did not run for re-election due to unpopularity of the war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/>
              <a:t>Nixon and ‘Nam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6172200" cy="5867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 dirty="0" err="1"/>
              <a:t>Vietnamization</a:t>
            </a:r>
            <a:endParaRPr lang="en-US" sz="2800" b="1" dirty="0"/>
          </a:p>
          <a:p>
            <a:pPr>
              <a:lnSpc>
                <a:spcPct val="80000"/>
              </a:lnSpc>
            </a:pPr>
            <a:r>
              <a:rPr lang="en-US" sz="2800" dirty="0"/>
              <a:t>Nixon’s </a:t>
            </a:r>
            <a:r>
              <a:rPr lang="en-US" sz="2800" dirty="0" smtClean="0"/>
              <a:t>strategy pulling out of Nam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“</a:t>
            </a:r>
            <a:r>
              <a:rPr lang="en-US" sz="2400" dirty="0" smtClean="0">
                <a:solidFill>
                  <a:srgbClr val="C00000"/>
                </a:solidFill>
              </a:rPr>
              <a:t>Peace </a:t>
            </a:r>
            <a:r>
              <a:rPr lang="en-US" sz="2400" dirty="0">
                <a:solidFill>
                  <a:srgbClr val="C00000"/>
                </a:solidFill>
              </a:rPr>
              <a:t>with H</a:t>
            </a:r>
            <a:r>
              <a:rPr lang="en-US" sz="2400" dirty="0" smtClean="0">
                <a:solidFill>
                  <a:srgbClr val="C00000"/>
                </a:solidFill>
              </a:rPr>
              <a:t>onor”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 </a:t>
            </a:r>
            <a:r>
              <a:rPr lang="en-US" sz="2400" dirty="0"/>
              <a:t>gradual withdrawal of US troops from </a:t>
            </a:r>
            <a:r>
              <a:rPr lang="en-US" sz="2400" dirty="0" smtClean="0"/>
              <a:t>Vietnam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Turn </a:t>
            </a:r>
            <a:r>
              <a:rPr lang="en-US" sz="2400" dirty="0"/>
              <a:t>control of the war over to the S. Vietnamese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/>
              <a:t>Invasion of Cambodia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Nixon </a:t>
            </a:r>
            <a:r>
              <a:rPr lang="en-US" sz="2800" dirty="0" smtClean="0"/>
              <a:t>secretly expanded                                  the </a:t>
            </a:r>
            <a:r>
              <a:rPr lang="en-US" sz="2800" dirty="0"/>
              <a:t>war </a:t>
            </a:r>
            <a:r>
              <a:rPr lang="en-US" sz="2800" dirty="0" smtClean="0"/>
              <a:t>into </a:t>
            </a:r>
            <a:r>
              <a:rPr lang="en-US" sz="2800" dirty="0"/>
              <a:t>Cambodia </a:t>
            </a:r>
            <a:r>
              <a:rPr lang="en-US" sz="2800" dirty="0" smtClean="0"/>
              <a:t>                             to </a:t>
            </a:r>
            <a:r>
              <a:rPr lang="en-US" sz="2800" dirty="0"/>
              <a:t>stop VC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Sparked </a:t>
            </a:r>
            <a:r>
              <a:rPr lang="en-US" sz="2800" dirty="0"/>
              <a:t>protests</a:t>
            </a:r>
          </a:p>
        </p:txBody>
      </p:sp>
      <p:pic>
        <p:nvPicPr>
          <p:cNvPr id="61445" name="Picture 5" descr="1971vietna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657600"/>
            <a:ext cx="3962400" cy="281870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1828800" y="228600"/>
            <a:ext cx="5486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chemeClr val="accent1"/>
                </a:solidFill>
                <a:latin typeface="Arial Black" pitchFamily="34" charset="0"/>
              </a:rPr>
              <a:t>Paris Peace Accords</a:t>
            </a:r>
            <a:endParaRPr lang="en-US" sz="4000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pic>
        <p:nvPicPr>
          <p:cNvPr id="51203" name="Picture 5" descr="image?id=2163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782" y="2057400"/>
            <a:ext cx="4494618" cy="358457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2286000" y="1600200"/>
            <a:ext cx="50292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200" dirty="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Dr. Henry Kissinger</a:t>
            </a:r>
            <a:r>
              <a:rPr lang="en-US" sz="2200" dirty="0">
                <a:solidFill>
                  <a:schemeClr val="tx1"/>
                </a:solidFill>
                <a:latin typeface="Comic Sans MS" pitchFamily="66" charset="0"/>
              </a:rPr>
              <a:t> &amp; </a:t>
            </a:r>
            <a:r>
              <a:rPr lang="en-US" sz="2200" dirty="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 </a:t>
            </a:r>
            <a:r>
              <a:rPr lang="en-US" sz="2200" dirty="0" err="1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Duc</a:t>
            </a:r>
            <a:r>
              <a:rPr lang="en-US" sz="2200" dirty="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Tho</a:t>
            </a:r>
            <a:endParaRPr lang="en-US" sz="2200" dirty="0">
              <a:solidFill>
                <a:srgbClr val="EC2D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5638800"/>
            <a:ext cx="670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5938" indent="-515938" eaLnBrk="1" hangingPunct="1">
              <a:buClr>
                <a:srgbClr val="398903"/>
              </a:buClr>
              <a:buSzTx/>
              <a:buFont typeface="Transport MT" pitchFamily="2" charset="2"/>
              <a:buChar char="z"/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1973: Ceasefire signed between</a:t>
            </a: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</a:p>
          <a:p>
            <a:pPr marL="1031875" lvl="1" indent="-401638" eaLnBrk="1" hangingPunct="1">
              <a:buClr>
                <a:srgbClr val="0033CC"/>
              </a:buClr>
              <a:buSzPct val="60000"/>
              <a:buFont typeface="PressWriter Symbols" pitchFamily="2" charset="2"/>
              <a:buChar char="P"/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U.S &amp; North Vietnam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800" y="502920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Sec. of State</a:t>
            </a:r>
            <a:endParaRPr 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7467600" cy="13112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chemeClr val="accent1"/>
                </a:solidFill>
              </a:rPr>
              <a:t>The Ceasefire, </a:t>
            </a:r>
            <a:br>
              <a:rPr lang="en-US" b="1" smtClean="0">
                <a:solidFill>
                  <a:schemeClr val="accent1"/>
                </a:solidFill>
              </a:rPr>
            </a:br>
            <a:r>
              <a:rPr lang="en-US" b="1" smtClean="0">
                <a:solidFill>
                  <a:schemeClr val="accent1"/>
                </a:solidFill>
              </a:rPr>
              <a:t>1973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447800"/>
            <a:ext cx="4495800" cy="4724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Conditions:</a:t>
            </a:r>
          </a:p>
          <a:p>
            <a:pPr marL="841375" indent="-381000" eaLnBrk="1" hangingPunct="1">
              <a:lnSpc>
                <a:spcPct val="80000"/>
              </a:lnSpc>
              <a:buClr>
                <a:srgbClr val="0033CC"/>
              </a:buClr>
              <a:buSzPct val="90000"/>
              <a:buFont typeface="PressWriter Symbol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U.S. to remove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all troops</a:t>
            </a:r>
          </a:p>
          <a:p>
            <a:pPr marL="841375" indent="-381000" eaLnBrk="1" hangingPunct="1">
              <a:lnSpc>
                <a:spcPct val="80000"/>
              </a:lnSpc>
              <a:buClr>
                <a:srgbClr val="0033CC"/>
              </a:buClr>
              <a:buSzPct val="90000"/>
              <a:buFont typeface="PressWriter Symbol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North Vietnam could leave troops already in S.V.</a:t>
            </a:r>
          </a:p>
          <a:p>
            <a:pPr marL="841375" indent="-381000" eaLnBrk="1" hangingPunct="1">
              <a:lnSpc>
                <a:spcPct val="80000"/>
              </a:lnSpc>
              <a:buClr>
                <a:srgbClr val="0033CC"/>
              </a:buClr>
              <a:buSzPct val="90000"/>
              <a:buFont typeface="PressWriter Symbol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North Vietnam would resume war</a:t>
            </a:r>
          </a:p>
          <a:p>
            <a:pPr marL="841375" indent="-381000" eaLnBrk="1" hangingPunct="1">
              <a:lnSpc>
                <a:spcPct val="80000"/>
              </a:lnSpc>
              <a:buClr>
                <a:srgbClr val="0033CC"/>
              </a:buClr>
              <a:buSzPct val="90000"/>
              <a:buFont typeface="PressWriter Symbol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 provision for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POWs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or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MIAs</a:t>
            </a:r>
          </a:p>
          <a:p>
            <a:pPr marL="841375" indent="-381000" eaLnBrk="1" hangingPunct="1">
              <a:lnSpc>
                <a:spcPct val="80000"/>
              </a:lnSpc>
              <a:buClr>
                <a:srgbClr val="0033CC"/>
              </a:buClr>
              <a:buSzPct val="90000"/>
              <a:buFont typeface="PressWriter Symbols" pitchFamily="2" charset="2"/>
              <a:buAutoNum type="arabicPeriod"/>
              <a:defRPr/>
            </a:pP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Last American troops left South </a:t>
            </a:r>
            <a:b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Vietnam on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March 29, 1973</a:t>
            </a:r>
          </a:p>
        </p:txBody>
      </p:sp>
      <p:pic>
        <p:nvPicPr>
          <p:cNvPr id="5" name="Picture 6" descr="Vietn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76400"/>
            <a:ext cx="3505200" cy="49949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1981200" y="304800"/>
            <a:ext cx="533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>
                <a:solidFill>
                  <a:schemeClr val="accent1"/>
                </a:solidFill>
                <a:latin typeface="Arial Black" pitchFamily="34" charset="0"/>
              </a:rPr>
              <a:t>The Fall of Saigon</a:t>
            </a:r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381000" y="5791200"/>
            <a:ext cx="80772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South Vietnamese </a:t>
            </a:r>
            <a:b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Attempt to Flee the Country</a:t>
            </a:r>
          </a:p>
        </p:txBody>
      </p:sp>
      <p:pic>
        <p:nvPicPr>
          <p:cNvPr id="132107" name="Picture 11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6324600" cy="4268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32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2209800" y="304800"/>
            <a:ext cx="4876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400">
                <a:solidFill>
                  <a:schemeClr val="accent1"/>
                </a:solidFill>
                <a:latin typeface="Arial Black" pitchFamily="34" charset="0"/>
              </a:rPr>
              <a:t>The Fall of Saigon</a:t>
            </a:r>
          </a:p>
        </p:txBody>
      </p:sp>
      <p:pic>
        <p:nvPicPr>
          <p:cNvPr id="54275" name="Picture 6" descr="Vietn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3048000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1295400" y="5911850"/>
            <a:ext cx="6477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America Abandons Its Embassy</a:t>
            </a:r>
          </a:p>
        </p:txBody>
      </p:sp>
      <p:pic>
        <p:nvPicPr>
          <p:cNvPr id="54277" name="Picture 11" descr=" 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3657600" y="1981200"/>
            <a:ext cx="5257800" cy="3549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1084" name="Text Box 12"/>
          <p:cNvSpPr txBox="1">
            <a:spLocks noChangeArrowheads="1"/>
          </p:cNvSpPr>
          <p:nvPr/>
        </p:nvSpPr>
        <p:spPr bwMode="auto">
          <a:xfrm>
            <a:off x="5943600" y="220980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600" i="1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April 30, 1975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2209800" y="0"/>
            <a:ext cx="4876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accent1"/>
                </a:solidFill>
                <a:latin typeface="Arial Black" pitchFamily="34" charset="0"/>
              </a:rPr>
              <a:t>The Fall of Saigon</a:t>
            </a:r>
          </a:p>
        </p:txBody>
      </p:sp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533400" y="5715000"/>
            <a:ext cx="7620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North Vietnamese </a:t>
            </a:r>
            <a:br>
              <a:rPr lang="en-US" sz="3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at the Presidential Palace</a:t>
            </a:r>
          </a:p>
        </p:txBody>
      </p:sp>
      <p:pic>
        <p:nvPicPr>
          <p:cNvPr id="133126" name="Picture 6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5943600" cy="4011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267200" y="1524000"/>
            <a:ext cx="457200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1975: North Vietnam defeats South Vietnam</a:t>
            </a: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5938" indent="-515938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Saigon renamed Ho Chi Minh City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3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62075"/>
            <a:ext cx="7772400" cy="534352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762000" y="46482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EC2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Formerly Saigon</a:t>
            </a:r>
          </a:p>
        </p:txBody>
      </p:sp>
      <p:sp>
        <p:nvSpPr>
          <p:cNvPr id="156678" name="Line 6"/>
          <p:cNvSpPr>
            <a:spLocks noChangeShapeType="1"/>
          </p:cNvSpPr>
          <p:nvPr/>
        </p:nvSpPr>
        <p:spPr bwMode="auto">
          <a:xfrm>
            <a:off x="2590800" y="5105400"/>
            <a:ext cx="990600" cy="457200"/>
          </a:xfrm>
          <a:prstGeom prst="line">
            <a:avLst/>
          </a:prstGeom>
          <a:noFill/>
          <a:ln w="57150">
            <a:solidFill>
              <a:srgbClr val="EC2D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2057400" y="365125"/>
            <a:ext cx="525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>
                <a:solidFill>
                  <a:schemeClr val="accent1"/>
                </a:solidFill>
                <a:latin typeface="Arial Black" pitchFamily="34" charset="0"/>
              </a:rPr>
              <a:t>A United Vietnam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85800"/>
            <a:ext cx="7467600" cy="762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smtClean="0">
                <a:solidFill>
                  <a:schemeClr val="accent1"/>
                </a:solidFill>
              </a:rPr>
              <a:t>The Costs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33400" y="1981200"/>
            <a:ext cx="7467600" cy="449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PressWriter Symbols" pitchFamily="2" charset="2"/>
              <a:buAutoNum type="arabicPeriod"/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3,000,000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Vietnamese killed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PressWriter Symbols" pitchFamily="2" charset="2"/>
              <a:buAutoNum type="arabicPeriod"/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58,000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Americans killed; 300,000 wounded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PressWriter Symbols" pitchFamily="2" charset="2"/>
              <a:buAutoNum type="arabicPeriod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Under-funding of Great Society programs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PressWriter Symbols" pitchFamily="2" charset="2"/>
              <a:buAutoNum type="arabicPeriod"/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$150,000,000,000</a:t>
            </a: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in U.S. spending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PressWriter Symbols" pitchFamily="2" charset="2"/>
              <a:buAutoNum type="arabicPeriod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U.S. morale, self-confidence, trust of government, decimated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None/>
              <a:defRPr/>
            </a:pPr>
            <a:endParaRPr lang="en-US" sz="32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04800"/>
            <a:ext cx="5257800" cy="762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800" b="1" smtClean="0">
                <a:solidFill>
                  <a:schemeClr val="accent1"/>
                </a:solidFill>
              </a:rPr>
              <a:t>The Impact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04800" y="1600200"/>
            <a:ext cx="7467600" cy="4876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26</a:t>
            </a:r>
            <a:r>
              <a:rPr lang="en-US" sz="3000" b="1" baseline="30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</a:t>
            </a:r>
            <a:r>
              <a:rPr lang="en-US" sz="3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Amendment</a:t>
            </a: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18-year-olds vote</a:t>
            </a:r>
          </a:p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None/>
              <a:defRPr/>
            </a:pPr>
            <a:endParaRPr lang="en-US" sz="3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Nixon abolished the draft</a:t>
            </a:r>
          </a:p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None/>
              <a:defRPr/>
            </a:pPr>
            <a:endParaRPr lang="en-US" sz="3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Disregard for Veterans </a:t>
            </a: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seen as 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“baby killers”</a:t>
            </a:r>
          </a:p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None/>
              <a:defRPr/>
            </a:pPr>
            <a:endParaRPr lang="en-US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519113" indent="-519113" eaLnBrk="1" hangingPunct="1">
              <a:lnSpc>
                <a:spcPct val="80000"/>
              </a:lnSpc>
              <a:buClr>
                <a:schemeClr val="accent1"/>
              </a:buClr>
              <a:buSzTx/>
              <a:buFont typeface="Transport MT" pitchFamily="2" charset="2"/>
              <a:buChar char="z"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POW/MIA issue lingered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Effects of </a:t>
            </a:r>
            <a:r>
              <a:rPr lang="en-US" sz="4000" dirty="0" smtClean="0"/>
              <a:t>Vietnam </a:t>
            </a:r>
            <a:br>
              <a:rPr lang="en-US" sz="4000" dirty="0" smtClean="0"/>
            </a:br>
            <a:r>
              <a:rPr lang="en-US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Distrust of Government 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/>
            </a:r>
            <a:b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76400"/>
            <a:ext cx="44958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Pentagon Papers - 1971</a:t>
            </a:r>
            <a:endParaRPr lang="en-US" sz="28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Secret </a:t>
            </a:r>
            <a:r>
              <a:rPr lang="en-US" sz="2400" dirty="0"/>
              <a:t>study of US involvement in Vietnam that was leaked to the NY Times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Revealed that American leaders lied to Congress and the American people regarding </a:t>
            </a:r>
            <a:r>
              <a:rPr lang="en-US" sz="2400" dirty="0" smtClean="0"/>
              <a:t>Vietnam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NY Times v. United States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0" y="1371600"/>
            <a:ext cx="4495800" cy="5410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­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b="0" dirty="0" smtClean="0"/>
              <a:t>70% - To avoid a humiliating U.S. defeat.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20% - To keep [South Vietnam] (and the adjacent) territory from Chinese hands.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10% - To permit the people [of South Vietnam] to enjoy a better, freer way of life.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ALSO - To emerge from the crisis without unacceptable taint from methods used.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NOT - To 'help a friend'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build="p"/>
      <p:bldP spid="4" grpId="0" build="p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</a:rPr>
              <a:t>War Powers </a:t>
            </a:r>
            <a:r>
              <a:rPr lang="en-US" b="1" dirty="0" smtClean="0">
                <a:solidFill>
                  <a:srgbClr val="FF0000"/>
                </a:solidFill>
              </a:rPr>
              <a:t>Act - 1973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/>
              <a:t>Passed in response to Pent. Papers and the expansion into Cambodia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limited </a:t>
            </a:r>
            <a:r>
              <a:rPr lang="en-US" dirty="0"/>
              <a:t>President’s powers, had to get consent from Congress before sending troops</a:t>
            </a:r>
          </a:p>
          <a:p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39687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sz="4000" dirty="0" smtClean="0"/>
              <a:t>Effects of Vietnam </a:t>
            </a:r>
            <a:br>
              <a:rPr lang="en-US" sz="4000" dirty="0" smtClean="0"/>
            </a:br>
            <a:r>
              <a:rPr lang="en-US" sz="32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Distrust of Government 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992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mccai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8" y="1625600"/>
            <a:ext cx="3001962" cy="40132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1905000" y="76200"/>
            <a:ext cx="5486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chemeClr val="accent1"/>
                </a:solidFill>
                <a:latin typeface="Arial Black" pitchFamily="34" charset="0"/>
              </a:rPr>
              <a:t>Some American POWs Returned from the </a:t>
            </a:r>
            <a:br>
              <a:rPr lang="en-US" sz="3200">
                <a:solidFill>
                  <a:schemeClr val="accent1"/>
                </a:solidFill>
                <a:latin typeface="Arial Black" pitchFamily="34" charset="0"/>
              </a:rPr>
            </a:br>
            <a:r>
              <a:rPr lang="en-US" sz="3200">
                <a:solidFill>
                  <a:schemeClr val="accent1"/>
                </a:solidFill>
                <a:latin typeface="Arial Black" pitchFamily="34" charset="0"/>
              </a:rPr>
              <a:t>    </a:t>
            </a:r>
            <a:r>
              <a:rPr lang="en-US" sz="3200">
                <a:latin typeface="Arial Black" pitchFamily="34" charset="0"/>
              </a:rPr>
              <a:t>“Hanoi Hilton”</a:t>
            </a: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304800" y="5791200"/>
            <a:ext cx="3810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Senator John McCain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(R-AZ)</a:t>
            </a:r>
          </a:p>
        </p:txBody>
      </p:sp>
      <p:pic>
        <p:nvPicPr>
          <p:cNvPr id="140295" name="Picture 7" descr="nixon_mccain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1752600"/>
            <a:ext cx="3762375" cy="47244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02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609600" y="4038600"/>
            <a:ext cx="7391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2,583 American </a:t>
            </a:r>
            <a:br>
              <a:rPr 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POWs / MIAs</a:t>
            </a:r>
            <a:r>
              <a:rPr 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br>
              <a:rPr 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still unaccounted for today.</a:t>
            </a:r>
          </a:p>
        </p:txBody>
      </p:sp>
      <p:pic>
        <p:nvPicPr>
          <p:cNvPr id="60419" name="Picture 5" descr="POW/MIA 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625" y="457200"/>
            <a:ext cx="25685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914400" y="3505200"/>
            <a:ext cx="7010400" cy="3276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600" smtClean="0">
                <a:latin typeface="Comic Sans MS" pitchFamily="66" charset="0"/>
              </a:rPr>
              <a:t>                               </a:t>
            </a:r>
            <a:r>
              <a:rPr lang="en-US" sz="28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If we have to fight, we</a:t>
            </a:r>
            <a:br>
              <a:rPr lang="en-US" sz="28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will fight.  You will kill</a:t>
            </a:r>
            <a:br>
              <a:rPr lang="en-US" sz="28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ten of our men and we will kill one of yours, and in the end it will be </a:t>
            </a:r>
            <a:r>
              <a:rPr lang="en-US" sz="2800" b="1" i="1" u="sng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you</a:t>
            </a:r>
            <a:r>
              <a:rPr lang="en-US" sz="2800" b="1" i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who tires of it.  </a:t>
            </a:r>
            <a:endParaRPr lang="en-US" sz="2800" b="1" u="sng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43" name="Picture 9" descr="thu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725" y="1981200"/>
            <a:ext cx="1844675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1905000" y="381000"/>
            <a:ext cx="54403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And</a:t>
            </a:r>
            <a:br>
              <a:rPr lang="en-US" sz="4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en-US" sz="4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in the End….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667000" y="286385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 Chi Minh: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6553200" cy="1920875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accent1"/>
                </a:solidFill>
              </a:rPr>
              <a:t>Lessons </a:t>
            </a:r>
            <a:br>
              <a:rPr lang="en-US" sz="4000" b="1" dirty="0" smtClean="0">
                <a:solidFill>
                  <a:schemeClr val="accent1"/>
                </a:solidFill>
              </a:rPr>
            </a:br>
            <a:r>
              <a:rPr lang="en-US" sz="4000" b="1" dirty="0" smtClean="0">
                <a:solidFill>
                  <a:schemeClr val="accent1"/>
                </a:solidFill>
              </a:rPr>
              <a:t>for Future</a:t>
            </a:r>
            <a:br>
              <a:rPr lang="en-US" sz="4000" b="1" dirty="0" smtClean="0">
                <a:solidFill>
                  <a:schemeClr val="accent1"/>
                </a:solidFill>
              </a:rPr>
            </a:br>
            <a:r>
              <a:rPr lang="en-US" sz="4000" b="1" dirty="0" smtClean="0">
                <a:solidFill>
                  <a:schemeClr val="accent1"/>
                </a:solidFill>
              </a:rPr>
              <a:t>American Presidents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33400" y="2286000"/>
            <a:ext cx="7620000" cy="4114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AutoNum type="arabicPeriod"/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Wars must be of </a:t>
            </a:r>
            <a:r>
              <a:rPr 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short</a:t>
            </a: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duration.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AutoNum type="arabicPeriod"/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Wars must yield few American </a:t>
            </a:r>
            <a:r>
              <a:rPr 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casualties</a:t>
            </a: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AutoNum type="arabicPeriod"/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Restrict </a:t>
            </a:r>
            <a:r>
              <a:rPr 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media access </a:t>
            </a: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 battlefields.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AutoNum type="arabicPeriod"/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Develop and maintain Congressional and </a:t>
            </a:r>
            <a:r>
              <a:rPr 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public</a:t>
            </a: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support.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AutoNum type="arabicPeriod"/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Set clear, </a:t>
            </a:r>
            <a:r>
              <a:rPr 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winnable goals</a:t>
            </a: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AutoNum type="arabicPeriod"/>
              <a:defRPr/>
            </a:pP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Set </a:t>
            </a:r>
            <a:r>
              <a:rPr lang="en-US" sz="2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deadline</a:t>
            </a:r>
            <a:r>
              <a:rPr lang="en-US" sz="2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for troop withdrawals.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2133600" y="152400"/>
            <a:ext cx="5029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>
                <a:solidFill>
                  <a:schemeClr val="accent1"/>
                </a:solidFill>
                <a:latin typeface="Arial Black" pitchFamily="34" charset="0"/>
              </a:rPr>
              <a:t>The Vietnam Memorial, Washington, D.C.</a:t>
            </a:r>
          </a:p>
        </p:txBody>
      </p:sp>
      <p:pic>
        <p:nvPicPr>
          <p:cNvPr id="155655" name="Picture 7" descr="aerial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1143000" y="2122488"/>
            <a:ext cx="6553200" cy="4430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905000" y="365125"/>
            <a:ext cx="54102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>
                <a:solidFill>
                  <a:schemeClr val="accent1"/>
                </a:solidFill>
                <a:latin typeface="Arial Black" pitchFamily="34" charset="0"/>
              </a:rPr>
              <a:t>Memorial to US Servicemen in Vietnam</a:t>
            </a:r>
          </a:p>
        </p:txBody>
      </p:sp>
      <p:pic>
        <p:nvPicPr>
          <p:cNvPr id="154631" name="Picture 7" descr="menm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516188"/>
            <a:ext cx="5943600" cy="3732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6" name="Picture 6" descr="womenmem1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</a:blip>
          <a:srcRect/>
          <a:stretch>
            <a:fillRect/>
          </a:stretch>
        </p:blipFill>
        <p:spPr bwMode="auto">
          <a:xfrm>
            <a:off x="2819400" y="1676400"/>
            <a:ext cx="3629025" cy="496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07" name="Text Box 7"/>
          <p:cNvSpPr txBox="1">
            <a:spLocks noChangeArrowheads="1"/>
          </p:cNvSpPr>
          <p:nvPr/>
        </p:nvSpPr>
        <p:spPr bwMode="auto">
          <a:xfrm>
            <a:off x="2057400" y="1524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Memorial to US Nurses in Vietnam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675" y="914400"/>
            <a:ext cx="3794125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2971800" y="152400"/>
            <a:ext cx="297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58,000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3" name="Text Box 5"/>
          <p:cNvSpPr txBox="1">
            <a:spLocks noChangeArrowheads="1"/>
          </p:cNvSpPr>
          <p:nvPr/>
        </p:nvSpPr>
        <p:spPr bwMode="auto">
          <a:xfrm>
            <a:off x="1143000" y="1781175"/>
            <a:ext cx="66294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800">
                <a:latin typeface="Comic Sans MS" pitchFamily="66" charset="0"/>
              </a:rPr>
              <a:t>President Clinton formally recognized Vietnam on </a:t>
            </a:r>
            <a:br>
              <a:rPr lang="en-US" sz="4800">
                <a:latin typeface="Comic Sans MS" pitchFamily="66" charset="0"/>
              </a:rPr>
            </a:br>
            <a:r>
              <a:rPr lang="en-US" sz="4800">
                <a:latin typeface="Comic Sans MS" pitchFamily="66" charset="0"/>
              </a:rPr>
              <a:t>July 11, 1995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 sz="quarter"/>
          </p:nvPr>
        </p:nvSpPr>
        <p:spPr bwMode="auto">
          <a:xfrm>
            <a:off x="457200" y="152400"/>
            <a:ext cx="8229600" cy="1143000"/>
          </a:xfrm>
          <a:ln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accent1"/>
                </a:solidFill>
              </a:rPr>
              <a:t>Where Were You</a:t>
            </a:r>
            <a:br>
              <a:rPr lang="en-US" sz="3600" b="1" smtClean="0">
                <a:solidFill>
                  <a:schemeClr val="accent1"/>
                </a:solidFill>
              </a:rPr>
            </a:br>
            <a:r>
              <a:rPr lang="en-US" sz="3600" b="1" smtClean="0">
                <a:solidFill>
                  <a:schemeClr val="accent1"/>
                </a:solidFill>
              </a:rPr>
              <a:t>in the War, Daddy?</a:t>
            </a:r>
          </a:p>
        </p:txBody>
      </p:sp>
      <p:pic>
        <p:nvPicPr>
          <p:cNvPr id="68611" name="Picture 3" descr="Vietnam-Bush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533400" y="1600200"/>
            <a:ext cx="2743200" cy="2339975"/>
          </a:xfr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8612" name="Picture 4" descr="Vietnam-Kerry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5486400" y="1600200"/>
            <a:ext cx="3276600" cy="2252663"/>
          </a:xfr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8613" name="Picture 5" descr="Vietnam-Bush-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 bwMode="auto">
          <a:xfrm>
            <a:off x="1524000" y="3657600"/>
            <a:ext cx="2632075" cy="28956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8614" name="Picture 6" descr="Vietnam-Kerry-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lum bright="-12000"/>
          </a:blip>
          <a:srcRect/>
          <a:stretch>
            <a:fillRect/>
          </a:stretch>
        </p:blipFill>
        <p:spPr bwMode="auto">
          <a:xfrm>
            <a:off x="5105400" y="3733800"/>
            <a:ext cx="3200400" cy="245268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6375" name="Text Box 7"/>
          <p:cNvSpPr txBox="1">
            <a:spLocks noChangeArrowheads="1"/>
          </p:cNvSpPr>
          <p:nvPr/>
        </p:nvSpPr>
        <p:spPr bwMode="auto">
          <a:xfrm>
            <a:off x="3505200" y="1981200"/>
            <a:ext cx="1676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i="1">
                <a:latin typeface="Comic Sans MS" pitchFamily="66" charset="0"/>
              </a:rPr>
              <a:t>This war haunts us still!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BAMBOO">
      <a:majorFont>
        <a:latin typeface="Arial Black"/>
        <a:ea typeface=""/>
        <a:cs typeface=""/>
      </a:majorFont>
      <a:minorFont>
        <a:latin typeface="Britannic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Britannic 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Britannic Bold" pitchFamily="34" charset="0"/>
          </a:defRPr>
        </a:defPPr>
      </a:lstStyle>
    </a:lnDef>
  </a:objectDefaults>
  <a:extraClrSchemeLst>
    <a:extraClrScheme>
      <a:clrScheme name="BAMBOO 1">
        <a:dk1>
          <a:srgbClr val="000000"/>
        </a:dk1>
        <a:lt1>
          <a:srgbClr val="FFFFFF"/>
        </a:lt1>
        <a:dk2>
          <a:srgbClr val="396F39"/>
        </a:dk2>
        <a:lt2>
          <a:srgbClr val="FFCC00"/>
        </a:lt2>
        <a:accent1>
          <a:srgbClr val="009900"/>
        </a:accent1>
        <a:accent2>
          <a:srgbClr val="CC9900"/>
        </a:accent2>
        <a:accent3>
          <a:srgbClr val="AEBBAE"/>
        </a:accent3>
        <a:accent4>
          <a:srgbClr val="DADADA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MBOO 2">
        <a:dk1>
          <a:srgbClr val="000000"/>
        </a:dk1>
        <a:lt1>
          <a:srgbClr val="FFFFFF"/>
        </a:lt1>
        <a:dk2>
          <a:srgbClr val="003300"/>
        </a:dk2>
        <a:lt2>
          <a:srgbClr val="5F5F5F"/>
        </a:lt2>
        <a:accent1>
          <a:srgbClr val="0099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MBOO 4">
        <a:dk1>
          <a:srgbClr val="000000"/>
        </a:dk1>
        <a:lt1>
          <a:srgbClr val="FFFFFF"/>
        </a:lt1>
        <a:dk2>
          <a:srgbClr val="FF0000"/>
        </a:dk2>
        <a:lt2>
          <a:srgbClr val="800000"/>
        </a:lt2>
        <a:accent1>
          <a:srgbClr val="008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0AA"/>
        </a:accent5>
        <a:accent6>
          <a:srgbClr val="E78A00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Vietnam</Template>
  <TotalTime>10920</TotalTime>
  <Words>2079</Words>
  <Application>Microsoft Office PowerPoint</Application>
  <PresentationFormat>On-screen Show (4:3)</PresentationFormat>
  <Paragraphs>436</Paragraphs>
  <Slides>68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9" baseType="lpstr">
      <vt:lpstr>Arial</vt:lpstr>
      <vt:lpstr>PressWriter Symbols</vt:lpstr>
      <vt:lpstr>Transport MT</vt:lpstr>
      <vt:lpstr>Times New Roman</vt:lpstr>
      <vt:lpstr>Batang</vt:lpstr>
      <vt:lpstr>Twentieth Century Poster1</vt:lpstr>
      <vt:lpstr>Comic Sans MS</vt:lpstr>
      <vt:lpstr>Britannic Bold</vt:lpstr>
      <vt:lpstr>Wingdings</vt:lpstr>
      <vt:lpstr>Arial Black</vt:lpstr>
      <vt:lpstr>BAMBOO</vt:lpstr>
      <vt:lpstr>PowerPoint Presentation</vt:lpstr>
      <vt:lpstr>PowerPoint Presentation</vt:lpstr>
      <vt:lpstr>Background  to the War</vt:lpstr>
      <vt:lpstr>Background  to the War</vt:lpstr>
      <vt:lpstr>Background  to the War</vt:lpstr>
      <vt:lpstr>Background to the War</vt:lpstr>
      <vt:lpstr>Background to the War</vt:lpstr>
      <vt:lpstr>U.S. Military  Involvement Begins</vt:lpstr>
      <vt:lpstr>PowerPoint Presentation</vt:lpstr>
      <vt:lpstr>PowerPoint Presentation</vt:lpstr>
      <vt:lpstr>U.S. Military Involvement Begins</vt:lpstr>
      <vt:lpstr>Escalation</vt:lpstr>
      <vt:lpstr>Escalation</vt:lpstr>
      <vt:lpstr>Tonkin Gulf Incident</vt:lpstr>
      <vt:lpstr>Escalation</vt:lpstr>
      <vt:lpstr>U.S. Troop  Deployments  in Vietnam</vt:lpstr>
      <vt:lpstr>PowerPoint Presentation</vt:lpstr>
      <vt:lpstr>US Military  Advantages</vt:lpstr>
      <vt:lpstr>PowerPoint Presentation</vt:lpstr>
      <vt:lpstr>PowerPoint Presentation</vt:lpstr>
      <vt:lpstr>PowerPoint Presentation</vt:lpstr>
      <vt:lpstr>PowerPoint Presentation</vt:lpstr>
      <vt:lpstr>Vietcong Military Advantages</vt:lpstr>
      <vt:lpstr>PowerPoint Presentation</vt:lpstr>
      <vt:lpstr>PowerPoint Presentation</vt:lpstr>
      <vt:lpstr>Who Is the  Enemy?</vt:lpstr>
      <vt:lpstr>PowerPoint Presentation</vt:lpstr>
      <vt:lpstr>The Tet Offensive, January 1968</vt:lpstr>
      <vt:lpstr>PowerPoint Presentation</vt:lpstr>
      <vt:lpstr>Impact of the Tet Offensive</vt:lpstr>
      <vt:lpstr>Impact of the  Tet Offensive</vt:lpstr>
      <vt:lpstr>PowerPoint Presentation</vt:lpstr>
      <vt:lpstr>Impact of the Vietnam War</vt:lpstr>
      <vt:lpstr>American Morale Begins to Drop</vt:lpstr>
      <vt:lpstr>American Morale Begins to Drop</vt:lpstr>
      <vt:lpstr>My Lai Massacre </vt:lpstr>
      <vt:lpstr>PowerPoint Presentation</vt:lpstr>
      <vt:lpstr>Roots of Anti-War  Demonstrations</vt:lpstr>
      <vt:lpstr>The Protest Movement Emerges</vt:lpstr>
      <vt:lpstr>PowerPoint Presentation</vt:lpstr>
      <vt:lpstr>Protest to Resistance</vt:lpstr>
      <vt:lpstr>PowerPoint Presentation</vt:lpstr>
      <vt:lpstr>PowerPoint Presentation</vt:lpstr>
      <vt:lpstr>PowerPoint Presentation</vt:lpstr>
      <vt:lpstr>PowerPoint Presentation</vt:lpstr>
      <vt:lpstr>Excerpt from “Ohio” By Crosby, Stills, Nash and Young </vt:lpstr>
      <vt:lpstr>Election of 1968 </vt:lpstr>
      <vt:lpstr>Nixon and ‘Nam</vt:lpstr>
      <vt:lpstr>PowerPoint Presentation</vt:lpstr>
      <vt:lpstr>The Ceasefire,  1973</vt:lpstr>
      <vt:lpstr>PowerPoint Presentation</vt:lpstr>
      <vt:lpstr>PowerPoint Presentation</vt:lpstr>
      <vt:lpstr>PowerPoint Presentation</vt:lpstr>
      <vt:lpstr>PowerPoint Presentation</vt:lpstr>
      <vt:lpstr>The Costs</vt:lpstr>
      <vt:lpstr>The Impact</vt:lpstr>
      <vt:lpstr>Effects of Vietnam  Distrust of Government  </vt:lpstr>
      <vt:lpstr>PowerPoint Presentation</vt:lpstr>
      <vt:lpstr>PowerPoint Presentation</vt:lpstr>
      <vt:lpstr>PowerPoint Presentation</vt:lpstr>
      <vt:lpstr>PowerPoint Presentation</vt:lpstr>
      <vt:lpstr>Lessons  for Future American Presidents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Were You in the War, Daddy?</vt:lpstr>
    </vt:vector>
  </TitlesOfParts>
  <Company>CCSD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Vietnam War, 1954-1975</dc:title>
  <dc:creator>Joseph Montuori</dc:creator>
  <cp:lastModifiedBy>Windows User</cp:lastModifiedBy>
  <cp:revision>640</cp:revision>
  <dcterms:created xsi:type="dcterms:W3CDTF">2003-04-24T03:04:11Z</dcterms:created>
  <dcterms:modified xsi:type="dcterms:W3CDTF">2014-04-18T12:20:11Z</dcterms:modified>
</cp:coreProperties>
</file>