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4" r:id="rId1"/>
  </p:sldMasterIdLst>
  <p:notesMasterIdLst>
    <p:notesMasterId r:id="rId23"/>
  </p:notesMasterIdLst>
  <p:handoutMasterIdLst>
    <p:handoutMasterId r:id="rId24"/>
  </p:handoutMasterIdLst>
  <p:sldIdLst>
    <p:sldId id="256" r:id="rId2"/>
    <p:sldId id="257" r:id="rId3"/>
    <p:sldId id="277" r:id="rId4"/>
    <p:sldId id="258" r:id="rId5"/>
    <p:sldId id="278" r:id="rId6"/>
    <p:sldId id="279" r:id="rId7"/>
    <p:sldId id="259" r:id="rId8"/>
    <p:sldId id="265" r:id="rId9"/>
    <p:sldId id="274" r:id="rId10"/>
    <p:sldId id="261" r:id="rId11"/>
    <p:sldId id="267" r:id="rId12"/>
    <p:sldId id="280" r:id="rId13"/>
    <p:sldId id="283" r:id="rId14"/>
    <p:sldId id="269" r:id="rId15"/>
    <p:sldId id="281" r:id="rId16"/>
    <p:sldId id="284" r:id="rId17"/>
    <p:sldId id="275" r:id="rId18"/>
    <p:sldId id="271" r:id="rId19"/>
    <p:sldId id="285" r:id="rId20"/>
    <p:sldId id="260" r:id="rId21"/>
    <p:sldId id="272" r:id="rId22"/>
  </p:sldIdLst>
  <p:sldSz cx="9144000" cy="6858000" type="screen4x3"/>
  <p:notesSz cx="6858000" cy="9144000"/>
  <p:defaultTextStyle>
    <a:defPPr>
      <a:defRPr lang="en-US"/>
    </a:defPPr>
    <a:lvl1pPr algn="l" rtl="0" fontAlgn="base">
      <a:spcBef>
        <a:spcPct val="0"/>
      </a:spcBef>
      <a:spcAft>
        <a:spcPct val="0"/>
      </a:spcAft>
      <a:defRPr sz="2400" kern="1200">
        <a:solidFill>
          <a:schemeClr val="tx1"/>
        </a:solidFill>
        <a:latin typeface="Times New Roman" pitchFamily="18" charset="0"/>
        <a:ea typeface="+mn-ea"/>
        <a:cs typeface="+mn-cs"/>
      </a:defRPr>
    </a:lvl1pPr>
    <a:lvl2pPr marL="457200" algn="l" rtl="0" fontAlgn="base">
      <a:spcBef>
        <a:spcPct val="0"/>
      </a:spcBef>
      <a:spcAft>
        <a:spcPct val="0"/>
      </a:spcAft>
      <a:defRPr sz="2400" kern="1200">
        <a:solidFill>
          <a:schemeClr val="tx1"/>
        </a:solidFill>
        <a:latin typeface="Times New Roman" pitchFamily="18" charset="0"/>
        <a:ea typeface="+mn-ea"/>
        <a:cs typeface="+mn-cs"/>
      </a:defRPr>
    </a:lvl2pPr>
    <a:lvl3pPr marL="914400" algn="l" rtl="0" fontAlgn="base">
      <a:spcBef>
        <a:spcPct val="0"/>
      </a:spcBef>
      <a:spcAft>
        <a:spcPct val="0"/>
      </a:spcAft>
      <a:defRPr sz="2400" kern="1200">
        <a:solidFill>
          <a:schemeClr val="tx1"/>
        </a:solidFill>
        <a:latin typeface="Times New Roman" pitchFamily="18" charset="0"/>
        <a:ea typeface="+mn-ea"/>
        <a:cs typeface="+mn-cs"/>
      </a:defRPr>
    </a:lvl3pPr>
    <a:lvl4pPr marL="1371600" algn="l" rtl="0" fontAlgn="base">
      <a:spcBef>
        <a:spcPct val="0"/>
      </a:spcBef>
      <a:spcAft>
        <a:spcPct val="0"/>
      </a:spcAft>
      <a:defRPr sz="2400" kern="1200">
        <a:solidFill>
          <a:schemeClr val="tx1"/>
        </a:solidFill>
        <a:latin typeface="Times New Roman" pitchFamily="18" charset="0"/>
        <a:ea typeface="+mn-ea"/>
        <a:cs typeface="+mn-cs"/>
      </a:defRPr>
    </a:lvl4pPr>
    <a:lvl5pPr marL="1828800" algn="l" rtl="0" fontAlgn="base">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6FF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94660" autoAdjust="0"/>
  </p:normalViewPr>
  <p:slideViewPr>
    <p:cSldViewPr>
      <p:cViewPr>
        <p:scale>
          <a:sx n="66" d="100"/>
          <a:sy n="66" d="100"/>
        </p:scale>
        <p:origin x="-1290" y="-89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36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smtClean="0"/>
            </a:lvl1pPr>
          </a:lstStyle>
          <a:p>
            <a:pPr>
              <a:defRPr/>
            </a:pPr>
            <a:endParaRPr lang="en-US"/>
          </a:p>
        </p:txBody>
      </p:sp>
      <p:sp>
        <p:nvSpPr>
          <p:cNvPr id="15363" name="Rectangle 3"/>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smtClean="0"/>
            </a:lvl1pPr>
          </a:lstStyle>
          <a:p>
            <a:pPr>
              <a:defRPr/>
            </a:pPr>
            <a:endParaRPr lang="en-US"/>
          </a:p>
        </p:txBody>
      </p:sp>
      <p:sp>
        <p:nvSpPr>
          <p:cNvPr id="15364" name="Rectangle 4"/>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smtClean="0"/>
            </a:lvl1pPr>
          </a:lstStyle>
          <a:p>
            <a:pPr>
              <a:defRPr/>
            </a:pPr>
            <a:endParaRPr lang="en-US"/>
          </a:p>
        </p:txBody>
      </p:sp>
      <p:sp>
        <p:nvSpPr>
          <p:cNvPr id="15365" name="Rectangle 5"/>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smtClean="0"/>
            </a:lvl1pPr>
          </a:lstStyle>
          <a:p>
            <a:pPr>
              <a:defRPr/>
            </a:pPr>
            <a:fld id="{D7107F43-5BD2-4CD3-8F72-F47DAE4B8493}" type="slidenum">
              <a:rPr lang="en-US"/>
              <a:pPr>
                <a:defRPr/>
              </a:pPr>
              <a:t>‹#›</a:t>
            </a:fld>
            <a:endParaRPr lang="en-US"/>
          </a:p>
        </p:txBody>
      </p:sp>
    </p:spTree>
    <p:extLst>
      <p:ext uri="{BB962C8B-B14F-4D97-AF65-F5344CB8AC3E}">
        <p14:creationId xmlns:p14="http://schemas.microsoft.com/office/powerpoint/2010/main" val="376432724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290"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smtClean="0"/>
            </a:lvl1pPr>
          </a:lstStyle>
          <a:p>
            <a:pPr>
              <a:defRPr/>
            </a:pPr>
            <a:endParaRPr lang="en-US"/>
          </a:p>
        </p:txBody>
      </p:sp>
      <p:sp>
        <p:nvSpPr>
          <p:cNvPr id="12291"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smtClean="0"/>
            </a:lvl1pPr>
          </a:lstStyle>
          <a:p>
            <a:pPr>
              <a:defRPr/>
            </a:pPr>
            <a:endParaRPr lang="en-US"/>
          </a:p>
        </p:txBody>
      </p:sp>
      <p:sp>
        <p:nvSpPr>
          <p:cNvPr id="14340"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12293"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12294"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smtClean="0"/>
            </a:lvl1pPr>
          </a:lstStyle>
          <a:p>
            <a:pPr>
              <a:defRPr/>
            </a:pPr>
            <a:endParaRPr lang="en-US"/>
          </a:p>
        </p:txBody>
      </p:sp>
      <p:sp>
        <p:nvSpPr>
          <p:cNvPr id="12295"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smtClean="0"/>
            </a:lvl1pPr>
          </a:lstStyle>
          <a:p>
            <a:pPr>
              <a:defRPr/>
            </a:pPr>
            <a:fld id="{424D08B8-C82A-4578-91F7-073BF88560D5}" type="slidenum">
              <a:rPr lang="en-US"/>
              <a:pPr>
                <a:defRPr/>
              </a:pPr>
              <a:t>‹#›</a:t>
            </a:fld>
            <a:endParaRPr lang="en-US"/>
          </a:p>
        </p:txBody>
      </p:sp>
    </p:spTree>
    <p:extLst>
      <p:ext uri="{BB962C8B-B14F-4D97-AF65-F5344CB8AC3E}">
        <p14:creationId xmlns:p14="http://schemas.microsoft.com/office/powerpoint/2010/main" val="79224580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p:spPr>
        <p:txBody>
          <a:bodyPr/>
          <a:lstStyle/>
          <a:p>
            <a:fld id="{95E76ABB-A8FD-47E8-AC52-289A4F331430}" type="slidenum">
              <a:rPr lang="en-US"/>
              <a:pPr/>
              <a:t>7</a:t>
            </a:fld>
            <a:endParaRPr lang="en-US"/>
          </a:p>
        </p:txBody>
      </p:sp>
      <p:sp>
        <p:nvSpPr>
          <p:cNvPr id="15363" name="Rectangle 2"/>
          <p:cNvSpPr>
            <a:spLocks noGrp="1" noRot="1" noChangeAspect="1" noChangeArrowheads="1" noTextEdit="1"/>
          </p:cNvSpPr>
          <p:nvPr>
            <p:ph type="sldImg"/>
          </p:nvPr>
        </p:nvSpPr>
        <p:spPr>
          <a:ln/>
        </p:spPr>
      </p:sp>
      <p:sp>
        <p:nvSpPr>
          <p:cNvPr id="15364" name="Rectangle 3"/>
          <p:cNvSpPr>
            <a:spLocks noGrp="1" noChangeArrowheads="1"/>
          </p:cNvSpPr>
          <p:nvPr>
            <p:ph type="body" idx="1"/>
          </p:nvPr>
        </p:nvSpPr>
        <p:spPr>
          <a:noFill/>
          <a:ln/>
        </p:spPr>
        <p:txBody>
          <a:bodyPr/>
          <a:lstStyle/>
          <a:p>
            <a:pPr eaLnBrk="1" hangingPunct="1"/>
            <a:r>
              <a:rPr lang="en-US" smtClean="0"/>
              <a:t>22 million dead costing about $338 billion, 48K dead US and 200K wounded</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p:cNvSpPr>
            <a:spLocks noGrp="1" noChangeArrowheads="1"/>
          </p:cNvSpPr>
          <p:nvPr>
            <p:ph type="sldNum" sz="quarter" idx="5"/>
          </p:nvPr>
        </p:nvSpPr>
        <p:spPr>
          <a:noFill/>
        </p:spPr>
        <p:txBody>
          <a:bodyPr/>
          <a:lstStyle/>
          <a:p>
            <a:fld id="{F9087779-C364-4CE8-8D9D-630EF5B17F85}" type="slidenum">
              <a:rPr lang="en-US"/>
              <a:pPr/>
              <a:t>8</a:t>
            </a:fld>
            <a:endParaRPr lang="en-US"/>
          </a:p>
        </p:txBody>
      </p:sp>
      <p:sp>
        <p:nvSpPr>
          <p:cNvPr id="16387" name="Rectangle 2"/>
          <p:cNvSpPr>
            <a:spLocks noGrp="1" noRot="1" noChangeAspect="1" noChangeArrowheads="1" noTextEdit="1"/>
          </p:cNvSpPr>
          <p:nvPr>
            <p:ph type="sldImg"/>
          </p:nvPr>
        </p:nvSpPr>
        <p:spPr>
          <a:ln/>
        </p:spPr>
      </p:sp>
      <p:sp>
        <p:nvSpPr>
          <p:cNvPr id="16388" name="Rectangle 3"/>
          <p:cNvSpPr>
            <a:spLocks noGrp="1" noChangeArrowheads="1"/>
          </p:cNvSpPr>
          <p:nvPr>
            <p:ph type="body" idx="1"/>
          </p:nvPr>
        </p:nvSpPr>
        <p:spPr>
          <a:noFill/>
          <a:ln/>
        </p:spPr>
        <p:txBody>
          <a:bodyPr/>
          <a:lstStyle/>
          <a:p>
            <a:pPr eaLnBrk="1" hangingPunct="1"/>
            <a:r>
              <a:rPr lang="en-US" smtClean="0"/>
              <a:t>22 million dead costing about $338 billion, 48K dead US and 200K wounded</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5349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9" name="Title 28"/>
          <p:cNvSpPr>
            <a:spLocks noGrp="1"/>
          </p:cNvSpPr>
          <p:nvPr>
            <p:ph type="ctrTitle"/>
          </p:nvPr>
        </p:nvSpPr>
        <p:spPr>
          <a:xfrm>
            <a:off x="381000" y="4853411"/>
            <a:ext cx="8458200" cy="1222375"/>
          </a:xfrm>
        </p:spPr>
        <p:txBody>
          <a:bodyPr anchor="t"/>
          <a:lstStyle/>
          <a:p>
            <a:r>
              <a:rPr kumimoji="0" lang="en-US" smtClean="0"/>
              <a:t>Click to edit Master title style</a:t>
            </a:r>
            <a:endParaRPr kumimoji="0" lang="en-US"/>
          </a:p>
        </p:txBody>
      </p:sp>
      <p:sp>
        <p:nvSpPr>
          <p:cNvPr id="9" name="Subtitle 8"/>
          <p:cNvSpPr>
            <a:spLocks noGrp="1"/>
          </p:cNvSpPr>
          <p:nvPr>
            <p:ph type="subTitle" idx="1"/>
          </p:nvPr>
        </p:nvSpPr>
        <p:spPr>
          <a:xfrm>
            <a:off x="381000" y="3886200"/>
            <a:ext cx="8458200" cy="914400"/>
          </a:xfrm>
        </p:spPr>
        <p:txBody>
          <a:bodyPr anchor="b"/>
          <a:lstStyle>
            <a:lvl1pPr marL="0" indent="0" algn="l">
              <a:buNone/>
              <a:defRPr sz="2400">
                <a:solidFill>
                  <a:schemeClr val="tx2">
                    <a:shade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16" name="Date Placeholder 15"/>
          <p:cNvSpPr>
            <a:spLocks noGrp="1"/>
          </p:cNvSpPr>
          <p:nvPr>
            <p:ph type="dt" sz="half" idx="10"/>
          </p:nvPr>
        </p:nvSpPr>
        <p:spPr/>
        <p:txBody>
          <a:bodyPr/>
          <a:lstStyle/>
          <a:p>
            <a:pPr>
              <a:defRPr/>
            </a:pPr>
            <a:endParaRPr lang="en-US"/>
          </a:p>
        </p:txBody>
      </p:sp>
      <p:sp>
        <p:nvSpPr>
          <p:cNvPr id="2" name="Footer Placeholder 1"/>
          <p:cNvSpPr>
            <a:spLocks noGrp="1"/>
          </p:cNvSpPr>
          <p:nvPr>
            <p:ph type="ftr" sz="quarter" idx="11"/>
          </p:nvPr>
        </p:nvSpPr>
        <p:spPr/>
        <p:txBody>
          <a:bodyPr/>
          <a:lstStyle/>
          <a:p>
            <a:pPr>
              <a:defRPr/>
            </a:pPr>
            <a:endParaRPr lang="en-US"/>
          </a:p>
        </p:txBody>
      </p:sp>
      <p:sp>
        <p:nvSpPr>
          <p:cNvPr id="15" name="Slide Number Placeholder 14"/>
          <p:cNvSpPr>
            <a:spLocks noGrp="1"/>
          </p:cNvSpPr>
          <p:nvPr>
            <p:ph type="sldNum" sz="quarter" idx="12"/>
          </p:nvPr>
        </p:nvSpPr>
        <p:spPr>
          <a:xfrm>
            <a:off x="8229600" y="6473952"/>
            <a:ext cx="758952" cy="246888"/>
          </a:xfrm>
        </p:spPr>
        <p:txBody>
          <a:bodyPr/>
          <a:lstStyle/>
          <a:p>
            <a:pPr>
              <a:defRPr/>
            </a:pPr>
            <a:fld id="{D9B87581-E1EB-4421-8AA1-2BCD2FB37E89}" type="slidenum">
              <a:rPr lang="en-US" smtClean="0"/>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2" name="Title 21"/>
          <p:cNvSpPr>
            <a:spLocks noGrp="1"/>
          </p:cNvSpPr>
          <p:nvPr>
            <p:ph type="title"/>
          </p:nvPr>
        </p:nvSpPr>
        <p:spPr/>
        <p:txBody>
          <a:bodyPr/>
          <a:lstStyle/>
          <a:p>
            <a:r>
              <a:rPr kumimoji="0" lang="en-US" smtClean="0"/>
              <a:t>Click to edit Master title style</a:t>
            </a:r>
            <a:endParaRPr kumimoji="0" lang="en-US"/>
          </a:p>
        </p:txBody>
      </p:sp>
      <p:sp>
        <p:nvSpPr>
          <p:cNvPr id="27" name="Content Placeholder 26"/>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Date Placeholder 24"/>
          <p:cNvSpPr>
            <a:spLocks noGrp="1"/>
          </p:cNvSpPr>
          <p:nvPr>
            <p:ph type="dt" sz="half" idx="10"/>
          </p:nvPr>
        </p:nvSpPr>
        <p:spPr/>
        <p:txBody>
          <a:bodyPr/>
          <a:lstStyle/>
          <a:p>
            <a:pPr>
              <a:defRPr/>
            </a:pPr>
            <a:endParaRPr lang="en-US"/>
          </a:p>
        </p:txBody>
      </p:sp>
      <p:sp>
        <p:nvSpPr>
          <p:cNvPr id="19" name="Footer Placeholder 18"/>
          <p:cNvSpPr>
            <a:spLocks noGrp="1"/>
          </p:cNvSpPr>
          <p:nvPr>
            <p:ph type="ftr" sz="quarter" idx="11"/>
          </p:nvPr>
        </p:nvSpPr>
        <p:spPr>
          <a:xfrm>
            <a:off x="3581400" y="76200"/>
            <a:ext cx="2895600" cy="288925"/>
          </a:xfrm>
        </p:spPr>
        <p:txBody>
          <a:bodyPr/>
          <a:lstStyle/>
          <a:p>
            <a:pPr>
              <a:defRPr/>
            </a:pPr>
            <a:endParaRPr lang="en-US"/>
          </a:p>
        </p:txBody>
      </p:sp>
      <p:sp>
        <p:nvSpPr>
          <p:cNvPr id="16" name="Slide Number Placeholder 15"/>
          <p:cNvSpPr>
            <a:spLocks noGrp="1"/>
          </p:cNvSpPr>
          <p:nvPr>
            <p:ph type="sldNum" sz="quarter" idx="12"/>
          </p:nvPr>
        </p:nvSpPr>
        <p:spPr>
          <a:xfrm>
            <a:off x="8229600" y="6473952"/>
            <a:ext cx="758952" cy="246888"/>
          </a:xfrm>
        </p:spPr>
        <p:txBody>
          <a:bodyPr/>
          <a:lstStyle/>
          <a:p>
            <a:pPr>
              <a:defRPr/>
            </a:pPr>
            <a:fld id="{C4738586-0795-4E9A-8173-F766725FB9D7}" type="slidenum">
              <a:rPr lang="en-US" smtClean="0"/>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2"/>
      </p:bgRef>
    </p:bg>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3444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Text Placeholder 5"/>
          <p:cNvSpPr>
            <a:spLocks noGrp="1"/>
          </p:cNvSpPr>
          <p:nvPr>
            <p:ph type="body" idx="1"/>
          </p:nvPr>
        </p:nvSpPr>
        <p:spPr>
          <a:xfrm>
            <a:off x="381000" y="1676400"/>
            <a:ext cx="8458200" cy="1219200"/>
          </a:xfrm>
        </p:spPr>
        <p:txBody>
          <a:bodyPr anchor="b"/>
          <a:lstStyle>
            <a:lvl1pPr marL="0" indent="0" algn="r">
              <a:buNone/>
              <a:defRPr sz="2000">
                <a:solidFill>
                  <a:schemeClr val="tx2">
                    <a:shade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19" name="Date Placeholder 18"/>
          <p:cNvSpPr>
            <a:spLocks noGrp="1"/>
          </p:cNvSpPr>
          <p:nvPr>
            <p:ph type="dt" sz="half" idx="10"/>
          </p:nvPr>
        </p:nvSpPr>
        <p:spPr/>
        <p:txBody>
          <a:bodyPr/>
          <a:lstStyle/>
          <a:p>
            <a:pPr>
              <a:defRPr/>
            </a:pPr>
            <a:endParaRPr lang="en-US"/>
          </a:p>
        </p:txBody>
      </p:sp>
      <p:sp>
        <p:nvSpPr>
          <p:cNvPr id="11" name="Footer Placeholder 10"/>
          <p:cNvSpPr>
            <a:spLocks noGrp="1"/>
          </p:cNvSpPr>
          <p:nvPr>
            <p:ph type="ftr" sz="quarter" idx="11"/>
          </p:nvPr>
        </p:nvSpPr>
        <p:spPr/>
        <p:txBody>
          <a:bodyPr/>
          <a:lstStyle/>
          <a:p>
            <a:pPr>
              <a:defRPr/>
            </a:pPr>
            <a:endParaRPr lang="en-US"/>
          </a:p>
        </p:txBody>
      </p:sp>
      <p:sp>
        <p:nvSpPr>
          <p:cNvPr id="16" name="Slide Number Placeholder 15"/>
          <p:cNvSpPr>
            <a:spLocks noGrp="1"/>
          </p:cNvSpPr>
          <p:nvPr>
            <p:ph type="sldNum" sz="quarter" idx="12"/>
          </p:nvPr>
        </p:nvSpPr>
        <p:spPr/>
        <p:txBody>
          <a:bodyPr/>
          <a:lstStyle/>
          <a:p>
            <a:pPr>
              <a:defRPr/>
            </a:pPr>
            <a:fld id="{9DEACAD5-DA9C-47EA-8034-E31066110B13}" type="slidenum">
              <a:rPr lang="en-US" smtClean="0"/>
              <a:pPr>
                <a:defRPr/>
              </a:pPr>
              <a:t>‹#›</a:t>
            </a:fld>
            <a:endParaRPr lang="en-US"/>
          </a:p>
        </p:txBody>
      </p:sp>
      <p:sp>
        <p:nvSpPr>
          <p:cNvPr id="8" name="Title 7"/>
          <p:cNvSpPr>
            <a:spLocks noGrp="1"/>
          </p:cNvSpPr>
          <p:nvPr>
            <p:ph type="title"/>
          </p:nvPr>
        </p:nvSpPr>
        <p:spPr>
          <a:xfrm>
            <a:off x="180475" y="2947085"/>
            <a:ext cx="8686800" cy="1184825"/>
          </a:xfrm>
        </p:spPr>
        <p:txBody>
          <a:bodyPr rtlCol="0" anchor="t"/>
          <a:lstStyle>
            <a:lvl1pPr algn="r">
              <a:defRPr/>
            </a:lvl1pPr>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0" name="Title 19"/>
          <p:cNvSpPr>
            <a:spLocks noGrp="1"/>
          </p:cNvSpPr>
          <p:nvPr>
            <p:ph type="title"/>
          </p:nvPr>
        </p:nvSpPr>
        <p:spPr>
          <a:xfrm>
            <a:off x="301752" y="457200"/>
            <a:ext cx="8686800" cy="841248"/>
          </a:xfrm>
        </p:spPr>
        <p:txBody>
          <a:bodyPr/>
          <a:lstStyle/>
          <a:p>
            <a:r>
              <a:rPr kumimoji="0" lang="en-US" smtClean="0"/>
              <a:t>Click to edit Master title style</a:t>
            </a:r>
            <a:endParaRPr kumimoji="0" lang="en-US"/>
          </a:p>
        </p:txBody>
      </p:sp>
      <p:sp>
        <p:nvSpPr>
          <p:cNvPr id="14" name="Content Placeholder 13"/>
          <p:cNvSpPr>
            <a:spLocks noGrp="1"/>
          </p:cNvSpPr>
          <p:nvPr>
            <p:ph sz="half" idx="1"/>
          </p:nvPr>
        </p:nvSpPr>
        <p:spPr>
          <a:xfrm>
            <a:off x="304800" y="1600200"/>
            <a:ext cx="41910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2"/>
          </p:nvPr>
        </p:nvSpPr>
        <p:spPr>
          <a:xfrm>
            <a:off x="4648200" y="1600200"/>
            <a:ext cx="43434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1" name="Date Placeholder 20"/>
          <p:cNvSpPr>
            <a:spLocks noGrp="1"/>
          </p:cNvSpPr>
          <p:nvPr>
            <p:ph type="dt" sz="half" idx="10"/>
          </p:nvPr>
        </p:nvSpPr>
        <p:spPr/>
        <p:txBody>
          <a:bodyPr/>
          <a:lstStyle/>
          <a:p>
            <a:pPr>
              <a:defRPr/>
            </a:pPr>
            <a:endParaRPr lang="en-US"/>
          </a:p>
        </p:txBody>
      </p:sp>
      <p:sp>
        <p:nvSpPr>
          <p:cNvPr id="10" name="Footer Placeholder 9"/>
          <p:cNvSpPr>
            <a:spLocks noGrp="1"/>
          </p:cNvSpPr>
          <p:nvPr>
            <p:ph type="ftr" sz="quarter" idx="11"/>
          </p:nvPr>
        </p:nvSpPr>
        <p:spPr/>
        <p:txBody>
          <a:bodyPr/>
          <a:lstStyle/>
          <a:p>
            <a:pPr>
              <a:defRPr/>
            </a:pPr>
            <a:endParaRPr lang="en-US"/>
          </a:p>
        </p:txBody>
      </p:sp>
      <p:sp>
        <p:nvSpPr>
          <p:cNvPr id="31" name="Slide Number Placeholder 30"/>
          <p:cNvSpPr>
            <a:spLocks noGrp="1"/>
          </p:cNvSpPr>
          <p:nvPr>
            <p:ph type="sldNum" sz="quarter" idx="12"/>
          </p:nvPr>
        </p:nvSpPr>
        <p:spPr/>
        <p:txBody>
          <a:bodyPr/>
          <a:lstStyle/>
          <a:p>
            <a:pPr>
              <a:defRPr/>
            </a:pPr>
            <a:fld id="{328A0BBB-D532-477E-A8E9-C8293CFE3F1D}" type="slidenum">
              <a:rPr lang="en-US" smtClean="0"/>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9" name="Title 28"/>
          <p:cNvSpPr>
            <a:spLocks noGrp="1"/>
          </p:cNvSpPr>
          <p:nvPr>
            <p:ph type="title"/>
          </p:nvPr>
        </p:nvSpPr>
        <p:spPr>
          <a:xfrm>
            <a:off x="304800" y="5410200"/>
            <a:ext cx="8610600" cy="882650"/>
          </a:xfrm>
        </p:spPr>
        <p:txBody>
          <a:bodyPr anchor="ctr"/>
          <a:lstStyle>
            <a:lvl1pPr>
              <a:defRPr/>
            </a:lvl1pPr>
          </a:lstStyle>
          <a:p>
            <a:r>
              <a:rPr kumimoji="0" lang="en-US" smtClean="0"/>
              <a:t>Click to edit Master title style</a:t>
            </a:r>
            <a:endParaRPr kumimoji="0" lang="en-US"/>
          </a:p>
        </p:txBody>
      </p:sp>
      <p:sp>
        <p:nvSpPr>
          <p:cNvPr id="13" name="Text Placeholder 12"/>
          <p:cNvSpPr>
            <a:spLocks noGrp="1"/>
          </p:cNvSpPr>
          <p:nvPr>
            <p:ph type="body" idx="1"/>
          </p:nvPr>
        </p:nvSpPr>
        <p:spPr>
          <a:xfrm>
            <a:off x="281444" y="666750"/>
            <a:ext cx="4290556"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25" name="Text Placeholder 24"/>
          <p:cNvSpPr>
            <a:spLocks noGrp="1"/>
          </p:cNvSpPr>
          <p:nvPr>
            <p:ph type="body" sz="half" idx="3"/>
          </p:nvPr>
        </p:nvSpPr>
        <p:spPr>
          <a:xfrm>
            <a:off x="4645025" y="666750"/>
            <a:ext cx="4292241"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Content Placeholder 3"/>
          <p:cNvSpPr>
            <a:spLocks noGrp="1"/>
          </p:cNvSpPr>
          <p:nvPr>
            <p:ph sz="quarter" idx="2"/>
          </p:nvPr>
        </p:nvSpPr>
        <p:spPr>
          <a:xfrm>
            <a:off x="281444" y="1316037"/>
            <a:ext cx="429055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8" name="Content Placeholder 27"/>
          <p:cNvSpPr>
            <a:spLocks noGrp="1"/>
          </p:cNvSpPr>
          <p:nvPr>
            <p:ph sz="quarter" idx="4"/>
          </p:nvPr>
        </p:nvSpPr>
        <p:spPr>
          <a:xfrm>
            <a:off x="4648730" y="1316037"/>
            <a:ext cx="428853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Date Placeholder 9"/>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a:xfrm>
            <a:off x="8229600" y="6477000"/>
            <a:ext cx="762000" cy="246888"/>
          </a:xfrm>
        </p:spPr>
        <p:txBody>
          <a:bodyPr/>
          <a:lstStyle/>
          <a:p>
            <a:pPr>
              <a:defRPr/>
            </a:pPr>
            <a:fld id="{F705B18B-0E49-4416-AEC0-D31213CED8C0}" type="slidenum">
              <a:rPr lang="en-US" smtClean="0"/>
              <a:pPr>
                <a:defRPr/>
              </a:pPr>
              <a:t>‹#›</a:t>
            </a:fld>
            <a:endParaRPr lang="en-US"/>
          </a:p>
        </p:txBody>
      </p:sp>
      <p:sp>
        <p:nvSpPr>
          <p:cNvPr id="11" name="Straight Connector 10"/>
          <p:cNvSpPr>
            <a:spLocks noChangeShapeType="1"/>
          </p:cNvSpPr>
          <p:nvPr/>
        </p:nvSpPr>
        <p:spPr bwMode="auto">
          <a:xfrm>
            <a:off x="514350" y="6019800"/>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0" name="Title 29"/>
          <p:cNvSpPr>
            <a:spLocks noGrp="1"/>
          </p:cNvSpPr>
          <p:nvPr>
            <p:ph type="title"/>
          </p:nvPr>
        </p:nvSpPr>
        <p:spPr>
          <a:xfrm>
            <a:off x="301752" y="457200"/>
            <a:ext cx="8686800" cy="841248"/>
          </a:xfrm>
        </p:spPr>
        <p:txBody>
          <a:bodyPr/>
          <a:lstStyle/>
          <a:p>
            <a:r>
              <a:rPr kumimoji="0" lang="en-US" smtClean="0"/>
              <a:t>Click to edit Master title style</a:t>
            </a:r>
            <a:endParaRPr kumimoji="0" lang="en-US"/>
          </a:p>
        </p:txBody>
      </p:sp>
      <p:sp>
        <p:nvSpPr>
          <p:cNvPr id="12" name="Date Placeholder 11"/>
          <p:cNvSpPr>
            <a:spLocks noGrp="1"/>
          </p:cNvSpPr>
          <p:nvPr>
            <p:ph type="dt" sz="half" idx="10"/>
          </p:nvPr>
        </p:nvSpPr>
        <p:spPr/>
        <p:txBody>
          <a:bodyPr/>
          <a:lstStyle/>
          <a:p>
            <a:pPr>
              <a:defRPr/>
            </a:pPr>
            <a:endParaRPr lang="en-US"/>
          </a:p>
        </p:txBody>
      </p:sp>
      <p:sp>
        <p:nvSpPr>
          <p:cNvPr id="21" name="Footer Placeholder 20"/>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704E4146-FDFE-4C6C-AAAE-9A9765FC3E84}" type="slidenum">
              <a:rPr lang="en-US" smtClean="0"/>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pPr>
              <a:defRPr/>
            </a:pPr>
            <a:endParaRPr lang="en-US"/>
          </a:p>
        </p:txBody>
      </p:sp>
      <p:sp>
        <p:nvSpPr>
          <p:cNvPr id="24" name="Footer Placeholder 23"/>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537D5859-0E54-42EE-A04C-60D2ABDA2934}" type="slidenum">
              <a:rPr lang="en-US" smtClean="0"/>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Straight Connector 7"/>
          <p:cNvSpPr>
            <a:spLocks noChangeShapeType="1"/>
          </p:cNvSpPr>
          <p:nvPr/>
        </p:nvSpPr>
        <p:spPr bwMode="auto">
          <a:xfrm>
            <a:off x="514350" y="5849117"/>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Title 11"/>
          <p:cNvSpPr>
            <a:spLocks noGrp="1"/>
          </p:cNvSpPr>
          <p:nvPr>
            <p:ph type="title"/>
          </p:nvPr>
        </p:nvSpPr>
        <p:spPr>
          <a:xfrm>
            <a:off x="457200" y="5486400"/>
            <a:ext cx="8458200" cy="520700"/>
          </a:xfrm>
        </p:spPr>
        <p:txBody>
          <a:bodyPr anchor="ctr"/>
          <a:lstStyle>
            <a:lvl1pPr algn="l">
              <a:buNone/>
              <a:defRPr sz="2000" b="1"/>
            </a:lvl1pPr>
          </a:lstStyle>
          <a:p>
            <a:r>
              <a:rPr kumimoji="0" lang="en-US" smtClean="0"/>
              <a:t>Click to edit Master title style</a:t>
            </a:r>
            <a:endParaRPr kumimoji="0" lang="en-US"/>
          </a:p>
        </p:txBody>
      </p:sp>
      <p:sp>
        <p:nvSpPr>
          <p:cNvPr id="26" name="Text Placeholder 25"/>
          <p:cNvSpPr>
            <a:spLocks noGrp="1"/>
          </p:cNvSpPr>
          <p:nvPr>
            <p:ph type="body" idx="2"/>
          </p:nvPr>
        </p:nvSpPr>
        <p:spPr>
          <a:xfrm>
            <a:off x="457200" y="609600"/>
            <a:ext cx="3008313" cy="4800600"/>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14" name="Content Placeholder 13"/>
          <p:cNvSpPr>
            <a:spLocks noGrp="1"/>
          </p:cNvSpPr>
          <p:nvPr>
            <p:ph sz="half" idx="1"/>
          </p:nvPr>
        </p:nvSpPr>
        <p:spPr>
          <a:xfrm>
            <a:off x="3575050" y="609600"/>
            <a:ext cx="5340350" cy="4800600"/>
          </a:xfrm>
        </p:spPr>
        <p:txBody>
          <a:bodyPr/>
          <a:lstStyle>
            <a:lvl1pPr>
              <a:defRPr sz="3200"/>
            </a:lvl1pPr>
            <a:lvl2pPr>
              <a:defRPr sz="2800"/>
            </a:lvl2pPr>
            <a:lvl3pPr>
              <a:defRPr sz="2400"/>
            </a:lvl3pPr>
            <a:lvl4pPr>
              <a:defRPr sz="2000"/>
            </a:lvl4pPr>
            <a:lvl5pPr>
              <a:defRPr sz="20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Date Placeholder 24"/>
          <p:cNvSpPr>
            <a:spLocks noGrp="1"/>
          </p:cNvSpPr>
          <p:nvPr>
            <p:ph type="dt" sz="half" idx="10"/>
          </p:nvPr>
        </p:nvSpPr>
        <p:spPr/>
        <p:txBody>
          <a:bodyPr/>
          <a:lstStyle/>
          <a:p>
            <a:pPr>
              <a:defRPr/>
            </a:pPr>
            <a:endParaRPr lang="en-US"/>
          </a:p>
        </p:txBody>
      </p:sp>
      <p:sp>
        <p:nvSpPr>
          <p:cNvPr id="29" name="Footer Placeholder 28"/>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EEF6AC80-BFDA-43FF-B635-CD55FD64D7BD}" type="slidenum">
              <a:rPr lang="en-US" smtClean="0"/>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3" name="Picture Placeholder 12"/>
          <p:cNvSpPr>
            <a:spLocks noGrp="1"/>
          </p:cNvSpPr>
          <p:nvPr>
            <p:ph type="pic" idx="1"/>
          </p:nvPr>
        </p:nvSpPr>
        <p:spPr>
          <a:xfrm>
            <a:off x="3505200" y="616634"/>
            <a:ext cx="5029200" cy="3657600"/>
          </a:xfrm>
          <a:solidFill>
            <a:schemeClr val="bg1"/>
          </a:solidFill>
          <a:ln w="6350">
            <a:solidFill>
              <a:schemeClr val="accent1"/>
            </a:solidFill>
          </a:ln>
          <a:effectLst>
            <a:reflection blurRad="1000" stA="49000" endA="500" endPos="10000" dist="900" dir="5400000" sy="-90000" algn="bl" rotWithShape="0"/>
          </a:effectLst>
        </p:spPr>
        <p:txBody>
          <a:bodyPr/>
          <a:lstStyle>
            <a:lvl1pPr marL="0" indent="0">
              <a:buNone/>
              <a:defRPr sz="3200"/>
            </a:lvl1pPr>
          </a:lstStyle>
          <a:p>
            <a:r>
              <a:rPr kumimoji="0" lang="en-US" smtClean="0"/>
              <a:t>Click icon to add picture</a:t>
            </a:r>
            <a:endParaRPr kumimoji="0" lang="en-US" dirty="0"/>
          </a:p>
        </p:txBody>
      </p:sp>
      <p:sp>
        <p:nvSpPr>
          <p:cNvPr id="7" name="Date Placeholder 6"/>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31" name="Slide Number Placeholder 30"/>
          <p:cNvSpPr>
            <a:spLocks noGrp="1"/>
          </p:cNvSpPr>
          <p:nvPr>
            <p:ph type="sldNum" sz="quarter" idx="12"/>
          </p:nvPr>
        </p:nvSpPr>
        <p:spPr/>
        <p:txBody>
          <a:bodyPr/>
          <a:lstStyle/>
          <a:p>
            <a:pPr>
              <a:defRPr/>
            </a:pPr>
            <a:fld id="{13632F1C-0144-4F15-AB35-2F8438D3A56E}" type="slidenum">
              <a:rPr lang="en-US" smtClean="0"/>
              <a:pPr>
                <a:defRPr/>
              </a:pPr>
              <a:t>‹#›</a:t>
            </a:fld>
            <a:endParaRPr lang="en-US"/>
          </a:p>
        </p:txBody>
      </p:sp>
      <p:sp>
        <p:nvSpPr>
          <p:cNvPr id="17" name="Title 16"/>
          <p:cNvSpPr>
            <a:spLocks noGrp="1"/>
          </p:cNvSpPr>
          <p:nvPr>
            <p:ph type="title"/>
          </p:nvPr>
        </p:nvSpPr>
        <p:spPr>
          <a:xfrm>
            <a:off x="381000" y="4993760"/>
            <a:ext cx="5867400" cy="522288"/>
          </a:xfrm>
        </p:spPr>
        <p:txBody>
          <a:bodyPr anchor="ctr"/>
          <a:lstStyle>
            <a:lvl1pPr algn="l">
              <a:buNone/>
              <a:defRPr sz="2000" b="1"/>
            </a:lvl1pPr>
          </a:lstStyle>
          <a:p>
            <a:r>
              <a:rPr kumimoji="0" lang="en-US" smtClean="0"/>
              <a:t>Click to edit Master title style</a:t>
            </a:r>
            <a:endParaRPr kumimoji="0" lang="en-US"/>
          </a:p>
        </p:txBody>
      </p:sp>
      <p:sp>
        <p:nvSpPr>
          <p:cNvPr id="26" name="Text Placeholder 25"/>
          <p:cNvSpPr>
            <a:spLocks noGrp="1"/>
          </p:cNvSpPr>
          <p:nvPr>
            <p:ph type="body" sz="half" idx="2"/>
          </p:nvPr>
        </p:nvSpPr>
        <p:spPr>
          <a:xfrm>
            <a:off x="381000" y="5533218"/>
            <a:ext cx="5867400" cy="768350"/>
          </a:xfrm>
        </p:spPr>
        <p:txBody>
          <a:bodyPr lIns="109728" tIns="0"/>
          <a:lstStyle>
            <a:lvl1pPr marL="0" indent="0">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6BA79D6D-2802-4CA3-8A3E-9CA618743A3E}" type="slidenum">
              <a:rPr lang="en-US" smtClean="0"/>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549276"/>
            <a:ext cx="18288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549276"/>
            <a:ext cx="62484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6E1F50B9-307E-402D-9746-C13B49FDB4FA}" type="slidenum">
              <a:rPr lang="en-US" smtClean="0"/>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858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lipArt Placeholder 3"/>
          <p:cNvSpPr>
            <a:spLocks noGrp="1"/>
          </p:cNvSpPr>
          <p:nvPr>
            <p:ph type="clipArt" sz="half" idx="2"/>
          </p:nvPr>
        </p:nvSpPr>
        <p:spPr>
          <a:xfrm>
            <a:off x="4648200" y="1981200"/>
            <a:ext cx="3810000" cy="4114800"/>
          </a:xfrm>
        </p:spPr>
        <p:txBody>
          <a:bodyPr/>
          <a:lstStyle/>
          <a:p>
            <a:pPr lvl="0"/>
            <a:endParaRPr lang="en-US" noProof="0" smtClean="0"/>
          </a:p>
        </p:txBody>
      </p:sp>
      <p:sp>
        <p:nvSpPr>
          <p:cNvPr id="5" name="Rectangle 1036"/>
          <p:cNvSpPr>
            <a:spLocks noGrp="1" noChangeArrowheads="1"/>
          </p:cNvSpPr>
          <p:nvPr>
            <p:ph type="dt" sz="half" idx="10"/>
          </p:nvPr>
        </p:nvSpPr>
        <p:spPr>
          <a:ln/>
        </p:spPr>
        <p:txBody>
          <a:bodyPr/>
          <a:lstStyle>
            <a:lvl1pPr>
              <a:defRPr/>
            </a:lvl1pPr>
          </a:lstStyle>
          <a:p>
            <a:pPr>
              <a:defRPr/>
            </a:pPr>
            <a:endParaRPr lang="en-US"/>
          </a:p>
        </p:txBody>
      </p:sp>
      <p:sp>
        <p:nvSpPr>
          <p:cNvPr id="6" name="Rectangle 1037"/>
          <p:cNvSpPr>
            <a:spLocks noGrp="1" noChangeArrowheads="1"/>
          </p:cNvSpPr>
          <p:nvPr>
            <p:ph type="ftr" sz="quarter" idx="11"/>
          </p:nvPr>
        </p:nvSpPr>
        <p:spPr>
          <a:ln/>
        </p:spPr>
        <p:txBody>
          <a:bodyPr/>
          <a:lstStyle>
            <a:lvl1pPr>
              <a:defRPr/>
            </a:lvl1pPr>
          </a:lstStyle>
          <a:p>
            <a:pPr>
              <a:defRPr/>
            </a:pPr>
            <a:endParaRPr lang="en-US"/>
          </a:p>
        </p:txBody>
      </p:sp>
      <p:sp>
        <p:nvSpPr>
          <p:cNvPr id="7" name="Rectangle 1038"/>
          <p:cNvSpPr>
            <a:spLocks noGrp="1" noChangeArrowheads="1"/>
          </p:cNvSpPr>
          <p:nvPr>
            <p:ph type="sldNum" sz="quarter" idx="12"/>
          </p:nvPr>
        </p:nvSpPr>
        <p:spPr>
          <a:ln/>
        </p:spPr>
        <p:txBody>
          <a:bodyPr/>
          <a:lstStyle>
            <a:lvl1pPr>
              <a:defRPr/>
            </a:lvl1pPr>
          </a:lstStyle>
          <a:p>
            <a:pPr>
              <a:defRPr/>
            </a:pPr>
            <a:fld id="{ADEE82A1-4255-4FB2-B49D-2331F618E32F}" type="slidenum">
              <a:rPr lang="en-US"/>
              <a:pPr>
                <a:defRPr/>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fourObj">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1371600" y="533400"/>
            <a:ext cx="7543800" cy="1143000"/>
          </a:xfrm>
        </p:spPr>
        <p:txBody>
          <a:bodyPr/>
          <a:lstStyle/>
          <a:p>
            <a:r>
              <a:rPr lang="en-US" smtClean="0"/>
              <a:t>Click to edit Master title style</a:t>
            </a:r>
            <a:endParaRPr lang="en-US"/>
          </a:p>
        </p:txBody>
      </p:sp>
      <p:sp>
        <p:nvSpPr>
          <p:cNvPr id="3" name="Content Placeholder 2"/>
          <p:cNvSpPr>
            <a:spLocks noGrp="1"/>
          </p:cNvSpPr>
          <p:nvPr>
            <p:ph sz="quarter" idx="1"/>
          </p:nvPr>
        </p:nvSpPr>
        <p:spPr>
          <a:xfrm>
            <a:off x="1371600" y="1981200"/>
            <a:ext cx="37338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5257800" y="1981200"/>
            <a:ext cx="37338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1371600" y="4114800"/>
            <a:ext cx="37338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5257800" y="4114800"/>
            <a:ext cx="37338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1371600" y="6248400"/>
            <a:ext cx="1676400" cy="457200"/>
          </a:xfrm>
        </p:spPr>
        <p:txBody>
          <a:bodyPr/>
          <a:lstStyle>
            <a:lvl1pPr>
              <a:defRPr/>
            </a:lvl1pPr>
          </a:lstStyle>
          <a:p>
            <a:pPr>
              <a:defRPr/>
            </a:pPr>
            <a:endParaRPr lang="en-US"/>
          </a:p>
        </p:txBody>
      </p:sp>
      <p:sp>
        <p:nvSpPr>
          <p:cNvPr id="8" name="Footer Placeholder 7"/>
          <p:cNvSpPr>
            <a:spLocks noGrp="1"/>
          </p:cNvSpPr>
          <p:nvPr>
            <p:ph type="ftr" sz="quarter" idx="11"/>
          </p:nvPr>
        </p:nvSpPr>
        <p:spPr>
          <a:xfrm>
            <a:off x="3429000" y="6248400"/>
            <a:ext cx="3429000" cy="457200"/>
          </a:xfrm>
        </p:spPr>
        <p:txBody>
          <a:bodyPr/>
          <a:lstStyle>
            <a:lvl1pPr>
              <a:defRPr/>
            </a:lvl1pPr>
          </a:lstStyle>
          <a:p>
            <a:pPr>
              <a:defRPr/>
            </a:pPr>
            <a:endParaRPr lang="en-US"/>
          </a:p>
        </p:txBody>
      </p:sp>
      <p:sp>
        <p:nvSpPr>
          <p:cNvPr id="9" name="Slide Number Placeholder 8"/>
          <p:cNvSpPr>
            <a:spLocks noGrp="1"/>
          </p:cNvSpPr>
          <p:nvPr>
            <p:ph type="sldNum" sz="quarter" idx="12"/>
          </p:nvPr>
        </p:nvSpPr>
        <p:spPr>
          <a:xfrm>
            <a:off x="7239000" y="6248400"/>
            <a:ext cx="1905000" cy="457200"/>
          </a:xfrm>
        </p:spPr>
        <p:txBody>
          <a:bodyPr/>
          <a:lstStyle>
            <a:lvl1pPr>
              <a:defRPr/>
            </a:lvl1pPr>
          </a:lstStyle>
          <a:p>
            <a:pPr>
              <a:defRPr/>
            </a:pPr>
            <a:fld id="{07D62EEA-4307-41E9-B31E-8D72C5098410}" type="slidenum">
              <a:rPr lang="en-US"/>
              <a:pPr>
                <a:defRPr/>
              </a:pPr>
              <a:t>‹#›</a:t>
            </a:fld>
            <a:endParaRPr lang="en-US"/>
          </a:p>
        </p:txBody>
      </p:sp>
    </p:spTree>
    <p:extLst>
      <p:ext uri="{BB962C8B-B14F-4D97-AF65-F5344CB8AC3E}">
        <p14:creationId xmlns:p14="http://schemas.microsoft.com/office/powerpoint/2010/main" val="29173301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Text Placeholder 7"/>
          <p:cNvSpPr>
            <a:spLocks noGrp="1"/>
          </p:cNvSpPr>
          <p:nvPr>
            <p:ph type="body" idx="1"/>
          </p:nvPr>
        </p:nvSpPr>
        <p:spPr>
          <a:xfrm>
            <a:off x="304800" y="1554162"/>
            <a:ext cx="8686800" cy="4525963"/>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1" name="Date Placeholder 10"/>
          <p:cNvSpPr>
            <a:spLocks noGrp="1"/>
          </p:cNvSpPr>
          <p:nvPr>
            <p:ph type="dt" sz="half" idx="2"/>
          </p:nvPr>
        </p:nvSpPr>
        <p:spPr>
          <a:xfrm>
            <a:off x="6477000" y="76200"/>
            <a:ext cx="2514600" cy="288925"/>
          </a:xfrm>
          <a:prstGeom prst="rect">
            <a:avLst/>
          </a:prstGeom>
        </p:spPr>
        <p:txBody>
          <a:bodyPr vert="horz"/>
          <a:lstStyle>
            <a:lvl1pPr algn="l" eaLnBrk="1" latinLnBrk="0" hangingPunct="1">
              <a:defRPr kumimoji="0" sz="1200">
                <a:solidFill>
                  <a:schemeClr val="accent1">
                    <a:shade val="75000"/>
                  </a:schemeClr>
                </a:solidFill>
              </a:defRPr>
            </a:lvl1pPr>
          </a:lstStyle>
          <a:p>
            <a:pPr>
              <a:defRPr/>
            </a:pPr>
            <a:endParaRPr lang="en-US"/>
          </a:p>
        </p:txBody>
      </p:sp>
      <p:sp>
        <p:nvSpPr>
          <p:cNvPr id="28" name="Footer Placeholder 27"/>
          <p:cNvSpPr>
            <a:spLocks noGrp="1"/>
          </p:cNvSpPr>
          <p:nvPr>
            <p:ph type="ftr" sz="quarter" idx="3"/>
          </p:nvPr>
        </p:nvSpPr>
        <p:spPr>
          <a:xfrm>
            <a:off x="3124200" y="76200"/>
            <a:ext cx="3352800" cy="288925"/>
          </a:xfrm>
          <a:prstGeom prst="rect">
            <a:avLst/>
          </a:prstGeom>
        </p:spPr>
        <p:txBody>
          <a:bodyPr vert="horz"/>
          <a:lstStyle>
            <a:lvl1pPr algn="r" eaLnBrk="1" latinLnBrk="0" hangingPunct="1">
              <a:defRPr kumimoji="0" sz="1200">
                <a:solidFill>
                  <a:schemeClr val="accent1">
                    <a:shade val="75000"/>
                  </a:schemeClr>
                </a:solidFill>
              </a:defRPr>
            </a:lvl1pPr>
          </a:lstStyle>
          <a:p>
            <a:pPr>
              <a:defRPr/>
            </a:pPr>
            <a:endParaRPr lang="en-US"/>
          </a:p>
        </p:txBody>
      </p:sp>
      <p:sp>
        <p:nvSpPr>
          <p:cNvPr id="5" name="Slide Number Placeholder 4"/>
          <p:cNvSpPr>
            <a:spLocks noGrp="1"/>
          </p:cNvSpPr>
          <p:nvPr>
            <p:ph type="sldNum" sz="quarter" idx="4"/>
          </p:nvPr>
        </p:nvSpPr>
        <p:spPr>
          <a:xfrm>
            <a:off x="8229600" y="6477000"/>
            <a:ext cx="762000" cy="244475"/>
          </a:xfrm>
          <a:prstGeom prst="rect">
            <a:avLst/>
          </a:prstGeom>
        </p:spPr>
        <p:txBody>
          <a:bodyPr vert="horz"/>
          <a:lstStyle>
            <a:lvl1pPr algn="r" eaLnBrk="1" latinLnBrk="0" hangingPunct="1">
              <a:defRPr kumimoji="0" sz="1200">
                <a:solidFill>
                  <a:schemeClr val="accent1">
                    <a:shade val="75000"/>
                  </a:schemeClr>
                </a:solidFill>
              </a:defRPr>
            </a:lvl1pPr>
          </a:lstStyle>
          <a:p>
            <a:pPr>
              <a:defRPr/>
            </a:pPr>
            <a:fld id="{D2241343-F1B9-4C50-B163-E55E01150EA0}" type="slidenum">
              <a:rPr lang="en-US" smtClean="0"/>
              <a:pPr>
                <a:defRPr/>
              </a:pPr>
              <a:t>‹#›</a:t>
            </a:fld>
            <a:endParaRPr lang="en-US"/>
          </a:p>
        </p:txBody>
      </p:sp>
      <p:sp>
        <p:nvSpPr>
          <p:cNvPr id="10" name="Title Placeholder 9"/>
          <p:cNvSpPr>
            <a:spLocks noGrp="1"/>
          </p:cNvSpPr>
          <p:nvPr>
            <p:ph type="title"/>
          </p:nvPr>
        </p:nvSpPr>
        <p:spPr>
          <a:xfrm>
            <a:off x="304800" y="457200"/>
            <a:ext cx="8686800" cy="838200"/>
          </a:xfrm>
          <a:prstGeom prst="rect">
            <a:avLst/>
          </a:prstGeom>
        </p:spPr>
        <p:txBody>
          <a:bodyPr vert="horz" anchor="ctr">
            <a:normAutofit/>
          </a:bodyPr>
          <a:lstStyle/>
          <a:p>
            <a:r>
              <a:rPr kumimoji="0" lang="en-US" smtClean="0"/>
              <a:t>Click to edit Master title style</a:t>
            </a:r>
            <a:endParaRPr kumimoji="0" lang="en-US"/>
          </a:p>
        </p:txBody>
      </p:sp>
      <p:sp>
        <p:nvSpPr>
          <p:cNvPr id="9" name="Straight Connector 8"/>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Straight Connector 11"/>
          <p:cNvSpPr>
            <a:spLocks noChangeShapeType="1"/>
          </p:cNvSpPr>
          <p:nvPr/>
        </p:nvSpPr>
        <p:spPr bwMode="auto">
          <a:xfrm>
            <a:off x="514350" y="1057986"/>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 bg1="lt1" tx1="dk1" bg2="lt2" tx2="dk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 id="2147483721" r:id="rId7"/>
    <p:sldLayoutId id="2147483722" r:id="rId8"/>
    <p:sldLayoutId id="2147483723" r:id="rId9"/>
    <p:sldLayoutId id="2147483724" r:id="rId10"/>
    <p:sldLayoutId id="2147483725" r:id="rId11"/>
    <p:sldLayoutId id="2147483726" r:id="rId12"/>
    <p:sldLayoutId id="2147483727" r:id="rId13"/>
  </p:sldLayoutIdLst>
  <p:txStyles>
    <p:titleStyle>
      <a:lvl1pPr algn="l" rtl="0" eaLnBrk="1" latinLnBrk="0" hangingPunct="1">
        <a:spcBef>
          <a:spcPct val="0"/>
        </a:spcBef>
        <a:buNone/>
        <a:defRPr kumimoji="0" sz="3600" kern="1200" cap="all" baseline="0">
          <a:solidFill>
            <a:schemeClr val="tx2"/>
          </a:solidFill>
          <a:effectLst>
            <a:reflection blurRad="12700" stA="48000" endA="300" endPos="55000" dir="5400000" sy="-90000" algn="bl" rotWithShape="0"/>
          </a:effectLst>
          <a:latin typeface="+mj-lt"/>
          <a:ea typeface="+mj-ea"/>
          <a:cs typeface="+mj-cs"/>
        </a:defRPr>
      </a:lvl1pPr>
    </p:titleStyle>
    <p:bodyStyle>
      <a:lvl1pPr marL="342900" indent="-342900" algn="l" rtl="0" eaLnBrk="1" latinLnBrk="0" hangingPunct="1">
        <a:spcBef>
          <a:spcPct val="20000"/>
        </a:spcBef>
        <a:buClr>
          <a:schemeClr val="accent1"/>
        </a:buClr>
        <a:buSzPct val="70000"/>
        <a:buFont typeface="Wingdings 2"/>
        <a:buChar char=""/>
        <a:defRPr kumimoji="0" sz="3200" kern="1200">
          <a:solidFill>
            <a:schemeClr val="tx2"/>
          </a:solidFill>
          <a:latin typeface="+mn-lt"/>
          <a:ea typeface="+mn-ea"/>
          <a:cs typeface="+mn-cs"/>
        </a:defRPr>
      </a:lvl1pPr>
      <a:lvl2pPr marL="742950" indent="-285750" algn="l" rtl="0" eaLnBrk="1" latinLnBrk="0" hangingPunct="1">
        <a:spcBef>
          <a:spcPct val="20000"/>
        </a:spcBef>
        <a:buClr>
          <a:schemeClr val="accent1"/>
        </a:buClr>
        <a:buSzPct val="70000"/>
        <a:buFont typeface="Wingdings 2"/>
        <a:buChar char=""/>
        <a:defRPr kumimoji="0" sz="2800" kern="1200">
          <a:solidFill>
            <a:schemeClr val="tx2"/>
          </a:solidFill>
          <a:latin typeface="+mn-lt"/>
          <a:ea typeface="+mn-ea"/>
          <a:cs typeface="+mn-cs"/>
        </a:defRPr>
      </a:lvl2pPr>
      <a:lvl3pPr marL="1143000" indent="-228600" algn="l" rtl="0" eaLnBrk="1" latinLnBrk="0" hangingPunct="1">
        <a:spcBef>
          <a:spcPct val="20000"/>
        </a:spcBef>
        <a:buClr>
          <a:schemeClr val="accent1"/>
        </a:buClr>
        <a:buSzPct val="70000"/>
        <a:buFont typeface="Wingdings 2"/>
        <a:buChar char=""/>
        <a:defRPr kumimoji="0" sz="2400" kern="1200">
          <a:solidFill>
            <a:schemeClr val="tx2"/>
          </a:solidFill>
          <a:latin typeface="+mn-lt"/>
          <a:ea typeface="+mn-ea"/>
          <a:cs typeface="+mn-cs"/>
        </a:defRPr>
      </a:lvl3pPr>
      <a:lvl4pPr marL="1600200" indent="-228600" algn="l" rtl="0" eaLnBrk="1" latinLnBrk="0" hangingPunct="1">
        <a:spcBef>
          <a:spcPct val="20000"/>
        </a:spcBef>
        <a:buClr>
          <a:schemeClr val="accent1"/>
        </a:buClr>
        <a:buSzPct val="70000"/>
        <a:buFont typeface="Wingdings 2"/>
        <a:buChar char=""/>
        <a:defRPr kumimoji="0" sz="2000" kern="1200">
          <a:solidFill>
            <a:schemeClr val="tx2"/>
          </a:solidFill>
          <a:latin typeface="+mn-lt"/>
          <a:ea typeface="+mn-ea"/>
          <a:cs typeface="+mn-cs"/>
        </a:defRPr>
      </a:lvl4pPr>
      <a:lvl5pPr marL="20574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13.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jpeg"/></Relationships>
</file>

<file path=ppt/slides/_rels/slide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gif"/><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3.jpeg"/><Relationship Id="rId1" Type="http://schemas.openxmlformats.org/officeDocument/2006/relationships/slideLayout" Target="../slideLayouts/slideLayout12.xml"/><Relationship Id="rId4" Type="http://schemas.openxmlformats.org/officeDocument/2006/relationships/image" Target="../media/image23.jpeg"/></Relationships>
</file>

<file path=ppt/slides/_rels/slide1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685800" y="304800"/>
            <a:ext cx="7772400" cy="1066800"/>
          </a:xfrm>
        </p:spPr>
        <p:txBody>
          <a:bodyPr/>
          <a:lstStyle/>
          <a:p>
            <a:pPr eaLnBrk="1" hangingPunct="1"/>
            <a:r>
              <a:rPr lang="en-US" smtClean="0"/>
              <a:t>The War Ends?</a:t>
            </a:r>
          </a:p>
        </p:txBody>
      </p:sp>
      <p:pic>
        <p:nvPicPr>
          <p:cNvPr id="3078" name="Picture 6" descr="c90648622f7d584a"/>
          <p:cNvPicPr>
            <a:picLocks noChangeAspect="1" noChangeArrowheads="1"/>
          </p:cNvPicPr>
          <p:nvPr/>
        </p:nvPicPr>
        <p:blipFill>
          <a:blip r:embed="rId2" cstate="print"/>
          <a:srcRect/>
          <a:stretch>
            <a:fillRect/>
          </a:stretch>
        </p:blipFill>
        <p:spPr bwMode="auto">
          <a:xfrm>
            <a:off x="3433763" y="1828800"/>
            <a:ext cx="2276475" cy="3200400"/>
          </a:xfrm>
          <a:prstGeom prst="rect">
            <a:avLst/>
          </a:prstGeom>
          <a:noFill/>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457200" y="381000"/>
            <a:ext cx="7772400" cy="1143000"/>
          </a:xfrm>
        </p:spPr>
        <p:txBody>
          <a:bodyPr>
            <a:normAutofit/>
          </a:bodyPr>
          <a:lstStyle/>
          <a:p>
            <a:pPr eaLnBrk="1" hangingPunct="1"/>
            <a:r>
              <a:rPr lang="en-US" dirty="0" smtClean="0"/>
              <a:t>America Enters the WAR!</a:t>
            </a:r>
          </a:p>
        </p:txBody>
      </p:sp>
      <p:sp>
        <p:nvSpPr>
          <p:cNvPr id="4099" name="Rectangle 3"/>
          <p:cNvSpPr>
            <a:spLocks noGrp="1" noChangeArrowheads="1"/>
          </p:cNvSpPr>
          <p:nvPr>
            <p:ph type="body" sz="half" idx="1"/>
          </p:nvPr>
        </p:nvSpPr>
        <p:spPr>
          <a:xfrm>
            <a:off x="228600" y="1638300"/>
            <a:ext cx="5257800" cy="5257800"/>
          </a:xfrm>
        </p:spPr>
        <p:txBody>
          <a:bodyPr>
            <a:normAutofit/>
          </a:bodyPr>
          <a:lstStyle/>
          <a:p>
            <a:pPr>
              <a:lnSpc>
                <a:spcPct val="90000"/>
              </a:lnSpc>
            </a:pPr>
            <a:r>
              <a:rPr lang="en-US" sz="2800" dirty="0" smtClean="0"/>
              <a:t>1917 - </a:t>
            </a:r>
            <a:r>
              <a:rPr lang="en-US" sz="2800" dirty="0" smtClean="0">
                <a:solidFill>
                  <a:srgbClr val="C00000"/>
                </a:solidFill>
              </a:rPr>
              <a:t>Bolshevik Revolution</a:t>
            </a:r>
          </a:p>
          <a:p>
            <a:pPr lvl="1">
              <a:lnSpc>
                <a:spcPct val="90000"/>
              </a:lnSpc>
            </a:pPr>
            <a:r>
              <a:rPr lang="en-US" sz="2400" dirty="0" smtClean="0"/>
              <a:t>Monarchy overthrown</a:t>
            </a:r>
          </a:p>
          <a:p>
            <a:pPr lvl="1">
              <a:lnSpc>
                <a:spcPct val="90000"/>
              </a:lnSpc>
            </a:pPr>
            <a:r>
              <a:rPr lang="en-US" sz="2400" dirty="0" smtClean="0"/>
              <a:t>Russia signs a peace with Germany</a:t>
            </a:r>
          </a:p>
          <a:p>
            <a:pPr lvl="1">
              <a:lnSpc>
                <a:spcPct val="90000"/>
              </a:lnSpc>
            </a:pPr>
            <a:r>
              <a:rPr lang="en-US" sz="2400" dirty="0" smtClean="0"/>
              <a:t>Germans shift full attention to France</a:t>
            </a:r>
          </a:p>
          <a:p>
            <a:pPr eaLnBrk="1" hangingPunct="1">
              <a:lnSpc>
                <a:spcPct val="90000"/>
              </a:lnSpc>
            </a:pPr>
            <a:endParaRPr lang="en-US" sz="2800" b="1" u="sng" dirty="0" smtClean="0"/>
          </a:p>
          <a:p>
            <a:pPr eaLnBrk="1" hangingPunct="1">
              <a:lnSpc>
                <a:spcPct val="90000"/>
              </a:lnSpc>
            </a:pPr>
            <a:r>
              <a:rPr lang="en-US" sz="2800" dirty="0" smtClean="0"/>
              <a:t>US now ready to enter the War</a:t>
            </a:r>
          </a:p>
          <a:p>
            <a:pPr lvl="1">
              <a:lnSpc>
                <a:spcPct val="90000"/>
              </a:lnSpc>
            </a:pPr>
            <a:r>
              <a:rPr lang="en-US" sz="2400" dirty="0" smtClean="0"/>
              <a:t>Bring fresh troops to the front </a:t>
            </a:r>
          </a:p>
        </p:txBody>
      </p:sp>
      <p:pic>
        <p:nvPicPr>
          <p:cNvPr id="4100" name="Picture 5" descr="Battle_of_St"/>
          <p:cNvPicPr>
            <a:picLocks noGrp="1" noChangeAspect="1" noChangeArrowheads="1"/>
          </p:cNvPicPr>
          <p:nvPr>
            <p:ph type="clipArt" sz="half" idx="2"/>
          </p:nvPr>
        </p:nvPicPr>
        <p:blipFill>
          <a:blip r:embed="rId2" cstate="print"/>
          <a:srcRect/>
          <a:stretch>
            <a:fillRect/>
          </a:stretch>
        </p:blipFill>
        <p:spPr>
          <a:xfrm>
            <a:off x="5334000" y="1609498"/>
            <a:ext cx="3810000" cy="2643188"/>
          </a:xfrm>
          <a:noFill/>
        </p:spPr>
      </p:pic>
      <p:sp>
        <p:nvSpPr>
          <p:cNvPr id="4101" name="Text Box 6"/>
          <p:cNvSpPr txBox="1">
            <a:spLocks noChangeArrowheads="1"/>
          </p:cNvSpPr>
          <p:nvPr/>
        </p:nvSpPr>
        <p:spPr bwMode="auto">
          <a:xfrm>
            <a:off x="5486400" y="4267200"/>
            <a:ext cx="3048000" cy="1187450"/>
          </a:xfrm>
          <a:prstGeom prst="rect">
            <a:avLst/>
          </a:prstGeom>
          <a:noFill/>
          <a:ln w="9525">
            <a:noFill/>
            <a:miter lim="800000"/>
            <a:headEnd/>
            <a:tailEnd/>
          </a:ln>
        </p:spPr>
        <p:txBody>
          <a:bodyPr>
            <a:spAutoFit/>
          </a:bodyPr>
          <a:lstStyle/>
          <a:p>
            <a:pPr algn="ctr">
              <a:spcBef>
                <a:spcPct val="50000"/>
              </a:spcBef>
            </a:pPr>
            <a:r>
              <a:rPr lang="en-US" dirty="0"/>
              <a:t>American Engineers at the Battle of Saint-Mihiel</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685800" y="228600"/>
            <a:ext cx="7772400" cy="914400"/>
          </a:xfrm>
        </p:spPr>
        <p:txBody>
          <a:bodyPr/>
          <a:lstStyle/>
          <a:p>
            <a:r>
              <a:rPr lang="en-US" dirty="0" smtClean="0">
                <a:solidFill>
                  <a:srgbClr val="C00000"/>
                </a:solidFill>
                <a:latin typeface="Arial" charset="0"/>
                <a:cs typeface="Arial" charset="0"/>
              </a:rPr>
              <a:t>Vladimir Lenin</a:t>
            </a:r>
          </a:p>
        </p:txBody>
      </p:sp>
      <p:sp>
        <p:nvSpPr>
          <p:cNvPr id="8195" name="Text Placeholder 2"/>
          <p:cNvSpPr>
            <a:spLocks noGrp="1"/>
          </p:cNvSpPr>
          <p:nvPr>
            <p:ph type="body" sz="half" idx="1"/>
          </p:nvPr>
        </p:nvSpPr>
        <p:spPr>
          <a:xfrm>
            <a:off x="228600" y="1524000"/>
            <a:ext cx="5099050" cy="5029200"/>
          </a:xfrm>
        </p:spPr>
        <p:txBody>
          <a:bodyPr>
            <a:normAutofit/>
          </a:bodyPr>
          <a:lstStyle/>
          <a:p>
            <a:r>
              <a:rPr lang="en-US" dirty="0" smtClean="0">
                <a:latin typeface="Arial" charset="0"/>
                <a:cs typeface="Arial" charset="0"/>
              </a:rPr>
              <a:t>His early years</a:t>
            </a:r>
          </a:p>
          <a:p>
            <a:pPr lvl="1"/>
            <a:r>
              <a:rPr lang="en-US" dirty="0" smtClean="0">
                <a:latin typeface="Arial" charset="0"/>
                <a:cs typeface="Arial" charset="0"/>
                <a:sym typeface="Wingdings" pitchFamily="2" charset="2"/>
              </a:rPr>
              <a:t>exiled to Siberia in 1897</a:t>
            </a:r>
          </a:p>
          <a:p>
            <a:pPr marL="457200" lvl="1" indent="0">
              <a:buNone/>
            </a:pPr>
            <a:endParaRPr lang="en-US" dirty="0" smtClean="0">
              <a:latin typeface="Arial" charset="0"/>
              <a:cs typeface="Arial" charset="0"/>
            </a:endParaRPr>
          </a:p>
          <a:p>
            <a:r>
              <a:rPr lang="en-US" dirty="0" smtClean="0">
                <a:latin typeface="Arial" charset="0"/>
                <a:cs typeface="Arial" charset="0"/>
              </a:rPr>
              <a:t>Committed to class struggle and revolution</a:t>
            </a:r>
          </a:p>
          <a:p>
            <a:endParaRPr lang="en-US" dirty="0" smtClean="0">
              <a:latin typeface="Arial" charset="0"/>
              <a:cs typeface="Arial" charset="0"/>
            </a:endParaRPr>
          </a:p>
          <a:p>
            <a:r>
              <a:rPr lang="en-US" dirty="0" smtClean="0">
                <a:latin typeface="Arial" charset="0"/>
                <a:cs typeface="Arial" charset="0"/>
              </a:rPr>
              <a:t>Bolshevik Party renamed Communist Party in March 1918</a:t>
            </a:r>
          </a:p>
          <a:p>
            <a:pPr>
              <a:buFontTx/>
              <a:buNone/>
            </a:pPr>
            <a:endParaRPr lang="en-US" dirty="0" smtClean="0"/>
          </a:p>
        </p:txBody>
      </p:sp>
      <p:pic>
        <p:nvPicPr>
          <p:cNvPr id="8196" name="Picture 7" descr="leni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27650" y="1219200"/>
            <a:ext cx="3816350" cy="533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359459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381000" y="457200"/>
            <a:ext cx="7772400" cy="1143000"/>
          </a:xfrm>
        </p:spPr>
        <p:txBody>
          <a:bodyPr>
            <a:normAutofit fontScale="90000"/>
          </a:bodyPr>
          <a:lstStyle/>
          <a:p>
            <a:r>
              <a:rPr lang="en-US" dirty="0" smtClean="0"/>
              <a:t>Second </a:t>
            </a:r>
            <a:r>
              <a:rPr lang="en-US" dirty="0" smtClean="0">
                <a:solidFill>
                  <a:srgbClr val="C00000"/>
                </a:solidFill>
              </a:rPr>
              <a:t>Battle of Marne </a:t>
            </a:r>
            <a:r>
              <a:rPr lang="en-US" dirty="0" smtClean="0"/>
              <a:t>- 1918 </a:t>
            </a:r>
            <a:r>
              <a:rPr lang="en-US" dirty="0"/>
              <a:t/>
            </a:r>
            <a:br>
              <a:rPr lang="en-US" dirty="0"/>
            </a:br>
            <a:r>
              <a:rPr lang="en-US" dirty="0" smtClean="0"/>
              <a:t/>
            </a:r>
            <a:br>
              <a:rPr lang="en-US" dirty="0" smtClean="0"/>
            </a:br>
            <a:endParaRPr lang="en-US" dirty="0" smtClean="0"/>
          </a:p>
        </p:txBody>
      </p:sp>
      <p:sp>
        <p:nvSpPr>
          <p:cNvPr id="6147" name="Rectangle 3"/>
          <p:cNvSpPr>
            <a:spLocks noGrp="1" noChangeArrowheads="1"/>
          </p:cNvSpPr>
          <p:nvPr>
            <p:ph type="body" sz="half" idx="1"/>
          </p:nvPr>
        </p:nvSpPr>
        <p:spPr>
          <a:xfrm>
            <a:off x="14514" y="1288142"/>
            <a:ext cx="5257800" cy="5540829"/>
          </a:xfrm>
        </p:spPr>
        <p:txBody>
          <a:bodyPr>
            <a:normAutofit/>
          </a:bodyPr>
          <a:lstStyle/>
          <a:p>
            <a:pPr eaLnBrk="1" hangingPunct="1">
              <a:lnSpc>
                <a:spcPct val="90000"/>
              </a:lnSpc>
            </a:pPr>
            <a:r>
              <a:rPr lang="en-US" sz="3600" b="1" dirty="0" smtClean="0"/>
              <a:t>Turning point of the War</a:t>
            </a:r>
            <a:endParaRPr lang="en-US" b="1" dirty="0"/>
          </a:p>
          <a:p>
            <a:pPr eaLnBrk="1" hangingPunct="1">
              <a:lnSpc>
                <a:spcPct val="90000"/>
              </a:lnSpc>
            </a:pPr>
            <a:endParaRPr lang="en-US" sz="3600" b="1" dirty="0" smtClean="0"/>
          </a:p>
          <a:p>
            <a:pPr lvl="1">
              <a:lnSpc>
                <a:spcPct val="90000"/>
              </a:lnSpc>
            </a:pPr>
            <a:r>
              <a:rPr lang="en-US" dirty="0" smtClean="0"/>
              <a:t>Germans kept out of Paris</a:t>
            </a:r>
          </a:p>
          <a:p>
            <a:pPr lvl="1">
              <a:lnSpc>
                <a:spcPct val="90000"/>
              </a:lnSpc>
            </a:pPr>
            <a:endParaRPr lang="en-US" dirty="0" smtClean="0"/>
          </a:p>
          <a:p>
            <a:pPr lvl="1">
              <a:lnSpc>
                <a:spcPct val="90000"/>
              </a:lnSpc>
            </a:pPr>
            <a:r>
              <a:rPr lang="en-US" dirty="0" smtClean="0"/>
              <a:t>Allies begin to push Germans out of France</a:t>
            </a:r>
          </a:p>
          <a:p>
            <a:pPr lvl="1">
              <a:lnSpc>
                <a:spcPct val="90000"/>
              </a:lnSpc>
            </a:pPr>
            <a:endParaRPr lang="en-US" dirty="0" smtClean="0"/>
          </a:p>
          <a:p>
            <a:pPr lvl="1">
              <a:lnSpc>
                <a:spcPct val="90000"/>
              </a:lnSpc>
            </a:pPr>
            <a:r>
              <a:rPr lang="en-US" dirty="0" smtClean="0"/>
              <a:t>Central powers begin surrendering</a:t>
            </a:r>
          </a:p>
        </p:txBody>
      </p:sp>
      <p:pic>
        <p:nvPicPr>
          <p:cNvPr id="6148" name="Picture 5" descr="Baude_07"/>
          <p:cNvPicPr>
            <a:picLocks noGrp="1" noChangeAspect="1" noChangeArrowheads="1"/>
          </p:cNvPicPr>
          <p:nvPr>
            <p:ph type="clipArt" sz="half" idx="2"/>
          </p:nvPr>
        </p:nvPicPr>
        <p:blipFill>
          <a:blip r:embed="rId2" cstate="print"/>
          <a:stretch>
            <a:fillRect/>
          </a:stretch>
        </p:blipFill>
        <p:spPr>
          <a:xfrm>
            <a:off x="4876800" y="1981200"/>
            <a:ext cx="4545410" cy="3886200"/>
          </a:xfrm>
          <a:noFill/>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Text Box 2"/>
          <p:cNvSpPr txBox="1">
            <a:spLocks noChangeArrowheads="1"/>
          </p:cNvSpPr>
          <p:nvPr/>
        </p:nvSpPr>
        <p:spPr bwMode="auto">
          <a:xfrm>
            <a:off x="457200" y="76200"/>
            <a:ext cx="8534400" cy="1190625"/>
          </a:xfrm>
          <a:prstGeom prst="rect">
            <a:avLst/>
          </a:prstGeom>
          <a:noFill/>
          <a:ln w="9525">
            <a:noFill/>
            <a:miter lim="800000"/>
            <a:headEnd/>
            <a:tailEnd/>
          </a:ln>
          <a:effectLst>
            <a:outerShdw dist="35921" dir="2700000" algn="ctr" rotWithShape="0">
              <a:srgbClr val="000066"/>
            </a:outerShdw>
          </a:effectLst>
        </p:spPr>
        <p:txBody>
          <a:bodyPr>
            <a:spAutoFit/>
          </a:bodyPr>
          <a:lstStyle/>
          <a:p>
            <a:pPr algn="ctr">
              <a:spcBef>
                <a:spcPct val="50000"/>
              </a:spcBef>
              <a:defRPr/>
            </a:pPr>
            <a:r>
              <a:rPr lang="en-US" sz="3600" b="1" dirty="0">
                <a:solidFill>
                  <a:srgbClr val="FFC000"/>
                </a:solidFill>
                <a:latin typeface="Arial" pitchFamily="34" charset="0"/>
                <a:cs typeface="Arial" pitchFamily="34" charset="0"/>
              </a:rPr>
              <a:t>1918 Flu Pandemic: </a:t>
            </a:r>
            <a:br>
              <a:rPr lang="en-US" sz="3600" b="1" dirty="0">
                <a:solidFill>
                  <a:srgbClr val="FFC000"/>
                </a:solidFill>
                <a:latin typeface="Arial" pitchFamily="34" charset="0"/>
                <a:cs typeface="Arial" pitchFamily="34" charset="0"/>
              </a:rPr>
            </a:br>
            <a:r>
              <a:rPr lang="en-US" sz="3600" b="1" dirty="0">
                <a:solidFill>
                  <a:srgbClr val="FFC000"/>
                </a:solidFill>
                <a:latin typeface="Arial" pitchFamily="34" charset="0"/>
                <a:cs typeface="Arial" pitchFamily="34" charset="0"/>
              </a:rPr>
              <a:t>Depletes All Armies</a:t>
            </a:r>
          </a:p>
        </p:txBody>
      </p:sp>
      <p:pic>
        <p:nvPicPr>
          <p:cNvPr id="200709" name="Picture 5" descr="flu-nurses"/>
          <p:cNvPicPr>
            <a:picLocks noGrp="1" noChangeAspect="1" noChangeArrowheads="1"/>
          </p:cNvPicPr>
          <p:nvPr>
            <p:ph sz="quarter" idx="1"/>
          </p:nvPr>
        </p:nvPicPr>
        <p:blipFill>
          <a:blip r:embed="rId2">
            <a:extLst>
              <a:ext uri="{28A0092B-C50C-407E-A947-70E740481C1C}">
                <a14:useLocalDpi xmlns:a14="http://schemas.microsoft.com/office/drawing/2010/main" val="0"/>
              </a:ext>
            </a:extLst>
          </a:blip>
          <a:srcRect/>
          <a:stretch>
            <a:fillRect/>
          </a:stretch>
        </p:blipFill>
        <p:spPr>
          <a:xfrm>
            <a:off x="1447800" y="3505200"/>
            <a:ext cx="2751138" cy="1981200"/>
          </a:xfrm>
          <a:noFill/>
          <a:ln cap="flat">
            <a:solidFill>
              <a:srgbClr val="664400"/>
            </a:solidFill>
            <a:miter lim="800000"/>
            <a:headEnd type="none" w="med" len="med"/>
            <a:tailEnd type="none" w="med" len="med"/>
          </a:ln>
        </p:spPr>
      </p:pic>
      <p:pic>
        <p:nvPicPr>
          <p:cNvPr id="200711" name="Picture 7" descr="flu-policemen"/>
          <p:cNvPicPr>
            <a:picLocks noGrp="1" noChangeAspect="1" noChangeArrowheads="1"/>
          </p:cNvPicPr>
          <p:nvPr>
            <p:ph sz="quarter" idx="2"/>
          </p:nvPr>
        </p:nvPicPr>
        <p:blipFill>
          <a:blip r:embed="rId3">
            <a:extLst>
              <a:ext uri="{28A0092B-C50C-407E-A947-70E740481C1C}">
                <a14:useLocalDpi xmlns:a14="http://schemas.microsoft.com/office/drawing/2010/main" val="0"/>
              </a:ext>
            </a:extLst>
          </a:blip>
          <a:srcRect/>
          <a:stretch>
            <a:fillRect/>
          </a:stretch>
        </p:blipFill>
        <p:spPr>
          <a:xfrm>
            <a:off x="4572000" y="1524000"/>
            <a:ext cx="2209800" cy="2209800"/>
          </a:xfrm>
          <a:noFill/>
          <a:ln cap="flat">
            <a:solidFill>
              <a:srgbClr val="664400"/>
            </a:solidFill>
            <a:miter lim="800000"/>
            <a:headEnd type="none" w="med" len="med"/>
            <a:tailEnd type="none" w="med" len="med"/>
          </a:ln>
        </p:spPr>
      </p:pic>
      <p:pic>
        <p:nvPicPr>
          <p:cNvPr id="200714" name="Picture 10" descr="flu- man spraying in street"/>
          <p:cNvPicPr>
            <a:picLocks noGrp="1" noChangeAspect="1" noChangeArrowheads="1"/>
          </p:cNvPicPr>
          <p:nvPr>
            <p:ph sz="quarter" idx="3"/>
          </p:nvPr>
        </p:nvPicPr>
        <p:blipFill>
          <a:blip r:embed="rId4">
            <a:extLst>
              <a:ext uri="{28A0092B-C50C-407E-A947-70E740481C1C}">
                <a14:useLocalDpi xmlns:a14="http://schemas.microsoft.com/office/drawing/2010/main" val="0"/>
              </a:ext>
            </a:extLst>
          </a:blip>
          <a:srcRect/>
          <a:stretch>
            <a:fillRect/>
          </a:stretch>
        </p:blipFill>
        <p:spPr>
          <a:xfrm>
            <a:off x="7086600" y="1524000"/>
            <a:ext cx="1730375" cy="2438400"/>
          </a:xfrm>
          <a:noFill/>
        </p:spPr>
      </p:pic>
      <p:pic>
        <p:nvPicPr>
          <p:cNvPr id="200717" name="Picture 13" descr="flu-soldier"/>
          <p:cNvPicPr>
            <a:picLocks noGrp="1" noChangeAspect="1" noChangeArrowheads="1"/>
          </p:cNvPicPr>
          <p:nvPr>
            <p:ph sz="quarter" idx="4"/>
          </p:nvPr>
        </p:nvPicPr>
        <p:blipFill>
          <a:blip r:embed="rId5">
            <a:extLst>
              <a:ext uri="{28A0092B-C50C-407E-A947-70E740481C1C}">
                <a14:useLocalDpi xmlns:a14="http://schemas.microsoft.com/office/drawing/2010/main" val="0"/>
              </a:ext>
            </a:extLst>
          </a:blip>
          <a:srcRect/>
          <a:stretch>
            <a:fillRect/>
          </a:stretch>
        </p:blipFill>
        <p:spPr>
          <a:xfrm>
            <a:off x="5029200" y="4114800"/>
            <a:ext cx="3352800" cy="2414587"/>
          </a:xfrm>
          <a:noFill/>
          <a:ln cap="flat">
            <a:solidFill>
              <a:srgbClr val="664400"/>
            </a:solidFill>
            <a:miter lim="800000"/>
            <a:headEnd type="none" w="med" len="med"/>
            <a:tailEnd type="none" w="med" len="med"/>
          </a:ln>
        </p:spPr>
      </p:pic>
      <p:pic>
        <p:nvPicPr>
          <p:cNvPr id="200720" name="Picture 16" descr="flu-ambulanc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85800" y="1332140"/>
            <a:ext cx="3175000" cy="1943100"/>
          </a:xfrm>
          <a:prstGeom prst="rect">
            <a:avLst/>
          </a:prstGeom>
          <a:noFill/>
          <a:ln w="9525">
            <a:solidFill>
              <a:srgbClr val="664400"/>
            </a:solidFill>
            <a:miter lim="800000"/>
            <a:headEnd/>
            <a:tailEnd/>
          </a:ln>
          <a:extLst>
            <a:ext uri="{909E8E84-426E-40DD-AFC4-6F175D3DCCD1}">
              <a14:hiddenFill xmlns:a14="http://schemas.microsoft.com/office/drawing/2010/main">
                <a:solidFill>
                  <a:srgbClr val="FFFFFF"/>
                </a:solidFill>
              </a14:hiddenFill>
            </a:ext>
          </a:extLst>
        </p:spPr>
      </p:pic>
      <p:sp>
        <p:nvSpPr>
          <p:cNvPr id="13320" name="Text Box 7"/>
          <p:cNvSpPr txBox="1">
            <a:spLocks noChangeArrowheads="1"/>
          </p:cNvSpPr>
          <p:nvPr/>
        </p:nvSpPr>
        <p:spPr bwMode="auto">
          <a:xfrm>
            <a:off x="228600" y="5715000"/>
            <a:ext cx="47244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eaLnBrk="1" hangingPunct="1">
              <a:spcBef>
                <a:spcPct val="50000"/>
              </a:spcBef>
            </a:pPr>
            <a:r>
              <a:rPr lang="en-US" b="1" dirty="0" smtClean="0">
                <a:solidFill>
                  <a:srgbClr val="FF0000"/>
                </a:solidFill>
                <a:latin typeface="Arial" charset="0"/>
                <a:cs typeface="Arial" charset="0"/>
              </a:rPr>
              <a:t>20 – 50 million deaths world wide</a:t>
            </a:r>
            <a:endParaRPr lang="en-US" b="1" dirty="0">
              <a:solidFill>
                <a:srgbClr val="FF0000"/>
              </a:solidFill>
              <a:latin typeface="Arial" charset="0"/>
              <a:cs typeface="Arial" charset="0"/>
            </a:endParaRPr>
          </a:p>
        </p:txBody>
      </p:sp>
    </p:spTree>
    <p:extLst>
      <p:ext uri="{BB962C8B-B14F-4D97-AF65-F5344CB8AC3E}">
        <p14:creationId xmlns:p14="http://schemas.microsoft.com/office/powerpoint/2010/main" val="271923588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 presetClass="entr" presetSubtype="10" fill="hold" nodeType="withEffect">
                                  <p:stCondLst>
                                    <p:cond delay="0"/>
                                  </p:stCondLst>
                                  <p:childTnLst>
                                    <p:set>
                                      <p:cBhvr>
                                        <p:cTn id="6" dur="1" fill="hold">
                                          <p:stCondLst>
                                            <p:cond delay="0"/>
                                          </p:stCondLst>
                                        </p:cTn>
                                        <p:tgtEl>
                                          <p:spTgt spid="200720"/>
                                        </p:tgtEl>
                                        <p:attrNameLst>
                                          <p:attrName>style.visibility</p:attrName>
                                        </p:attrNameLst>
                                      </p:cBhvr>
                                      <p:to>
                                        <p:strVal val="visible"/>
                                      </p:to>
                                    </p:set>
                                    <p:animEffect transition="in" filter="blinds(horizontal)">
                                      <p:cBhvr>
                                        <p:cTn id="7" dur="500"/>
                                        <p:tgtEl>
                                          <p:spTgt spid="200720"/>
                                        </p:tgtEl>
                                      </p:cBhvr>
                                    </p:animEffect>
                                  </p:childTnLst>
                                </p:cTn>
                              </p:par>
                            </p:childTnLst>
                          </p:cTn>
                        </p:par>
                        <p:par>
                          <p:cTn id="8" fill="hold" nodeType="afterGroup">
                            <p:stCondLst>
                              <p:cond delay="500"/>
                            </p:stCondLst>
                            <p:childTnLst>
                              <p:par>
                                <p:cTn id="9" presetID="12" presetClass="entr" presetSubtype="2" fill="hold" nodeType="afterEffect">
                                  <p:stCondLst>
                                    <p:cond delay="0"/>
                                  </p:stCondLst>
                                  <p:childTnLst>
                                    <p:set>
                                      <p:cBhvr>
                                        <p:cTn id="10" dur="1" fill="hold">
                                          <p:stCondLst>
                                            <p:cond delay="0"/>
                                          </p:stCondLst>
                                        </p:cTn>
                                        <p:tgtEl>
                                          <p:spTgt spid="200714"/>
                                        </p:tgtEl>
                                        <p:attrNameLst>
                                          <p:attrName>style.visibility</p:attrName>
                                        </p:attrNameLst>
                                      </p:cBhvr>
                                      <p:to>
                                        <p:strVal val="visible"/>
                                      </p:to>
                                    </p:set>
                                    <p:animEffect transition="in" filter="slide(fromRight)">
                                      <p:cBhvr>
                                        <p:cTn id="11" dur="1000"/>
                                        <p:tgtEl>
                                          <p:spTgt spid="200714"/>
                                        </p:tgtEl>
                                      </p:cBhvr>
                                    </p:animEffect>
                                  </p:childTnLst>
                                </p:cTn>
                              </p:par>
                            </p:childTnLst>
                          </p:cTn>
                        </p:par>
                        <p:par>
                          <p:cTn id="12" fill="hold" nodeType="afterGroup">
                            <p:stCondLst>
                              <p:cond delay="1500"/>
                            </p:stCondLst>
                            <p:childTnLst>
                              <p:par>
                                <p:cTn id="13" presetID="10" presetClass="entr" presetSubtype="0" fill="hold" nodeType="afterEffect">
                                  <p:stCondLst>
                                    <p:cond delay="0"/>
                                  </p:stCondLst>
                                  <p:childTnLst>
                                    <p:set>
                                      <p:cBhvr>
                                        <p:cTn id="14" dur="1" fill="hold">
                                          <p:stCondLst>
                                            <p:cond delay="0"/>
                                          </p:stCondLst>
                                        </p:cTn>
                                        <p:tgtEl>
                                          <p:spTgt spid="200709"/>
                                        </p:tgtEl>
                                        <p:attrNameLst>
                                          <p:attrName>style.visibility</p:attrName>
                                        </p:attrNameLst>
                                      </p:cBhvr>
                                      <p:to>
                                        <p:strVal val="visible"/>
                                      </p:to>
                                    </p:set>
                                    <p:animEffect transition="in" filter="fade">
                                      <p:cBhvr>
                                        <p:cTn id="15" dur="1000"/>
                                        <p:tgtEl>
                                          <p:spTgt spid="200709"/>
                                        </p:tgtEl>
                                      </p:cBhvr>
                                    </p:animEffect>
                                  </p:childTnLst>
                                </p:cTn>
                              </p:par>
                            </p:childTnLst>
                          </p:cTn>
                        </p:par>
                        <p:par>
                          <p:cTn id="16" fill="hold" nodeType="afterGroup">
                            <p:stCondLst>
                              <p:cond delay="2500"/>
                            </p:stCondLst>
                            <p:childTnLst>
                              <p:par>
                                <p:cTn id="17" presetID="35" presetClass="entr" presetSubtype="0" fill="hold" nodeType="afterEffect">
                                  <p:stCondLst>
                                    <p:cond delay="0"/>
                                  </p:stCondLst>
                                  <p:childTnLst>
                                    <p:set>
                                      <p:cBhvr>
                                        <p:cTn id="18" dur="1" fill="hold">
                                          <p:stCondLst>
                                            <p:cond delay="0"/>
                                          </p:stCondLst>
                                        </p:cTn>
                                        <p:tgtEl>
                                          <p:spTgt spid="200711"/>
                                        </p:tgtEl>
                                        <p:attrNameLst>
                                          <p:attrName>style.visibility</p:attrName>
                                        </p:attrNameLst>
                                      </p:cBhvr>
                                      <p:to>
                                        <p:strVal val="visible"/>
                                      </p:to>
                                    </p:set>
                                    <p:animEffect transition="in" filter="fade">
                                      <p:cBhvr>
                                        <p:cTn id="19" dur="1000"/>
                                        <p:tgtEl>
                                          <p:spTgt spid="200711"/>
                                        </p:tgtEl>
                                      </p:cBhvr>
                                    </p:animEffect>
                                    <p:anim calcmode="lin" valueType="num">
                                      <p:cBhvr>
                                        <p:cTn id="20" dur="1000" fill="hold"/>
                                        <p:tgtEl>
                                          <p:spTgt spid="200711"/>
                                        </p:tgtEl>
                                        <p:attrNameLst>
                                          <p:attrName>style.rotation</p:attrName>
                                        </p:attrNameLst>
                                      </p:cBhvr>
                                      <p:tavLst>
                                        <p:tav tm="0">
                                          <p:val>
                                            <p:fltVal val="720"/>
                                          </p:val>
                                        </p:tav>
                                        <p:tav tm="100000">
                                          <p:val>
                                            <p:fltVal val="0"/>
                                          </p:val>
                                        </p:tav>
                                      </p:tavLst>
                                    </p:anim>
                                    <p:anim calcmode="lin" valueType="num">
                                      <p:cBhvr>
                                        <p:cTn id="21" dur="1000" fill="hold"/>
                                        <p:tgtEl>
                                          <p:spTgt spid="200711"/>
                                        </p:tgtEl>
                                        <p:attrNameLst>
                                          <p:attrName>ppt_h</p:attrName>
                                        </p:attrNameLst>
                                      </p:cBhvr>
                                      <p:tavLst>
                                        <p:tav tm="0">
                                          <p:val>
                                            <p:fltVal val="0"/>
                                          </p:val>
                                        </p:tav>
                                        <p:tav tm="100000">
                                          <p:val>
                                            <p:strVal val="#ppt_h"/>
                                          </p:val>
                                        </p:tav>
                                      </p:tavLst>
                                    </p:anim>
                                    <p:anim calcmode="lin" valueType="num">
                                      <p:cBhvr>
                                        <p:cTn id="22" dur="1000" fill="hold"/>
                                        <p:tgtEl>
                                          <p:spTgt spid="200711"/>
                                        </p:tgtEl>
                                        <p:attrNameLst>
                                          <p:attrName>ppt_w</p:attrName>
                                        </p:attrNameLst>
                                      </p:cBhvr>
                                      <p:tavLst>
                                        <p:tav tm="0">
                                          <p:val>
                                            <p:fltVal val="0"/>
                                          </p:val>
                                        </p:tav>
                                        <p:tav tm="100000">
                                          <p:val>
                                            <p:strVal val="#ppt_w"/>
                                          </p:val>
                                        </p:tav>
                                      </p:tavLst>
                                    </p:anim>
                                  </p:childTnLst>
                                </p:cTn>
                              </p:par>
                            </p:childTnLst>
                          </p:cTn>
                        </p:par>
                        <p:par>
                          <p:cTn id="23" fill="hold" nodeType="afterGroup">
                            <p:stCondLst>
                              <p:cond delay="3500"/>
                            </p:stCondLst>
                            <p:childTnLst>
                              <p:par>
                                <p:cTn id="24" presetID="22" presetClass="entr" presetSubtype="4" fill="hold" nodeType="afterEffect">
                                  <p:stCondLst>
                                    <p:cond delay="0"/>
                                  </p:stCondLst>
                                  <p:childTnLst>
                                    <p:set>
                                      <p:cBhvr>
                                        <p:cTn id="25" dur="1" fill="hold">
                                          <p:stCondLst>
                                            <p:cond delay="0"/>
                                          </p:stCondLst>
                                        </p:cTn>
                                        <p:tgtEl>
                                          <p:spTgt spid="200717"/>
                                        </p:tgtEl>
                                        <p:attrNameLst>
                                          <p:attrName>style.visibility</p:attrName>
                                        </p:attrNameLst>
                                      </p:cBhvr>
                                      <p:to>
                                        <p:strVal val="visible"/>
                                      </p:to>
                                    </p:set>
                                    <p:animEffect transition="in" filter="wipe(down)">
                                      <p:cBhvr>
                                        <p:cTn id="26" dur="1000"/>
                                        <p:tgtEl>
                                          <p:spTgt spid="2007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sz="quarter"/>
          </p:nvPr>
        </p:nvSpPr>
        <p:spPr/>
        <p:txBody>
          <a:bodyPr/>
          <a:lstStyle/>
          <a:p>
            <a:endParaRPr lang="en-US"/>
          </a:p>
        </p:txBody>
      </p:sp>
      <p:sp>
        <p:nvSpPr>
          <p:cNvPr id="3" name="Content Placeholder 2"/>
          <p:cNvSpPr>
            <a:spLocks noGrp="1"/>
          </p:cNvSpPr>
          <p:nvPr>
            <p:ph sz="quarter" idx="1"/>
          </p:nvPr>
        </p:nvSpPr>
        <p:spPr/>
        <p:txBody>
          <a:bodyPr/>
          <a:lstStyle/>
          <a:p>
            <a:endParaRPr lang="en-US"/>
          </a:p>
        </p:txBody>
      </p:sp>
      <p:sp>
        <p:nvSpPr>
          <p:cNvPr id="4" name="Content Placeholder 3"/>
          <p:cNvSpPr>
            <a:spLocks noGrp="1"/>
          </p:cNvSpPr>
          <p:nvPr>
            <p:ph sz="quarter" idx="2"/>
          </p:nvPr>
        </p:nvSpPr>
        <p:spPr/>
        <p:txBody>
          <a:bodyPr/>
          <a:lstStyle/>
          <a:p>
            <a:endParaRPr lang="en-US"/>
          </a:p>
        </p:txBody>
      </p:sp>
      <p:sp>
        <p:nvSpPr>
          <p:cNvPr id="5" name="Content Placeholder 4"/>
          <p:cNvSpPr>
            <a:spLocks noGrp="1"/>
          </p:cNvSpPr>
          <p:nvPr>
            <p:ph sz="quarter" idx="3"/>
          </p:nvPr>
        </p:nvSpPr>
        <p:spPr/>
        <p:txBody>
          <a:bodyPr/>
          <a:lstStyle/>
          <a:p>
            <a:endParaRPr lang="en-US"/>
          </a:p>
        </p:txBody>
      </p:sp>
      <p:sp>
        <p:nvSpPr>
          <p:cNvPr id="6" name="Content Placeholder 5"/>
          <p:cNvSpPr>
            <a:spLocks noGrp="1"/>
          </p:cNvSpPr>
          <p:nvPr>
            <p:ph sz="quarter" idx="4"/>
          </p:nvPr>
        </p:nvSpPr>
        <p:spPr/>
        <p:txBody>
          <a:bodyPr/>
          <a:lstStyle/>
          <a:p>
            <a:endParaRPr lang="en-US"/>
          </a:p>
        </p:txBody>
      </p:sp>
      <p:pic>
        <p:nvPicPr>
          <p:cNvPr id="1026" name="Picture 2" descr="File:Spanish flu death chart.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1946" y="110670"/>
            <a:ext cx="8839654" cy="67392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5262763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381000" y="228600"/>
            <a:ext cx="7772400" cy="1143000"/>
          </a:xfrm>
        </p:spPr>
        <p:txBody>
          <a:bodyPr>
            <a:normAutofit/>
          </a:bodyPr>
          <a:lstStyle/>
          <a:p>
            <a:pPr eaLnBrk="1" hangingPunct="1"/>
            <a:r>
              <a:rPr lang="en-US" dirty="0" smtClean="0"/>
              <a:t>Germany Collapses</a:t>
            </a:r>
          </a:p>
        </p:txBody>
      </p:sp>
      <p:sp>
        <p:nvSpPr>
          <p:cNvPr id="7171" name="Rectangle 3"/>
          <p:cNvSpPr>
            <a:spLocks noGrp="1" noChangeArrowheads="1"/>
          </p:cNvSpPr>
          <p:nvPr>
            <p:ph type="body" sz="half" idx="1"/>
          </p:nvPr>
        </p:nvSpPr>
        <p:spPr>
          <a:xfrm>
            <a:off x="304800" y="1295400"/>
            <a:ext cx="5105400" cy="5562600"/>
          </a:xfrm>
        </p:spPr>
        <p:txBody>
          <a:bodyPr>
            <a:normAutofit/>
          </a:bodyPr>
          <a:lstStyle/>
          <a:p>
            <a:pPr eaLnBrk="1" hangingPunct="1"/>
            <a:r>
              <a:rPr lang="en-US" sz="2400" b="1" dirty="0" smtClean="0"/>
              <a:t>Nov. 3, 1918: </a:t>
            </a:r>
          </a:p>
          <a:p>
            <a:pPr lvl="1"/>
            <a:r>
              <a:rPr lang="en-US" sz="2000" dirty="0" smtClean="0"/>
              <a:t>Austria-Hungary surrenders</a:t>
            </a:r>
          </a:p>
          <a:p>
            <a:pPr eaLnBrk="1" hangingPunct="1"/>
            <a:endParaRPr lang="en-US" sz="2400" dirty="0" smtClean="0"/>
          </a:p>
          <a:p>
            <a:pPr eaLnBrk="1" hangingPunct="1"/>
            <a:r>
              <a:rPr lang="en-US" sz="2400" b="1" dirty="0" smtClean="0"/>
              <a:t>Germans begin to rebel</a:t>
            </a:r>
          </a:p>
          <a:p>
            <a:pPr lvl="1"/>
            <a:r>
              <a:rPr lang="en-US" sz="2000" dirty="0" smtClean="0">
                <a:sym typeface="Wingdings" pitchFamily="2" charset="2"/>
              </a:rPr>
              <a:t>Too exhausted to fight</a:t>
            </a:r>
          </a:p>
          <a:p>
            <a:pPr lvl="1">
              <a:buNone/>
            </a:pPr>
            <a:endParaRPr lang="en-US" sz="2000" dirty="0" smtClean="0"/>
          </a:p>
          <a:p>
            <a:pPr eaLnBrk="1" hangingPunct="1"/>
            <a:r>
              <a:rPr lang="en-US" sz="2400" b="1" dirty="0" smtClean="0"/>
              <a:t>Nov. 9 1918</a:t>
            </a:r>
          </a:p>
          <a:p>
            <a:pPr lvl="1"/>
            <a:r>
              <a:rPr lang="en-US" sz="2000" dirty="0" smtClean="0"/>
              <a:t>Socialist leaders seize Berlin</a:t>
            </a:r>
          </a:p>
          <a:p>
            <a:pPr lvl="1"/>
            <a:r>
              <a:rPr lang="en-US" sz="2000" dirty="0" smtClean="0"/>
              <a:t>Kaiser gives up throne</a:t>
            </a:r>
          </a:p>
          <a:p>
            <a:pPr eaLnBrk="1" hangingPunct="1"/>
            <a:endParaRPr lang="en-US" sz="2400" dirty="0" smtClean="0"/>
          </a:p>
          <a:p>
            <a:pPr eaLnBrk="1" hangingPunct="1"/>
            <a:r>
              <a:rPr lang="en-US" sz="2400" b="1" dirty="0" smtClean="0">
                <a:solidFill>
                  <a:srgbClr val="C00000"/>
                </a:solidFill>
              </a:rPr>
              <a:t>Armistice </a:t>
            </a:r>
            <a:r>
              <a:rPr lang="en-US" sz="2400" b="1" dirty="0" smtClean="0"/>
              <a:t>- ceasefire</a:t>
            </a:r>
          </a:p>
          <a:p>
            <a:pPr lvl="1"/>
            <a:r>
              <a:rPr lang="en-US" sz="2000" dirty="0" smtClean="0"/>
              <a:t>Nov. 11 at 11pm. </a:t>
            </a:r>
          </a:p>
        </p:txBody>
      </p:sp>
      <p:pic>
        <p:nvPicPr>
          <p:cNvPr id="7172" name="Picture 5" descr="NYTimes-Page1-11-11-1918"/>
          <p:cNvPicPr>
            <a:picLocks noGrp="1" noChangeAspect="1" noChangeArrowheads="1"/>
          </p:cNvPicPr>
          <p:nvPr>
            <p:ph type="clipArt" sz="half" idx="2"/>
          </p:nvPr>
        </p:nvPicPr>
        <p:blipFill>
          <a:blip r:embed="rId3" cstate="print"/>
          <a:stretch>
            <a:fillRect/>
          </a:stretch>
        </p:blipFill>
        <p:spPr>
          <a:xfrm>
            <a:off x="4495800" y="1295400"/>
            <a:ext cx="4218275" cy="5334000"/>
          </a:xfrm>
          <a:noFill/>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685800" y="0"/>
            <a:ext cx="7772400" cy="1143000"/>
          </a:xfrm>
        </p:spPr>
        <p:txBody>
          <a:bodyPr/>
          <a:lstStyle/>
          <a:p>
            <a:pPr eaLnBrk="1" hangingPunct="1"/>
            <a:r>
              <a:rPr lang="en-US" dirty="0" smtClean="0"/>
              <a:t>“The war to end all wars?”</a:t>
            </a:r>
          </a:p>
        </p:txBody>
      </p:sp>
      <p:sp>
        <p:nvSpPr>
          <p:cNvPr id="8195" name="Rectangle 3"/>
          <p:cNvSpPr>
            <a:spLocks noGrp="1" noChangeArrowheads="1"/>
          </p:cNvSpPr>
          <p:nvPr>
            <p:ph type="body" sz="half" idx="1"/>
          </p:nvPr>
        </p:nvSpPr>
        <p:spPr>
          <a:xfrm>
            <a:off x="304800" y="1524000"/>
            <a:ext cx="4572000" cy="5334000"/>
          </a:xfrm>
        </p:spPr>
        <p:txBody>
          <a:bodyPr/>
          <a:lstStyle/>
          <a:p>
            <a:pPr eaLnBrk="1" hangingPunct="1"/>
            <a:r>
              <a:rPr lang="en-US" sz="2800" dirty="0" smtClean="0"/>
              <a:t>Nations Involved – 30</a:t>
            </a:r>
          </a:p>
          <a:p>
            <a:pPr eaLnBrk="1" hangingPunct="1"/>
            <a:endParaRPr lang="en-US" sz="2800" dirty="0" smtClean="0"/>
          </a:p>
          <a:p>
            <a:pPr eaLnBrk="1" hangingPunct="1"/>
            <a:r>
              <a:rPr lang="en-US" sz="2800" dirty="0" smtClean="0"/>
              <a:t>Deaths - 26 million</a:t>
            </a:r>
          </a:p>
          <a:p>
            <a:pPr eaLnBrk="1" hangingPunct="1"/>
            <a:endParaRPr lang="en-US" sz="2800" dirty="0" smtClean="0"/>
          </a:p>
          <a:p>
            <a:pPr eaLnBrk="1" hangingPunct="1"/>
            <a:r>
              <a:rPr lang="en-US" sz="2800" dirty="0" smtClean="0"/>
              <a:t>Injuries – 20 million</a:t>
            </a:r>
          </a:p>
          <a:p>
            <a:pPr eaLnBrk="1" hangingPunct="1"/>
            <a:endParaRPr lang="en-US" sz="2800" dirty="0" smtClean="0"/>
          </a:p>
          <a:p>
            <a:pPr eaLnBrk="1" hangingPunct="1"/>
            <a:r>
              <a:rPr lang="en-US" sz="2800" dirty="0" smtClean="0"/>
              <a:t>Refugees - 10 million</a:t>
            </a:r>
          </a:p>
          <a:p>
            <a:pPr eaLnBrk="1" hangingPunct="1"/>
            <a:endParaRPr lang="en-US" sz="2800" dirty="0" smtClean="0"/>
          </a:p>
          <a:p>
            <a:pPr eaLnBrk="1" hangingPunct="1"/>
            <a:r>
              <a:rPr lang="en-US" sz="2800" dirty="0" smtClean="0"/>
              <a:t>Estimated cost – </a:t>
            </a:r>
          </a:p>
          <a:p>
            <a:pPr lvl="1"/>
            <a:r>
              <a:rPr lang="en-US" dirty="0" smtClean="0"/>
              <a:t>$350,000,000</a:t>
            </a:r>
          </a:p>
        </p:txBody>
      </p:sp>
      <p:pic>
        <p:nvPicPr>
          <p:cNvPr id="8196" name="Picture 4" descr="NYTimes-Page1-11-11-1918"/>
          <p:cNvPicPr>
            <a:picLocks noGrp="1" noChangeAspect="1" noChangeArrowheads="1"/>
          </p:cNvPicPr>
          <p:nvPr>
            <p:ph type="clipArt" sz="half" idx="2"/>
          </p:nvPr>
        </p:nvPicPr>
        <p:blipFill>
          <a:blip r:embed="rId3" cstate="print"/>
          <a:stretch>
            <a:fillRect/>
          </a:stretch>
        </p:blipFill>
        <p:spPr>
          <a:xfrm>
            <a:off x="4495799" y="1066800"/>
            <a:ext cx="4459319" cy="5638800"/>
          </a:xfrm>
          <a:noFill/>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1"/>
          <p:cNvSpPr>
            <a:spLocks noChangeArrowheads="1"/>
          </p:cNvSpPr>
          <p:nvPr/>
        </p:nvSpPr>
        <p:spPr bwMode="auto">
          <a:xfrm>
            <a:off x="685800" y="1600200"/>
            <a:ext cx="7848600" cy="4791075"/>
          </a:xfrm>
          <a:prstGeom prst="rect">
            <a:avLst/>
          </a:prstGeom>
          <a:noFill/>
          <a:ln w="9525">
            <a:noFill/>
            <a:miter lim="800000"/>
            <a:headEnd/>
            <a:tailEnd/>
          </a:ln>
        </p:spPr>
        <p:txBody>
          <a:bodyPr>
            <a:spAutoFit/>
          </a:bodyPr>
          <a:lstStyle/>
          <a:p>
            <a:r>
              <a:rPr lang="en-US" sz="1800" b="1" dirty="0">
                <a:latin typeface="Calibri" pitchFamily="34" charset="0"/>
              </a:rPr>
              <a:t>                                  </a:t>
            </a:r>
            <a:r>
              <a:rPr lang="en-US" sz="2000" b="1" dirty="0">
                <a:latin typeface="Calibri" pitchFamily="34" charset="0"/>
              </a:rPr>
              <a:t>Mobilized</a:t>
            </a:r>
            <a:r>
              <a:rPr lang="en-US" sz="2000" dirty="0">
                <a:latin typeface="Calibri" pitchFamily="34" charset="0"/>
              </a:rPr>
              <a:t>            </a:t>
            </a:r>
            <a:r>
              <a:rPr lang="en-US" sz="2000" b="1" dirty="0">
                <a:latin typeface="Calibri" pitchFamily="34" charset="0"/>
              </a:rPr>
              <a:t>Dead</a:t>
            </a:r>
            <a:r>
              <a:rPr lang="en-US" sz="2000" dirty="0">
                <a:latin typeface="Calibri" pitchFamily="34" charset="0"/>
              </a:rPr>
              <a:t>             </a:t>
            </a:r>
            <a:r>
              <a:rPr lang="en-US" sz="2000" b="1" dirty="0">
                <a:latin typeface="Calibri" pitchFamily="34" charset="0"/>
              </a:rPr>
              <a:t>Wounded</a:t>
            </a:r>
            <a:r>
              <a:rPr lang="en-US" sz="2000" dirty="0">
                <a:latin typeface="Calibri" pitchFamily="34" charset="0"/>
              </a:rPr>
              <a:t>      </a:t>
            </a:r>
            <a:r>
              <a:rPr lang="en-US" sz="2000" b="1" dirty="0">
                <a:latin typeface="Calibri" pitchFamily="34" charset="0"/>
              </a:rPr>
              <a:t>Missing/POW</a:t>
            </a:r>
            <a:r>
              <a:rPr lang="en-US" sz="1800" dirty="0">
                <a:latin typeface="Calibri" pitchFamily="34" charset="0"/>
              </a:rPr>
              <a:t> </a:t>
            </a:r>
          </a:p>
          <a:p>
            <a:r>
              <a:rPr lang="en-US" sz="1800" b="1" dirty="0">
                <a:latin typeface="Calibri" pitchFamily="34" charset="0"/>
              </a:rPr>
              <a:t>Russia</a:t>
            </a:r>
            <a:r>
              <a:rPr lang="en-US" sz="1800" dirty="0">
                <a:latin typeface="Calibri" pitchFamily="34" charset="0"/>
              </a:rPr>
              <a:t>                       12,000,000             1,700,000       4,950,000             2,500,000 </a:t>
            </a:r>
          </a:p>
          <a:p>
            <a:r>
              <a:rPr lang="en-US" sz="1800" b="1" dirty="0">
                <a:solidFill>
                  <a:schemeClr val="accent2">
                    <a:lumMod val="50000"/>
                  </a:schemeClr>
                </a:solidFill>
                <a:latin typeface="Calibri" pitchFamily="34" charset="0"/>
              </a:rPr>
              <a:t>Germany</a:t>
            </a:r>
            <a:r>
              <a:rPr lang="en-US" sz="1800" dirty="0">
                <a:solidFill>
                  <a:schemeClr val="accent2">
                    <a:lumMod val="50000"/>
                  </a:schemeClr>
                </a:solidFill>
                <a:latin typeface="Calibri" pitchFamily="34" charset="0"/>
              </a:rPr>
              <a:t>                 </a:t>
            </a:r>
            <a:r>
              <a:rPr lang="en-US" sz="1800" b="1" dirty="0">
                <a:solidFill>
                  <a:schemeClr val="accent2">
                    <a:lumMod val="50000"/>
                  </a:schemeClr>
                </a:solidFill>
                <a:latin typeface="Calibri" pitchFamily="34" charset="0"/>
              </a:rPr>
              <a:t>11,000,000              1,773,700      4,216,058              1,152,800</a:t>
            </a:r>
            <a:r>
              <a:rPr lang="en-US" sz="1800" dirty="0">
                <a:latin typeface="Calibri" pitchFamily="34" charset="0"/>
              </a:rPr>
              <a:t> </a:t>
            </a:r>
          </a:p>
          <a:p>
            <a:r>
              <a:rPr lang="en-US" sz="1800" b="1" dirty="0">
                <a:latin typeface="Calibri" pitchFamily="34" charset="0"/>
              </a:rPr>
              <a:t>Great Britain</a:t>
            </a:r>
            <a:r>
              <a:rPr lang="en-US" sz="1800" dirty="0">
                <a:latin typeface="Calibri" pitchFamily="34" charset="0"/>
              </a:rPr>
              <a:t>            8,904,467               908,371          2,090,212             191,652 </a:t>
            </a:r>
          </a:p>
          <a:p>
            <a:r>
              <a:rPr lang="en-US" sz="1800" b="1" dirty="0">
                <a:solidFill>
                  <a:schemeClr val="accent2">
                    <a:lumMod val="50000"/>
                  </a:schemeClr>
                </a:solidFill>
                <a:latin typeface="Calibri" pitchFamily="34" charset="0"/>
              </a:rPr>
              <a:t>France</a:t>
            </a:r>
            <a:r>
              <a:rPr lang="en-US" sz="1800" dirty="0">
                <a:solidFill>
                  <a:schemeClr val="accent2">
                    <a:lumMod val="50000"/>
                  </a:schemeClr>
                </a:solidFill>
                <a:latin typeface="Calibri" pitchFamily="34" charset="0"/>
              </a:rPr>
              <a:t>                       </a:t>
            </a:r>
            <a:r>
              <a:rPr lang="en-US" sz="1800" b="1" dirty="0">
                <a:solidFill>
                  <a:schemeClr val="accent2">
                    <a:lumMod val="50000"/>
                  </a:schemeClr>
                </a:solidFill>
                <a:latin typeface="Calibri" pitchFamily="34" charset="0"/>
              </a:rPr>
              <a:t>8,410,000               1,375,800       3,266,000             537,000</a:t>
            </a:r>
            <a:r>
              <a:rPr lang="en-US" sz="1800" dirty="0">
                <a:solidFill>
                  <a:schemeClr val="accent2">
                    <a:lumMod val="50000"/>
                  </a:schemeClr>
                </a:solidFill>
                <a:latin typeface="Calibri" pitchFamily="34" charset="0"/>
              </a:rPr>
              <a:t> </a:t>
            </a:r>
          </a:p>
          <a:p>
            <a:r>
              <a:rPr lang="en-US" sz="1800" b="1" dirty="0">
                <a:latin typeface="Calibri" pitchFamily="34" charset="0"/>
              </a:rPr>
              <a:t>Austria-Hungary</a:t>
            </a:r>
            <a:r>
              <a:rPr lang="en-US" sz="1800" dirty="0">
                <a:latin typeface="Calibri" pitchFamily="34" charset="0"/>
              </a:rPr>
              <a:t>      7,800,000               1,200,000      3,620,000             2,200,000 </a:t>
            </a:r>
          </a:p>
          <a:p>
            <a:r>
              <a:rPr lang="en-US" sz="1800" b="1" dirty="0">
                <a:solidFill>
                  <a:schemeClr val="accent2">
                    <a:lumMod val="50000"/>
                  </a:schemeClr>
                </a:solidFill>
                <a:latin typeface="Calibri" pitchFamily="34" charset="0"/>
              </a:rPr>
              <a:t>Italy</a:t>
            </a:r>
            <a:r>
              <a:rPr lang="en-US" sz="1800" dirty="0">
                <a:solidFill>
                  <a:schemeClr val="accent2">
                    <a:lumMod val="50000"/>
                  </a:schemeClr>
                </a:solidFill>
                <a:latin typeface="Calibri" pitchFamily="34" charset="0"/>
              </a:rPr>
              <a:t>                            </a:t>
            </a:r>
            <a:r>
              <a:rPr lang="en-US" sz="1800" b="1" dirty="0">
                <a:solidFill>
                  <a:schemeClr val="accent2">
                    <a:lumMod val="50000"/>
                  </a:schemeClr>
                </a:solidFill>
                <a:latin typeface="Calibri" pitchFamily="34" charset="0"/>
              </a:rPr>
              <a:t>5,615,000              650,000          947,000                600,000</a:t>
            </a:r>
            <a:r>
              <a:rPr lang="en-US" sz="1800" dirty="0">
                <a:solidFill>
                  <a:schemeClr val="accent2">
                    <a:lumMod val="50000"/>
                  </a:schemeClr>
                </a:solidFill>
                <a:latin typeface="Calibri" pitchFamily="34" charset="0"/>
              </a:rPr>
              <a:t> </a:t>
            </a:r>
          </a:p>
          <a:p>
            <a:r>
              <a:rPr lang="en-US" sz="1800" b="1" dirty="0">
                <a:latin typeface="Calibri" pitchFamily="34" charset="0"/>
              </a:rPr>
              <a:t>US</a:t>
            </a:r>
            <a:r>
              <a:rPr lang="en-US" sz="1800" dirty="0">
                <a:latin typeface="Calibri" pitchFamily="34" charset="0"/>
              </a:rPr>
              <a:t>                               4,355,000              126,000          234,300                4,526 </a:t>
            </a:r>
          </a:p>
          <a:p>
            <a:r>
              <a:rPr lang="en-US" sz="1800" b="1" dirty="0">
                <a:solidFill>
                  <a:schemeClr val="accent2">
                    <a:lumMod val="50000"/>
                  </a:schemeClr>
                </a:solidFill>
                <a:latin typeface="Calibri" pitchFamily="34" charset="0"/>
              </a:rPr>
              <a:t>Turkey</a:t>
            </a:r>
            <a:r>
              <a:rPr lang="en-US" sz="1800" dirty="0">
                <a:solidFill>
                  <a:schemeClr val="accent2">
                    <a:lumMod val="50000"/>
                  </a:schemeClr>
                </a:solidFill>
                <a:latin typeface="Calibri" pitchFamily="34" charset="0"/>
              </a:rPr>
              <a:t>                        </a:t>
            </a:r>
            <a:r>
              <a:rPr lang="en-US" sz="1800" b="1" dirty="0">
                <a:solidFill>
                  <a:schemeClr val="accent2">
                    <a:lumMod val="50000"/>
                  </a:schemeClr>
                </a:solidFill>
                <a:latin typeface="Calibri" pitchFamily="34" charset="0"/>
              </a:rPr>
              <a:t>2,850,000              325,000          400,000                250,000</a:t>
            </a:r>
            <a:r>
              <a:rPr lang="en-US" sz="1800" dirty="0">
                <a:solidFill>
                  <a:schemeClr val="accent2">
                    <a:lumMod val="50000"/>
                  </a:schemeClr>
                </a:solidFill>
                <a:latin typeface="Calibri" pitchFamily="34" charset="0"/>
              </a:rPr>
              <a:t> </a:t>
            </a:r>
          </a:p>
          <a:p>
            <a:r>
              <a:rPr lang="en-US" sz="1800" b="1" dirty="0">
                <a:latin typeface="Calibri" pitchFamily="34" charset="0"/>
              </a:rPr>
              <a:t>Bulgaria</a:t>
            </a:r>
            <a:r>
              <a:rPr lang="en-US" sz="1800" dirty="0">
                <a:latin typeface="Calibri" pitchFamily="34" charset="0"/>
              </a:rPr>
              <a:t>                     1,200,000              87,500             152,390               27,029 </a:t>
            </a:r>
          </a:p>
          <a:p>
            <a:r>
              <a:rPr lang="en-US" sz="1800" b="1" dirty="0">
                <a:solidFill>
                  <a:schemeClr val="accent2">
                    <a:lumMod val="50000"/>
                  </a:schemeClr>
                </a:solidFill>
                <a:latin typeface="Calibri" pitchFamily="34" charset="0"/>
              </a:rPr>
              <a:t>Japan</a:t>
            </a:r>
            <a:r>
              <a:rPr lang="en-US" sz="1800" dirty="0">
                <a:solidFill>
                  <a:schemeClr val="accent2">
                    <a:lumMod val="50000"/>
                  </a:schemeClr>
                </a:solidFill>
                <a:latin typeface="Calibri" pitchFamily="34" charset="0"/>
              </a:rPr>
              <a:t>                          </a:t>
            </a:r>
            <a:r>
              <a:rPr lang="en-US" sz="1800" b="1" dirty="0">
                <a:solidFill>
                  <a:schemeClr val="accent2">
                    <a:lumMod val="50000"/>
                  </a:schemeClr>
                </a:solidFill>
                <a:latin typeface="Calibri" pitchFamily="34" charset="0"/>
              </a:rPr>
              <a:t>800,000                 300                  907                       3</a:t>
            </a:r>
            <a:r>
              <a:rPr lang="en-US" sz="1800" dirty="0">
                <a:solidFill>
                  <a:schemeClr val="accent2">
                    <a:lumMod val="50000"/>
                  </a:schemeClr>
                </a:solidFill>
                <a:latin typeface="Calibri" pitchFamily="34" charset="0"/>
              </a:rPr>
              <a:t> </a:t>
            </a:r>
          </a:p>
          <a:p>
            <a:r>
              <a:rPr lang="en-US" sz="1800" b="1" dirty="0">
                <a:latin typeface="Calibri" pitchFamily="34" charset="0"/>
              </a:rPr>
              <a:t>Romania</a:t>
            </a:r>
            <a:r>
              <a:rPr lang="en-US" sz="1800" dirty="0">
                <a:latin typeface="Calibri" pitchFamily="34" charset="0"/>
              </a:rPr>
              <a:t>                    750,000                  335,706          120,000               80,000 </a:t>
            </a:r>
          </a:p>
          <a:p>
            <a:r>
              <a:rPr lang="en-US" sz="1800" b="1" dirty="0">
                <a:solidFill>
                  <a:schemeClr val="accent2">
                    <a:lumMod val="50000"/>
                  </a:schemeClr>
                </a:solidFill>
                <a:latin typeface="Calibri" pitchFamily="34" charset="0"/>
              </a:rPr>
              <a:t>Serbia</a:t>
            </a:r>
            <a:r>
              <a:rPr lang="en-US" sz="1800" dirty="0">
                <a:solidFill>
                  <a:schemeClr val="accent2">
                    <a:lumMod val="50000"/>
                  </a:schemeClr>
                </a:solidFill>
                <a:latin typeface="Calibri" pitchFamily="34" charset="0"/>
              </a:rPr>
              <a:t>                        </a:t>
            </a:r>
            <a:r>
              <a:rPr lang="en-US" sz="1800" b="1" dirty="0">
                <a:solidFill>
                  <a:schemeClr val="accent2">
                    <a:lumMod val="50000"/>
                  </a:schemeClr>
                </a:solidFill>
                <a:latin typeface="Calibri" pitchFamily="34" charset="0"/>
              </a:rPr>
              <a:t>707,343                   45,000            133,148              152,958</a:t>
            </a:r>
            <a:r>
              <a:rPr lang="en-US" sz="1800" dirty="0">
                <a:solidFill>
                  <a:schemeClr val="accent2">
                    <a:lumMod val="50000"/>
                  </a:schemeClr>
                </a:solidFill>
                <a:latin typeface="Calibri" pitchFamily="34" charset="0"/>
              </a:rPr>
              <a:t> </a:t>
            </a:r>
          </a:p>
          <a:p>
            <a:r>
              <a:rPr lang="en-US" sz="1800" b="1" dirty="0">
                <a:latin typeface="Calibri" pitchFamily="34" charset="0"/>
              </a:rPr>
              <a:t>Belgium</a:t>
            </a:r>
            <a:r>
              <a:rPr lang="en-US" sz="1800" dirty="0">
                <a:latin typeface="Calibri" pitchFamily="34" charset="0"/>
              </a:rPr>
              <a:t>                     267,000                  13,716             44,686                34,659 </a:t>
            </a:r>
          </a:p>
          <a:p>
            <a:r>
              <a:rPr lang="en-US" sz="1800" b="1" dirty="0">
                <a:solidFill>
                  <a:schemeClr val="accent2">
                    <a:lumMod val="50000"/>
                  </a:schemeClr>
                </a:solidFill>
                <a:latin typeface="Calibri" pitchFamily="34" charset="0"/>
              </a:rPr>
              <a:t>Greece</a:t>
            </a:r>
            <a:r>
              <a:rPr lang="en-US" sz="1800" dirty="0">
                <a:solidFill>
                  <a:schemeClr val="accent2">
                    <a:lumMod val="50000"/>
                  </a:schemeClr>
                </a:solidFill>
                <a:latin typeface="Calibri" pitchFamily="34" charset="0"/>
              </a:rPr>
              <a:t>                       </a:t>
            </a:r>
            <a:r>
              <a:rPr lang="en-US" sz="1800" b="1" dirty="0">
                <a:solidFill>
                  <a:schemeClr val="accent2">
                    <a:lumMod val="50000"/>
                  </a:schemeClr>
                </a:solidFill>
                <a:latin typeface="Calibri" pitchFamily="34" charset="0"/>
              </a:rPr>
              <a:t>230,000                  5,000               21,000                1,000</a:t>
            </a:r>
            <a:r>
              <a:rPr lang="en-US" sz="1800" dirty="0">
                <a:solidFill>
                  <a:schemeClr val="accent2">
                    <a:lumMod val="50000"/>
                  </a:schemeClr>
                </a:solidFill>
                <a:latin typeface="Calibri" pitchFamily="34" charset="0"/>
              </a:rPr>
              <a:t> </a:t>
            </a:r>
          </a:p>
          <a:p>
            <a:r>
              <a:rPr lang="en-US" sz="1800" b="1" dirty="0">
                <a:latin typeface="Calibri" pitchFamily="34" charset="0"/>
              </a:rPr>
              <a:t>Portugal</a:t>
            </a:r>
            <a:r>
              <a:rPr lang="en-US" sz="1800" dirty="0">
                <a:latin typeface="Calibri" pitchFamily="34" charset="0"/>
              </a:rPr>
              <a:t>                     100,000                  7,222               13,751                12,318 </a:t>
            </a:r>
          </a:p>
          <a:p>
            <a:r>
              <a:rPr lang="en-US" sz="1800" b="1" dirty="0">
                <a:solidFill>
                  <a:schemeClr val="accent2">
                    <a:lumMod val="50000"/>
                  </a:schemeClr>
                </a:solidFill>
                <a:latin typeface="Calibri" pitchFamily="34" charset="0"/>
              </a:rPr>
              <a:t>Montenegro</a:t>
            </a:r>
            <a:r>
              <a:rPr lang="en-US" sz="1800" dirty="0">
                <a:solidFill>
                  <a:schemeClr val="accent2">
                    <a:lumMod val="50000"/>
                  </a:schemeClr>
                </a:solidFill>
                <a:latin typeface="Calibri" pitchFamily="34" charset="0"/>
              </a:rPr>
              <a:t>              </a:t>
            </a:r>
            <a:r>
              <a:rPr lang="en-US" sz="1800" b="1" dirty="0">
                <a:solidFill>
                  <a:schemeClr val="accent2">
                    <a:lumMod val="50000"/>
                  </a:schemeClr>
                </a:solidFill>
                <a:latin typeface="Calibri" pitchFamily="34" charset="0"/>
              </a:rPr>
              <a:t>50,000                    3,000               10,000                7,000</a:t>
            </a:r>
            <a:r>
              <a:rPr lang="en-US" sz="1800" dirty="0">
                <a:solidFill>
                  <a:schemeClr val="accent2">
                    <a:lumMod val="50000"/>
                  </a:schemeClr>
                </a:solidFill>
                <a:latin typeface="Calibri" pitchFamily="34" charset="0"/>
              </a:rPr>
              <a:t> </a:t>
            </a:r>
          </a:p>
        </p:txBody>
      </p:sp>
      <p:sp>
        <p:nvSpPr>
          <p:cNvPr id="32771" name="Rectangle 2"/>
          <p:cNvSpPr>
            <a:spLocks noChangeArrowheads="1"/>
          </p:cNvSpPr>
          <p:nvPr/>
        </p:nvSpPr>
        <p:spPr bwMode="auto">
          <a:xfrm>
            <a:off x="685800" y="152400"/>
            <a:ext cx="7772400" cy="1600200"/>
          </a:xfrm>
          <a:prstGeom prst="rect">
            <a:avLst/>
          </a:prstGeom>
          <a:noFill/>
          <a:ln w="9525">
            <a:noFill/>
            <a:miter lim="800000"/>
            <a:headEnd/>
            <a:tailEnd/>
          </a:ln>
        </p:spPr>
        <p:txBody>
          <a:bodyPr anchor="ctr"/>
          <a:lstStyle/>
          <a:p>
            <a:pPr algn="ctr"/>
            <a:r>
              <a:rPr lang="en-US" sz="4400">
                <a:solidFill>
                  <a:schemeClr val="tx2"/>
                </a:solidFill>
              </a:rPr>
              <a:t>Final Toll of War </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304800" y="0"/>
            <a:ext cx="7772400" cy="1143000"/>
          </a:xfrm>
        </p:spPr>
        <p:txBody>
          <a:bodyPr/>
          <a:lstStyle/>
          <a:p>
            <a:pPr eaLnBrk="1" hangingPunct="1"/>
            <a:r>
              <a:rPr lang="en-US" dirty="0" smtClean="0"/>
              <a:t>The Peace Conference</a:t>
            </a:r>
          </a:p>
        </p:txBody>
      </p:sp>
      <p:sp>
        <p:nvSpPr>
          <p:cNvPr id="9219" name="Rectangle 3"/>
          <p:cNvSpPr>
            <a:spLocks noGrp="1" noChangeArrowheads="1"/>
          </p:cNvSpPr>
          <p:nvPr>
            <p:ph type="body" sz="half" idx="1"/>
          </p:nvPr>
        </p:nvSpPr>
        <p:spPr>
          <a:xfrm>
            <a:off x="152400" y="1219200"/>
            <a:ext cx="4953000" cy="5410200"/>
          </a:xfrm>
        </p:spPr>
        <p:txBody>
          <a:bodyPr>
            <a:normAutofit/>
          </a:bodyPr>
          <a:lstStyle/>
          <a:p>
            <a:r>
              <a:rPr lang="en-US" sz="2800" dirty="0" smtClean="0"/>
              <a:t>Invited - “Big </a:t>
            </a:r>
            <a:r>
              <a:rPr lang="en-US" sz="2800" dirty="0"/>
              <a:t>Four”: </a:t>
            </a:r>
          </a:p>
          <a:p>
            <a:pPr lvl="1"/>
            <a:r>
              <a:rPr lang="en-US" sz="2400" dirty="0"/>
              <a:t>Clemenceau- </a:t>
            </a:r>
            <a:r>
              <a:rPr lang="en-US" sz="2400" b="1" u="sng" dirty="0"/>
              <a:t>France</a:t>
            </a:r>
            <a:r>
              <a:rPr lang="en-US" sz="2400" dirty="0"/>
              <a:t> </a:t>
            </a:r>
          </a:p>
          <a:p>
            <a:pPr lvl="1"/>
            <a:r>
              <a:rPr lang="en-US" sz="2400" dirty="0"/>
              <a:t>George- </a:t>
            </a:r>
            <a:r>
              <a:rPr lang="en-US" sz="2400" b="1" u="sng" dirty="0"/>
              <a:t>Britain</a:t>
            </a:r>
          </a:p>
          <a:p>
            <a:pPr lvl="1"/>
            <a:r>
              <a:rPr lang="en-US" sz="2400" dirty="0"/>
              <a:t>Orlando- </a:t>
            </a:r>
            <a:r>
              <a:rPr lang="en-US" sz="2400" b="1" u="sng" dirty="0"/>
              <a:t>Italy</a:t>
            </a:r>
          </a:p>
          <a:p>
            <a:pPr lvl="1"/>
            <a:r>
              <a:rPr lang="en-US" sz="2400" dirty="0"/>
              <a:t>Wilson- </a:t>
            </a:r>
            <a:r>
              <a:rPr lang="en-US" sz="2400" b="1" u="sng" dirty="0"/>
              <a:t>United States</a:t>
            </a:r>
            <a:endParaRPr lang="en-US" sz="2400" dirty="0"/>
          </a:p>
          <a:p>
            <a:pPr eaLnBrk="1" hangingPunct="1"/>
            <a:r>
              <a:rPr lang="en-US" sz="2800" dirty="0" smtClean="0"/>
              <a:t>Not Invited  </a:t>
            </a:r>
          </a:p>
          <a:p>
            <a:pPr lvl="1"/>
            <a:r>
              <a:rPr lang="en-US" sz="2400" dirty="0" smtClean="0"/>
              <a:t>Russia </a:t>
            </a:r>
          </a:p>
          <a:p>
            <a:pPr lvl="1"/>
            <a:r>
              <a:rPr lang="en-US" sz="2400" dirty="0" smtClean="0"/>
              <a:t>Central Powers </a:t>
            </a:r>
          </a:p>
          <a:p>
            <a:r>
              <a:rPr lang="en-US" sz="3200" dirty="0" smtClean="0"/>
              <a:t>Wilson brings his plan to prevent future wars</a:t>
            </a:r>
            <a:endParaRPr lang="en-US" sz="2400" b="1" u="sng" dirty="0"/>
          </a:p>
          <a:p>
            <a:pPr lvl="1"/>
            <a:r>
              <a:rPr lang="en-US" sz="2400" dirty="0" smtClean="0"/>
              <a:t>“Wilson’s 14 Points”</a:t>
            </a:r>
          </a:p>
        </p:txBody>
      </p:sp>
      <p:pic>
        <p:nvPicPr>
          <p:cNvPr id="9220" name="Picture 6" descr="Image:Council of Four Versailles.jpg"/>
          <p:cNvPicPr>
            <a:picLocks noGrp="1" noChangeAspect="1" noChangeArrowheads="1"/>
          </p:cNvPicPr>
          <p:nvPr>
            <p:ph type="clipArt" sz="half" idx="2"/>
          </p:nvPr>
        </p:nvPicPr>
        <p:blipFill>
          <a:blip r:embed="rId2" cstate="print"/>
          <a:srcRect/>
          <a:stretch>
            <a:fillRect/>
          </a:stretch>
        </p:blipFill>
        <p:spPr>
          <a:xfrm>
            <a:off x="5181600" y="1752600"/>
            <a:ext cx="3810000" cy="3733800"/>
          </a:xfrm>
          <a:noFill/>
        </p:spPr>
      </p:pic>
      <p:sp>
        <p:nvSpPr>
          <p:cNvPr id="9221" name="Text Box 7"/>
          <p:cNvSpPr txBox="1">
            <a:spLocks noChangeArrowheads="1"/>
          </p:cNvSpPr>
          <p:nvPr/>
        </p:nvSpPr>
        <p:spPr bwMode="auto">
          <a:xfrm>
            <a:off x="5029200" y="5867400"/>
            <a:ext cx="2895600" cy="457200"/>
          </a:xfrm>
          <a:prstGeom prst="rect">
            <a:avLst/>
          </a:prstGeom>
          <a:noFill/>
          <a:ln w="9525">
            <a:noFill/>
            <a:miter lim="800000"/>
            <a:headEnd/>
            <a:tailEnd/>
          </a:ln>
        </p:spPr>
        <p:txBody>
          <a:bodyPr>
            <a:spAutoFit/>
          </a:bodyPr>
          <a:lstStyle/>
          <a:p>
            <a:pPr algn="ctr">
              <a:spcBef>
                <a:spcPct val="50000"/>
              </a:spcBef>
            </a:pPr>
            <a:r>
              <a:rPr lang="en-US"/>
              <a:t>The Big Four</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304800" y="0"/>
            <a:ext cx="7772400" cy="1143000"/>
          </a:xfrm>
        </p:spPr>
        <p:txBody>
          <a:bodyPr/>
          <a:lstStyle/>
          <a:p>
            <a:pPr eaLnBrk="1" hangingPunct="1"/>
            <a:r>
              <a:rPr lang="en-US" sz="4000" dirty="0" smtClean="0"/>
              <a:t>Wilson’s 14 Points </a:t>
            </a:r>
          </a:p>
        </p:txBody>
      </p:sp>
      <p:sp>
        <p:nvSpPr>
          <p:cNvPr id="10243" name="Rectangle 3"/>
          <p:cNvSpPr>
            <a:spLocks noGrp="1" noChangeArrowheads="1"/>
          </p:cNvSpPr>
          <p:nvPr>
            <p:ph type="body" sz="half" idx="1"/>
          </p:nvPr>
        </p:nvSpPr>
        <p:spPr>
          <a:xfrm>
            <a:off x="152400" y="1219200"/>
            <a:ext cx="7010400" cy="5638800"/>
          </a:xfrm>
        </p:spPr>
        <p:txBody>
          <a:bodyPr>
            <a:normAutofit lnSpcReduction="10000"/>
          </a:bodyPr>
          <a:lstStyle/>
          <a:p>
            <a:pPr eaLnBrk="1" hangingPunct="1"/>
            <a:r>
              <a:rPr lang="en-US" sz="2800" dirty="0" smtClean="0"/>
              <a:t>Points # 1-5</a:t>
            </a:r>
          </a:p>
          <a:p>
            <a:pPr lvl="1"/>
            <a:r>
              <a:rPr lang="en-US" sz="2400" dirty="0" smtClean="0"/>
              <a:t>No secret treaties</a:t>
            </a:r>
          </a:p>
          <a:p>
            <a:pPr lvl="1"/>
            <a:r>
              <a:rPr lang="en-US" sz="2400" dirty="0" smtClean="0"/>
              <a:t>Freedom of the seas</a:t>
            </a:r>
          </a:p>
          <a:p>
            <a:pPr lvl="1"/>
            <a:r>
              <a:rPr lang="en-US" sz="2400" dirty="0" smtClean="0"/>
              <a:t>Tariffs among nations should be                      lowered</a:t>
            </a:r>
          </a:p>
          <a:p>
            <a:pPr lvl="1"/>
            <a:r>
              <a:rPr lang="en-US" sz="2400" dirty="0" smtClean="0"/>
              <a:t>Militaries should be reduced</a:t>
            </a:r>
          </a:p>
          <a:p>
            <a:pPr eaLnBrk="1" hangingPunct="1"/>
            <a:r>
              <a:rPr lang="en-US" sz="2800" dirty="0" smtClean="0"/>
              <a:t>Points # 6-13</a:t>
            </a:r>
          </a:p>
          <a:p>
            <a:pPr lvl="1"/>
            <a:r>
              <a:rPr lang="en-US" sz="2400" dirty="0" smtClean="0"/>
              <a:t>Self Determination</a:t>
            </a:r>
          </a:p>
          <a:p>
            <a:pPr lvl="1"/>
            <a:r>
              <a:rPr lang="en-US" sz="2400" dirty="0" smtClean="0"/>
              <a:t>Let the people choose</a:t>
            </a:r>
          </a:p>
          <a:p>
            <a:pPr eaLnBrk="1" hangingPunct="1"/>
            <a:r>
              <a:rPr lang="en-US" sz="2800" dirty="0" smtClean="0"/>
              <a:t>Point #14 </a:t>
            </a:r>
          </a:p>
          <a:p>
            <a:pPr lvl="1"/>
            <a:r>
              <a:rPr lang="en-US" sz="2400" dirty="0" smtClean="0"/>
              <a:t>League of Nations</a:t>
            </a:r>
          </a:p>
          <a:p>
            <a:r>
              <a:rPr lang="en-US" sz="2800" dirty="0" smtClean="0"/>
              <a:t>Wilson gives up most of 14 points to keep League of Nations</a:t>
            </a:r>
          </a:p>
          <a:p>
            <a:pPr eaLnBrk="1" hangingPunct="1"/>
            <a:endParaRPr lang="en-US" sz="2800" dirty="0" smtClean="0"/>
          </a:p>
        </p:txBody>
      </p:sp>
      <p:pic>
        <p:nvPicPr>
          <p:cNvPr id="10244" name="Picture 4" descr="Image:Council of Four Versailles.jpg"/>
          <p:cNvPicPr>
            <a:picLocks noGrp="1" noChangeAspect="1" noChangeArrowheads="1"/>
          </p:cNvPicPr>
          <p:nvPr>
            <p:ph type="clipArt" sz="half" idx="2"/>
          </p:nvPr>
        </p:nvPicPr>
        <p:blipFill>
          <a:blip r:embed="rId2" cstate="print"/>
          <a:srcRect/>
          <a:stretch>
            <a:fillRect/>
          </a:stretch>
        </p:blipFill>
        <p:spPr>
          <a:xfrm>
            <a:off x="5257800" y="990600"/>
            <a:ext cx="3810000" cy="3733800"/>
          </a:xfrm>
          <a:noFill/>
        </p:spPr>
      </p:pic>
      <p:sp>
        <p:nvSpPr>
          <p:cNvPr id="10245" name="Text Box 5"/>
          <p:cNvSpPr txBox="1">
            <a:spLocks noChangeArrowheads="1"/>
          </p:cNvSpPr>
          <p:nvPr/>
        </p:nvSpPr>
        <p:spPr bwMode="auto">
          <a:xfrm>
            <a:off x="5410200" y="4952163"/>
            <a:ext cx="3505200" cy="461665"/>
          </a:xfrm>
          <a:prstGeom prst="rect">
            <a:avLst/>
          </a:prstGeom>
          <a:noFill/>
          <a:ln w="9525">
            <a:noFill/>
            <a:miter lim="800000"/>
            <a:headEnd/>
            <a:tailEnd/>
          </a:ln>
        </p:spPr>
        <p:txBody>
          <a:bodyPr wrap="square">
            <a:spAutoFit/>
          </a:bodyPr>
          <a:lstStyle/>
          <a:p>
            <a:pPr algn="ctr">
              <a:spcBef>
                <a:spcPct val="50000"/>
              </a:spcBef>
            </a:pPr>
            <a:r>
              <a:rPr lang="en-US" dirty="0"/>
              <a:t>The Big Four</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685800" y="0"/>
            <a:ext cx="7772400" cy="838200"/>
          </a:xfrm>
        </p:spPr>
        <p:txBody>
          <a:bodyPr/>
          <a:lstStyle/>
          <a:p>
            <a:pPr eaLnBrk="1" hangingPunct="1"/>
            <a:r>
              <a:rPr lang="en-US" sz="4000" smtClean="0">
                <a:latin typeface="Arial" charset="0"/>
                <a:cs typeface="Arial" charset="0"/>
              </a:rPr>
              <a:t>Wilson’s 14 Points </a:t>
            </a:r>
          </a:p>
        </p:txBody>
      </p:sp>
      <p:pic>
        <p:nvPicPr>
          <p:cNvPr id="19459"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0" y="1066800"/>
            <a:ext cx="4379913" cy="554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5256767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685800" y="0"/>
            <a:ext cx="7772400" cy="838200"/>
          </a:xfrm>
        </p:spPr>
        <p:txBody>
          <a:bodyPr/>
          <a:lstStyle/>
          <a:p>
            <a:pPr eaLnBrk="1" hangingPunct="1"/>
            <a:r>
              <a:rPr lang="en-US" smtClean="0">
                <a:latin typeface="Arial" charset="0"/>
                <a:cs typeface="Arial" charset="0"/>
              </a:rPr>
              <a:t>League of Nations</a:t>
            </a:r>
          </a:p>
        </p:txBody>
      </p:sp>
      <p:pic>
        <p:nvPicPr>
          <p:cNvPr id="24579"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28800" y="914400"/>
            <a:ext cx="5715000" cy="5676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7326974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1219200" y="7257"/>
            <a:ext cx="7772400" cy="1143000"/>
          </a:xfrm>
        </p:spPr>
        <p:txBody>
          <a:bodyPr/>
          <a:lstStyle/>
          <a:p>
            <a:pPr eaLnBrk="1" hangingPunct="1"/>
            <a:r>
              <a:rPr lang="en-US" dirty="0" smtClean="0"/>
              <a:t>Treaty of Versailles  -  1919 </a:t>
            </a:r>
          </a:p>
        </p:txBody>
      </p:sp>
      <p:sp>
        <p:nvSpPr>
          <p:cNvPr id="11267" name="Rectangle 3"/>
          <p:cNvSpPr>
            <a:spLocks noGrp="1" noChangeArrowheads="1"/>
          </p:cNvSpPr>
          <p:nvPr>
            <p:ph type="body" sz="half" idx="1"/>
          </p:nvPr>
        </p:nvSpPr>
        <p:spPr>
          <a:xfrm>
            <a:off x="0" y="914400"/>
            <a:ext cx="8458200" cy="5715000"/>
          </a:xfrm>
        </p:spPr>
        <p:txBody>
          <a:bodyPr>
            <a:noAutofit/>
          </a:bodyPr>
          <a:lstStyle/>
          <a:p>
            <a:pPr eaLnBrk="1" hangingPunct="1"/>
            <a:r>
              <a:rPr lang="en-US" dirty="0" smtClean="0"/>
              <a:t>Terms</a:t>
            </a:r>
          </a:p>
          <a:p>
            <a:pPr lvl="1"/>
            <a:r>
              <a:rPr lang="en-US" dirty="0" smtClean="0"/>
              <a:t>Ottoman Empire and Austria-Hungary broken up</a:t>
            </a:r>
          </a:p>
          <a:p>
            <a:pPr lvl="2"/>
            <a:r>
              <a:rPr lang="en-US" dirty="0" smtClean="0"/>
              <a:t>9 New nations (Poland, Czech., Yugoslavia)</a:t>
            </a:r>
          </a:p>
          <a:p>
            <a:pPr lvl="2"/>
            <a:endParaRPr lang="en-US" sz="2000" dirty="0" smtClean="0"/>
          </a:p>
        </p:txBody>
      </p:sp>
      <p:sp>
        <p:nvSpPr>
          <p:cNvPr id="4" name="Rectangle 3"/>
          <p:cNvSpPr txBox="1">
            <a:spLocks noChangeArrowheads="1"/>
          </p:cNvSpPr>
          <p:nvPr/>
        </p:nvSpPr>
        <p:spPr>
          <a:xfrm>
            <a:off x="-14514" y="1981200"/>
            <a:ext cx="6262914" cy="5715000"/>
          </a:xfrm>
          <a:prstGeom prst="rect">
            <a:avLst/>
          </a:prstGeom>
        </p:spPr>
        <p:txBody>
          <a:bodyPr vert="horz">
            <a:noAutofit/>
          </a:bodyPr>
          <a:lstStyle>
            <a:lvl1pPr marL="342900" indent="-342900" algn="l" rtl="0" eaLnBrk="1" latinLnBrk="0" hangingPunct="1">
              <a:spcBef>
                <a:spcPct val="20000"/>
              </a:spcBef>
              <a:buClr>
                <a:schemeClr val="accent1"/>
              </a:buClr>
              <a:buSzPct val="70000"/>
              <a:buFont typeface="Wingdings 2"/>
              <a:buChar char=""/>
              <a:defRPr kumimoji="0" sz="3200" kern="1200">
                <a:solidFill>
                  <a:schemeClr val="tx2"/>
                </a:solidFill>
                <a:latin typeface="+mn-lt"/>
                <a:ea typeface="+mn-ea"/>
                <a:cs typeface="+mn-cs"/>
              </a:defRPr>
            </a:lvl1pPr>
            <a:lvl2pPr marL="742950" indent="-285750" algn="l" rtl="0" eaLnBrk="1" latinLnBrk="0" hangingPunct="1">
              <a:spcBef>
                <a:spcPct val="20000"/>
              </a:spcBef>
              <a:buClr>
                <a:schemeClr val="accent1"/>
              </a:buClr>
              <a:buSzPct val="70000"/>
              <a:buFont typeface="Wingdings 2"/>
              <a:buChar char=""/>
              <a:defRPr kumimoji="0" sz="2800" kern="1200">
                <a:solidFill>
                  <a:schemeClr val="tx2"/>
                </a:solidFill>
                <a:latin typeface="+mn-lt"/>
                <a:ea typeface="+mn-ea"/>
                <a:cs typeface="+mn-cs"/>
              </a:defRPr>
            </a:lvl2pPr>
            <a:lvl3pPr marL="1143000" indent="-228600" algn="l" rtl="0" eaLnBrk="1" latinLnBrk="0" hangingPunct="1">
              <a:spcBef>
                <a:spcPct val="20000"/>
              </a:spcBef>
              <a:buClr>
                <a:schemeClr val="accent1"/>
              </a:buClr>
              <a:buSzPct val="70000"/>
              <a:buFont typeface="Wingdings 2"/>
              <a:buChar char=""/>
              <a:defRPr kumimoji="0" sz="2400" kern="1200">
                <a:solidFill>
                  <a:schemeClr val="tx2"/>
                </a:solidFill>
                <a:latin typeface="+mn-lt"/>
                <a:ea typeface="+mn-ea"/>
                <a:cs typeface="+mn-cs"/>
              </a:defRPr>
            </a:lvl3pPr>
            <a:lvl4pPr marL="1600200" indent="-228600" algn="l" rtl="0" eaLnBrk="1" latinLnBrk="0" hangingPunct="1">
              <a:spcBef>
                <a:spcPct val="20000"/>
              </a:spcBef>
              <a:buClr>
                <a:schemeClr val="accent1"/>
              </a:buClr>
              <a:buSzPct val="70000"/>
              <a:buFont typeface="Wingdings 2"/>
              <a:buChar char=""/>
              <a:defRPr kumimoji="0" sz="2000" kern="1200">
                <a:solidFill>
                  <a:schemeClr val="tx2"/>
                </a:solidFill>
                <a:latin typeface="+mn-lt"/>
                <a:ea typeface="+mn-ea"/>
                <a:cs typeface="+mn-cs"/>
              </a:defRPr>
            </a:lvl4pPr>
            <a:lvl5pPr marL="20574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a:lstStyle>
          <a:p>
            <a:pPr lvl="2"/>
            <a:endParaRPr lang="en-US" sz="2000" dirty="0" smtClean="0"/>
          </a:p>
          <a:p>
            <a:pPr lvl="1"/>
            <a:r>
              <a:rPr lang="en-US" dirty="0" smtClean="0"/>
              <a:t>Germany Punished</a:t>
            </a:r>
          </a:p>
          <a:p>
            <a:pPr lvl="2"/>
            <a:r>
              <a:rPr lang="en-US" b="1" dirty="0" smtClean="0">
                <a:solidFill>
                  <a:srgbClr val="FF0000"/>
                </a:solidFill>
              </a:rPr>
              <a:t>B</a:t>
            </a:r>
            <a:r>
              <a:rPr lang="en-US" b="1" dirty="0" smtClean="0"/>
              <a:t>lame </a:t>
            </a:r>
          </a:p>
          <a:p>
            <a:pPr lvl="3"/>
            <a:r>
              <a:rPr lang="en-US" b="1" dirty="0" smtClean="0"/>
              <a:t> </a:t>
            </a:r>
            <a:r>
              <a:rPr lang="en-US" dirty="0" smtClean="0"/>
              <a:t>Forced to sign war guilt clause</a:t>
            </a:r>
          </a:p>
          <a:p>
            <a:pPr lvl="2"/>
            <a:r>
              <a:rPr lang="en-US" b="1" dirty="0" smtClean="0">
                <a:solidFill>
                  <a:srgbClr val="FF0000"/>
                </a:solidFill>
              </a:rPr>
              <a:t>R</a:t>
            </a:r>
            <a:r>
              <a:rPr lang="en-US" b="1" dirty="0" smtClean="0"/>
              <a:t>eparations </a:t>
            </a:r>
          </a:p>
          <a:p>
            <a:pPr lvl="3"/>
            <a:r>
              <a:rPr lang="en-US" smtClean="0"/>
              <a:t>Forced </a:t>
            </a:r>
            <a:r>
              <a:rPr lang="en-US" dirty="0"/>
              <a:t>to pay $33 Billion in </a:t>
            </a:r>
            <a:r>
              <a:rPr lang="en-US"/>
              <a:t>war </a:t>
            </a:r>
            <a:r>
              <a:rPr lang="en-US" smtClean="0"/>
              <a:t>reparations</a:t>
            </a:r>
            <a:endParaRPr lang="en-US" b="1" dirty="0" smtClean="0"/>
          </a:p>
          <a:p>
            <a:pPr lvl="2"/>
            <a:r>
              <a:rPr lang="en-US" b="1" dirty="0" smtClean="0">
                <a:solidFill>
                  <a:srgbClr val="FF0000"/>
                </a:solidFill>
              </a:rPr>
              <a:t>A</a:t>
            </a:r>
            <a:r>
              <a:rPr lang="en-US" b="1" dirty="0" smtClean="0"/>
              <a:t>rmy </a:t>
            </a:r>
          </a:p>
          <a:p>
            <a:pPr lvl="3"/>
            <a:r>
              <a:rPr lang="en-US" b="1" dirty="0" smtClean="0"/>
              <a:t> </a:t>
            </a:r>
            <a:r>
              <a:rPr lang="en-US" dirty="0"/>
              <a:t>Army reduced to 100,000 soldiers</a:t>
            </a:r>
          </a:p>
          <a:p>
            <a:pPr lvl="2"/>
            <a:r>
              <a:rPr lang="en-US" b="1" dirty="0" smtClean="0">
                <a:solidFill>
                  <a:srgbClr val="FF0000"/>
                </a:solidFill>
              </a:rPr>
              <a:t>T</a:t>
            </a:r>
            <a:r>
              <a:rPr lang="en-US" b="1" dirty="0" smtClean="0"/>
              <a:t>erritory </a:t>
            </a:r>
          </a:p>
          <a:p>
            <a:pPr lvl="3"/>
            <a:r>
              <a:rPr lang="en-US" dirty="0" smtClean="0"/>
              <a:t>– Lost land to France, Poland, Denmark and Belgium </a:t>
            </a:r>
          </a:p>
          <a:p>
            <a:pPr lvl="2"/>
            <a:endParaRPr lang="en-US" dirty="0" smtClean="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19371" y="2460171"/>
            <a:ext cx="2743200" cy="42487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a:xfrm>
            <a:off x="914400" y="0"/>
            <a:ext cx="7772400" cy="1295400"/>
          </a:xfrm>
        </p:spPr>
        <p:txBody>
          <a:bodyPr/>
          <a:lstStyle/>
          <a:p>
            <a:r>
              <a:rPr lang="en-US" dirty="0" smtClean="0">
                <a:latin typeface="Arial" charset="0"/>
                <a:cs typeface="Arial" charset="0"/>
              </a:rPr>
              <a:t>Treaty of Versailles - 1919</a:t>
            </a:r>
          </a:p>
        </p:txBody>
      </p:sp>
      <p:pic>
        <p:nvPicPr>
          <p:cNvPr id="21507" name="Picture 2" descr="Versaille_Toda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2249714"/>
            <a:ext cx="6233886" cy="44156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3"/>
          <p:cNvSpPr>
            <a:spLocks noGrp="1" noChangeArrowheads="1"/>
          </p:cNvSpPr>
          <p:nvPr>
            <p:ph type="body" sz="half" idx="1"/>
          </p:nvPr>
        </p:nvSpPr>
        <p:spPr>
          <a:xfrm>
            <a:off x="0" y="1143000"/>
            <a:ext cx="8458200" cy="5715000"/>
          </a:xfrm>
        </p:spPr>
        <p:txBody>
          <a:bodyPr>
            <a:noAutofit/>
          </a:bodyPr>
          <a:lstStyle/>
          <a:p>
            <a:pPr eaLnBrk="1" hangingPunct="1"/>
            <a:r>
              <a:rPr lang="en-US" dirty="0" smtClean="0"/>
              <a:t>The Great Hall of Palace of Versailles </a:t>
            </a:r>
          </a:p>
          <a:p>
            <a:pPr lvl="1"/>
            <a:r>
              <a:rPr lang="en-US" sz="2400" dirty="0" smtClean="0"/>
              <a:t>Located in France</a:t>
            </a:r>
            <a:endParaRPr lang="en-US" sz="2400" dirty="0"/>
          </a:p>
        </p:txBody>
      </p:sp>
      <p:sp>
        <p:nvSpPr>
          <p:cNvPr id="2" name="Rectangle 1"/>
          <p:cNvSpPr/>
          <p:nvPr/>
        </p:nvSpPr>
        <p:spPr>
          <a:xfrm>
            <a:off x="6477000" y="2610888"/>
            <a:ext cx="2529114" cy="3416320"/>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ctr"/>
            <a:r>
              <a:rPr lang="en-US" sz="1800" b="1" dirty="0"/>
              <a:t>The Allied governments affirm, and Germany accepts, the responsibility of Germany and her allies for causing all the loss and damage to which the Allied governments and their peoples have been subjected as a result of the war.</a:t>
            </a:r>
          </a:p>
          <a:p>
            <a:r>
              <a:rPr lang="en-US" sz="1800" dirty="0" smtClean="0"/>
              <a:t> - Clause 231</a:t>
            </a:r>
            <a:endParaRPr lang="en-US" sz="1800" dirty="0"/>
          </a:p>
        </p:txBody>
      </p:sp>
      <p:sp>
        <p:nvSpPr>
          <p:cNvPr id="3" name="Rectangle 2"/>
          <p:cNvSpPr/>
          <p:nvPr/>
        </p:nvSpPr>
        <p:spPr>
          <a:xfrm>
            <a:off x="6196889" y="2150332"/>
            <a:ext cx="2772939" cy="461665"/>
          </a:xfrm>
          <a:prstGeom prst="rect">
            <a:avLst/>
          </a:prstGeom>
        </p:spPr>
        <p:txBody>
          <a:bodyPr wrap="none">
            <a:spAutoFit/>
          </a:bodyPr>
          <a:lstStyle/>
          <a:p>
            <a:pPr lvl="1"/>
            <a:r>
              <a:rPr lang="en-US" dirty="0" smtClean="0"/>
              <a:t>War Guilt Clause</a:t>
            </a:r>
            <a:endParaRPr lang="en-US" dirty="0"/>
          </a:p>
        </p:txBody>
      </p:sp>
    </p:spTree>
    <p:extLst>
      <p:ext uri="{BB962C8B-B14F-4D97-AF65-F5344CB8AC3E}">
        <p14:creationId xmlns:p14="http://schemas.microsoft.com/office/powerpoint/2010/main" val="163361540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Text Placeholder 2"/>
          <p:cNvSpPr>
            <a:spLocks noGrp="1"/>
          </p:cNvSpPr>
          <p:nvPr>
            <p:ph type="body" sz="half" idx="1"/>
          </p:nvPr>
        </p:nvSpPr>
        <p:spPr/>
        <p:txBody>
          <a:bodyPr/>
          <a:lstStyle/>
          <a:p>
            <a:endParaRPr lang="en-US"/>
          </a:p>
        </p:txBody>
      </p:sp>
      <p:sp>
        <p:nvSpPr>
          <p:cNvPr id="4" name="ClipArt Placeholder 3"/>
          <p:cNvSpPr>
            <a:spLocks noGrp="1"/>
          </p:cNvSpPr>
          <p:nvPr>
            <p:ph type="clipArt" sz="half" idx="2"/>
          </p:nvPr>
        </p:nvSpPr>
        <p:spPr/>
      </p:sp>
      <p:pic>
        <p:nvPicPr>
          <p:cNvPr id="1026" name="Picture 2" descr="http://www.johndclare.net/images/map%20of%20versaille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457200"/>
            <a:ext cx="9144000" cy="61674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9912896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rds.yahoo.com/_ylt=A9G_bHP23LFL4QIAiKSjzbkF/SIG=124dnljqo/EXP=1270034038/**http%3a/www.laredoclass.net/images/europe1914.gif"/>
          <p:cNvPicPr>
            <a:picLocks noChangeAspect="1" noChangeArrowheads="1"/>
          </p:cNvPicPr>
          <p:nvPr/>
        </p:nvPicPr>
        <p:blipFill>
          <a:blip r:embed="rId2" cstate="print"/>
          <a:srcRect/>
          <a:stretch>
            <a:fillRect/>
          </a:stretch>
        </p:blipFill>
        <p:spPr bwMode="auto">
          <a:xfrm>
            <a:off x="0" y="1447800"/>
            <a:ext cx="4861266" cy="4191000"/>
          </a:xfrm>
          <a:prstGeom prst="rect">
            <a:avLst/>
          </a:prstGeom>
          <a:noFill/>
        </p:spPr>
      </p:pic>
      <p:pic>
        <p:nvPicPr>
          <p:cNvPr id="1028" name="Picture 4" descr="http://dancutlermedicalart.com/AlbertEinstein'sZionism/images/maps/map%20WWI%20after%20new%20European%20countries%20B.jpg"/>
          <p:cNvPicPr>
            <a:picLocks noChangeAspect="1" noChangeArrowheads="1"/>
          </p:cNvPicPr>
          <p:nvPr/>
        </p:nvPicPr>
        <p:blipFill>
          <a:blip r:embed="rId3" cstate="print"/>
          <a:srcRect/>
          <a:stretch>
            <a:fillRect/>
          </a:stretch>
        </p:blipFill>
        <p:spPr bwMode="auto">
          <a:xfrm>
            <a:off x="4953000" y="1295400"/>
            <a:ext cx="4038600" cy="4384118"/>
          </a:xfrm>
          <a:prstGeom prst="rect">
            <a:avLst/>
          </a:prstGeom>
          <a:noFill/>
        </p:spPr>
      </p:pic>
      <p:sp>
        <p:nvSpPr>
          <p:cNvPr id="7" name="TextBox 6"/>
          <p:cNvSpPr txBox="1"/>
          <p:nvPr/>
        </p:nvSpPr>
        <p:spPr>
          <a:xfrm>
            <a:off x="685800" y="228600"/>
            <a:ext cx="7620000" cy="769441"/>
          </a:xfrm>
          <a:prstGeom prst="rect">
            <a:avLst/>
          </a:prstGeom>
          <a:noFill/>
        </p:spPr>
        <p:txBody>
          <a:bodyPr wrap="square" rtlCol="0">
            <a:spAutoFit/>
          </a:bodyPr>
          <a:lstStyle/>
          <a:p>
            <a:r>
              <a:rPr lang="en-US" sz="4400" dirty="0" smtClean="0"/>
              <a:t>            Before and After </a:t>
            </a:r>
            <a:endParaRPr lang="en-US" sz="4400"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304800" y="0"/>
            <a:ext cx="7772400" cy="1143000"/>
          </a:xfrm>
        </p:spPr>
        <p:txBody>
          <a:bodyPr/>
          <a:lstStyle/>
          <a:p>
            <a:pPr eaLnBrk="1" hangingPunct="1"/>
            <a:r>
              <a:rPr lang="en-US" dirty="0" smtClean="0"/>
              <a:t>Weaknesses of the Treaty </a:t>
            </a:r>
          </a:p>
        </p:txBody>
      </p:sp>
      <p:sp>
        <p:nvSpPr>
          <p:cNvPr id="12291" name="Rectangle 3"/>
          <p:cNvSpPr>
            <a:spLocks noGrp="1" noChangeArrowheads="1"/>
          </p:cNvSpPr>
          <p:nvPr>
            <p:ph type="body" sz="half" idx="1"/>
          </p:nvPr>
        </p:nvSpPr>
        <p:spPr>
          <a:xfrm>
            <a:off x="228600" y="1219200"/>
            <a:ext cx="7010400" cy="5334000"/>
          </a:xfrm>
        </p:spPr>
        <p:txBody>
          <a:bodyPr>
            <a:normAutofit/>
          </a:bodyPr>
          <a:lstStyle/>
          <a:p>
            <a:pPr eaLnBrk="1" hangingPunct="1"/>
            <a:r>
              <a:rPr lang="en-US" sz="2800" dirty="0" smtClean="0"/>
              <a:t>Humiliated Germany </a:t>
            </a:r>
          </a:p>
          <a:p>
            <a:pPr lvl="1"/>
            <a:r>
              <a:rPr lang="en-US" sz="2400" dirty="0" smtClean="0"/>
              <a:t>Depression hits </a:t>
            </a:r>
          </a:p>
          <a:p>
            <a:pPr lvl="1"/>
            <a:r>
              <a:rPr lang="en-US" sz="2400" dirty="0" smtClean="0"/>
              <a:t>Eventually leads to rise of Adolf Hitler</a:t>
            </a:r>
          </a:p>
          <a:p>
            <a:pPr marL="457200" lvl="1" indent="0">
              <a:buNone/>
            </a:pPr>
            <a:endParaRPr lang="en-US" sz="2400" dirty="0" smtClean="0"/>
          </a:p>
          <a:p>
            <a:pPr eaLnBrk="1" hangingPunct="1"/>
            <a:r>
              <a:rPr lang="en-US" sz="2800" dirty="0" smtClean="0"/>
              <a:t>Russia ignored</a:t>
            </a:r>
          </a:p>
          <a:p>
            <a:pPr lvl="1"/>
            <a:r>
              <a:rPr lang="en-US" sz="2400" dirty="0" smtClean="0"/>
              <a:t>Leads to bitterness towards winning countries</a:t>
            </a:r>
          </a:p>
          <a:p>
            <a:pPr lvl="1"/>
            <a:r>
              <a:rPr lang="en-US" sz="2400" dirty="0" smtClean="0"/>
              <a:t>Rise of Communism </a:t>
            </a:r>
          </a:p>
          <a:p>
            <a:pPr marL="457200" lvl="1" indent="0">
              <a:buNone/>
            </a:pPr>
            <a:endParaRPr lang="en-US" sz="2400" dirty="0" smtClean="0"/>
          </a:p>
          <a:p>
            <a:pPr eaLnBrk="1" hangingPunct="1"/>
            <a:r>
              <a:rPr lang="en-US" sz="2800" dirty="0" smtClean="0"/>
              <a:t>Colonized people in S.E. Asia ignored</a:t>
            </a:r>
          </a:p>
          <a:p>
            <a:pPr lvl="1"/>
            <a:r>
              <a:rPr lang="en-US" sz="2400" dirty="0" smtClean="0"/>
              <a:t>Vietnam still controlled by French</a:t>
            </a:r>
          </a:p>
          <a:p>
            <a:pPr lvl="1"/>
            <a:r>
              <a:rPr lang="en-US" sz="2400" dirty="0" smtClean="0"/>
              <a:t>Philippines still controlled by U.S. </a:t>
            </a:r>
          </a:p>
          <a:p>
            <a:pPr eaLnBrk="1" hangingPunct="1">
              <a:buFontTx/>
              <a:buNone/>
            </a:pPr>
            <a:endParaRPr lang="en-US" sz="2800" dirty="0" smtClean="0"/>
          </a:p>
          <a:p>
            <a:pPr eaLnBrk="1" hangingPunct="1">
              <a:buFontTx/>
              <a:buNone/>
            </a:pPr>
            <a:endParaRPr lang="en-US" sz="2800" b="1" u="sng" dirty="0" smtClean="0"/>
          </a:p>
        </p:txBody>
      </p:sp>
      <p:pic>
        <p:nvPicPr>
          <p:cNvPr id="4" name="Picture 6" descr="c90648622f7d584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73550" y="228600"/>
            <a:ext cx="2362560" cy="2688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9" descr="thum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77000" y="4352926"/>
            <a:ext cx="1858576" cy="2340429"/>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026" name="Picture 2" descr="http://www.biography.com/imported/images/Biography/Images/Profiles/L/Vladimir-Lenin-9379007-1-402.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64208" y="2590800"/>
            <a:ext cx="1914525" cy="1914526"/>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304800" y="0"/>
            <a:ext cx="7772400" cy="1143000"/>
          </a:xfrm>
        </p:spPr>
        <p:txBody>
          <a:bodyPr/>
          <a:lstStyle/>
          <a:p>
            <a:pPr eaLnBrk="1" hangingPunct="1"/>
            <a:r>
              <a:rPr lang="en-US" dirty="0" smtClean="0"/>
              <a:t>Weaknesses of the Treaty </a:t>
            </a:r>
          </a:p>
        </p:txBody>
      </p:sp>
      <p:sp>
        <p:nvSpPr>
          <p:cNvPr id="12291" name="Rectangle 3"/>
          <p:cNvSpPr>
            <a:spLocks noGrp="1" noChangeArrowheads="1"/>
          </p:cNvSpPr>
          <p:nvPr>
            <p:ph type="body" sz="half" idx="1"/>
          </p:nvPr>
        </p:nvSpPr>
        <p:spPr>
          <a:xfrm>
            <a:off x="0" y="1219200"/>
            <a:ext cx="6981371" cy="5638800"/>
          </a:xfrm>
        </p:spPr>
        <p:txBody>
          <a:bodyPr>
            <a:normAutofit fontScale="92500"/>
          </a:bodyPr>
          <a:lstStyle/>
          <a:p>
            <a:pPr eaLnBrk="1" hangingPunct="1"/>
            <a:r>
              <a:rPr lang="en-US" sz="2800" dirty="0" smtClean="0"/>
              <a:t>The U.S. refuses to ratify</a:t>
            </a:r>
          </a:p>
          <a:p>
            <a:pPr lvl="1"/>
            <a:r>
              <a:rPr lang="en-US" sz="2400" dirty="0" smtClean="0"/>
              <a:t>Republicans want “amended” version</a:t>
            </a:r>
          </a:p>
          <a:p>
            <a:pPr lvl="1"/>
            <a:r>
              <a:rPr lang="en-US" sz="2400" dirty="0" smtClean="0"/>
              <a:t>Worried alliance would drag US into future wars</a:t>
            </a:r>
          </a:p>
          <a:p>
            <a:pPr lvl="1"/>
            <a:r>
              <a:rPr lang="en-US" sz="2400" dirty="0" smtClean="0"/>
              <a:t>Led by </a:t>
            </a:r>
            <a:r>
              <a:rPr lang="en-US" sz="2400" b="1" dirty="0" smtClean="0">
                <a:solidFill>
                  <a:srgbClr val="C00000"/>
                </a:solidFill>
              </a:rPr>
              <a:t>Henry Cabot Lodge</a:t>
            </a:r>
          </a:p>
          <a:p>
            <a:pPr lvl="2"/>
            <a:r>
              <a:rPr lang="en-US" sz="2000" b="1" dirty="0" smtClean="0">
                <a:solidFill>
                  <a:srgbClr val="C00000"/>
                </a:solidFill>
              </a:rPr>
              <a:t>Lodge Reservations</a:t>
            </a:r>
          </a:p>
          <a:p>
            <a:pPr lvl="2"/>
            <a:endParaRPr lang="en-US" sz="2000" b="1" dirty="0">
              <a:solidFill>
                <a:srgbClr val="C00000"/>
              </a:solidFill>
            </a:endParaRPr>
          </a:p>
          <a:p>
            <a:r>
              <a:rPr lang="en-US" sz="2800" dirty="0" smtClean="0"/>
              <a:t>Wilson’s Illness</a:t>
            </a:r>
          </a:p>
          <a:p>
            <a:pPr lvl="1"/>
            <a:r>
              <a:rPr lang="en-US" sz="2400" dirty="0" smtClean="0"/>
              <a:t>Has stroke during Pro- Treaty tour of the country</a:t>
            </a:r>
            <a:r>
              <a:rPr lang="en-US" sz="2000" dirty="0" smtClean="0"/>
              <a:t>. </a:t>
            </a:r>
          </a:p>
          <a:p>
            <a:pPr lvl="1"/>
            <a:r>
              <a:rPr lang="en-US" sz="2400" dirty="0" smtClean="0"/>
              <a:t>Unable to drum up support for treaty</a:t>
            </a:r>
            <a:endParaRPr lang="en-US" sz="2400" dirty="0"/>
          </a:p>
          <a:p>
            <a:endParaRPr lang="en-US" sz="2800" dirty="0" smtClean="0"/>
          </a:p>
          <a:p>
            <a:r>
              <a:rPr lang="en-US" sz="2800" dirty="0" smtClean="0"/>
              <a:t>Election of 1920</a:t>
            </a:r>
          </a:p>
          <a:p>
            <a:pPr lvl="1"/>
            <a:r>
              <a:rPr lang="en-US" sz="2400" dirty="0" smtClean="0"/>
              <a:t>Harding wins on slogan “Return to Normalcy”</a:t>
            </a:r>
          </a:p>
          <a:p>
            <a:pPr lvl="1"/>
            <a:r>
              <a:rPr lang="en-US" sz="2400" dirty="0" smtClean="0"/>
              <a:t>Shows Americans are tired of progressivism/war </a:t>
            </a:r>
            <a:endParaRPr lang="en-US" sz="2400" dirty="0"/>
          </a:p>
          <a:p>
            <a:pPr eaLnBrk="1" hangingPunct="1">
              <a:buFontTx/>
              <a:buNone/>
            </a:pPr>
            <a:endParaRPr lang="en-US" sz="2800" dirty="0" smtClean="0"/>
          </a:p>
          <a:p>
            <a:pPr eaLnBrk="1" hangingPunct="1">
              <a:buFontTx/>
              <a:buNone/>
            </a:pPr>
            <a:endParaRPr lang="en-US" sz="2800" b="1" u="sng" dirty="0" smtClean="0"/>
          </a:p>
        </p:txBody>
      </p:sp>
      <p:pic>
        <p:nvPicPr>
          <p:cNvPr id="3076" name="Picture 4" descr="http://travelphotobase.com/i/USOH/OHM23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36204" y="3352799"/>
            <a:ext cx="2609850" cy="4524375"/>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http://upload.wikimedia.org/wikipedia/commons/thumb/9/94/Henry_Cabot_Lodge_c1898.jpg/220px-Henry_Cabot_Lodge_c1898.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00800" y="1066800"/>
            <a:ext cx="2095500" cy="29337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3352024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304800" y="228600"/>
            <a:ext cx="8686800" cy="838200"/>
          </a:xfrm>
        </p:spPr>
        <p:txBody>
          <a:bodyPr/>
          <a:lstStyle/>
          <a:p>
            <a:pPr eaLnBrk="1" hangingPunct="1"/>
            <a:r>
              <a:rPr lang="en-US" dirty="0" smtClean="0"/>
              <a:t>Domestic Consequences of the War</a:t>
            </a:r>
          </a:p>
        </p:txBody>
      </p:sp>
      <p:sp>
        <p:nvSpPr>
          <p:cNvPr id="13315" name="Rectangle 3"/>
          <p:cNvSpPr>
            <a:spLocks noGrp="1" noChangeArrowheads="1"/>
          </p:cNvSpPr>
          <p:nvPr>
            <p:ph idx="1"/>
          </p:nvPr>
        </p:nvSpPr>
        <p:spPr>
          <a:xfrm>
            <a:off x="152400" y="1143000"/>
            <a:ext cx="5334000" cy="5715000"/>
          </a:xfrm>
        </p:spPr>
        <p:txBody>
          <a:bodyPr>
            <a:normAutofit/>
          </a:bodyPr>
          <a:lstStyle/>
          <a:p>
            <a:pPr marL="0" indent="0" eaLnBrk="1" hangingPunct="1">
              <a:buNone/>
            </a:pPr>
            <a:r>
              <a:rPr lang="en-US" b="1" u="sng" dirty="0" smtClean="0"/>
              <a:t>Social </a:t>
            </a:r>
          </a:p>
          <a:p>
            <a:pPr eaLnBrk="1" hangingPunct="1"/>
            <a:r>
              <a:rPr lang="en-US" b="1" dirty="0" smtClean="0"/>
              <a:t>Immigration </a:t>
            </a:r>
          </a:p>
          <a:p>
            <a:pPr lvl="1"/>
            <a:r>
              <a:rPr lang="en-US" dirty="0" smtClean="0"/>
              <a:t>First RED SCARE!!!</a:t>
            </a:r>
          </a:p>
          <a:p>
            <a:pPr lvl="1"/>
            <a:r>
              <a:rPr lang="en-US" dirty="0" smtClean="0"/>
              <a:t>Reemergence of KKK</a:t>
            </a:r>
          </a:p>
          <a:p>
            <a:r>
              <a:rPr lang="en-US" b="1" dirty="0" smtClean="0"/>
              <a:t>Women</a:t>
            </a:r>
          </a:p>
          <a:p>
            <a:pPr lvl="1"/>
            <a:r>
              <a:rPr lang="en-US" dirty="0" smtClean="0"/>
              <a:t>19</a:t>
            </a:r>
            <a:r>
              <a:rPr lang="en-US" baseline="30000" dirty="0" smtClean="0"/>
              <a:t>th</a:t>
            </a:r>
            <a:r>
              <a:rPr lang="en-US" dirty="0" smtClean="0"/>
              <a:t> Amendment</a:t>
            </a:r>
          </a:p>
          <a:p>
            <a:r>
              <a:rPr lang="en-US" b="1" dirty="0" smtClean="0"/>
              <a:t>African American’s </a:t>
            </a:r>
          </a:p>
          <a:p>
            <a:pPr lvl="1"/>
            <a:r>
              <a:rPr lang="en-US" dirty="0" smtClean="0"/>
              <a:t>Great Migration</a:t>
            </a:r>
          </a:p>
          <a:p>
            <a:pPr eaLnBrk="1" hangingPunct="1"/>
            <a:endParaRPr lang="en-US" b="1" dirty="0" smtClean="0"/>
          </a:p>
        </p:txBody>
      </p:sp>
      <p:sp>
        <p:nvSpPr>
          <p:cNvPr id="7" name="Rectangle 3"/>
          <p:cNvSpPr txBox="1">
            <a:spLocks noChangeArrowheads="1"/>
          </p:cNvSpPr>
          <p:nvPr/>
        </p:nvSpPr>
        <p:spPr>
          <a:xfrm>
            <a:off x="4851400" y="1270000"/>
            <a:ext cx="5334000" cy="5303838"/>
          </a:xfrm>
          <a:prstGeom prst="rect">
            <a:avLst/>
          </a:prstGeom>
        </p:spPr>
        <p:txBody>
          <a:bodyPr vert="horz">
            <a:normAutofit/>
          </a:bodyPr>
          <a:lstStyle>
            <a:lvl1pPr marL="342900" indent="-342900" algn="l" rtl="0" eaLnBrk="1" latinLnBrk="0" hangingPunct="1">
              <a:spcBef>
                <a:spcPct val="20000"/>
              </a:spcBef>
              <a:buClr>
                <a:schemeClr val="accent1"/>
              </a:buClr>
              <a:buSzPct val="70000"/>
              <a:buFont typeface="Wingdings 2"/>
              <a:buChar char=""/>
              <a:defRPr kumimoji="0" sz="3200" kern="1200">
                <a:solidFill>
                  <a:schemeClr val="tx2"/>
                </a:solidFill>
                <a:latin typeface="+mn-lt"/>
                <a:ea typeface="+mn-ea"/>
                <a:cs typeface="+mn-cs"/>
              </a:defRPr>
            </a:lvl1pPr>
            <a:lvl2pPr marL="742950" indent="-285750" algn="l" rtl="0" eaLnBrk="1" latinLnBrk="0" hangingPunct="1">
              <a:spcBef>
                <a:spcPct val="20000"/>
              </a:spcBef>
              <a:buClr>
                <a:schemeClr val="accent1"/>
              </a:buClr>
              <a:buSzPct val="70000"/>
              <a:buFont typeface="Wingdings 2"/>
              <a:buChar char=""/>
              <a:defRPr kumimoji="0" sz="2800" kern="1200">
                <a:solidFill>
                  <a:schemeClr val="tx2"/>
                </a:solidFill>
                <a:latin typeface="+mn-lt"/>
                <a:ea typeface="+mn-ea"/>
                <a:cs typeface="+mn-cs"/>
              </a:defRPr>
            </a:lvl2pPr>
            <a:lvl3pPr marL="1143000" indent="-228600" algn="l" rtl="0" eaLnBrk="1" latinLnBrk="0" hangingPunct="1">
              <a:spcBef>
                <a:spcPct val="20000"/>
              </a:spcBef>
              <a:buClr>
                <a:schemeClr val="accent1"/>
              </a:buClr>
              <a:buSzPct val="70000"/>
              <a:buFont typeface="Wingdings 2"/>
              <a:buChar char=""/>
              <a:defRPr kumimoji="0" sz="2400" kern="1200">
                <a:solidFill>
                  <a:schemeClr val="tx2"/>
                </a:solidFill>
                <a:latin typeface="+mn-lt"/>
                <a:ea typeface="+mn-ea"/>
                <a:cs typeface="+mn-cs"/>
              </a:defRPr>
            </a:lvl3pPr>
            <a:lvl4pPr marL="1600200" indent="-228600" algn="l" rtl="0" eaLnBrk="1" latinLnBrk="0" hangingPunct="1">
              <a:spcBef>
                <a:spcPct val="20000"/>
              </a:spcBef>
              <a:buClr>
                <a:schemeClr val="accent1"/>
              </a:buClr>
              <a:buSzPct val="70000"/>
              <a:buFont typeface="Wingdings 2"/>
              <a:buChar char=""/>
              <a:defRPr kumimoji="0" sz="2000" kern="1200">
                <a:solidFill>
                  <a:schemeClr val="tx2"/>
                </a:solidFill>
                <a:latin typeface="+mn-lt"/>
                <a:ea typeface="+mn-ea"/>
                <a:cs typeface="+mn-cs"/>
              </a:defRPr>
            </a:lvl4pPr>
            <a:lvl5pPr marL="20574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a:lstStyle>
          <a:p>
            <a:pPr marL="0" indent="0">
              <a:buFont typeface="Wingdings 2"/>
              <a:buNone/>
            </a:pPr>
            <a:r>
              <a:rPr lang="en-US" b="1" u="sng" dirty="0" smtClean="0"/>
              <a:t>Economic</a:t>
            </a:r>
          </a:p>
          <a:p>
            <a:pPr lvl="1"/>
            <a:r>
              <a:rPr lang="en-US" dirty="0" smtClean="0"/>
              <a:t>U.S. = Industrial Power</a:t>
            </a:r>
          </a:p>
          <a:p>
            <a:pPr lvl="1"/>
            <a:r>
              <a:rPr lang="en-US" dirty="0" smtClean="0"/>
              <a:t>Labor Unrest </a:t>
            </a:r>
          </a:p>
          <a:p>
            <a:endParaRPr lang="en-US" b="1" dirty="0" smtClean="0"/>
          </a:p>
          <a:p>
            <a:pPr marL="0" indent="0">
              <a:buNone/>
            </a:pPr>
            <a:r>
              <a:rPr lang="en-US" b="1" u="sng" dirty="0" smtClean="0"/>
              <a:t>Political</a:t>
            </a:r>
          </a:p>
          <a:p>
            <a:pPr lvl="1"/>
            <a:r>
              <a:rPr lang="en-US" dirty="0" smtClean="0"/>
              <a:t>Isolationism</a:t>
            </a:r>
          </a:p>
          <a:p>
            <a:pPr lvl="1"/>
            <a:r>
              <a:rPr lang="en-US" dirty="0" smtClean="0"/>
              <a:t>“Return to Normalcy”</a:t>
            </a:r>
          </a:p>
          <a:p>
            <a:pPr lvl="1"/>
            <a:r>
              <a:rPr lang="en-US" dirty="0" smtClean="0"/>
              <a:t>End of Progressivism</a:t>
            </a:r>
          </a:p>
          <a:p>
            <a:endParaRPr lang="en-US" b="1" dirty="0" smtClean="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lstStyle/>
          <a:p>
            <a:r>
              <a:rPr lang="en-US" smtClean="0"/>
              <a:t>Source</a:t>
            </a:r>
          </a:p>
        </p:txBody>
      </p:sp>
      <p:sp>
        <p:nvSpPr>
          <p:cNvPr id="30723" name="Rectangle 3"/>
          <p:cNvSpPr>
            <a:spLocks noGrp="1" noChangeArrowheads="1"/>
          </p:cNvSpPr>
          <p:nvPr>
            <p:ph idx="1"/>
          </p:nvPr>
        </p:nvSpPr>
        <p:spPr/>
        <p:txBody>
          <a:bodyPr/>
          <a:lstStyle/>
          <a:p>
            <a:pPr>
              <a:buFontTx/>
              <a:buNone/>
            </a:pPr>
            <a:r>
              <a:rPr lang="en-US" smtClean="0"/>
              <a:t>Chris Balga – Hickory Ridge HS, NC</a:t>
            </a: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Trek">
  <a:themeElements>
    <a:clrScheme name="Metro">
      <a:dk1>
        <a:sysClr val="windowText" lastClr="000000"/>
      </a:dk1>
      <a:lt1>
        <a:sysClr val="window" lastClr="FFFFFF"/>
      </a:lt1>
      <a:dk2>
        <a:srgbClr val="4E5B6F"/>
      </a:dk2>
      <a:lt2>
        <a:srgbClr val="D6ECFF"/>
      </a:lt2>
      <a:accent1>
        <a:srgbClr val="7FD13B"/>
      </a:accent1>
      <a:accent2>
        <a:srgbClr val="EA157A"/>
      </a:accent2>
      <a:accent3>
        <a:srgbClr val="FEB80A"/>
      </a:accent3>
      <a:accent4>
        <a:srgbClr val="00ADDC"/>
      </a:accent4>
      <a:accent5>
        <a:srgbClr val="738AC8"/>
      </a:accent5>
      <a:accent6>
        <a:srgbClr val="1AB39F"/>
      </a:accent6>
      <a:hlink>
        <a:srgbClr val="EB8803"/>
      </a:hlink>
      <a:folHlink>
        <a:srgbClr val="5F7791"/>
      </a:folHlink>
    </a:clrScheme>
    <a:fontScheme name="Trek">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Trek">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Trek</Template>
  <TotalTime>2761</TotalTime>
  <Words>686</Words>
  <Application>Microsoft Office PowerPoint</Application>
  <PresentationFormat>On-screen Show (4:3)</PresentationFormat>
  <Paragraphs>166</Paragraphs>
  <Slides>21</Slides>
  <Notes>2</Notes>
  <HiddenSlides>0</HiddenSlides>
  <MMClips>0</MMClips>
  <ScaleCrop>false</ScaleCrop>
  <HeadingPairs>
    <vt:vector size="4" baseType="variant">
      <vt:variant>
        <vt:lpstr>Theme</vt:lpstr>
      </vt:variant>
      <vt:variant>
        <vt:i4>1</vt:i4>
      </vt:variant>
      <vt:variant>
        <vt:lpstr>Slide Titles</vt:lpstr>
      </vt:variant>
      <vt:variant>
        <vt:i4>21</vt:i4>
      </vt:variant>
    </vt:vector>
  </HeadingPairs>
  <TitlesOfParts>
    <vt:vector size="22" baseType="lpstr">
      <vt:lpstr>Trek</vt:lpstr>
      <vt:lpstr>The War Ends?</vt:lpstr>
      <vt:lpstr>America Enters the WAR!</vt:lpstr>
      <vt:lpstr>Vladimir Lenin</vt:lpstr>
      <vt:lpstr>Second Battle of Marne - 1918   </vt:lpstr>
      <vt:lpstr>PowerPoint Presentation</vt:lpstr>
      <vt:lpstr>PowerPoint Presentation</vt:lpstr>
      <vt:lpstr>Germany Collapses</vt:lpstr>
      <vt:lpstr>“The war to end all wars?”</vt:lpstr>
      <vt:lpstr>PowerPoint Presentation</vt:lpstr>
      <vt:lpstr>The Peace Conference</vt:lpstr>
      <vt:lpstr>Wilson’s 14 Points </vt:lpstr>
      <vt:lpstr>Wilson’s 14 Points </vt:lpstr>
      <vt:lpstr>League of Nations</vt:lpstr>
      <vt:lpstr>Treaty of Versailles  -  1919 </vt:lpstr>
      <vt:lpstr>Treaty of Versailles - 1919</vt:lpstr>
      <vt:lpstr>PowerPoint Presentation</vt:lpstr>
      <vt:lpstr>PowerPoint Presentation</vt:lpstr>
      <vt:lpstr>Weaknesses of the Treaty </vt:lpstr>
      <vt:lpstr>Weaknesses of the Treaty </vt:lpstr>
      <vt:lpstr>Domestic Consequences of the War</vt:lpstr>
      <vt:lpstr>Source</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War Ends?</dc:title>
  <dc:creator>Microsoft</dc:creator>
  <cp:lastModifiedBy>sysop</cp:lastModifiedBy>
  <cp:revision>128</cp:revision>
  <dcterms:created xsi:type="dcterms:W3CDTF">2007-03-14T22:11:17Z</dcterms:created>
  <dcterms:modified xsi:type="dcterms:W3CDTF">2013-02-06T19:33:35Z</dcterms:modified>
</cp:coreProperties>
</file>