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4" r:id="rId4"/>
    <p:sldId id="262" r:id="rId5"/>
    <p:sldId id="265" r:id="rId6"/>
    <p:sldId id="263" r:id="rId7"/>
    <p:sldId id="266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40"/>
    <p:restoredTop sz="94599"/>
  </p:normalViewPr>
  <p:slideViewPr>
    <p:cSldViewPr snapToGrid="0" snapToObjects="1">
      <p:cViewPr varScale="1">
        <p:scale>
          <a:sx n="106" d="100"/>
          <a:sy n="106" d="100"/>
        </p:scale>
        <p:origin x="80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2/19/20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2/19/20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2/19/20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2/19/20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2/19/20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2/19/20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2/19/20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2/19/20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2/19/20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2/19/20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2/19/20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2/19/20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/>
              <a:t>Dividing Decimals by Whole Numbers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64242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5808" y="416170"/>
            <a:ext cx="7958331" cy="1077229"/>
          </a:xfrm>
        </p:spPr>
        <p:txBody>
          <a:bodyPr/>
          <a:lstStyle/>
          <a:p>
            <a:pPr algn="l"/>
            <a:r>
              <a:rPr lang="en-US" dirty="0"/>
              <a:t>1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808" y="1493399"/>
            <a:ext cx="10553133" cy="2081810"/>
          </a:xfrm>
        </p:spPr>
      </p:pic>
    </p:spTree>
    <p:extLst>
      <p:ext uri="{BB962C8B-B14F-4D97-AF65-F5344CB8AC3E}">
        <p14:creationId xmlns:p14="http://schemas.microsoft.com/office/powerpoint/2010/main" val="2704558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D96E026-1D81-BA49-B185-C6AE18AA6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8180" y="481484"/>
            <a:ext cx="7958331" cy="1077229"/>
          </a:xfrm>
        </p:spPr>
        <p:txBody>
          <a:bodyPr/>
          <a:lstStyle/>
          <a:p>
            <a:pPr algn="l"/>
            <a:r>
              <a:rPr lang="en-US" dirty="0"/>
              <a:t>2</a:t>
            </a:r>
          </a:p>
        </p:txBody>
      </p:sp>
      <p:pic>
        <p:nvPicPr>
          <p:cNvPr id="1026" name="Picture 2" descr="https://lh4.googleusercontent.com/KK3cHn5NvTM4RCU69DHf2eplmdtdD5vaLCVJ6gD-iRCTpMqwmMLsXQ-xHg-tDyMc4ltRcW9213V3lK9WP6Nb-CUqSlQXQ87NEM7mcCb_BiW6Zdb9AcJ868y2QP-CV4bPJr04liTv">
            <a:extLst>
              <a:ext uri="{FF2B5EF4-FFF2-40B4-BE49-F238E27FC236}">
                <a16:creationId xmlns:a16="http://schemas.microsoft.com/office/drawing/2014/main" id="{FEC0572C-764F-9A43-984C-764AADBF72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25" y="1799441"/>
            <a:ext cx="11052661" cy="1629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5629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351" y="557685"/>
            <a:ext cx="7958331" cy="1077229"/>
          </a:xfrm>
        </p:spPr>
        <p:txBody>
          <a:bodyPr/>
          <a:lstStyle/>
          <a:p>
            <a:pPr algn="l"/>
            <a:r>
              <a:rPr lang="en-US" dirty="0"/>
              <a:t>3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780674"/>
            <a:ext cx="10922737" cy="2911070"/>
          </a:xfrm>
        </p:spPr>
      </p:pic>
    </p:spTree>
    <p:extLst>
      <p:ext uri="{BB962C8B-B14F-4D97-AF65-F5344CB8AC3E}">
        <p14:creationId xmlns:p14="http://schemas.microsoft.com/office/powerpoint/2010/main" val="14172266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1098CD-405B-514C-BA38-750D23DF4D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408" y="269441"/>
            <a:ext cx="7958331" cy="1077229"/>
          </a:xfrm>
        </p:spPr>
        <p:txBody>
          <a:bodyPr/>
          <a:lstStyle/>
          <a:p>
            <a:pPr algn="l"/>
            <a:r>
              <a:rPr lang="en-US" dirty="0"/>
              <a:t>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4246DB-510C-904E-8642-5198EE8587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https://lh5.googleusercontent.com/rthxNfiYbRJvAsgUfcxx1Y6yAtV7N8cXT6dIKYHAU7e_goR-cLpaZGTVFxaIsnwmWHRcOp9A8ZpD_oHzg5nlgzgBOh4fWNsxTvPwjaojUqMj6B8Da_dbzKRWtT_A8R88ZkTNBGnq">
            <a:extLst>
              <a:ext uri="{FF2B5EF4-FFF2-40B4-BE49-F238E27FC236}">
                <a16:creationId xmlns:a16="http://schemas.microsoft.com/office/drawing/2014/main" id="{8CC4D7C8-0C4E-1E4C-BD9E-F22D9DF781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886" y="987441"/>
            <a:ext cx="10618949" cy="4368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7414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2637" y="416407"/>
            <a:ext cx="7958331" cy="1077229"/>
          </a:xfrm>
        </p:spPr>
        <p:txBody>
          <a:bodyPr/>
          <a:lstStyle/>
          <a:p>
            <a:pPr algn="l"/>
            <a:r>
              <a:rPr lang="en-US" dirty="0"/>
              <a:t>5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371" y="1493636"/>
            <a:ext cx="9884229" cy="2857831"/>
          </a:xfrm>
        </p:spPr>
      </p:pic>
    </p:spTree>
    <p:extLst>
      <p:ext uri="{BB962C8B-B14F-4D97-AF65-F5344CB8AC3E}">
        <p14:creationId xmlns:p14="http://schemas.microsoft.com/office/powerpoint/2010/main" val="15866902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BE4DB4-0026-4745-A404-5BF7857A1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208" y="411094"/>
            <a:ext cx="7958331" cy="1077229"/>
          </a:xfrm>
        </p:spPr>
        <p:txBody>
          <a:bodyPr/>
          <a:lstStyle/>
          <a:p>
            <a:pPr algn="l"/>
            <a:r>
              <a:rPr lang="en-US" dirty="0"/>
              <a:t>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527E9E-1ACA-6D4E-9DDF-AF537D91B3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https://lh4.googleusercontent.com/gfu4_QPYWHPUrgNyDt2_uZ5mQEqF3gTa0z72AD9ctO9kdahtMBwrOZOO4eZs86bVYLaOmJrjBWLWLIgS3RTXDItcuAwl1BYJ7ukrgxMJ-ZcaU9jaq16nUb0c5qLj15MUe7KMew4g">
            <a:extLst>
              <a:ext uri="{FF2B5EF4-FFF2-40B4-BE49-F238E27FC236}">
                <a16:creationId xmlns:a16="http://schemas.microsoft.com/office/drawing/2014/main" id="{3DA7DDAB-A006-6845-89A4-FF5114FF3E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208" y="1197429"/>
            <a:ext cx="10200781" cy="472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221049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Madison</Template>
  <TotalTime>15</TotalTime>
  <Words>11</Words>
  <Application>Microsoft Macintosh PowerPoint</Application>
  <PresentationFormat>Widescreen</PresentationFormat>
  <Paragraphs>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MS Shell Dlg 2</vt:lpstr>
      <vt:lpstr>Wingdings</vt:lpstr>
      <vt:lpstr>Wingdings 3</vt:lpstr>
      <vt:lpstr>Madison</vt:lpstr>
      <vt:lpstr>Dividing Decimals by Whole Numbers</vt:lpstr>
      <vt:lpstr>1</vt:lpstr>
      <vt:lpstr>2</vt:lpstr>
      <vt:lpstr>3</vt:lpstr>
      <vt:lpstr>4</vt:lpstr>
      <vt:lpstr>5</vt:lpstr>
      <vt:lpstr>6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Dividing Decimals by Whole Numbers</dc:title>
  <dc:creator>Microsoft Office User</dc:creator>
  <cp:lastModifiedBy>Robert Richter</cp:lastModifiedBy>
  <cp:revision>7</cp:revision>
  <dcterms:created xsi:type="dcterms:W3CDTF">2018-04-11T13:12:03Z</dcterms:created>
  <dcterms:modified xsi:type="dcterms:W3CDTF">2020-02-19T16:13:21Z</dcterms:modified>
</cp:coreProperties>
</file>