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2" r:id="rId4"/>
    <p:sldId id="259" r:id="rId5"/>
    <p:sldId id="263" r:id="rId6"/>
    <p:sldId id="260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21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4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79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227221"/>
            <a:ext cx="8361229" cy="2659459"/>
          </a:xfrm>
        </p:spPr>
        <p:txBody>
          <a:bodyPr/>
          <a:lstStyle/>
          <a:p>
            <a:r>
              <a:rPr lang="en-US" sz="6000" dirty="0"/>
              <a:t>Multiplying a Decimal by a Whole Number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6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" y="1671782"/>
            <a:ext cx="12220566" cy="495182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F0D2E4-08B4-5A48-8210-9AFF9588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2636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4.googleusercontent.com/myb8eF1Vq_wuzDoCAJW-_h1V3Wka5kcQx1poYcVjuF_CyrD0elH0KA9hz5QqyNRc2FYroGUr4b6vFPaAO9CrfL5TEwRlhsbQUbsAjQVzKJSru3Rz6qPSJdq_MqIWtG_uNsspqAwM">
            <a:extLst>
              <a:ext uri="{FF2B5EF4-FFF2-40B4-BE49-F238E27FC236}">
                <a16:creationId xmlns:a16="http://schemas.microsoft.com/office/drawing/2014/main" id="{2BC2A249-FBCA-9549-9CAF-D67593B0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1275383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64122-6DE6-1346-9B39-769E7200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7693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7" y="2760133"/>
            <a:ext cx="12221466" cy="25040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5E3F48A-3384-074A-A6B0-9EA51C9F6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1244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6.googleusercontent.com/UuAJbuzLplIuA6YRt3W-MBrQoz1vA3tgiUuLu3PHuhsDMWBjB-dQKm7Xy47bHb14sIggufLOAqWPcyKCblbFRgKfmb-BtGU6NyFKIH9if4TzvLn-Bb362LGAlOo-rc-icYHpSS7J">
            <a:extLst>
              <a:ext uri="{FF2B5EF4-FFF2-40B4-BE49-F238E27FC236}">
                <a16:creationId xmlns:a16="http://schemas.microsoft.com/office/drawing/2014/main" id="{A23B1C5B-04F2-9444-9C6F-F1C0C1B2C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92" y="-134219"/>
            <a:ext cx="8669215" cy="699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7CDDF0-4D95-7849-9FE8-88F0DEB0E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13266"/>
            <a:ext cx="9601200" cy="1485900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66026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7" y="2171700"/>
            <a:ext cx="12104190" cy="282780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386BF2B-C1C5-D34B-B381-602A579DB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282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5.googleusercontent.com/fkHV7EqefqG11oBt5bDtpkj-afqImr7QhZ5Em3q7CuPKF8MnIscbft3Lj9oeKsuWKMcZXG2SnR7RvNyYGuidj0kaNOAnNpBmll0Yz-mQOlw2AxpI_v-YuWi08TFObyvav9Qzng37">
            <a:extLst>
              <a:ext uri="{FF2B5EF4-FFF2-40B4-BE49-F238E27FC236}">
                <a16:creationId xmlns:a16="http://schemas.microsoft.com/office/drawing/2014/main" id="{00D7E071-9E32-3443-960B-E5E0E454A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14486020" cy="529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D9A650-A4DE-E748-8D72-A5258C45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44238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2" y="1981200"/>
            <a:ext cx="12140665" cy="402336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2011772-C7B8-E14D-B8FE-DCB1F4F78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9172284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14</TotalTime>
  <Words>14</Words>
  <Application>Microsoft Macintosh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Multiplying a Decimal by a Whole Number</vt:lpstr>
      <vt:lpstr>1</vt:lpstr>
      <vt:lpstr>2</vt:lpstr>
      <vt:lpstr>3</vt:lpstr>
      <vt:lpstr>4</vt:lpstr>
      <vt:lpstr>5</vt:lpstr>
      <vt:lpstr>6</vt:lpstr>
      <vt:lpstr>7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a Decimal by a Decimal</dc:title>
  <dc:creator>Microsoft Office User</dc:creator>
  <cp:lastModifiedBy>Robert Richter</cp:lastModifiedBy>
  <cp:revision>5</cp:revision>
  <dcterms:created xsi:type="dcterms:W3CDTF">2018-03-21T12:55:24Z</dcterms:created>
  <dcterms:modified xsi:type="dcterms:W3CDTF">2020-02-18T19:54:06Z</dcterms:modified>
</cp:coreProperties>
</file>