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4" r:id="rId5"/>
    <p:sldId id="261" r:id="rId6"/>
    <p:sldId id="262" r:id="rId7"/>
    <p:sldId id="263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44"/>
    <p:restoredTop sz="94753"/>
  </p:normalViewPr>
  <p:slideViewPr>
    <p:cSldViewPr snapToGrid="0" snapToObjects="1">
      <p:cViewPr varScale="1">
        <p:scale>
          <a:sx n="106" d="100"/>
          <a:sy n="106" d="100"/>
        </p:scale>
        <p:origin x="11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3/2/20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Day 11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121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445291"/>
            <a:ext cx="9603275" cy="860995"/>
          </a:xfrm>
        </p:spPr>
        <p:txBody>
          <a:bodyPr>
            <a:normAutofit fontScale="90000"/>
          </a:bodyPr>
          <a:lstStyle/>
          <a:p>
            <a:r>
              <a:rPr lang="en-US" dirty="0"/>
              <a:t>1) Anthony Fremont has a can of lemonade that cost $2.56.  it will make 64 cups of lemonade,  what is the cost per cup?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your work</a:t>
            </a:r>
          </a:p>
          <a:p>
            <a:r>
              <a:rPr lang="en-US" dirty="0"/>
              <a:t>Use models if needed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00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261258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en-US" dirty="0"/>
              <a:t>2) A package of 25 clean and pure water bottles cost $20.00  Fred buys some of the water.  What is the cost per water bottle?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your work</a:t>
            </a:r>
          </a:p>
          <a:p>
            <a:r>
              <a:rPr lang="en-US" dirty="0"/>
              <a:t>Use models if needed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660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7292B-A1FE-F04A-98AC-F326C32EA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3C7BF23-7BA2-BB46-B813-16A49BC81E5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252" y="1859875"/>
            <a:ext cx="9807626" cy="4193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348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4. Mark made $60 after working 7.5 hours.  How much money did he make per hour?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your work</a:t>
            </a:r>
          </a:p>
          <a:p>
            <a:r>
              <a:rPr lang="en-US" dirty="0"/>
              <a:t>Use models if needed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43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382488"/>
            <a:ext cx="9603275" cy="1340804"/>
          </a:xfrm>
        </p:spPr>
        <p:txBody>
          <a:bodyPr>
            <a:normAutofit fontScale="90000"/>
          </a:bodyPr>
          <a:lstStyle/>
          <a:p>
            <a:r>
              <a:rPr lang="en-US" dirty="0"/>
              <a:t>5. At a candy store, you can purchase a candy bar for $0.79 each.   How many candy bars can you purchase with $3?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your work</a:t>
            </a:r>
          </a:p>
          <a:p>
            <a:r>
              <a:rPr lang="en-US" dirty="0"/>
              <a:t>Use models if needed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87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F999D-DF08-7047-A289-62CC02CB3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987B6-555A-0A47-8A4A-43AC1DE4B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Th 5</a:t>
            </a:r>
            <a:r>
              <a:rPr lang="en-US" sz="3600" baseline="30000" dirty="0"/>
              <a:t>th</a:t>
            </a:r>
            <a:r>
              <a:rPr lang="en-US" sz="3600" dirty="0"/>
              <a:t> grade team is hosting a dinner party.  The 5 teachers will split the cost of the meal.  If the entire meal costs $67.80, how much does each teacher spend?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32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5885B-3101-8B48-8E93-170ED4D82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</a:t>
            </a:r>
          </a:p>
        </p:txBody>
      </p:sp>
      <p:pic>
        <p:nvPicPr>
          <p:cNvPr id="4" name="Content Placeholder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CE63239D-DB94-004C-8B5B-87AA259A3D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4268" y="1069067"/>
            <a:ext cx="7957896" cy="434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85558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72</TotalTime>
  <Words>180</Words>
  <Application>Microsoft Macintosh PowerPoint</Application>
  <PresentationFormat>Widescreen</PresentationFormat>
  <Paragraphs>17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Gill Sans MT</vt:lpstr>
      <vt:lpstr>Gallery</vt:lpstr>
      <vt:lpstr>Day 11</vt:lpstr>
      <vt:lpstr>1) Anthony Fremont has a can of lemonade that cost $2.56.  it will make 64 cups of lemonade,  what is the cost per cup?</vt:lpstr>
      <vt:lpstr>2) A package of 25 clean and pure water bottles cost $20.00  Fred buys some of the water.  What is the cost per water bottle? </vt:lpstr>
      <vt:lpstr>3</vt:lpstr>
      <vt:lpstr>4. Mark made $60 after working 7.5 hours.  How much money did he make per hour?</vt:lpstr>
      <vt:lpstr>5. At a candy store, you can purchase a candy bar for $0.79 each.   How many candy bars can you purchase with $3? </vt:lpstr>
      <vt:lpstr>6</vt:lpstr>
      <vt:lpstr>7.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2/28/19  “Divide Decimal”</dc:title>
  <dc:creator>Microsoft Office User</dc:creator>
  <cp:lastModifiedBy>Robert Richter</cp:lastModifiedBy>
  <cp:revision>10</cp:revision>
  <dcterms:created xsi:type="dcterms:W3CDTF">2019-02-11T20:16:45Z</dcterms:created>
  <dcterms:modified xsi:type="dcterms:W3CDTF">2020-03-02T12:35:52Z</dcterms:modified>
</cp:coreProperties>
</file>