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0" r:id="rId1"/>
  </p:sldMasterIdLst>
  <p:sldIdLst>
    <p:sldId id="256" r:id="rId2"/>
    <p:sldId id="257" r:id="rId3"/>
    <p:sldId id="261" r:id="rId4"/>
    <p:sldId id="258" r:id="rId5"/>
    <p:sldId id="259" r:id="rId6"/>
    <p:sldId id="260"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90"/>
    <p:restoredTop sz="94599"/>
  </p:normalViewPr>
  <p:slideViewPr>
    <p:cSldViewPr snapToGrid="0" snapToObjects="1">
      <p:cViewPr varScale="1">
        <p:scale>
          <a:sx n="106" d="100"/>
          <a:sy n="106" d="100"/>
        </p:scale>
        <p:origin x="117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2/28/20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2/28/20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2/28/20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2/28/20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2/28/20</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2/28/20</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2/28/20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2/28/20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2/28/20</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2/28/20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2/28/20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2/28/20</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Day 10 Independent Work</a:t>
            </a:r>
          </a:p>
        </p:txBody>
      </p:sp>
      <p:sp>
        <p:nvSpPr>
          <p:cNvPr id="3" name="Subtitle 2"/>
          <p:cNvSpPr>
            <a:spLocks noGrp="1"/>
          </p:cNvSpPr>
          <p:nvPr>
            <p:ph type="subTitle" idx="1"/>
          </p:nvPr>
        </p:nvSpPr>
        <p:spPr>
          <a:xfrm>
            <a:off x="1187100" y="4699855"/>
            <a:ext cx="7315200" cy="914400"/>
          </a:xfrm>
        </p:spPr>
        <p:txBody>
          <a:bodyPr/>
          <a:lstStyle/>
          <a:p>
            <a:endParaRPr lang="en-US" dirty="0"/>
          </a:p>
        </p:txBody>
      </p:sp>
    </p:spTree>
    <p:extLst>
      <p:ext uri="{BB962C8B-B14F-4D97-AF65-F5344CB8AC3E}">
        <p14:creationId xmlns:p14="http://schemas.microsoft.com/office/powerpoint/2010/main" val="1336506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a:t>
            </a:r>
          </a:p>
        </p:txBody>
      </p:sp>
      <p:sp>
        <p:nvSpPr>
          <p:cNvPr id="3" name="Content Placeholder 2"/>
          <p:cNvSpPr>
            <a:spLocks noGrp="1"/>
          </p:cNvSpPr>
          <p:nvPr>
            <p:ph idx="1"/>
          </p:nvPr>
        </p:nvSpPr>
        <p:spPr/>
        <p:txBody>
          <a:bodyPr>
            <a:normAutofit/>
          </a:bodyPr>
          <a:lstStyle/>
          <a:p>
            <a:r>
              <a:rPr lang="en-US" sz="3600" dirty="0"/>
              <a:t>Heather used 3 pounds of roast beef. She used it all in sandwiches. She used 0.5 a pound in each sandwich. How many sandwiches did she make?</a:t>
            </a:r>
          </a:p>
        </p:txBody>
      </p:sp>
    </p:spTree>
    <p:extLst>
      <p:ext uri="{BB962C8B-B14F-4D97-AF65-F5344CB8AC3E}">
        <p14:creationId xmlns:p14="http://schemas.microsoft.com/office/powerpoint/2010/main" val="454163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B01A8-5D30-8741-97A4-3B4F4F95B43F}"/>
              </a:ext>
            </a:extLst>
          </p:cNvPr>
          <p:cNvSpPr>
            <a:spLocks noGrp="1"/>
          </p:cNvSpPr>
          <p:nvPr>
            <p:ph type="title"/>
          </p:nvPr>
        </p:nvSpPr>
        <p:spPr/>
        <p:txBody>
          <a:bodyPr/>
          <a:lstStyle/>
          <a:p>
            <a:r>
              <a:rPr lang="en-US" dirty="0"/>
              <a:t>2</a:t>
            </a:r>
          </a:p>
        </p:txBody>
      </p:sp>
      <p:sp>
        <p:nvSpPr>
          <p:cNvPr id="3" name="Content Placeholder 2">
            <a:extLst>
              <a:ext uri="{FF2B5EF4-FFF2-40B4-BE49-F238E27FC236}">
                <a16:creationId xmlns:a16="http://schemas.microsoft.com/office/drawing/2014/main" id="{EE2F111C-478A-B04E-9B67-17E81EFE8E6C}"/>
              </a:ext>
            </a:extLst>
          </p:cNvPr>
          <p:cNvSpPr>
            <a:spLocks noGrp="1"/>
          </p:cNvSpPr>
          <p:nvPr>
            <p:ph idx="1"/>
          </p:nvPr>
        </p:nvSpPr>
        <p:spPr/>
        <p:txBody>
          <a:bodyPr>
            <a:normAutofit/>
          </a:bodyPr>
          <a:lstStyle/>
          <a:p>
            <a:r>
              <a:rPr lang="en-US" sz="3600" dirty="0"/>
              <a:t>At the grocery store, a pound of apples costs $6.98 each.  If you purchase 2.5 pounds of apples, how much money did you spend?</a:t>
            </a:r>
          </a:p>
        </p:txBody>
      </p:sp>
    </p:spTree>
    <p:extLst>
      <p:ext uri="{BB962C8B-B14F-4D97-AF65-F5344CB8AC3E}">
        <p14:creationId xmlns:p14="http://schemas.microsoft.com/office/powerpoint/2010/main" val="3864233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a:t>
            </a:r>
          </a:p>
        </p:txBody>
      </p:sp>
      <p:sp>
        <p:nvSpPr>
          <p:cNvPr id="3" name="Content Placeholder 2"/>
          <p:cNvSpPr>
            <a:spLocks noGrp="1"/>
          </p:cNvSpPr>
          <p:nvPr>
            <p:ph idx="1"/>
          </p:nvPr>
        </p:nvSpPr>
        <p:spPr/>
        <p:txBody>
          <a:bodyPr>
            <a:normAutofit/>
          </a:bodyPr>
          <a:lstStyle/>
          <a:p>
            <a:r>
              <a:rPr lang="en-US" sz="3600" dirty="0"/>
              <a:t>Keisha buys 24 kilograms of rice. She separates the rice into packages that contain 0.4 kilogram of rice each. How many packages of rice can Keisha make?</a:t>
            </a:r>
          </a:p>
        </p:txBody>
      </p:sp>
    </p:spTree>
    <p:extLst>
      <p:ext uri="{BB962C8B-B14F-4D97-AF65-F5344CB8AC3E}">
        <p14:creationId xmlns:p14="http://schemas.microsoft.com/office/powerpoint/2010/main" val="1966248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a:t>
            </a:r>
          </a:p>
        </p:txBody>
      </p:sp>
      <p:sp>
        <p:nvSpPr>
          <p:cNvPr id="3" name="Content Placeholder 2"/>
          <p:cNvSpPr>
            <a:spLocks noGrp="1"/>
          </p:cNvSpPr>
          <p:nvPr>
            <p:ph idx="1"/>
          </p:nvPr>
        </p:nvSpPr>
        <p:spPr/>
        <p:txBody>
          <a:bodyPr>
            <a:normAutofit/>
          </a:bodyPr>
          <a:lstStyle/>
          <a:p>
            <a:r>
              <a:rPr lang="en-US" sz="3600" dirty="0"/>
              <a:t>Peter had 2 pounds of fruit. He ate 0.08 pounds a day. How many days did it take him to eat the fruit?</a:t>
            </a:r>
          </a:p>
        </p:txBody>
      </p:sp>
    </p:spTree>
    <p:extLst>
      <p:ext uri="{BB962C8B-B14F-4D97-AF65-F5344CB8AC3E}">
        <p14:creationId xmlns:p14="http://schemas.microsoft.com/office/powerpoint/2010/main" val="862303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a:t>
            </a:r>
          </a:p>
        </p:txBody>
      </p:sp>
      <p:sp>
        <p:nvSpPr>
          <p:cNvPr id="3" name="Content Placeholder 2"/>
          <p:cNvSpPr>
            <a:spLocks noGrp="1"/>
          </p:cNvSpPr>
          <p:nvPr>
            <p:ph idx="1"/>
          </p:nvPr>
        </p:nvSpPr>
        <p:spPr/>
        <p:txBody>
          <a:bodyPr>
            <a:normAutofit/>
          </a:bodyPr>
          <a:lstStyle/>
          <a:p>
            <a:r>
              <a:rPr lang="en-US" sz="3200" dirty="0"/>
              <a:t>Wolfgang has 12 million dollars. He deposits 0.6 of the money at the bank each time he goes. How many visits to the bank will it take Wolfgang to deposit his money?</a:t>
            </a:r>
          </a:p>
        </p:txBody>
      </p:sp>
    </p:spTree>
    <p:extLst>
      <p:ext uri="{BB962C8B-B14F-4D97-AF65-F5344CB8AC3E}">
        <p14:creationId xmlns:p14="http://schemas.microsoft.com/office/powerpoint/2010/main" val="334746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F0E6A-CF29-7947-863F-46E31665BB73}"/>
              </a:ext>
            </a:extLst>
          </p:cNvPr>
          <p:cNvSpPr>
            <a:spLocks noGrp="1"/>
          </p:cNvSpPr>
          <p:nvPr>
            <p:ph type="title"/>
          </p:nvPr>
        </p:nvSpPr>
        <p:spPr/>
        <p:txBody>
          <a:bodyPr/>
          <a:lstStyle/>
          <a:p>
            <a:r>
              <a:rPr lang="en-US" dirty="0"/>
              <a:t>6</a:t>
            </a:r>
          </a:p>
        </p:txBody>
      </p:sp>
      <p:pic>
        <p:nvPicPr>
          <p:cNvPr id="3074" name="Picture 2">
            <a:extLst>
              <a:ext uri="{FF2B5EF4-FFF2-40B4-BE49-F238E27FC236}">
                <a16:creationId xmlns:a16="http://schemas.microsoft.com/office/drawing/2014/main" id="{03D88D4C-B65F-154D-9D72-0FCE63FEE53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3001" y="1537007"/>
            <a:ext cx="9770797" cy="4197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6616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DEDD0-4B18-7642-BC31-6E6C264B0CF3}"/>
              </a:ext>
            </a:extLst>
          </p:cNvPr>
          <p:cNvSpPr>
            <a:spLocks noGrp="1"/>
          </p:cNvSpPr>
          <p:nvPr>
            <p:ph type="title"/>
          </p:nvPr>
        </p:nvSpPr>
        <p:spPr/>
        <p:txBody>
          <a:bodyPr/>
          <a:lstStyle/>
          <a:p>
            <a:r>
              <a:rPr lang="en-US" dirty="0"/>
              <a:t>7</a:t>
            </a:r>
          </a:p>
        </p:txBody>
      </p:sp>
      <p:sp>
        <p:nvSpPr>
          <p:cNvPr id="3" name="Content Placeholder 2">
            <a:extLst>
              <a:ext uri="{FF2B5EF4-FFF2-40B4-BE49-F238E27FC236}">
                <a16:creationId xmlns:a16="http://schemas.microsoft.com/office/drawing/2014/main" id="{82A69452-4446-9C46-84EC-55A9762FEFBF}"/>
              </a:ext>
            </a:extLst>
          </p:cNvPr>
          <p:cNvSpPr>
            <a:spLocks noGrp="1"/>
          </p:cNvSpPr>
          <p:nvPr>
            <p:ph idx="1"/>
          </p:nvPr>
        </p:nvSpPr>
        <p:spPr/>
        <p:txBody>
          <a:bodyPr/>
          <a:lstStyle/>
          <a:p>
            <a:endParaRPr lang="en-US"/>
          </a:p>
        </p:txBody>
      </p:sp>
      <p:pic>
        <p:nvPicPr>
          <p:cNvPr id="2050" name="Picture 2">
            <a:extLst>
              <a:ext uri="{FF2B5EF4-FFF2-40B4-BE49-F238E27FC236}">
                <a16:creationId xmlns:a16="http://schemas.microsoft.com/office/drawing/2014/main" id="{CEA5493C-EA5D-2B48-8EC7-AE977C4E32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356720"/>
            <a:ext cx="9993719" cy="2226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7524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5A242-5AF3-6449-8909-4A066A8D3669}"/>
              </a:ext>
            </a:extLst>
          </p:cNvPr>
          <p:cNvSpPr>
            <a:spLocks noGrp="1"/>
          </p:cNvSpPr>
          <p:nvPr>
            <p:ph type="title"/>
          </p:nvPr>
        </p:nvSpPr>
        <p:spPr/>
        <p:txBody>
          <a:bodyPr/>
          <a:lstStyle/>
          <a:p>
            <a:r>
              <a:rPr lang="en-US" dirty="0"/>
              <a:t>8</a:t>
            </a:r>
          </a:p>
        </p:txBody>
      </p:sp>
      <p:sp>
        <p:nvSpPr>
          <p:cNvPr id="3" name="Content Placeholder 2">
            <a:extLst>
              <a:ext uri="{FF2B5EF4-FFF2-40B4-BE49-F238E27FC236}">
                <a16:creationId xmlns:a16="http://schemas.microsoft.com/office/drawing/2014/main" id="{E4E509EC-7894-1B44-B657-32C1BFF2C4CE}"/>
              </a:ext>
            </a:extLst>
          </p:cNvPr>
          <p:cNvSpPr>
            <a:spLocks noGrp="1"/>
          </p:cNvSpPr>
          <p:nvPr>
            <p:ph idx="1"/>
          </p:nvPr>
        </p:nvSpPr>
        <p:spPr/>
        <p:txBody>
          <a:bodyPr/>
          <a:lstStyle/>
          <a:p>
            <a:endParaRPr lang="en-US"/>
          </a:p>
        </p:txBody>
      </p:sp>
      <p:pic>
        <p:nvPicPr>
          <p:cNvPr id="1026" name="Picture 2">
            <a:extLst>
              <a:ext uri="{FF2B5EF4-FFF2-40B4-BE49-F238E27FC236}">
                <a16:creationId xmlns:a16="http://schemas.microsoft.com/office/drawing/2014/main" id="{2B4BB76D-348C-D048-909A-C555928ED8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038" y="1361620"/>
            <a:ext cx="10673377" cy="4601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284988"/>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Frame</Template>
  <TotalTime>33</TotalTime>
  <Words>163</Words>
  <Application>Microsoft Macintosh PowerPoint</Application>
  <PresentationFormat>Widescreen</PresentationFormat>
  <Paragraphs>14</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Corbel</vt:lpstr>
      <vt:lpstr>Wingdings 2</vt:lpstr>
      <vt:lpstr>Frame</vt:lpstr>
      <vt:lpstr>Day 10 Independent Work</vt:lpstr>
      <vt:lpstr>1</vt:lpstr>
      <vt:lpstr>2</vt:lpstr>
      <vt:lpstr>3</vt:lpstr>
      <vt:lpstr>4</vt:lpstr>
      <vt:lpstr>5</vt:lpstr>
      <vt:lpstr>6</vt:lpstr>
      <vt:lpstr>7</vt:lpstr>
      <vt:lpstr>8</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Decimal by Decimal Division with Modeling</dc:title>
  <dc:creator>Microsoft Office User</dc:creator>
  <cp:lastModifiedBy>Robert Richter</cp:lastModifiedBy>
  <cp:revision>9</cp:revision>
  <cp:lastPrinted>2020-02-17T17:07:30Z</cp:lastPrinted>
  <dcterms:created xsi:type="dcterms:W3CDTF">2018-04-17T18:44:09Z</dcterms:created>
  <dcterms:modified xsi:type="dcterms:W3CDTF">2020-02-28T12:26:52Z</dcterms:modified>
</cp:coreProperties>
</file>