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436" r:id="rId2"/>
    <p:sldId id="394" r:id="rId3"/>
    <p:sldId id="444" r:id="rId4"/>
    <p:sldId id="446" r:id="rId5"/>
    <p:sldId id="450" r:id="rId6"/>
    <p:sldId id="440" r:id="rId7"/>
    <p:sldId id="526" r:id="rId8"/>
    <p:sldId id="441" r:id="rId9"/>
    <p:sldId id="482" r:id="rId10"/>
    <p:sldId id="464" r:id="rId11"/>
    <p:sldId id="462" r:id="rId12"/>
    <p:sldId id="527" r:id="rId13"/>
    <p:sldId id="492" r:id="rId14"/>
    <p:sldId id="493" r:id="rId15"/>
    <p:sldId id="452" r:id="rId16"/>
    <p:sldId id="483" r:id="rId17"/>
    <p:sldId id="476" r:id="rId18"/>
    <p:sldId id="484" r:id="rId19"/>
    <p:sldId id="491" r:id="rId20"/>
    <p:sldId id="478" r:id="rId21"/>
    <p:sldId id="487" r:id="rId22"/>
    <p:sldId id="497" r:id="rId23"/>
    <p:sldId id="457" r:id="rId24"/>
    <p:sldId id="489" r:id="rId25"/>
    <p:sldId id="488" r:id="rId26"/>
    <p:sldId id="424" r:id="rId27"/>
    <p:sldId id="505" r:id="rId28"/>
    <p:sldId id="506" r:id="rId29"/>
    <p:sldId id="507" r:id="rId30"/>
    <p:sldId id="490" r:id="rId31"/>
    <p:sldId id="471" r:id="rId32"/>
    <p:sldId id="499" r:id="rId33"/>
    <p:sldId id="454" r:id="rId34"/>
    <p:sldId id="480" r:id="rId35"/>
    <p:sldId id="479" r:id="rId36"/>
    <p:sldId id="498" r:id="rId37"/>
    <p:sldId id="468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25" r:id="rId46"/>
    <p:sldId id="515" r:id="rId47"/>
    <p:sldId id="516" r:id="rId48"/>
    <p:sldId id="517" r:id="rId49"/>
    <p:sldId id="518" r:id="rId50"/>
    <p:sldId id="519" r:id="rId51"/>
    <p:sldId id="520" r:id="rId52"/>
    <p:sldId id="521" r:id="rId53"/>
    <p:sldId id="522" r:id="rId54"/>
    <p:sldId id="523" r:id="rId55"/>
    <p:sldId id="524" r:id="rId56"/>
  </p:sldIdLst>
  <p:sldSz cx="9144000" cy="6858000" type="screen4x3"/>
  <p:notesSz cx="7315200" cy="9601200"/>
  <p:embeddedFontLst>
    <p:embeddedFont>
      <p:font typeface="Bookman Old Style" panose="02050604050505020204" pitchFamily="18" charset="0"/>
      <p:regular r:id="rId59"/>
      <p:bold r:id="rId60"/>
      <p:italic r:id="rId61"/>
      <p:boldItalic r:id="rId62"/>
    </p:embeddedFont>
    <p:embeddedFont>
      <p:font typeface="Comic Sans MS" panose="030F0702030302020204" pitchFamily="66" charset="0"/>
      <p:regular r:id="rId63"/>
      <p:bold r:id="rId64"/>
    </p:embeddedFont>
    <p:embeddedFont>
      <p:font typeface="Britannic Bold" panose="020B0903060703020204" pitchFamily="34" charset="0"/>
      <p:regular r:id="rId65"/>
    </p:embeddedFont>
    <p:embeddedFont>
      <p:font typeface="Baskerville Old Face" panose="02020602080505020303" pitchFamily="18" charset="0"/>
      <p:regular r:id="rId66"/>
    </p:embeddedFont>
    <p:embeddedFont>
      <p:font typeface="Showcard Gothic" panose="04020904020102020604" pitchFamily="82" charset="0"/>
      <p:regular r:id="rId6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DDDDDD"/>
    <a:srgbClr val="996600"/>
    <a:srgbClr val="996633"/>
    <a:srgbClr val="FF0000"/>
    <a:srgbClr val="FF9966"/>
    <a:srgbClr val="FFFF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020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3E04401-6B59-45D8-9523-31317B588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60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6738DEA-834B-405F-9E66-63944B0AB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15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C354F3-B535-4D16-B640-7EC1C184A1DB}" type="slidenum">
              <a:rPr lang="en-US" smtClean="0">
                <a:latin typeface="Arial" pitchFamily="34" charset="0"/>
              </a:rPr>
              <a:pPr>
                <a:defRPr/>
              </a:pPr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9D315-3397-49E7-A04C-472B221FA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D6182-1028-4F9D-A8EF-E2AE4583A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69E2B-4D6E-4634-89E2-E0B067159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BB85C-102B-49A5-B1A1-FAF64D43A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E705-EAE6-4D83-8263-06E1B7CD15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DDF2-9A4B-42BB-9DE2-F65BC03EC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E43D6-6A63-4213-9DCF-B7EAFAC59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1B3B0-6019-4221-8B0C-4E6D4C8DF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5AB7B-7BA1-4B35-BEDD-08F1BB93C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FF6CE-25E4-46C4-AF1D-4A5999BDF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4D6E1-B70F-444C-AE6F-5ED0E22BC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2ABB6AB-6D8F-4950-97F4-5055E4768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29LylshaZdA&amp;safety_mode=true&amp;persist_safety_mode=1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a/USS_Panay_sinking_after_Japanese_air_attack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aytQJzdhILM&amp;safety_mode=true&amp;persist_safety_mode=1" TargetMode="External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navytimes.com/xml/news/2007/04/navy_nimitz_gulf_070402/070403_nimitz_story.JPG&amp;imgrefurl=http://www.navytimes.com/news/2007/04/navy_nimitz_gulf_070402/&amp;h=536&amp;w=800&amp;sz=123&amp;hl=en&amp;start=19&amp;um=1&amp;tbnid=l_VclEYP519rMM:&amp;tbnh=96&amp;tbnw=143&amp;prev=/images?q=U.S.+Navy&amp;start=18&amp;ndsp=18&amp;um=1&amp;hl=en&amp;rlz=1T4HPIB_en___US268&amp;sa=N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8"/>
          <p:cNvSpPr>
            <a:spLocks noChangeArrowheads="1" noChangeShapeType="1" noTextEdit="1"/>
          </p:cNvSpPr>
          <p:nvPr/>
        </p:nvSpPr>
        <p:spPr bwMode="auto">
          <a:xfrm>
            <a:off x="184150" y="230188"/>
            <a:ext cx="4070350" cy="838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7801"/>
              </a:avLst>
            </a:prstTxWarp>
          </a:bodyPr>
          <a:lstStyle/>
          <a:p>
            <a:pPr algn="ctr"/>
            <a:endParaRPr lang="en-US" sz="3600" kern="1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89803" dir="2700000" algn="ctr" rotWithShape="0">
                  <a:schemeClr val="tx1"/>
                </a:outerShdw>
              </a:effectLst>
              <a:latin typeface="Showcard Gothic"/>
            </a:endParaRPr>
          </a:p>
        </p:txBody>
      </p:sp>
      <p:sp>
        <p:nvSpPr>
          <p:cNvPr id="2051" name="WordArt 14"/>
          <p:cNvSpPr>
            <a:spLocks noChangeArrowheads="1" noChangeShapeType="1" noTextEdit="1"/>
          </p:cNvSpPr>
          <p:nvPr/>
        </p:nvSpPr>
        <p:spPr bwMode="auto">
          <a:xfrm>
            <a:off x="217488" y="3992563"/>
            <a:ext cx="8626475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514"/>
              </a:avLst>
            </a:prstTxWarp>
          </a:bodyPr>
          <a:lstStyle/>
          <a:p>
            <a:pPr algn="ctr"/>
            <a:endParaRPr lang="en-US" sz="3600" b="1" kern="1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</p:txBody>
      </p:sp>
      <p:sp>
        <p:nvSpPr>
          <p:cNvPr id="2052" name="WordArt 16"/>
          <p:cNvSpPr>
            <a:spLocks noChangeArrowheads="1" noChangeShapeType="1" noTextEdit="1"/>
          </p:cNvSpPr>
          <p:nvPr/>
        </p:nvSpPr>
        <p:spPr bwMode="auto">
          <a:xfrm>
            <a:off x="5410200" y="6248400"/>
            <a:ext cx="3505200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3264"/>
              </a:avLst>
            </a:prstTxWarp>
          </a:bodyPr>
          <a:lstStyle/>
          <a:p>
            <a:pPr algn="ctr"/>
            <a:endParaRPr lang="en-US" sz="3600" kern="1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chemeClr val="tx1"/>
                </a:outerShdw>
              </a:effectLst>
              <a:latin typeface="Showcard Gothic"/>
            </a:endParaRPr>
          </a:p>
        </p:txBody>
      </p:sp>
      <p:sp>
        <p:nvSpPr>
          <p:cNvPr id="2053" name="Rectangle 76"/>
          <p:cNvSpPr>
            <a:spLocks noChangeArrowheads="1"/>
          </p:cNvSpPr>
          <p:nvPr/>
        </p:nvSpPr>
        <p:spPr bwMode="auto">
          <a:xfrm>
            <a:off x="1643063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54" name="WordArt 84"/>
          <p:cNvSpPr>
            <a:spLocks noChangeArrowheads="1" noChangeShapeType="1" noTextEdit="1"/>
          </p:cNvSpPr>
          <p:nvPr/>
        </p:nvSpPr>
        <p:spPr bwMode="auto">
          <a:xfrm>
            <a:off x="227013" y="5059363"/>
            <a:ext cx="8626475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514"/>
              </a:avLst>
            </a:prstTxWarp>
          </a:bodyPr>
          <a:lstStyle/>
          <a:p>
            <a:pPr algn="ctr"/>
            <a:endParaRPr lang="en-US" sz="3600" b="1" kern="1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</p:txBody>
      </p:sp>
      <p:pic>
        <p:nvPicPr>
          <p:cNvPr id="2055" name="Picture 2" descr="http://farm1.static.flickr.com/55/124743492_95f77c925e.jpg?v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201" y="146049"/>
            <a:ext cx="8839200" cy="655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243263" y="3244850"/>
            <a:ext cx="26574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en-US" b="1" kern="10" dirty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  <a:cs typeface="+mn-cs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85800" y="412596"/>
            <a:ext cx="7772400" cy="1572322"/>
          </a:xfrm>
        </p:spPr>
        <p:txBody>
          <a:bodyPr/>
          <a:lstStyle/>
          <a:p>
            <a:pPr>
              <a:defRPr/>
            </a:pPr>
            <a:r>
              <a:rPr lang="en-US" sz="5400" b="1" kern="10" dirty="0" smtClean="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Showcard Gothic"/>
              </a:rPr>
              <a:t>Chapter 24-1</a:t>
            </a:r>
            <a:br>
              <a:rPr lang="en-US" sz="5400" b="1" kern="10" dirty="0" smtClean="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Showcard Gothic"/>
              </a:rPr>
            </a:br>
            <a:r>
              <a:rPr lang="en-US" sz="5400" b="1" kern="10" dirty="0" smtClean="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Showcard Gothic"/>
              </a:rPr>
              <a:t>Dictators Threaten</a:t>
            </a:r>
            <a:endParaRPr lang="en-US" sz="5400" b="1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371600" y="2000250"/>
            <a:ext cx="6400800" cy="798706"/>
          </a:xfrm>
        </p:spPr>
        <p:txBody>
          <a:bodyPr/>
          <a:lstStyle/>
          <a:p>
            <a:pPr>
              <a:defRPr/>
            </a:pPr>
            <a:r>
              <a:rPr lang="en-US" sz="4800" b="1" kern="10" dirty="0" smtClean="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Showcard Gothic"/>
              </a:rPr>
              <a:t>World Peace</a:t>
            </a:r>
          </a:p>
          <a:p>
            <a:pPr>
              <a:defRPr/>
            </a:pPr>
            <a:endParaRPr lang="en-US" sz="4800" b="1" kern="10" dirty="0" smtClean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  <a:p>
            <a:pPr>
              <a:defRPr/>
            </a:pPr>
            <a:endParaRPr lang="en-US" sz="4800" b="1" kern="10" dirty="0" smtClean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  <a:p>
            <a:pPr>
              <a:defRPr/>
            </a:pPr>
            <a:endParaRPr lang="en-US" sz="4800" b="1" kern="10" dirty="0" smtClean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  <a:p>
            <a:pPr algn="r">
              <a:defRPr/>
            </a:pPr>
            <a:r>
              <a:rPr lang="en-US" sz="4800" b="1" kern="10" dirty="0" smtClean="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117088" dir="2436078" algn="ctr" rotWithShape="0">
                    <a:schemeClr val="tx1"/>
                  </a:outerShdw>
                </a:effectLst>
                <a:latin typeface="Showcard Gothic"/>
              </a:rPr>
              <a:t>   </a:t>
            </a:r>
            <a:endParaRPr lang="en-US" sz="4800" b="1" kern="10" dirty="0" smtClean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latin typeface="Showcard Gothic"/>
            </a:endParaRPr>
          </a:p>
          <a:p>
            <a:pPr algn="r">
              <a:defRPr/>
            </a:pPr>
            <a:endParaRPr lang="en-US" sz="4800" b="1" kern="10" dirty="0" smtClean="0">
              <a:ln w="5715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117088" dir="2436078" algn="ctr" rotWithShape="0">
                  <a:schemeClr val="tx1"/>
                </a:outerShdw>
              </a:effectLst>
              <a:latin typeface="Showcard Gothic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9" descr="USbattlefla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3165"/>
            <a:ext cx="9144000" cy="656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0" y="244279"/>
            <a:ext cx="9006348" cy="743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chemeClr val="accent2"/>
                </a:solidFill>
                <a:latin typeface="Bookman Old Style" pitchFamily="18" charset="0"/>
              </a:rPr>
              <a:t>Long Term Causes</a:t>
            </a:r>
          </a:p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chemeClr val="accent2"/>
                </a:solidFill>
                <a:latin typeface="Bookman Old Style" pitchFamily="18" charset="0"/>
              </a:rPr>
              <a:t> </a:t>
            </a:r>
            <a:r>
              <a:rPr lang="en-US" sz="4800" b="1" dirty="0">
                <a:solidFill>
                  <a:schemeClr val="accent2"/>
                </a:solidFill>
                <a:latin typeface="Bookman Old Style" pitchFamily="18" charset="0"/>
              </a:rPr>
              <a:t>of World War II</a:t>
            </a:r>
          </a:p>
          <a:p>
            <a:pPr>
              <a:spcBef>
                <a:spcPct val="50000"/>
              </a:spcBef>
            </a:pPr>
            <a:r>
              <a:rPr lang="en-US" sz="4400" dirty="0">
                <a:latin typeface="Comic Sans MS" pitchFamily="66" charset="0"/>
              </a:rPr>
              <a:t>1. World War I</a:t>
            </a:r>
          </a:p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FF0000"/>
                </a:solidFill>
                <a:latin typeface="Comic Sans MS" pitchFamily="66" charset="0"/>
              </a:rPr>
              <a:t>2. Economic instability in Europe</a:t>
            </a:r>
          </a:p>
          <a:p>
            <a:pPr>
              <a:spcBef>
                <a:spcPct val="50000"/>
              </a:spcBef>
            </a:pPr>
            <a:r>
              <a:rPr lang="en-US" sz="4400" dirty="0">
                <a:latin typeface="Comic Sans MS" pitchFamily="66" charset="0"/>
              </a:rPr>
              <a:t>3. Rise of </a:t>
            </a:r>
            <a:r>
              <a:rPr lang="en-US" sz="4400" dirty="0" smtClean="0">
                <a:latin typeface="Comic Sans MS" pitchFamily="66" charset="0"/>
              </a:rPr>
              <a:t>totalitarianism  </a:t>
            </a:r>
            <a:endParaRPr lang="en-US" sz="4400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FF0000"/>
                </a:solidFill>
                <a:latin typeface="Comic Sans MS" pitchFamily="66" charset="0"/>
              </a:rPr>
              <a:t>4. Failure of appeasement</a:t>
            </a:r>
          </a:p>
          <a:p>
            <a:pPr>
              <a:spcBef>
                <a:spcPct val="50000"/>
              </a:spcBef>
            </a:pPr>
            <a:r>
              <a:rPr lang="en-US" sz="4400" dirty="0">
                <a:latin typeface="Comic Sans MS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4287" y="763480"/>
            <a:ext cx="6027937" cy="594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79525"/>
          </a:xfrm>
        </p:spPr>
        <p:txBody>
          <a:bodyPr/>
          <a:lstStyle/>
          <a:p>
            <a:r>
              <a:rPr lang="en-US" sz="3800" b="1" dirty="0" smtClean="0">
                <a:solidFill>
                  <a:schemeClr val="accent2"/>
                </a:solidFill>
                <a:latin typeface="Bookman Old Style" pitchFamily="18" charset="0"/>
              </a:rPr>
              <a:t>World War I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136994" y="1074198"/>
            <a:ext cx="47784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q"/>
              <a:tabLst>
                <a:tab pos="838200" algn="l"/>
              </a:tabLst>
            </a:pPr>
            <a:r>
              <a:rPr lang="en-US" sz="2800" b="1" dirty="0">
                <a:solidFill>
                  <a:srgbClr val="DD2140"/>
                </a:solidFill>
              </a:rPr>
              <a:t>    </a:t>
            </a:r>
            <a:r>
              <a:rPr lang="en-US" sz="2800" b="1" u="sng" dirty="0">
                <a:solidFill>
                  <a:srgbClr val="DD2140"/>
                </a:solidFill>
              </a:rPr>
              <a:t>Treaty of Versailles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7207" y="1917578"/>
            <a:ext cx="38795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Germany loses surrounding lands</a:t>
            </a:r>
          </a:p>
          <a:p>
            <a:pPr marL="342900" indent="-342900"/>
            <a:endParaRPr lang="en-US" sz="2400" dirty="0" smtClean="0"/>
          </a:p>
          <a:p>
            <a:pPr marL="342900" indent="-342900">
              <a:buAutoNum type="arabicPeriod" startAt="2"/>
            </a:pPr>
            <a:r>
              <a:rPr lang="en-US" sz="2400" dirty="0" smtClean="0"/>
              <a:t>Germany forced to pay $33 billion in reparations</a:t>
            </a:r>
          </a:p>
          <a:p>
            <a:pPr marL="342900" indent="-342900">
              <a:buAutoNum type="arabicPeriod" startAt="2"/>
            </a:pPr>
            <a:endParaRPr lang="en-US" sz="2400" dirty="0" smtClean="0"/>
          </a:p>
          <a:p>
            <a:pPr marL="342900" indent="-342900">
              <a:buAutoNum type="arabicPeriod" startAt="2"/>
            </a:pPr>
            <a:r>
              <a:rPr lang="en-US" sz="2400" dirty="0" smtClean="0"/>
              <a:t>Forced to sign War Guilt Clause </a:t>
            </a:r>
          </a:p>
          <a:p>
            <a:pPr marL="342900" indent="-342900">
              <a:buAutoNum type="arabicPeriod" startAt="2"/>
            </a:pPr>
            <a:endParaRPr lang="en-US" sz="2400" dirty="0" smtClean="0"/>
          </a:p>
          <a:p>
            <a:pPr marL="342900" indent="-342900">
              <a:buAutoNum type="arabicPeriod" startAt="2"/>
            </a:pPr>
            <a:r>
              <a:rPr lang="en-US" sz="2400" dirty="0" smtClean="0"/>
              <a:t>Germans are Angry and Embarrassed </a:t>
            </a:r>
          </a:p>
          <a:p>
            <a:pPr marL="342900" indent="-342900">
              <a:buAutoNum type="arabicPeriod" startAt="2"/>
            </a:pPr>
            <a:endParaRPr lang="en-US" sz="2400" dirty="0" smtClean="0"/>
          </a:p>
          <a:p>
            <a:pPr marL="800100" lvl="1" indent="-3429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rds.yahoo.com/_ylt=A0WTefSZ5tZLWVoAAH2jzbkF/SIG=144c9j35j/EXP=1272461337/**http%3a/einestages.spiegel.de/hund-images/2008/01/23/26/da1310416d31be6146349d0dda991d07_image_document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396" y="2743199"/>
            <a:ext cx="3946463" cy="3946463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b="1" smtClean="0">
                <a:solidFill>
                  <a:schemeClr val="accent2"/>
                </a:solidFill>
              </a:rPr>
              <a:t> </a:t>
            </a:r>
            <a:r>
              <a:rPr lang="en-US" sz="3200" b="1" smtClean="0">
                <a:solidFill>
                  <a:schemeClr val="accent2"/>
                </a:solidFill>
                <a:latin typeface="Bookman Old Style" pitchFamily="18" charset="0"/>
              </a:rPr>
              <a:t>Economic Instability in Europe</a:t>
            </a:r>
            <a:endParaRPr lang="en-US" sz="3200" smtClean="0">
              <a:latin typeface="Bookman Old Style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021584" y="1009650"/>
            <a:ext cx="51224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  <a:tabLst>
                <a:tab pos="838200" algn="l"/>
              </a:tabLst>
            </a:pP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400" b="1" dirty="0">
                <a:latin typeface="Comic Sans MS" pitchFamily="66" charset="0"/>
              </a:rPr>
              <a:t>World Wide Depression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836111" y="1761293"/>
            <a:ext cx="41836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tabLst>
                <a:tab pos="838200" algn="l"/>
              </a:tabLst>
            </a:pPr>
            <a:r>
              <a:rPr lang="en-US" sz="2000" dirty="0" smtClean="0">
                <a:latin typeface="Comic Sans MS" pitchFamily="66" charset="0"/>
              </a:rPr>
              <a:t> Depression extends outside of the U.S… Especially in Germany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4878279" y="2725445"/>
            <a:ext cx="3886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tabLst>
                <a:tab pos="838200" algn="l"/>
              </a:tabLst>
            </a:pPr>
            <a:r>
              <a:rPr lang="en-US" sz="2000" dirty="0" smtClean="0">
                <a:latin typeface="Comic Sans MS" pitchFamily="66" charset="0"/>
              </a:rPr>
              <a:t>European Desperation leads allows outspoken dictators to rise to power</a:t>
            </a:r>
          </a:p>
          <a:p>
            <a:pPr lvl="1">
              <a:buFontTx/>
              <a:buChar char="-"/>
              <a:tabLst>
                <a:tab pos="838200" algn="l"/>
              </a:tabLst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Germany</a:t>
            </a:r>
          </a:p>
          <a:p>
            <a:pPr lvl="1">
              <a:buFontTx/>
              <a:buChar char="-"/>
              <a:tabLst>
                <a:tab pos="838200" algn="l"/>
              </a:tabLst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Russia</a:t>
            </a:r>
          </a:p>
          <a:p>
            <a:pPr lvl="1">
              <a:buFontTx/>
              <a:buChar char="-"/>
              <a:tabLst>
                <a:tab pos="838200" algn="l"/>
              </a:tabLst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Spain </a:t>
            </a:r>
          </a:p>
          <a:p>
            <a:pPr lvl="1">
              <a:buFontTx/>
              <a:buChar char="-"/>
              <a:tabLst>
                <a:tab pos="838200" algn="l"/>
              </a:tabLst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Italy</a:t>
            </a:r>
          </a:p>
          <a:p>
            <a:pPr>
              <a:tabLst>
                <a:tab pos="838200" algn="l"/>
              </a:tabLst>
            </a:pPr>
            <a:endParaRPr lang="en-US" sz="20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  <a:tabLst>
                <a:tab pos="838200" algn="l"/>
              </a:tabLst>
            </a:pPr>
            <a:r>
              <a:rPr lang="en-US" sz="2000" dirty="0" smtClean="0">
                <a:latin typeface="Comic Sans MS" pitchFamily="66" charset="0"/>
              </a:rPr>
              <a:t>These leaders find a </a:t>
            </a:r>
            <a:r>
              <a:rPr lang="en-US" sz="2000" i="1" dirty="0" smtClean="0">
                <a:solidFill>
                  <a:srgbClr val="0070C0"/>
                </a:solidFill>
                <a:latin typeface="Comic Sans MS" pitchFamily="66" charset="0"/>
              </a:rPr>
              <a:t>scapegoat</a:t>
            </a:r>
            <a:r>
              <a:rPr lang="en-US" sz="2000" dirty="0" smtClean="0">
                <a:latin typeface="Comic Sans MS" pitchFamily="66" charset="0"/>
              </a:rPr>
              <a:t> to blame for their struggles. </a:t>
            </a:r>
          </a:p>
          <a:p>
            <a:pPr lvl="1">
              <a:buFont typeface="Wingdings" pitchFamily="2" charset="2"/>
              <a:buChar char="Ø"/>
              <a:tabLst>
                <a:tab pos="838200" algn="l"/>
              </a:tabLst>
            </a:pPr>
            <a:endParaRPr lang="en-US" sz="2000" dirty="0">
              <a:latin typeface="Comic Sans MS" pitchFamily="66" charset="0"/>
            </a:endParaRP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157926" y="3497062"/>
            <a:ext cx="36191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tabLst>
                <a:tab pos="838200" algn="l"/>
              </a:tabLst>
              <a:defRPr/>
            </a:pP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>
              <a:tabLst>
                <a:tab pos="838200" algn="l"/>
              </a:tabLst>
              <a:defRPr/>
            </a:pPr>
            <a:endParaRPr lang="en-US" dirty="0">
              <a:cs typeface="+mn-cs"/>
            </a:endParaRPr>
          </a:p>
        </p:txBody>
      </p:sp>
      <p:pic>
        <p:nvPicPr>
          <p:cNvPr id="6151" name="Picture 11" descr="C:\Documents and Settings\elyssa\Desktop\wwii\wallpaper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1" y="1085851"/>
            <a:ext cx="2668456" cy="316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utoUpdateAnimBg="0"/>
      <p:bldP spid="73733" grpId="0" autoUpdateAnimBg="0"/>
      <p:bldP spid="7373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6556283" y="4603992"/>
            <a:ext cx="1712646" cy="110855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Franco</a:t>
            </a:r>
            <a:endParaRPr lang="en-US" sz="2400" b="1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D1C8D209-CED0-4C5C-817A-DEC8CED3B536}" type="slidenum">
              <a:rPr lang="en-US" altLang="en-US" smtClean="0">
                <a:latin typeface="Arial" pitchFamily="34" charset="0"/>
              </a:rPr>
              <a:pPr algn="ctr">
                <a:defRPr/>
              </a:pPr>
              <a:t>5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47650"/>
            <a:ext cx="6781800" cy="55245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chemeClr val="accent2"/>
                </a:solidFill>
                <a:latin typeface="Bookman Old Style" pitchFamily="18" charset="0"/>
              </a:rPr>
              <a:t>Rise of Totalitarianism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09660" y="917266"/>
            <a:ext cx="8267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/>
              <a:t> </a:t>
            </a:r>
            <a:r>
              <a:rPr lang="en-US" sz="2000" dirty="0">
                <a:latin typeface="Comic Sans MS" pitchFamily="66" charset="0"/>
              </a:rPr>
              <a:t>In a </a:t>
            </a:r>
            <a:r>
              <a:rPr lang="en-US" sz="2000" b="1" u="sng" dirty="0">
                <a:solidFill>
                  <a:srgbClr val="0070C0"/>
                </a:solidFill>
                <a:latin typeface="Comic Sans MS" pitchFamily="66" charset="0"/>
              </a:rPr>
              <a:t>Totalitarian</a:t>
            </a:r>
            <a:r>
              <a:rPr lang="en-US" sz="2000" dirty="0">
                <a:latin typeface="Comic Sans MS" pitchFamily="66" charset="0"/>
              </a:rPr>
              <a:t> country, individual rights are not viewed as important as the needs of the nation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3818878" y="3514077"/>
            <a:ext cx="2133600" cy="1676400"/>
          </a:xfrm>
          <a:prstGeom prst="octagon">
            <a:avLst>
              <a:gd name="adj" fmla="val 2928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886200" y="4114800"/>
            <a:ext cx="20574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Totalitarianism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2206245" y="2651996"/>
            <a:ext cx="1924050" cy="769441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Communist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>
                <a:solidFill>
                  <a:schemeClr val="bg1"/>
                </a:solidFill>
              </a:rPr>
              <a:t>USSR)</a:t>
            </a:r>
            <a:endParaRPr lang="en-US" sz="2000" dirty="0"/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6172200" y="2819400"/>
            <a:ext cx="2362200" cy="1015663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Fascism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>
                <a:solidFill>
                  <a:schemeClr val="bg1"/>
                </a:solidFill>
              </a:rPr>
              <a:t>Germany, </a:t>
            </a:r>
            <a:r>
              <a:rPr lang="en-US" sz="2000" dirty="0" smtClean="0">
                <a:solidFill>
                  <a:schemeClr val="bg1"/>
                </a:solidFill>
              </a:rPr>
              <a:t>Italy, Spain)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178" name="Text Box 14"/>
          <p:cNvSpPr txBox="1">
            <a:spLocks noChangeArrowheads="1"/>
          </p:cNvSpPr>
          <p:nvPr/>
        </p:nvSpPr>
        <p:spPr bwMode="auto">
          <a:xfrm>
            <a:off x="1710812" y="5284816"/>
            <a:ext cx="2219633" cy="70788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Military </a:t>
            </a:r>
            <a:r>
              <a:rPr lang="en-US" sz="2000" dirty="0" smtClean="0">
                <a:solidFill>
                  <a:schemeClr val="bg1"/>
                </a:solidFill>
              </a:rPr>
              <a:t>Rule </a:t>
            </a:r>
            <a:r>
              <a:rPr lang="en-US" sz="2000" dirty="0">
                <a:solidFill>
                  <a:schemeClr val="bg1"/>
                </a:solidFill>
              </a:rPr>
              <a:t>(Japan)</a:t>
            </a:r>
            <a:endParaRPr lang="en-US" sz="2000" dirty="0"/>
          </a:p>
        </p:txBody>
      </p:sp>
      <p:sp>
        <p:nvSpPr>
          <p:cNvPr id="7179" name="Line 15"/>
          <p:cNvSpPr>
            <a:spLocks noChangeShapeType="1"/>
          </p:cNvSpPr>
          <p:nvPr/>
        </p:nvSpPr>
        <p:spPr bwMode="auto">
          <a:xfrm flipH="1" flipV="1">
            <a:off x="3907929" y="3319997"/>
            <a:ext cx="349437" cy="3867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6"/>
          <p:cNvSpPr>
            <a:spLocks noChangeShapeType="1"/>
          </p:cNvSpPr>
          <p:nvPr/>
        </p:nvSpPr>
        <p:spPr bwMode="auto">
          <a:xfrm flipV="1">
            <a:off x="5791200" y="35814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21222" y="1763021"/>
            <a:ext cx="1238250" cy="102870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Stalin</a:t>
            </a:r>
          </a:p>
        </p:txBody>
      </p:sp>
      <p:sp>
        <p:nvSpPr>
          <p:cNvPr id="24" name="Oval 23"/>
          <p:cNvSpPr/>
          <p:nvPr/>
        </p:nvSpPr>
        <p:spPr>
          <a:xfrm>
            <a:off x="286244" y="5665842"/>
            <a:ext cx="1200150" cy="9144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 err="1">
                <a:solidFill>
                  <a:schemeClr val="tx1"/>
                </a:solidFill>
              </a:rPr>
              <a:t>Tojo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78207" y="1511747"/>
            <a:ext cx="1520916" cy="985645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Hitler</a:t>
            </a:r>
          </a:p>
        </p:txBody>
      </p:sp>
      <p:sp>
        <p:nvSpPr>
          <p:cNvPr id="26" name="Oval 25"/>
          <p:cNvSpPr/>
          <p:nvPr/>
        </p:nvSpPr>
        <p:spPr>
          <a:xfrm>
            <a:off x="6825583" y="1373686"/>
            <a:ext cx="2000250" cy="914400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Mussolini</a:t>
            </a:r>
          </a:p>
        </p:txBody>
      </p:sp>
      <p:sp>
        <p:nvSpPr>
          <p:cNvPr id="30" name="Right Arrow 29"/>
          <p:cNvSpPr/>
          <p:nvPr/>
        </p:nvSpPr>
        <p:spPr>
          <a:xfrm rot="9167662">
            <a:off x="1260587" y="5930758"/>
            <a:ext cx="694814" cy="17064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3216405">
            <a:off x="1878872" y="2490001"/>
            <a:ext cx="406563" cy="13816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5772232" flipH="1" flipV="1">
            <a:off x="7705629" y="2532519"/>
            <a:ext cx="943036" cy="14748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4416710">
            <a:off x="5611865" y="2638043"/>
            <a:ext cx="899196" cy="15353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 flipH="1">
            <a:off x="3952566" y="4916128"/>
            <a:ext cx="304801" cy="3441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5400000">
            <a:off x="6843573" y="4198696"/>
            <a:ext cx="1082672" cy="1752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740" y="1473693"/>
            <a:ext cx="5797118" cy="4847208"/>
          </a:xfrm>
          <a:prstGeom prst="rect">
            <a:avLst/>
          </a:prstGeom>
          <a:solidFill>
            <a:schemeClr val="accent3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itchFamily="34" charset="0"/>
                <a:cs typeface="Arial" charset="0"/>
              </a:rPr>
              <a:t>Soviet Union – Joseph Stalin</a:t>
            </a:r>
            <a:b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itchFamily="34" charset="0"/>
                <a:cs typeface="Arial" charset="0"/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5774924" cy="5040297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Death of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V.I. Lenin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(1924)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 Communist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Against all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private enterprise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–                               	state owns everything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 Leads U.S.S.R. to become Industrial Power (2</a:t>
            </a:r>
            <a:r>
              <a:rPr lang="en-US" sz="24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nd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 only to the U.S.)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Kills anyone who stands in the way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(13-20 million)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 Stalin’s last name means                    “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Arial" charset="0"/>
              </a:rPr>
              <a:t>Man of Steel”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8" name="Picture 4" descr="File:CroppedStalin1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858" y="2024047"/>
            <a:ext cx="3072130" cy="374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ile:Stalin's Mug Sh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361156"/>
            <a:ext cx="59245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graphics8.nytimes.com/images/2007/11/25/books/lourie-1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31" y="1744662"/>
            <a:ext cx="2565758" cy="41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14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5309" y="1207363"/>
            <a:ext cx="4785064" cy="5264458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Bookman Old Style" pitchFamily="18" charset="0"/>
              </a:rPr>
              <a:t>Italy – Benito Mussolini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79646" y="1449280"/>
            <a:ext cx="4665216" cy="4525963"/>
          </a:xfrm>
        </p:spPr>
        <p:txBody>
          <a:bodyPr/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Comic Sans MS" pitchFamily="66" charset="0"/>
              </a:rPr>
              <a:t>1921 – forms the </a:t>
            </a:r>
            <a:r>
              <a:rPr lang="en-US" sz="2400" b="1" u="sng" dirty="0" smtClean="0">
                <a:solidFill>
                  <a:srgbClr val="FF0000"/>
                </a:solidFill>
                <a:latin typeface="Comic Sans MS" pitchFamily="66" charset="0"/>
              </a:rPr>
              <a:t>Fascist Party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Comic Sans MS" pitchFamily="66" charset="0"/>
              </a:rPr>
              <a:t>Played on fears of economic collapse and communism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Comic Sans MS" pitchFamily="66" charset="0"/>
              </a:rPr>
              <a:t>With thousands of his                followers, marches on Rome               where the king appoints him as head of the government.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Comic Sans MS" pitchFamily="66" charset="0"/>
              </a:rPr>
              <a:t>Known as </a:t>
            </a:r>
            <a:r>
              <a:rPr lang="en-US" sz="2400" b="1" i="1" dirty="0" smtClean="0">
                <a:latin typeface="Comic Sans MS" pitchFamily="66" charset="0"/>
              </a:rPr>
              <a:t>Il Duce – </a:t>
            </a:r>
            <a:r>
              <a:rPr lang="en-US" sz="2400" b="1" dirty="0" smtClean="0">
                <a:latin typeface="Comic Sans MS" pitchFamily="66" charset="0"/>
              </a:rPr>
              <a:t>“the leader” </a:t>
            </a:r>
          </a:p>
          <a:p>
            <a:endParaRPr lang="en-US" dirty="0"/>
          </a:p>
        </p:txBody>
      </p:sp>
      <p:pic>
        <p:nvPicPr>
          <p:cNvPr id="16386" name="Picture 2" descr="http://rds.yahoo.com/_ylt=A0WTeffE7tZLqxYAB8OjzbkF/SIG=12ei5jfef/EXP=1272463428/**http%3a/www.humanipedia.org/media/images/5/5c/Mussoli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8160" y="1328290"/>
            <a:ext cx="3352800" cy="497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35005" y="1633491"/>
            <a:ext cx="4012707" cy="4385569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249"/>
            <a:ext cx="8229600" cy="1143000"/>
          </a:xfrm>
        </p:spPr>
        <p:txBody>
          <a:bodyPr/>
          <a:lstStyle/>
          <a:p>
            <a:r>
              <a:rPr lang="en-US" dirty="0" smtClean="0"/>
              <a:t>Japan- Hideki </a:t>
            </a:r>
            <a:r>
              <a:rPr lang="en-US" dirty="0" err="1" smtClean="0"/>
              <a:t>Tojo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56" y="1926455"/>
            <a:ext cx="4040188" cy="4696858"/>
          </a:xfrm>
        </p:spPr>
        <p:txBody>
          <a:bodyPr/>
          <a:lstStyle/>
          <a:p>
            <a:r>
              <a:rPr lang="en-US" dirty="0" smtClean="0"/>
              <a:t>Japanese military leaders wish to expand empire</a:t>
            </a:r>
          </a:p>
          <a:p>
            <a:endParaRPr lang="en-US" dirty="0" smtClean="0"/>
          </a:p>
          <a:p>
            <a:r>
              <a:rPr lang="en-US" dirty="0" smtClean="0"/>
              <a:t>Military Leader Hideki </a:t>
            </a:r>
            <a:r>
              <a:rPr lang="en-US" dirty="0" err="1" smtClean="0"/>
              <a:t>Tojo</a:t>
            </a:r>
            <a:r>
              <a:rPr lang="en-US" dirty="0" smtClean="0"/>
              <a:t> rises to power </a:t>
            </a:r>
          </a:p>
          <a:p>
            <a:endParaRPr lang="en-US" dirty="0" smtClean="0"/>
          </a:p>
          <a:p>
            <a:r>
              <a:rPr lang="en-US" dirty="0" smtClean="0"/>
              <a:t>Emperor Hirohito left virtually powerless. </a:t>
            </a:r>
            <a:endParaRPr lang="en-US" dirty="0"/>
          </a:p>
        </p:txBody>
      </p:sp>
      <p:pic>
        <p:nvPicPr>
          <p:cNvPr id="43010" name="Picture 2" descr="http://rds.yahoo.com/_ylt=A0WTefa67dZL8gMAlZ2jzbkF/SIG=120ae5ggl/EXP=1272463162/**http%3a/www.ghettodriveby.com/images/toj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8766" y="1425945"/>
            <a:ext cx="3924300" cy="4905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5107" y="1562469"/>
            <a:ext cx="4305670" cy="4696287"/>
          </a:xfrm>
          <a:prstGeom prst="rect">
            <a:avLst/>
          </a:prstGeom>
          <a:solidFill>
            <a:schemeClr val="accent3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itchFamily="18" charset="0"/>
              </a:rPr>
              <a:t>Spain- Francisco Franco</a:t>
            </a:r>
          </a:p>
        </p:txBody>
      </p:sp>
      <p:sp>
        <p:nvSpPr>
          <p:cNvPr id="24579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424815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General </a:t>
            </a:r>
            <a:r>
              <a:rPr lang="en-US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Francisco Franco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leads rebels into civil war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Backed by Mussolini </a:t>
            </a:r>
          </a:p>
          <a:p>
            <a:pPr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Comic Sans MS" pitchFamily="66" charset="0"/>
              </a:rPr>
              <a:t>500,000</a:t>
            </a:r>
            <a:r>
              <a:rPr lang="en-US" sz="2400" dirty="0" smtClean="0">
                <a:latin typeface="Comic Sans MS" pitchFamily="66" charset="0"/>
              </a:rPr>
              <a:t> dead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Franco declared victory in </a:t>
            </a:r>
            <a:r>
              <a:rPr lang="en-US" sz="2400" b="1" u="sng" dirty="0" smtClean="0">
                <a:solidFill>
                  <a:srgbClr val="FF0000"/>
                </a:solidFill>
                <a:latin typeface="Comic Sans MS" pitchFamily="66" charset="0"/>
              </a:rPr>
              <a:t>1939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 established another totalitarian government</a:t>
            </a:r>
            <a:r>
              <a:rPr lang="en-US" sz="2400" dirty="0" smtClean="0">
                <a:latin typeface="Comic Sans MS" pitchFamily="66" charset="0"/>
              </a:rPr>
              <a:t> </a:t>
            </a:r>
          </a:p>
          <a:p>
            <a:endParaRPr lang="en-US" dirty="0" smtClean="0"/>
          </a:p>
        </p:txBody>
      </p:sp>
      <p:pic>
        <p:nvPicPr>
          <p:cNvPr id="7170" name="Picture 2" descr="http://rds.yahoo.com/_ylt=A0WTb_nB8dZLFmUAwfujzbkF/SIG=12q9cegp2/EXP=1272464193/**http%3a/www.auburn.edu/forlang/Spanish/buck/index/civ/images/fran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4693" y="1411549"/>
            <a:ext cx="3451250" cy="52511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0115" y="1873189"/>
            <a:ext cx="3085062" cy="391505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42043" y="736846"/>
            <a:ext cx="5717219" cy="5974671"/>
          </a:xfrm>
          <a:prstGeom prst="rect">
            <a:avLst/>
          </a:prstGeom>
          <a:solidFill>
            <a:schemeClr val="accent3">
              <a:lumMod val="8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-142042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Bookman Old Style" pitchFamily="18" charset="0"/>
              </a:rPr>
              <a:t>Germany – Adolf Hitler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9698" y="772358"/>
            <a:ext cx="5610686" cy="52295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Unemployed drifter after WWI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Joined National Socialist German Worker’s Party </a:t>
            </a:r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(NAZI</a:t>
            </a: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Known as powerful speaker and </a:t>
            </a:r>
            <a:br>
              <a:rPr lang="en-US" sz="2400" dirty="0" smtClean="0">
                <a:latin typeface="Comic Sans MS" pitchFamily="66" charset="0"/>
                <a:sym typeface="Wingdings" pitchFamily="2" charset="2"/>
              </a:rPr>
            </a:b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became </a:t>
            </a:r>
            <a:r>
              <a:rPr lang="en-US" sz="2400" i="1" dirty="0" err="1" smtClean="0">
                <a:latin typeface="Comic Sans MS" pitchFamily="66" charset="0"/>
                <a:sym typeface="Wingdings" pitchFamily="2" charset="2"/>
              </a:rPr>
              <a:t>Der</a:t>
            </a:r>
            <a:r>
              <a:rPr lang="en-US" sz="2400" i="1" dirty="0" smtClean="0"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i="1" dirty="0" err="1" smtClean="0">
                <a:latin typeface="Comic Sans MS" pitchFamily="66" charset="0"/>
                <a:sym typeface="Wingdings" pitchFamily="2" charset="2"/>
              </a:rPr>
              <a:t>Fuher</a:t>
            </a: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 – “</a:t>
            </a:r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Leader</a:t>
            </a: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” of Party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Nazism: extreme nationalism – based on racial purification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Hitler’s goal was to re unite all German Speaking People</a:t>
            </a:r>
            <a:endParaRPr lang="en-US" sz="2400" i="1" dirty="0" smtClean="0">
              <a:latin typeface="Comic Sans MS" pitchFamily="66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1933</a:t>
            </a:r>
            <a:r>
              <a:rPr lang="en-US" sz="2400" dirty="0" smtClean="0">
                <a:latin typeface="Comic Sans MS" pitchFamily="66" charset="0"/>
                <a:sym typeface="Wingdings" pitchFamily="2" charset="2"/>
              </a:rPr>
              <a:t>: Millions unemployed – elected Hitler chancellor of Germany. Replaces democracy with the Third Reich</a:t>
            </a:r>
            <a:r>
              <a:rPr lang="en-US" sz="1800" dirty="0" smtClean="0">
                <a:latin typeface="Comic Sans MS" pitchFamily="66" charset="0"/>
                <a:sym typeface="Wingdings" pitchFamily="2" charset="2"/>
              </a:rPr>
              <a:t/>
            </a:r>
            <a:br>
              <a:rPr lang="en-US" sz="1800" dirty="0" smtClean="0">
                <a:latin typeface="Comic Sans MS" pitchFamily="66" charset="0"/>
                <a:sym typeface="Wingdings" pitchFamily="2" charset="2"/>
              </a:rPr>
            </a:br>
            <a:r>
              <a:rPr lang="en-US" sz="1800" dirty="0" smtClean="0">
                <a:sym typeface="Wingdings" pitchFamily="2" charset="2"/>
              </a:rPr>
              <a:t/>
            </a:r>
            <a:br>
              <a:rPr lang="en-US" sz="1800" dirty="0" smtClean="0">
                <a:sym typeface="Wingdings" pitchFamily="2" charset="2"/>
              </a:rPr>
            </a:b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ile:The Courtyard of the Old Residency in Munich - Adolf Hit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19062"/>
            <a:ext cx="8874125" cy="661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ile:Hitler 1914 19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4" y="4314825"/>
            <a:ext cx="18573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37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http://2.bp.blogspot.com/_ItGjjxhZJc0/S-qthNNhITI/AAAAAAAAABY/bYSP0dPXBu0/s1600/Harmony_Bo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821" y="0"/>
            <a:ext cx="8737702" cy="7267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http://politicalcartoon.co.uk/media/gallery/artist_46-978-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7833" y="0"/>
            <a:ext cx="4593406" cy="6767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85750"/>
            <a:ext cx="7162800" cy="97155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smtClean="0">
                <a:solidFill>
                  <a:schemeClr val="accent2"/>
                </a:solidFill>
                <a:latin typeface="Bookman Old Style" pitchFamily="18" charset="0"/>
              </a:rPr>
              <a:t>Failure of Appeasement</a:t>
            </a:r>
          </a:p>
          <a:p>
            <a:pPr>
              <a:lnSpc>
                <a:spcPct val="90000"/>
              </a:lnSpc>
            </a:pPr>
            <a:endParaRPr lang="en-US" sz="2800" b="1" dirty="0" smtClean="0">
              <a:solidFill>
                <a:srgbClr val="DD2140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828800" y="1905000"/>
            <a:ext cx="6172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/>
            <a:r>
              <a:rPr lang="en-US" b="1"/>
              <a:t>  </a:t>
            </a:r>
            <a:endParaRPr lang="en-US" sz="2000" b="1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8206" y="1448065"/>
            <a:ext cx="3834582" cy="440120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solidFill>
                  <a:srgbClr val="FF0000"/>
                </a:solidFill>
                <a:latin typeface="Comic Sans MS" pitchFamily="66" charset="0"/>
              </a:rPr>
              <a:t>Appeasement</a:t>
            </a:r>
            <a:r>
              <a:rPr lang="en-US" sz="2800" b="1" dirty="0">
                <a:solidFill>
                  <a:schemeClr val="bg2"/>
                </a:solidFill>
                <a:latin typeface="Comic Sans MS" pitchFamily="66" charset="0"/>
              </a:rPr>
              <a:t>:</a:t>
            </a:r>
            <a:r>
              <a:rPr lang="en-US" sz="2800" b="1" dirty="0">
                <a:latin typeface="Comic Sans MS" pitchFamily="66" charset="0"/>
              </a:rPr>
              <a:t> giving dictators what they want and hope that they won’t want anything </a:t>
            </a:r>
            <a:r>
              <a:rPr lang="en-US" sz="2800" b="1" dirty="0" smtClean="0">
                <a:latin typeface="Comic Sans MS" pitchFamily="66" charset="0"/>
              </a:rPr>
              <a:t>else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endParaRPr lang="en-US" sz="2800" b="1" dirty="0" smtClean="0">
              <a:latin typeface="Comic Sans MS" pitchFamily="66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/>
              <a:t>“giving a bully what he wants”</a:t>
            </a:r>
            <a:endParaRPr lang="en-US" sz="2800" b="1" dirty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800" b="1" dirty="0">
              <a:latin typeface="Comic Sans MS" pitchFamily="66" charset="0"/>
            </a:endParaRPr>
          </a:p>
          <a:p>
            <a:pPr>
              <a:buClr>
                <a:schemeClr val="tx1"/>
              </a:buClr>
            </a:pPr>
            <a:endParaRPr lang="en-US" sz="2800" b="1" dirty="0" smtClean="0">
              <a:latin typeface="Comic Sans MS" pitchFamily="66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895600" y="3657600"/>
            <a:ext cx="2339975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endParaRPr lang="en-US">
              <a:latin typeface="Times New Roman" pitchFamily="18" charset="0"/>
            </a:endParaRPr>
          </a:p>
        </p:txBody>
      </p:sp>
      <p:pic>
        <p:nvPicPr>
          <p:cNvPr id="7" name="Picture 2" descr="http://rds.yahoo.com/_ylt=A0WTefdBT9dL_msAU0ejzbkF/SIG=12dcsghtn/EXP=1272488129/**http%3a/orpheus.ucsd.edu/speccoll/dspolitic/pm/10813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619" y="1819921"/>
            <a:ext cx="4538488" cy="3818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rds.yahoo.com/_ylt=A0WTefdBT9dL_msAU0ejzbkF/SIG=12dcsghtn/EXP=1272488129/**http%3a/orpheus.ucsd.edu/speccoll/dspolitic/pm/10813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450" y="0"/>
            <a:ext cx="8200103" cy="6898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7989" y="1781175"/>
            <a:ext cx="58769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89935" y="186148"/>
            <a:ext cx="3259394" cy="1143000"/>
          </a:xfrm>
        </p:spPr>
        <p:txBody>
          <a:bodyPr/>
          <a:lstStyle/>
          <a:p>
            <a:pPr algn="l"/>
            <a:r>
              <a:rPr lang="en-US" sz="6000" b="1" dirty="0" smtClean="0">
                <a:solidFill>
                  <a:schemeClr val="tx1"/>
                </a:solidFill>
                <a:latin typeface="Baskerville Old Face" pitchFamily="18" charset="0"/>
              </a:rPr>
              <a:t>Germany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-1" y="1356852"/>
            <a:ext cx="6120581" cy="5501148"/>
          </a:xfr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Hitler violates Treaty of Versailles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Send Military into Rhineland</a:t>
            </a:r>
          </a:p>
          <a:p>
            <a:pPr lvl="1">
              <a:buNone/>
            </a:pP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Takes Sudetenland from Czechoslovakia </a:t>
            </a: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Annexes Austria</a:t>
            </a: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L.O.N. Nations does nothing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Britain actually sign agreement allowing Germany to rebuilt a portion of their navy </a:t>
            </a:r>
          </a:p>
          <a:p>
            <a:pPr lvl="2">
              <a:buNone/>
            </a:pPr>
            <a:endParaRPr lang="en-US" sz="200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2125" y="176980"/>
            <a:ext cx="4554024" cy="181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reeform 1"/>
          <p:cNvSpPr/>
          <p:nvPr/>
        </p:nvSpPr>
        <p:spPr>
          <a:xfrm>
            <a:off x="6393657" y="3521869"/>
            <a:ext cx="528639" cy="1200151"/>
          </a:xfrm>
          <a:custGeom>
            <a:avLst/>
            <a:gdLst/>
            <a:ahLst/>
            <a:cxnLst/>
            <a:rect l="0" t="0" r="0" b="0"/>
            <a:pathLst>
              <a:path w="528639" h="1200151">
                <a:moveTo>
                  <a:pt x="228600" y="1200150"/>
                </a:moveTo>
                <a:lnTo>
                  <a:pt x="221456" y="1200150"/>
                </a:lnTo>
                <a:lnTo>
                  <a:pt x="214313" y="1200150"/>
                </a:lnTo>
                <a:lnTo>
                  <a:pt x="214313" y="1200150"/>
                </a:lnTo>
                <a:lnTo>
                  <a:pt x="207169" y="1200150"/>
                </a:lnTo>
                <a:lnTo>
                  <a:pt x="192881" y="1200150"/>
                </a:lnTo>
                <a:lnTo>
                  <a:pt x="185738" y="1200150"/>
                </a:lnTo>
                <a:lnTo>
                  <a:pt x="185738" y="1200150"/>
                </a:lnTo>
                <a:lnTo>
                  <a:pt x="178594" y="1200150"/>
                </a:lnTo>
                <a:lnTo>
                  <a:pt x="178594" y="1200150"/>
                </a:lnTo>
                <a:lnTo>
                  <a:pt x="178594" y="1200150"/>
                </a:lnTo>
                <a:lnTo>
                  <a:pt x="178594" y="1200150"/>
                </a:lnTo>
                <a:lnTo>
                  <a:pt x="178594" y="1193006"/>
                </a:lnTo>
                <a:lnTo>
                  <a:pt x="178594" y="1193006"/>
                </a:lnTo>
                <a:lnTo>
                  <a:pt x="178594" y="1185863"/>
                </a:lnTo>
                <a:lnTo>
                  <a:pt x="185738" y="1178719"/>
                </a:lnTo>
                <a:lnTo>
                  <a:pt x="192881" y="1171575"/>
                </a:lnTo>
                <a:lnTo>
                  <a:pt x="200025" y="1157288"/>
                </a:lnTo>
                <a:lnTo>
                  <a:pt x="207169" y="1150144"/>
                </a:lnTo>
                <a:lnTo>
                  <a:pt x="214313" y="1135856"/>
                </a:lnTo>
                <a:lnTo>
                  <a:pt x="221456" y="1121569"/>
                </a:lnTo>
                <a:lnTo>
                  <a:pt x="228600" y="1114425"/>
                </a:lnTo>
                <a:lnTo>
                  <a:pt x="235744" y="1100138"/>
                </a:lnTo>
                <a:lnTo>
                  <a:pt x="242888" y="1085850"/>
                </a:lnTo>
                <a:lnTo>
                  <a:pt x="250031" y="1071563"/>
                </a:lnTo>
                <a:lnTo>
                  <a:pt x="257175" y="1050131"/>
                </a:lnTo>
                <a:lnTo>
                  <a:pt x="264319" y="1035844"/>
                </a:lnTo>
                <a:lnTo>
                  <a:pt x="271463" y="1021556"/>
                </a:lnTo>
                <a:lnTo>
                  <a:pt x="278606" y="1000125"/>
                </a:lnTo>
                <a:lnTo>
                  <a:pt x="285750" y="985838"/>
                </a:lnTo>
                <a:lnTo>
                  <a:pt x="292894" y="971550"/>
                </a:lnTo>
                <a:lnTo>
                  <a:pt x="300038" y="957263"/>
                </a:lnTo>
                <a:lnTo>
                  <a:pt x="300038" y="942975"/>
                </a:lnTo>
                <a:lnTo>
                  <a:pt x="307181" y="928688"/>
                </a:lnTo>
                <a:lnTo>
                  <a:pt x="314325" y="914400"/>
                </a:lnTo>
                <a:lnTo>
                  <a:pt x="321469" y="900113"/>
                </a:lnTo>
                <a:lnTo>
                  <a:pt x="328613" y="885825"/>
                </a:lnTo>
                <a:lnTo>
                  <a:pt x="328613" y="878681"/>
                </a:lnTo>
                <a:lnTo>
                  <a:pt x="335756" y="871538"/>
                </a:lnTo>
                <a:lnTo>
                  <a:pt x="335756" y="864394"/>
                </a:lnTo>
                <a:lnTo>
                  <a:pt x="342900" y="857250"/>
                </a:lnTo>
                <a:lnTo>
                  <a:pt x="342900" y="857250"/>
                </a:lnTo>
                <a:lnTo>
                  <a:pt x="342900" y="850106"/>
                </a:lnTo>
                <a:lnTo>
                  <a:pt x="342900" y="850106"/>
                </a:lnTo>
                <a:lnTo>
                  <a:pt x="350044" y="850106"/>
                </a:lnTo>
                <a:lnTo>
                  <a:pt x="350044" y="842963"/>
                </a:lnTo>
                <a:lnTo>
                  <a:pt x="357188" y="842963"/>
                </a:lnTo>
                <a:lnTo>
                  <a:pt x="357188" y="835819"/>
                </a:lnTo>
                <a:lnTo>
                  <a:pt x="357188" y="835819"/>
                </a:lnTo>
                <a:lnTo>
                  <a:pt x="364331" y="828675"/>
                </a:lnTo>
                <a:lnTo>
                  <a:pt x="378619" y="821531"/>
                </a:lnTo>
                <a:lnTo>
                  <a:pt x="385763" y="814388"/>
                </a:lnTo>
                <a:lnTo>
                  <a:pt x="392906" y="807244"/>
                </a:lnTo>
                <a:lnTo>
                  <a:pt x="407194" y="800100"/>
                </a:lnTo>
                <a:lnTo>
                  <a:pt x="421481" y="785813"/>
                </a:lnTo>
                <a:lnTo>
                  <a:pt x="435769" y="771525"/>
                </a:lnTo>
                <a:lnTo>
                  <a:pt x="442913" y="764381"/>
                </a:lnTo>
                <a:lnTo>
                  <a:pt x="457200" y="750094"/>
                </a:lnTo>
                <a:lnTo>
                  <a:pt x="471488" y="735806"/>
                </a:lnTo>
                <a:lnTo>
                  <a:pt x="478631" y="721519"/>
                </a:lnTo>
                <a:lnTo>
                  <a:pt x="492919" y="714375"/>
                </a:lnTo>
                <a:lnTo>
                  <a:pt x="500063" y="700088"/>
                </a:lnTo>
                <a:lnTo>
                  <a:pt x="507206" y="685800"/>
                </a:lnTo>
                <a:lnTo>
                  <a:pt x="514350" y="671513"/>
                </a:lnTo>
                <a:lnTo>
                  <a:pt x="521494" y="657225"/>
                </a:lnTo>
                <a:lnTo>
                  <a:pt x="528638" y="642938"/>
                </a:lnTo>
                <a:lnTo>
                  <a:pt x="528638" y="628650"/>
                </a:lnTo>
                <a:lnTo>
                  <a:pt x="528638" y="614362"/>
                </a:lnTo>
                <a:lnTo>
                  <a:pt x="521494" y="600075"/>
                </a:lnTo>
                <a:lnTo>
                  <a:pt x="521494" y="585787"/>
                </a:lnTo>
                <a:lnTo>
                  <a:pt x="514350" y="571500"/>
                </a:lnTo>
                <a:lnTo>
                  <a:pt x="507206" y="564356"/>
                </a:lnTo>
                <a:lnTo>
                  <a:pt x="500063" y="550069"/>
                </a:lnTo>
                <a:lnTo>
                  <a:pt x="492919" y="542925"/>
                </a:lnTo>
                <a:lnTo>
                  <a:pt x="478631" y="528637"/>
                </a:lnTo>
                <a:lnTo>
                  <a:pt x="471488" y="521494"/>
                </a:lnTo>
                <a:lnTo>
                  <a:pt x="464344" y="507206"/>
                </a:lnTo>
                <a:lnTo>
                  <a:pt x="450056" y="492919"/>
                </a:lnTo>
                <a:lnTo>
                  <a:pt x="435769" y="478631"/>
                </a:lnTo>
                <a:lnTo>
                  <a:pt x="428625" y="464344"/>
                </a:lnTo>
                <a:lnTo>
                  <a:pt x="421481" y="442912"/>
                </a:lnTo>
                <a:lnTo>
                  <a:pt x="407194" y="428625"/>
                </a:lnTo>
                <a:lnTo>
                  <a:pt x="400050" y="407194"/>
                </a:lnTo>
                <a:lnTo>
                  <a:pt x="392906" y="392906"/>
                </a:lnTo>
                <a:lnTo>
                  <a:pt x="378619" y="371475"/>
                </a:lnTo>
                <a:lnTo>
                  <a:pt x="371475" y="357187"/>
                </a:lnTo>
                <a:lnTo>
                  <a:pt x="364331" y="335756"/>
                </a:lnTo>
                <a:lnTo>
                  <a:pt x="357188" y="314325"/>
                </a:lnTo>
                <a:lnTo>
                  <a:pt x="342900" y="300037"/>
                </a:lnTo>
                <a:lnTo>
                  <a:pt x="335756" y="285750"/>
                </a:lnTo>
                <a:lnTo>
                  <a:pt x="321469" y="264319"/>
                </a:lnTo>
                <a:lnTo>
                  <a:pt x="314325" y="250031"/>
                </a:lnTo>
                <a:lnTo>
                  <a:pt x="300038" y="235744"/>
                </a:lnTo>
                <a:lnTo>
                  <a:pt x="285750" y="221456"/>
                </a:lnTo>
                <a:lnTo>
                  <a:pt x="278606" y="207169"/>
                </a:lnTo>
                <a:lnTo>
                  <a:pt x="264319" y="192881"/>
                </a:lnTo>
                <a:lnTo>
                  <a:pt x="250031" y="178594"/>
                </a:lnTo>
                <a:lnTo>
                  <a:pt x="242888" y="164306"/>
                </a:lnTo>
                <a:lnTo>
                  <a:pt x="235744" y="150019"/>
                </a:lnTo>
                <a:lnTo>
                  <a:pt x="228600" y="135731"/>
                </a:lnTo>
                <a:lnTo>
                  <a:pt x="214313" y="114300"/>
                </a:lnTo>
                <a:lnTo>
                  <a:pt x="214313" y="100012"/>
                </a:lnTo>
                <a:lnTo>
                  <a:pt x="207169" y="85725"/>
                </a:lnTo>
                <a:lnTo>
                  <a:pt x="200025" y="71437"/>
                </a:lnTo>
                <a:lnTo>
                  <a:pt x="192881" y="57150"/>
                </a:lnTo>
                <a:lnTo>
                  <a:pt x="185738" y="50006"/>
                </a:lnTo>
                <a:lnTo>
                  <a:pt x="178594" y="35719"/>
                </a:lnTo>
                <a:lnTo>
                  <a:pt x="178594" y="28575"/>
                </a:lnTo>
                <a:lnTo>
                  <a:pt x="178594" y="21431"/>
                </a:lnTo>
                <a:lnTo>
                  <a:pt x="171450" y="14287"/>
                </a:lnTo>
                <a:lnTo>
                  <a:pt x="171450" y="7144"/>
                </a:lnTo>
                <a:lnTo>
                  <a:pt x="171450" y="7144"/>
                </a:lnTo>
                <a:lnTo>
                  <a:pt x="164306" y="0"/>
                </a:lnTo>
                <a:lnTo>
                  <a:pt x="157163" y="0"/>
                </a:lnTo>
                <a:lnTo>
                  <a:pt x="150019" y="7144"/>
                </a:lnTo>
                <a:lnTo>
                  <a:pt x="142875" y="7144"/>
                </a:lnTo>
                <a:lnTo>
                  <a:pt x="135731" y="21431"/>
                </a:lnTo>
                <a:lnTo>
                  <a:pt x="121444" y="28575"/>
                </a:lnTo>
                <a:lnTo>
                  <a:pt x="107156" y="42862"/>
                </a:lnTo>
                <a:lnTo>
                  <a:pt x="100013" y="57150"/>
                </a:lnTo>
                <a:lnTo>
                  <a:pt x="85725" y="71437"/>
                </a:lnTo>
                <a:lnTo>
                  <a:pt x="71438" y="92869"/>
                </a:lnTo>
                <a:lnTo>
                  <a:pt x="57150" y="107156"/>
                </a:lnTo>
                <a:lnTo>
                  <a:pt x="50006" y="135731"/>
                </a:lnTo>
                <a:lnTo>
                  <a:pt x="35719" y="157162"/>
                </a:lnTo>
                <a:lnTo>
                  <a:pt x="28575" y="178594"/>
                </a:lnTo>
                <a:lnTo>
                  <a:pt x="21431" y="200025"/>
                </a:lnTo>
                <a:lnTo>
                  <a:pt x="14288" y="221456"/>
                </a:lnTo>
                <a:lnTo>
                  <a:pt x="7144" y="242887"/>
                </a:lnTo>
                <a:lnTo>
                  <a:pt x="0" y="264319"/>
                </a:lnTo>
                <a:lnTo>
                  <a:pt x="0" y="285750"/>
                </a:lnTo>
                <a:lnTo>
                  <a:pt x="0" y="307181"/>
                </a:lnTo>
                <a:lnTo>
                  <a:pt x="0" y="328612"/>
                </a:lnTo>
                <a:lnTo>
                  <a:pt x="0" y="350044"/>
                </a:lnTo>
                <a:lnTo>
                  <a:pt x="0" y="378619"/>
                </a:lnTo>
                <a:lnTo>
                  <a:pt x="0" y="400050"/>
                </a:lnTo>
                <a:lnTo>
                  <a:pt x="0" y="421481"/>
                </a:lnTo>
                <a:lnTo>
                  <a:pt x="0" y="435769"/>
                </a:lnTo>
                <a:lnTo>
                  <a:pt x="0" y="457200"/>
                </a:lnTo>
                <a:lnTo>
                  <a:pt x="0" y="471487"/>
                </a:lnTo>
                <a:lnTo>
                  <a:pt x="0" y="485775"/>
                </a:lnTo>
                <a:lnTo>
                  <a:pt x="7144" y="500062"/>
                </a:lnTo>
                <a:lnTo>
                  <a:pt x="7144" y="514350"/>
                </a:lnTo>
                <a:lnTo>
                  <a:pt x="14288" y="521494"/>
                </a:lnTo>
                <a:lnTo>
                  <a:pt x="21431" y="528637"/>
                </a:lnTo>
                <a:lnTo>
                  <a:pt x="28575" y="535781"/>
                </a:lnTo>
                <a:lnTo>
                  <a:pt x="35719" y="542925"/>
                </a:lnTo>
                <a:lnTo>
                  <a:pt x="50006" y="550069"/>
                </a:lnTo>
                <a:lnTo>
                  <a:pt x="64294" y="557212"/>
                </a:lnTo>
                <a:lnTo>
                  <a:pt x="78581" y="564356"/>
                </a:lnTo>
                <a:lnTo>
                  <a:pt x="85725" y="571500"/>
                </a:lnTo>
                <a:lnTo>
                  <a:pt x="100013" y="578644"/>
                </a:lnTo>
                <a:lnTo>
                  <a:pt x="107156" y="592931"/>
                </a:lnTo>
                <a:lnTo>
                  <a:pt x="121444" y="600075"/>
                </a:lnTo>
                <a:lnTo>
                  <a:pt x="128588" y="607219"/>
                </a:lnTo>
                <a:lnTo>
                  <a:pt x="135731" y="614362"/>
                </a:lnTo>
                <a:lnTo>
                  <a:pt x="142875" y="621506"/>
                </a:lnTo>
                <a:lnTo>
                  <a:pt x="150019" y="628650"/>
                </a:lnTo>
                <a:lnTo>
                  <a:pt x="164306" y="635794"/>
                </a:lnTo>
                <a:lnTo>
                  <a:pt x="171450" y="642938"/>
                </a:lnTo>
                <a:lnTo>
                  <a:pt x="178594" y="650081"/>
                </a:lnTo>
                <a:lnTo>
                  <a:pt x="185738" y="657225"/>
                </a:lnTo>
                <a:lnTo>
                  <a:pt x="192881" y="657225"/>
                </a:lnTo>
                <a:lnTo>
                  <a:pt x="200025" y="657225"/>
                </a:lnTo>
                <a:lnTo>
                  <a:pt x="207169" y="664369"/>
                </a:lnTo>
                <a:lnTo>
                  <a:pt x="214313" y="664369"/>
                </a:lnTo>
                <a:lnTo>
                  <a:pt x="221456" y="664369"/>
                </a:lnTo>
                <a:lnTo>
                  <a:pt x="228600" y="671513"/>
                </a:lnTo>
                <a:lnTo>
                  <a:pt x="235744" y="671513"/>
                </a:lnTo>
                <a:lnTo>
                  <a:pt x="242888" y="678656"/>
                </a:lnTo>
                <a:lnTo>
                  <a:pt x="250031" y="678656"/>
                </a:lnTo>
                <a:lnTo>
                  <a:pt x="250031" y="685800"/>
                </a:lnTo>
                <a:lnTo>
                  <a:pt x="257175" y="692944"/>
                </a:lnTo>
                <a:lnTo>
                  <a:pt x="257175" y="700088"/>
                </a:lnTo>
                <a:lnTo>
                  <a:pt x="257175" y="714375"/>
                </a:lnTo>
                <a:lnTo>
                  <a:pt x="257175" y="721519"/>
                </a:lnTo>
                <a:lnTo>
                  <a:pt x="257175" y="735806"/>
                </a:lnTo>
                <a:lnTo>
                  <a:pt x="257175" y="742950"/>
                </a:lnTo>
                <a:lnTo>
                  <a:pt x="257175" y="750094"/>
                </a:lnTo>
                <a:lnTo>
                  <a:pt x="257175" y="764381"/>
                </a:lnTo>
                <a:lnTo>
                  <a:pt x="250031" y="771525"/>
                </a:lnTo>
                <a:lnTo>
                  <a:pt x="250031" y="778669"/>
                </a:lnTo>
                <a:lnTo>
                  <a:pt x="242888" y="785813"/>
                </a:lnTo>
                <a:lnTo>
                  <a:pt x="242888" y="792956"/>
                </a:lnTo>
                <a:lnTo>
                  <a:pt x="235744" y="800100"/>
                </a:lnTo>
                <a:lnTo>
                  <a:pt x="235744" y="807244"/>
                </a:lnTo>
                <a:lnTo>
                  <a:pt x="228600" y="821531"/>
                </a:lnTo>
                <a:lnTo>
                  <a:pt x="221456" y="828675"/>
                </a:lnTo>
                <a:lnTo>
                  <a:pt x="214313" y="835819"/>
                </a:lnTo>
                <a:lnTo>
                  <a:pt x="214313" y="842963"/>
                </a:lnTo>
                <a:lnTo>
                  <a:pt x="200025" y="850106"/>
                </a:lnTo>
                <a:lnTo>
                  <a:pt x="192881" y="864394"/>
                </a:lnTo>
                <a:lnTo>
                  <a:pt x="178594" y="871538"/>
                </a:lnTo>
                <a:lnTo>
                  <a:pt x="171450" y="885825"/>
                </a:lnTo>
                <a:lnTo>
                  <a:pt x="157163" y="892969"/>
                </a:lnTo>
                <a:lnTo>
                  <a:pt x="142875" y="907256"/>
                </a:lnTo>
                <a:lnTo>
                  <a:pt x="135731" y="921544"/>
                </a:lnTo>
                <a:lnTo>
                  <a:pt x="121444" y="935831"/>
                </a:lnTo>
                <a:lnTo>
                  <a:pt x="107156" y="942975"/>
                </a:lnTo>
                <a:lnTo>
                  <a:pt x="100013" y="957263"/>
                </a:lnTo>
                <a:lnTo>
                  <a:pt x="92869" y="971550"/>
                </a:lnTo>
                <a:lnTo>
                  <a:pt x="78581" y="985838"/>
                </a:lnTo>
                <a:lnTo>
                  <a:pt x="71438" y="1000125"/>
                </a:lnTo>
                <a:lnTo>
                  <a:pt x="64294" y="1014413"/>
                </a:lnTo>
                <a:lnTo>
                  <a:pt x="57150" y="1028700"/>
                </a:lnTo>
                <a:lnTo>
                  <a:pt x="50006" y="1042988"/>
                </a:lnTo>
                <a:lnTo>
                  <a:pt x="42863" y="1057275"/>
                </a:lnTo>
                <a:lnTo>
                  <a:pt x="35719" y="1071563"/>
                </a:lnTo>
                <a:lnTo>
                  <a:pt x="28575" y="1078706"/>
                </a:lnTo>
                <a:lnTo>
                  <a:pt x="21431" y="1092994"/>
                </a:lnTo>
                <a:lnTo>
                  <a:pt x="14288" y="1107281"/>
                </a:lnTo>
                <a:lnTo>
                  <a:pt x="7144" y="1114425"/>
                </a:lnTo>
                <a:lnTo>
                  <a:pt x="7144" y="1121569"/>
                </a:lnTo>
                <a:lnTo>
                  <a:pt x="7144" y="1128713"/>
                </a:lnTo>
                <a:lnTo>
                  <a:pt x="7144" y="1135856"/>
                </a:lnTo>
                <a:lnTo>
                  <a:pt x="14288" y="1135856"/>
                </a:lnTo>
                <a:lnTo>
                  <a:pt x="14288" y="1135856"/>
                </a:lnTo>
                <a:lnTo>
                  <a:pt x="21431" y="1143000"/>
                </a:lnTo>
                <a:lnTo>
                  <a:pt x="35719" y="1135856"/>
                </a:lnTo>
                <a:lnTo>
                  <a:pt x="42863" y="1135856"/>
                </a:lnTo>
                <a:lnTo>
                  <a:pt x="50006" y="1135856"/>
                </a:lnTo>
                <a:lnTo>
                  <a:pt x="64294" y="1135856"/>
                </a:lnTo>
                <a:lnTo>
                  <a:pt x="78581" y="1135856"/>
                </a:lnTo>
                <a:lnTo>
                  <a:pt x="92869" y="1135856"/>
                </a:lnTo>
                <a:lnTo>
                  <a:pt x="100013" y="1135856"/>
                </a:lnTo>
                <a:lnTo>
                  <a:pt x="114300" y="1135856"/>
                </a:lnTo>
                <a:lnTo>
                  <a:pt x="121444" y="1135856"/>
                </a:lnTo>
                <a:lnTo>
                  <a:pt x="128588" y="1143000"/>
                </a:lnTo>
                <a:lnTo>
                  <a:pt x="135731" y="1143000"/>
                </a:lnTo>
                <a:lnTo>
                  <a:pt x="142875" y="1143000"/>
                </a:lnTo>
                <a:lnTo>
                  <a:pt x="150019" y="1150144"/>
                </a:lnTo>
                <a:lnTo>
                  <a:pt x="157163" y="1150144"/>
                </a:lnTo>
                <a:lnTo>
                  <a:pt x="164306" y="1150144"/>
                </a:lnTo>
                <a:lnTo>
                  <a:pt x="164306" y="1157288"/>
                </a:lnTo>
                <a:lnTo>
                  <a:pt x="171450" y="1157288"/>
                </a:lnTo>
                <a:lnTo>
                  <a:pt x="178594" y="1157288"/>
                </a:lnTo>
                <a:lnTo>
                  <a:pt x="178594" y="1157288"/>
                </a:lnTo>
                <a:lnTo>
                  <a:pt x="178594" y="1157288"/>
                </a:lnTo>
                <a:lnTo>
                  <a:pt x="185738" y="1157288"/>
                </a:lnTo>
                <a:lnTo>
                  <a:pt x="185738" y="1157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6579395" y="3693319"/>
            <a:ext cx="14288" cy="1"/>
          </a:xfrm>
          <a:custGeom>
            <a:avLst/>
            <a:gdLst/>
            <a:ahLst/>
            <a:cxnLst/>
            <a:rect l="0" t="0" r="0" b="0"/>
            <a:pathLst>
              <a:path w="14288" h="1">
                <a:moveTo>
                  <a:pt x="14287" y="0"/>
                </a:moveTo>
                <a:lnTo>
                  <a:pt x="14287" y="0"/>
                </a:lnTo>
                <a:lnTo>
                  <a:pt x="7143" y="0"/>
                </a:lnTo>
                <a:lnTo>
                  <a:pt x="7143" y="0"/>
                </a:lnTo>
                <a:lnTo>
                  <a:pt x="7143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393657" y="3707606"/>
            <a:ext cx="400051" cy="885827"/>
          </a:xfrm>
          <a:custGeom>
            <a:avLst/>
            <a:gdLst/>
            <a:ahLst/>
            <a:cxnLst/>
            <a:rect l="0" t="0" r="0" b="0"/>
            <a:pathLst>
              <a:path w="400051" h="885827">
                <a:moveTo>
                  <a:pt x="50006" y="150019"/>
                </a:moveTo>
                <a:lnTo>
                  <a:pt x="42863" y="157163"/>
                </a:lnTo>
                <a:lnTo>
                  <a:pt x="35719" y="164307"/>
                </a:lnTo>
                <a:lnTo>
                  <a:pt x="35719" y="164307"/>
                </a:lnTo>
                <a:lnTo>
                  <a:pt x="28575" y="171450"/>
                </a:lnTo>
                <a:lnTo>
                  <a:pt x="21431" y="171450"/>
                </a:lnTo>
                <a:lnTo>
                  <a:pt x="21431" y="171450"/>
                </a:lnTo>
                <a:lnTo>
                  <a:pt x="35719" y="164307"/>
                </a:lnTo>
                <a:lnTo>
                  <a:pt x="42863" y="157163"/>
                </a:lnTo>
                <a:lnTo>
                  <a:pt x="57150" y="142875"/>
                </a:lnTo>
                <a:lnTo>
                  <a:pt x="78581" y="128588"/>
                </a:lnTo>
                <a:lnTo>
                  <a:pt x="107156" y="114300"/>
                </a:lnTo>
                <a:lnTo>
                  <a:pt x="128588" y="100013"/>
                </a:lnTo>
                <a:lnTo>
                  <a:pt x="150019" y="85725"/>
                </a:lnTo>
                <a:lnTo>
                  <a:pt x="171450" y="78582"/>
                </a:lnTo>
                <a:lnTo>
                  <a:pt x="185738" y="71438"/>
                </a:lnTo>
                <a:lnTo>
                  <a:pt x="207169" y="64294"/>
                </a:lnTo>
                <a:lnTo>
                  <a:pt x="214313" y="64294"/>
                </a:lnTo>
                <a:lnTo>
                  <a:pt x="221456" y="64294"/>
                </a:lnTo>
                <a:lnTo>
                  <a:pt x="221456" y="71438"/>
                </a:lnTo>
                <a:lnTo>
                  <a:pt x="214313" y="78582"/>
                </a:lnTo>
                <a:lnTo>
                  <a:pt x="207169" y="92869"/>
                </a:lnTo>
                <a:lnTo>
                  <a:pt x="192881" y="100013"/>
                </a:lnTo>
                <a:lnTo>
                  <a:pt x="178594" y="121444"/>
                </a:lnTo>
                <a:lnTo>
                  <a:pt x="164306" y="135732"/>
                </a:lnTo>
                <a:lnTo>
                  <a:pt x="142875" y="150019"/>
                </a:lnTo>
                <a:lnTo>
                  <a:pt x="121444" y="157163"/>
                </a:lnTo>
                <a:lnTo>
                  <a:pt x="107156" y="164307"/>
                </a:lnTo>
                <a:lnTo>
                  <a:pt x="100013" y="171450"/>
                </a:lnTo>
                <a:lnTo>
                  <a:pt x="92869" y="171450"/>
                </a:lnTo>
                <a:lnTo>
                  <a:pt x="92869" y="164307"/>
                </a:lnTo>
                <a:lnTo>
                  <a:pt x="92869" y="157163"/>
                </a:lnTo>
                <a:lnTo>
                  <a:pt x="100013" y="142875"/>
                </a:lnTo>
                <a:lnTo>
                  <a:pt x="107156" y="128588"/>
                </a:lnTo>
                <a:lnTo>
                  <a:pt x="121444" y="107157"/>
                </a:lnTo>
                <a:lnTo>
                  <a:pt x="135731" y="85725"/>
                </a:lnTo>
                <a:lnTo>
                  <a:pt x="150019" y="64294"/>
                </a:lnTo>
                <a:lnTo>
                  <a:pt x="164306" y="42863"/>
                </a:lnTo>
                <a:lnTo>
                  <a:pt x="171450" y="28575"/>
                </a:lnTo>
                <a:lnTo>
                  <a:pt x="178594" y="14288"/>
                </a:lnTo>
                <a:lnTo>
                  <a:pt x="185738" y="7144"/>
                </a:lnTo>
                <a:lnTo>
                  <a:pt x="185738" y="0"/>
                </a:lnTo>
                <a:lnTo>
                  <a:pt x="178594" y="7144"/>
                </a:lnTo>
                <a:lnTo>
                  <a:pt x="171450" y="14288"/>
                </a:lnTo>
                <a:lnTo>
                  <a:pt x="150019" y="21432"/>
                </a:lnTo>
                <a:lnTo>
                  <a:pt x="135731" y="42863"/>
                </a:lnTo>
                <a:lnTo>
                  <a:pt x="107156" y="64294"/>
                </a:lnTo>
                <a:lnTo>
                  <a:pt x="78581" y="78582"/>
                </a:lnTo>
                <a:lnTo>
                  <a:pt x="57150" y="100013"/>
                </a:lnTo>
                <a:lnTo>
                  <a:pt x="35719" y="114300"/>
                </a:lnTo>
                <a:lnTo>
                  <a:pt x="21431" y="121444"/>
                </a:lnTo>
                <a:lnTo>
                  <a:pt x="7144" y="128588"/>
                </a:lnTo>
                <a:lnTo>
                  <a:pt x="0" y="121444"/>
                </a:lnTo>
                <a:lnTo>
                  <a:pt x="7144" y="114300"/>
                </a:lnTo>
                <a:lnTo>
                  <a:pt x="14288" y="107157"/>
                </a:lnTo>
                <a:lnTo>
                  <a:pt x="28575" y="85725"/>
                </a:lnTo>
                <a:lnTo>
                  <a:pt x="50006" y="71438"/>
                </a:lnTo>
                <a:lnTo>
                  <a:pt x="71438" y="50007"/>
                </a:lnTo>
                <a:lnTo>
                  <a:pt x="92869" y="28575"/>
                </a:lnTo>
                <a:lnTo>
                  <a:pt x="114300" y="14288"/>
                </a:lnTo>
                <a:lnTo>
                  <a:pt x="142875" y="7144"/>
                </a:lnTo>
                <a:lnTo>
                  <a:pt x="157163" y="0"/>
                </a:lnTo>
                <a:lnTo>
                  <a:pt x="164306" y="7144"/>
                </a:lnTo>
                <a:lnTo>
                  <a:pt x="164306" y="14288"/>
                </a:lnTo>
                <a:lnTo>
                  <a:pt x="164306" y="28575"/>
                </a:lnTo>
                <a:lnTo>
                  <a:pt x="150019" y="50007"/>
                </a:lnTo>
                <a:lnTo>
                  <a:pt x="135731" y="85725"/>
                </a:lnTo>
                <a:lnTo>
                  <a:pt x="107156" y="121444"/>
                </a:lnTo>
                <a:lnTo>
                  <a:pt x="78581" y="157163"/>
                </a:lnTo>
                <a:lnTo>
                  <a:pt x="50006" y="185738"/>
                </a:lnTo>
                <a:lnTo>
                  <a:pt x="28575" y="214313"/>
                </a:lnTo>
                <a:lnTo>
                  <a:pt x="14288" y="228600"/>
                </a:lnTo>
                <a:lnTo>
                  <a:pt x="14288" y="235744"/>
                </a:lnTo>
                <a:lnTo>
                  <a:pt x="14288" y="228600"/>
                </a:lnTo>
                <a:lnTo>
                  <a:pt x="28575" y="214313"/>
                </a:lnTo>
                <a:lnTo>
                  <a:pt x="57150" y="200025"/>
                </a:lnTo>
                <a:lnTo>
                  <a:pt x="85725" y="171450"/>
                </a:lnTo>
                <a:lnTo>
                  <a:pt x="114300" y="150019"/>
                </a:lnTo>
                <a:lnTo>
                  <a:pt x="142875" y="135732"/>
                </a:lnTo>
                <a:lnTo>
                  <a:pt x="178594" y="121444"/>
                </a:lnTo>
                <a:lnTo>
                  <a:pt x="200025" y="114300"/>
                </a:lnTo>
                <a:lnTo>
                  <a:pt x="214313" y="114300"/>
                </a:lnTo>
                <a:lnTo>
                  <a:pt x="221456" y="121444"/>
                </a:lnTo>
                <a:lnTo>
                  <a:pt x="221456" y="135732"/>
                </a:lnTo>
                <a:lnTo>
                  <a:pt x="214313" y="157163"/>
                </a:lnTo>
                <a:lnTo>
                  <a:pt x="192881" y="185738"/>
                </a:lnTo>
                <a:lnTo>
                  <a:pt x="171450" y="221457"/>
                </a:lnTo>
                <a:lnTo>
                  <a:pt x="142875" y="250032"/>
                </a:lnTo>
                <a:lnTo>
                  <a:pt x="121444" y="278607"/>
                </a:lnTo>
                <a:lnTo>
                  <a:pt x="107156" y="300038"/>
                </a:lnTo>
                <a:lnTo>
                  <a:pt x="107156" y="307182"/>
                </a:lnTo>
                <a:lnTo>
                  <a:pt x="107156" y="307182"/>
                </a:lnTo>
                <a:lnTo>
                  <a:pt x="114300" y="300038"/>
                </a:lnTo>
                <a:lnTo>
                  <a:pt x="128588" y="285750"/>
                </a:lnTo>
                <a:lnTo>
                  <a:pt x="150019" y="264319"/>
                </a:lnTo>
                <a:lnTo>
                  <a:pt x="178594" y="250032"/>
                </a:lnTo>
                <a:lnTo>
                  <a:pt x="200025" y="228600"/>
                </a:lnTo>
                <a:lnTo>
                  <a:pt x="221456" y="214313"/>
                </a:lnTo>
                <a:lnTo>
                  <a:pt x="242888" y="200025"/>
                </a:lnTo>
                <a:lnTo>
                  <a:pt x="257175" y="200025"/>
                </a:lnTo>
                <a:lnTo>
                  <a:pt x="271463" y="200025"/>
                </a:lnTo>
                <a:lnTo>
                  <a:pt x="271463" y="207169"/>
                </a:lnTo>
                <a:lnTo>
                  <a:pt x="264319" y="221457"/>
                </a:lnTo>
                <a:lnTo>
                  <a:pt x="250031" y="242888"/>
                </a:lnTo>
                <a:lnTo>
                  <a:pt x="228600" y="271463"/>
                </a:lnTo>
                <a:lnTo>
                  <a:pt x="207169" y="300038"/>
                </a:lnTo>
                <a:lnTo>
                  <a:pt x="178594" y="335757"/>
                </a:lnTo>
                <a:lnTo>
                  <a:pt x="157163" y="357188"/>
                </a:lnTo>
                <a:lnTo>
                  <a:pt x="142875" y="371475"/>
                </a:lnTo>
                <a:lnTo>
                  <a:pt x="142875" y="378619"/>
                </a:lnTo>
                <a:lnTo>
                  <a:pt x="142875" y="371475"/>
                </a:lnTo>
                <a:lnTo>
                  <a:pt x="157163" y="364332"/>
                </a:lnTo>
                <a:lnTo>
                  <a:pt x="178594" y="342900"/>
                </a:lnTo>
                <a:lnTo>
                  <a:pt x="207169" y="314325"/>
                </a:lnTo>
                <a:lnTo>
                  <a:pt x="235744" y="292894"/>
                </a:lnTo>
                <a:lnTo>
                  <a:pt x="264319" y="278607"/>
                </a:lnTo>
                <a:lnTo>
                  <a:pt x="292894" y="264319"/>
                </a:lnTo>
                <a:lnTo>
                  <a:pt x="314325" y="250032"/>
                </a:lnTo>
                <a:lnTo>
                  <a:pt x="335756" y="250032"/>
                </a:lnTo>
                <a:lnTo>
                  <a:pt x="342900" y="250032"/>
                </a:lnTo>
                <a:lnTo>
                  <a:pt x="342900" y="257175"/>
                </a:lnTo>
                <a:lnTo>
                  <a:pt x="335756" y="278607"/>
                </a:lnTo>
                <a:lnTo>
                  <a:pt x="328613" y="300038"/>
                </a:lnTo>
                <a:lnTo>
                  <a:pt x="307181" y="328613"/>
                </a:lnTo>
                <a:lnTo>
                  <a:pt x="285750" y="357188"/>
                </a:lnTo>
                <a:lnTo>
                  <a:pt x="264319" y="385763"/>
                </a:lnTo>
                <a:lnTo>
                  <a:pt x="250031" y="414338"/>
                </a:lnTo>
                <a:lnTo>
                  <a:pt x="228600" y="428625"/>
                </a:lnTo>
                <a:lnTo>
                  <a:pt x="221456" y="435769"/>
                </a:lnTo>
                <a:lnTo>
                  <a:pt x="221456" y="435769"/>
                </a:lnTo>
                <a:lnTo>
                  <a:pt x="228600" y="428625"/>
                </a:lnTo>
                <a:lnTo>
                  <a:pt x="250031" y="414338"/>
                </a:lnTo>
                <a:lnTo>
                  <a:pt x="271463" y="400050"/>
                </a:lnTo>
                <a:lnTo>
                  <a:pt x="292894" y="378619"/>
                </a:lnTo>
                <a:lnTo>
                  <a:pt x="321469" y="364332"/>
                </a:lnTo>
                <a:lnTo>
                  <a:pt x="342900" y="350044"/>
                </a:lnTo>
                <a:lnTo>
                  <a:pt x="357188" y="335757"/>
                </a:lnTo>
                <a:lnTo>
                  <a:pt x="378619" y="335757"/>
                </a:lnTo>
                <a:lnTo>
                  <a:pt x="385763" y="335757"/>
                </a:lnTo>
                <a:lnTo>
                  <a:pt x="385763" y="350044"/>
                </a:lnTo>
                <a:lnTo>
                  <a:pt x="385763" y="364332"/>
                </a:lnTo>
                <a:lnTo>
                  <a:pt x="371475" y="378619"/>
                </a:lnTo>
                <a:lnTo>
                  <a:pt x="357188" y="407194"/>
                </a:lnTo>
                <a:lnTo>
                  <a:pt x="335756" y="435769"/>
                </a:lnTo>
                <a:lnTo>
                  <a:pt x="314325" y="464344"/>
                </a:lnTo>
                <a:lnTo>
                  <a:pt x="285750" y="492919"/>
                </a:lnTo>
                <a:lnTo>
                  <a:pt x="271463" y="514351"/>
                </a:lnTo>
                <a:lnTo>
                  <a:pt x="257175" y="535782"/>
                </a:lnTo>
                <a:lnTo>
                  <a:pt x="250031" y="542926"/>
                </a:lnTo>
                <a:lnTo>
                  <a:pt x="250031" y="542926"/>
                </a:lnTo>
                <a:lnTo>
                  <a:pt x="264319" y="535782"/>
                </a:lnTo>
                <a:lnTo>
                  <a:pt x="278606" y="521494"/>
                </a:lnTo>
                <a:lnTo>
                  <a:pt x="300038" y="507207"/>
                </a:lnTo>
                <a:lnTo>
                  <a:pt x="321469" y="492919"/>
                </a:lnTo>
                <a:lnTo>
                  <a:pt x="342900" y="478632"/>
                </a:lnTo>
                <a:lnTo>
                  <a:pt x="364331" y="464344"/>
                </a:lnTo>
                <a:lnTo>
                  <a:pt x="378619" y="457201"/>
                </a:lnTo>
                <a:lnTo>
                  <a:pt x="392906" y="457201"/>
                </a:lnTo>
                <a:lnTo>
                  <a:pt x="400050" y="457201"/>
                </a:lnTo>
                <a:lnTo>
                  <a:pt x="400050" y="464344"/>
                </a:lnTo>
                <a:lnTo>
                  <a:pt x="400050" y="478632"/>
                </a:lnTo>
                <a:lnTo>
                  <a:pt x="392906" y="500063"/>
                </a:lnTo>
                <a:lnTo>
                  <a:pt x="371475" y="535782"/>
                </a:lnTo>
                <a:lnTo>
                  <a:pt x="342900" y="571501"/>
                </a:lnTo>
                <a:lnTo>
                  <a:pt x="307181" y="614363"/>
                </a:lnTo>
                <a:lnTo>
                  <a:pt x="271463" y="657226"/>
                </a:lnTo>
                <a:lnTo>
                  <a:pt x="242888" y="692944"/>
                </a:lnTo>
                <a:lnTo>
                  <a:pt x="214313" y="728663"/>
                </a:lnTo>
                <a:lnTo>
                  <a:pt x="192881" y="750094"/>
                </a:lnTo>
                <a:lnTo>
                  <a:pt x="178594" y="764382"/>
                </a:lnTo>
                <a:lnTo>
                  <a:pt x="171450" y="771526"/>
                </a:lnTo>
                <a:lnTo>
                  <a:pt x="171450" y="764382"/>
                </a:lnTo>
                <a:lnTo>
                  <a:pt x="171450" y="757238"/>
                </a:lnTo>
                <a:lnTo>
                  <a:pt x="178594" y="750094"/>
                </a:lnTo>
                <a:lnTo>
                  <a:pt x="185738" y="742951"/>
                </a:lnTo>
                <a:lnTo>
                  <a:pt x="192881" y="728663"/>
                </a:lnTo>
                <a:lnTo>
                  <a:pt x="200025" y="721519"/>
                </a:lnTo>
                <a:lnTo>
                  <a:pt x="207169" y="721519"/>
                </a:lnTo>
                <a:lnTo>
                  <a:pt x="207169" y="728663"/>
                </a:lnTo>
                <a:lnTo>
                  <a:pt x="200025" y="735807"/>
                </a:lnTo>
                <a:lnTo>
                  <a:pt x="192881" y="757238"/>
                </a:lnTo>
                <a:lnTo>
                  <a:pt x="178594" y="778669"/>
                </a:lnTo>
                <a:lnTo>
                  <a:pt x="164306" y="807244"/>
                </a:lnTo>
                <a:lnTo>
                  <a:pt x="150019" y="835819"/>
                </a:lnTo>
                <a:lnTo>
                  <a:pt x="135731" y="857251"/>
                </a:lnTo>
                <a:lnTo>
                  <a:pt x="121444" y="871538"/>
                </a:lnTo>
                <a:lnTo>
                  <a:pt x="114300" y="878682"/>
                </a:lnTo>
                <a:lnTo>
                  <a:pt x="121444" y="885826"/>
                </a:lnTo>
                <a:lnTo>
                  <a:pt x="121444" y="878682"/>
                </a:lnTo>
                <a:lnTo>
                  <a:pt x="128588" y="878682"/>
                </a:lnTo>
                <a:lnTo>
                  <a:pt x="142875" y="871538"/>
                </a:lnTo>
                <a:lnTo>
                  <a:pt x="150019" y="864394"/>
                </a:lnTo>
                <a:lnTo>
                  <a:pt x="164306" y="857251"/>
                </a:lnTo>
                <a:lnTo>
                  <a:pt x="178594" y="850107"/>
                </a:lnTo>
                <a:lnTo>
                  <a:pt x="185738" y="842963"/>
                </a:lnTo>
                <a:lnTo>
                  <a:pt x="207169" y="842963"/>
                </a:lnTo>
                <a:lnTo>
                  <a:pt x="221456" y="835819"/>
                </a:lnTo>
                <a:lnTo>
                  <a:pt x="228600" y="835819"/>
                </a:lnTo>
                <a:lnTo>
                  <a:pt x="242888" y="835819"/>
                </a:lnTo>
                <a:lnTo>
                  <a:pt x="242888" y="835819"/>
                </a:lnTo>
                <a:lnTo>
                  <a:pt x="242888" y="8358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422357" y="3957638"/>
            <a:ext cx="792957" cy="721520"/>
          </a:xfrm>
          <a:custGeom>
            <a:avLst/>
            <a:gdLst/>
            <a:ahLst/>
            <a:cxnLst/>
            <a:rect l="0" t="0" r="0" b="0"/>
            <a:pathLst>
              <a:path w="792957" h="721520">
                <a:moveTo>
                  <a:pt x="321469" y="0"/>
                </a:moveTo>
                <a:lnTo>
                  <a:pt x="321469" y="0"/>
                </a:lnTo>
                <a:lnTo>
                  <a:pt x="314325" y="0"/>
                </a:lnTo>
                <a:lnTo>
                  <a:pt x="314325" y="7143"/>
                </a:lnTo>
                <a:lnTo>
                  <a:pt x="314325" y="7143"/>
                </a:lnTo>
                <a:lnTo>
                  <a:pt x="314325" y="14287"/>
                </a:lnTo>
                <a:lnTo>
                  <a:pt x="307181" y="14287"/>
                </a:lnTo>
                <a:lnTo>
                  <a:pt x="307181" y="21431"/>
                </a:lnTo>
                <a:lnTo>
                  <a:pt x="300038" y="21431"/>
                </a:lnTo>
                <a:lnTo>
                  <a:pt x="300038" y="21431"/>
                </a:lnTo>
                <a:lnTo>
                  <a:pt x="300038" y="28575"/>
                </a:lnTo>
                <a:lnTo>
                  <a:pt x="292894" y="28575"/>
                </a:lnTo>
                <a:lnTo>
                  <a:pt x="292894" y="28575"/>
                </a:lnTo>
                <a:lnTo>
                  <a:pt x="285750" y="35718"/>
                </a:lnTo>
                <a:lnTo>
                  <a:pt x="285750" y="35718"/>
                </a:lnTo>
                <a:lnTo>
                  <a:pt x="278606" y="35718"/>
                </a:lnTo>
                <a:lnTo>
                  <a:pt x="271463" y="42862"/>
                </a:lnTo>
                <a:lnTo>
                  <a:pt x="257175" y="42862"/>
                </a:lnTo>
                <a:lnTo>
                  <a:pt x="257175" y="42862"/>
                </a:lnTo>
                <a:lnTo>
                  <a:pt x="242888" y="50006"/>
                </a:lnTo>
                <a:lnTo>
                  <a:pt x="235744" y="50006"/>
                </a:lnTo>
                <a:lnTo>
                  <a:pt x="221456" y="50006"/>
                </a:lnTo>
                <a:lnTo>
                  <a:pt x="214313" y="57150"/>
                </a:lnTo>
                <a:lnTo>
                  <a:pt x="207169" y="57150"/>
                </a:lnTo>
                <a:lnTo>
                  <a:pt x="192881" y="64293"/>
                </a:lnTo>
                <a:lnTo>
                  <a:pt x="185738" y="64293"/>
                </a:lnTo>
                <a:lnTo>
                  <a:pt x="178594" y="71437"/>
                </a:lnTo>
                <a:lnTo>
                  <a:pt x="164306" y="71437"/>
                </a:lnTo>
                <a:lnTo>
                  <a:pt x="157163" y="71437"/>
                </a:lnTo>
                <a:lnTo>
                  <a:pt x="150019" y="78581"/>
                </a:lnTo>
                <a:lnTo>
                  <a:pt x="142875" y="78581"/>
                </a:lnTo>
                <a:lnTo>
                  <a:pt x="135731" y="78581"/>
                </a:lnTo>
                <a:lnTo>
                  <a:pt x="128588" y="85725"/>
                </a:lnTo>
                <a:lnTo>
                  <a:pt x="121444" y="85725"/>
                </a:lnTo>
                <a:lnTo>
                  <a:pt x="114300" y="85725"/>
                </a:lnTo>
                <a:lnTo>
                  <a:pt x="107156" y="85725"/>
                </a:lnTo>
                <a:lnTo>
                  <a:pt x="100013" y="92868"/>
                </a:lnTo>
                <a:lnTo>
                  <a:pt x="92869" y="92868"/>
                </a:lnTo>
                <a:lnTo>
                  <a:pt x="85725" y="100012"/>
                </a:lnTo>
                <a:lnTo>
                  <a:pt x="78581" y="100012"/>
                </a:lnTo>
                <a:lnTo>
                  <a:pt x="71438" y="107156"/>
                </a:lnTo>
                <a:lnTo>
                  <a:pt x="57150" y="107156"/>
                </a:lnTo>
                <a:lnTo>
                  <a:pt x="57150" y="114300"/>
                </a:lnTo>
                <a:lnTo>
                  <a:pt x="42863" y="121443"/>
                </a:lnTo>
                <a:lnTo>
                  <a:pt x="42863" y="128587"/>
                </a:lnTo>
                <a:lnTo>
                  <a:pt x="35719" y="135731"/>
                </a:lnTo>
                <a:lnTo>
                  <a:pt x="28575" y="135731"/>
                </a:lnTo>
                <a:lnTo>
                  <a:pt x="21431" y="142875"/>
                </a:lnTo>
                <a:lnTo>
                  <a:pt x="14288" y="150018"/>
                </a:lnTo>
                <a:lnTo>
                  <a:pt x="14288" y="157162"/>
                </a:lnTo>
                <a:lnTo>
                  <a:pt x="14288" y="164306"/>
                </a:lnTo>
                <a:lnTo>
                  <a:pt x="7144" y="171450"/>
                </a:lnTo>
                <a:lnTo>
                  <a:pt x="7144" y="178593"/>
                </a:lnTo>
                <a:lnTo>
                  <a:pt x="7144" y="185737"/>
                </a:lnTo>
                <a:lnTo>
                  <a:pt x="7144" y="200025"/>
                </a:lnTo>
                <a:lnTo>
                  <a:pt x="7144" y="207169"/>
                </a:lnTo>
                <a:lnTo>
                  <a:pt x="0" y="214312"/>
                </a:lnTo>
                <a:lnTo>
                  <a:pt x="0" y="221456"/>
                </a:lnTo>
                <a:lnTo>
                  <a:pt x="0" y="235744"/>
                </a:lnTo>
                <a:lnTo>
                  <a:pt x="0" y="242887"/>
                </a:lnTo>
                <a:lnTo>
                  <a:pt x="0" y="257175"/>
                </a:lnTo>
                <a:lnTo>
                  <a:pt x="7144" y="264319"/>
                </a:lnTo>
                <a:lnTo>
                  <a:pt x="7144" y="271462"/>
                </a:lnTo>
                <a:lnTo>
                  <a:pt x="7144" y="285750"/>
                </a:lnTo>
                <a:lnTo>
                  <a:pt x="7144" y="292894"/>
                </a:lnTo>
                <a:lnTo>
                  <a:pt x="7144" y="300037"/>
                </a:lnTo>
                <a:lnTo>
                  <a:pt x="7144" y="314325"/>
                </a:lnTo>
                <a:lnTo>
                  <a:pt x="7144" y="321469"/>
                </a:lnTo>
                <a:lnTo>
                  <a:pt x="7144" y="328612"/>
                </a:lnTo>
                <a:lnTo>
                  <a:pt x="14288" y="335756"/>
                </a:lnTo>
                <a:lnTo>
                  <a:pt x="14288" y="350044"/>
                </a:lnTo>
                <a:lnTo>
                  <a:pt x="21431" y="357187"/>
                </a:lnTo>
                <a:lnTo>
                  <a:pt x="21431" y="364331"/>
                </a:lnTo>
                <a:lnTo>
                  <a:pt x="21431" y="371475"/>
                </a:lnTo>
                <a:lnTo>
                  <a:pt x="28575" y="378619"/>
                </a:lnTo>
                <a:lnTo>
                  <a:pt x="28575" y="385762"/>
                </a:lnTo>
                <a:lnTo>
                  <a:pt x="28575" y="392906"/>
                </a:lnTo>
                <a:lnTo>
                  <a:pt x="35719" y="407194"/>
                </a:lnTo>
                <a:lnTo>
                  <a:pt x="35719" y="414337"/>
                </a:lnTo>
                <a:lnTo>
                  <a:pt x="42863" y="421481"/>
                </a:lnTo>
                <a:lnTo>
                  <a:pt x="42863" y="428625"/>
                </a:lnTo>
                <a:lnTo>
                  <a:pt x="50006" y="442912"/>
                </a:lnTo>
                <a:lnTo>
                  <a:pt x="50006" y="450056"/>
                </a:lnTo>
                <a:lnTo>
                  <a:pt x="57150" y="457200"/>
                </a:lnTo>
                <a:lnTo>
                  <a:pt x="57150" y="464344"/>
                </a:lnTo>
                <a:lnTo>
                  <a:pt x="57150" y="471487"/>
                </a:lnTo>
                <a:lnTo>
                  <a:pt x="64294" y="478631"/>
                </a:lnTo>
                <a:lnTo>
                  <a:pt x="64294" y="485775"/>
                </a:lnTo>
                <a:lnTo>
                  <a:pt x="71438" y="500062"/>
                </a:lnTo>
                <a:lnTo>
                  <a:pt x="71438" y="507206"/>
                </a:lnTo>
                <a:lnTo>
                  <a:pt x="78581" y="514350"/>
                </a:lnTo>
                <a:lnTo>
                  <a:pt x="78581" y="521494"/>
                </a:lnTo>
                <a:lnTo>
                  <a:pt x="85725" y="521494"/>
                </a:lnTo>
                <a:lnTo>
                  <a:pt x="85725" y="528637"/>
                </a:lnTo>
                <a:lnTo>
                  <a:pt x="92869" y="535781"/>
                </a:lnTo>
                <a:lnTo>
                  <a:pt x="92869" y="542925"/>
                </a:lnTo>
                <a:lnTo>
                  <a:pt x="100013" y="550069"/>
                </a:lnTo>
                <a:lnTo>
                  <a:pt x="100013" y="557212"/>
                </a:lnTo>
                <a:lnTo>
                  <a:pt x="107156" y="564356"/>
                </a:lnTo>
                <a:lnTo>
                  <a:pt x="114300" y="564356"/>
                </a:lnTo>
                <a:lnTo>
                  <a:pt x="114300" y="571500"/>
                </a:lnTo>
                <a:lnTo>
                  <a:pt x="121444" y="578644"/>
                </a:lnTo>
                <a:lnTo>
                  <a:pt x="121444" y="585787"/>
                </a:lnTo>
                <a:lnTo>
                  <a:pt x="128588" y="592931"/>
                </a:lnTo>
                <a:lnTo>
                  <a:pt x="128588" y="600075"/>
                </a:lnTo>
                <a:lnTo>
                  <a:pt x="128588" y="600075"/>
                </a:lnTo>
                <a:lnTo>
                  <a:pt x="135731" y="607219"/>
                </a:lnTo>
                <a:lnTo>
                  <a:pt x="135731" y="614362"/>
                </a:lnTo>
                <a:lnTo>
                  <a:pt x="135731" y="614362"/>
                </a:lnTo>
                <a:lnTo>
                  <a:pt x="142875" y="621506"/>
                </a:lnTo>
                <a:lnTo>
                  <a:pt x="142875" y="621506"/>
                </a:lnTo>
                <a:lnTo>
                  <a:pt x="150019" y="628650"/>
                </a:lnTo>
                <a:lnTo>
                  <a:pt x="150019" y="628650"/>
                </a:lnTo>
                <a:lnTo>
                  <a:pt x="150019" y="635794"/>
                </a:lnTo>
                <a:lnTo>
                  <a:pt x="150019" y="635794"/>
                </a:lnTo>
                <a:lnTo>
                  <a:pt x="157163" y="635794"/>
                </a:lnTo>
                <a:lnTo>
                  <a:pt x="157163" y="635794"/>
                </a:lnTo>
                <a:lnTo>
                  <a:pt x="164306" y="642937"/>
                </a:lnTo>
                <a:lnTo>
                  <a:pt x="171450" y="642937"/>
                </a:lnTo>
                <a:lnTo>
                  <a:pt x="171450" y="642937"/>
                </a:lnTo>
                <a:lnTo>
                  <a:pt x="178594" y="642937"/>
                </a:lnTo>
                <a:lnTo>
                  <a:pt x="185738" y="642937"/>
                </a:lnTo>
                <a:lnTo>
                  <a:pt x="185738" y="642937"/>
                </a:lnTo>
                <a:lnTo>
                  <a:pt x="185738" y="642937"/>
                </a:lnTo>
                <a:lnTo>
                  <a:pt x="192881" y="642937"/>
                </a:lnTo>
                <a:lnTo>
                  <a:pt x="192881" y="642937"/>
                </a:lnTo>
                <a:lnTo>
                  <a:pt x="200025" y="642937"/>
                </a:lnTo>
                <a:lnTo>
                  <a:pt x="200025" y="650081"/>
                </a:lnTo>
                <a:lnTo>
                  <a:pt x="207169" y="650081"/>
                </a:lnTo>
                <a:lnTo>
                  <a:pt x="207169" y="650081"/>
                </a:lnTo>
                <a:lnTo>
                  <a:pt x="214313" y="650081"/>
                </a:lnTo>
                <a:lnTo>
                  <a:pt x="214313" y="650081"/>
                </a:lnTo>
                <a:lnTo>
                  <a:pt x="221456" y="650081"/>
                </a:lnTo>
                <a:lnTo>
                  <a:pt x="221456" y="650081"/>
                </a:lnTo>
                <a:lnTo>
                  <a:pt x="228600" y="650081"/>
                </a:lnTo>
                <a:lnTo>
                  <a:pt x="228600" y="657225"/>
                </a:lnTo>
                <a:lnTo>
                  <a:pt x="235744" y="657225"/>
                </a:lnTo>
                <a:lnTo>
                  <a:pt x="242888" y="657225"/>
                </a:lnTo>
                <a:lnTo>
                  <a:pt x="250031" y="650081"/>
                </a:lnTo>
                <a:lnTo>
                  <a:pt x="250031" y="650081"/>
                </a:lnTo>
                <a:lnTo>
                  <a:pt x="257175" y="650081"/>
                </a:lnTo>
                <a:lnTo>
                  <a:pt x="257175" y="650081"/>
                </a:lnTo>
                <a:lnTo>
                  <a:pt x="264319" y="642937"/>
                </a:lnTo>
                <a:lnTo>
                  <a:pt x="271463" y="642937"/>
                </a:lnTo>
                <a:lnTo>
                  <a:pt x="278606" y="642937"/>
                </a:lnTo>
                <a:lnTo>
                  <a:pt x="278606" y="635794"/>
                </a:lnTo>
                <a:lnTo>
                  <a:pt x="285750" y="635794"/>
                </a:lnTo>
                <a:lnTo>
                  <a:pt x="292894" y="628650"/>
                </a:lnTo>
                <a:lnTo>
                  <a:pt x="300038" y="628650"/>
                </a:lnTo>
                <a:lnTo>
                  <a:pt x="307181" y="628650"/>
                </a:lnTo>
                <a:lnTo>
                  <a:pt x="314325" y="628650"/>
                </a:lnTo>
                <a:lnTo>
                  <a:pt x="321469" y="628650"/>
                </a:lnTo>
                <a:lnTo>
                  <a:pt x="328613" y="628650"/>
                </a:lnTo>
                <a:lnTo>
                  <a:pt x="328613" y="635794"/>
                </a:lnTo>
                <a:lnTo>
                  <a:pt x="328613" y="635794"/>
                </a:lnTo>
                <a:lnTo>
                  <a:pt x="335756" y="642937"/>
                </a:lnTo>
                <a:lnTo>
                  <a:pt x="342900" y="642937"/>
                </a:lnTo>
                <a:lnTo>
                  <a:pt x="350044" y="642937"/>
                </a:lnTo>
                <a:lnTo>
                  <a:pt x="350044" y="650081"/>
                </a:lnTo>
                <a:lnTo>
                  <a:pt x="357188" y="650081"/>
                </a:lnTo>
                <a:lnTo>
                  <a:pt x="357188" y="657225"/>
                </a:lnTo>
                <a:lnTo>
                  <a:pt x="357188" y="657225"/>
                </a:lnTo>
                <a:lnTo>
                  <a:pt x="364331" y="657225"/>
                </a:lnTo>
                <a:lnTo>
                  <a:pt x="364331" y="664369"/>
                </a:lnTo>
                <a:lnTo>
                  <a:pt x="364331" y="664369"/>
                </a:lnTo>
                <a:lnTo>
                  <a:pt x="371475" y="664369"/>
                </a:lnTo>
                <a:lnTo>
                  <a:pt x="371475" y="664369"/>
                </a:lnTo>
                <a:lnTo>
                  <a:pt x="378619" y="664369"/>
                </a:lnTo>
                <a:lnTo>
                  <a:pt x="385763" y="664369"/>
                </a:lnTo>
                <a:lnTo>
                  <a:pt x="385763" y="664369"/>
                </a:lnTo>
                <a:lnTo>
                  <a:pt x="392906" y="664369"/>
                </a:lnTo>
                <a:lnTo>
                  <a:pt x="400050" y="664369"/>
                </a:lnTo>
                <a:lnTo>
                  <a:pt x="407194" y="657225"/>
                </a:lnTo>
                <a:lnTo>
                  <a:pt x="414338" y="657225"/>
                </a:lnTo>
                <a:lnTo>
                  <a:pt x="421481" y="650081"/>
                </a:lnTo>
                <a:lnTo>
                  <a:pt x="421481" y="642937"/>
                </a:lnTo>
                <a:lnTo>
                  <a:pt x="428625" y="635794"/>
                </a:lnTo>
                <a:lnTo>
                  <a:pt x="435769" y="628650"/>
                </a:lnTo>
                <a:lnTo>
                  <a:pt x="435769" y="621506"/>
                </a:lnTo>
                <a:lnTo>
                  <a:pt x="442913" y="614362"/>
                </a:lnTo>
                <a:lnTo>
                  <a:pt x="450056" y="607219"/>
                </a:lnTo>
                <a:lnTo>
                  <a:pt x="450056" y="592931"/>
                </a:lnTo>
                <a:lnTo>
                  <a:pt x="457200" y="585787"/>
                </a:lnTo>
                <a:lnTo>
                  <a:pt x="457200" y="578644"/>
                </a:lnTo>
                <a:lnTo>
                  <a:pt x="457200" y="571500"/>
                </a:lnTo>
                <a:lnTo>
                  <a:pt x="464344" y="564356"/>
                </a:lnTo>
                <a:lnTo>
                  <a:pt x="464344" y="557212"/>
                </a:lnTo>
                <a:lnTo>
                  <a:pt x="464344" y="550069"/>
                </a:lnTo>
                <a:lnTo>
                  <a:pt x="464344" y="542925"/>
                </a:lnTo>
                <a:lnTo>
                  <a:pt x="457200" y="542925"/>
                </a:lnTo>
                <a:lnTo>
                  <a:pt x="450056" y="535781"/>
                </a:lnTo>
                <a:lnTo>
                  <a:pt x="450056" y="528637"/>
                </a:lnTo>
                <a:lnTo>
                  <a:pt x="442913" y="521494"/>
                </a:lnTo>
                <a:lnTo>
                  <a:pt x="442913" y="521494"/>
                </a:lnTo>
                <a:lnTo>
                  <a:pt x="442913" y="514350"/>
                </a:lnTo>
                <a:lnTo>
                  <a:pt x="442913" y="507206"/>
                </a:lnTo>
                <a:lnTo>
                  <a:pt x="435769" y="507206"/>
                </a:lnTo>
                <a:lnTo>
                  <a:pt x="435769" y="500062"/>
                </a:lnTo>
                <a:lnTo>
                  <a:pt x="435769" y="492919"/>
                </a:lnTo>
                <a:lnTo>
                  <a:pt x="435769" y="492919"/>
                </a:lnTo>
                <a:lnTo>
                  <a:pt x="442913" y="485775"/>
                </a:lnTo>
                <a:lnTo>
                  <a:pt x="442913" y="485775"/>
                </a:lnTo>
                <a:lnTo>
                  <a:pt x="442913" y="485775"/>
                </a:lnTo>
                <a:lnTo>
                  <a:pt x="450056" y="478631"/>
                </a:lnTo>
                <a:lnTo>
                  <a:pt x="457200" y="478631"/>
                </a:lnTo>
                <a:lnTo>
                  <a:pt x="464344" y="471487"/>
                </a:lnTo>
                <a:lnTo>
                  <a:pt x="471488" y="471487"/>
                </a:lnTo>
                <a:lnTo>
                  <a:pt x="478631" y="471487"/>
                </a:lnTo>
                <a:lnTo>
                  <a:pt x="485775" y="464344"/>
                </a:lnTo>
                <a:lnTo>
                  <a:pt x="492919" y="464344"/>
                </a:lnTo>
                <a:lnTo>
                  <a:pt x="507206" y="464344"/>
                </a:lnTo>
                <a:lnTo>
                  <a:pt x="514350" y="464344"/>
                </a:lnTo>
                <a:lnTo>
                  <a:pt x="528638" y="464344"/>
                </a:lnTo>
                <a:lnTo>
                  <a:pt x="535781" y="464344"/>
                </a:lnTo>
                <a:lnTo>
                  <a:pt x="542925" y="464344"/>
                </a:lnTo>
                <a:lnTo>
                  <a:pt x="557213" y="464344"/>
                </a:lnTo>
                <a:lnTo>
                  <a:pt x="571500" y="471487"/>
                </a:lnTo>
                <a:lnTo>
                  <a:pt x="578644" y="471487"/>
                </a:lnTo>
                <a:lnTo>
                  <a:pt x="585788" y="478631"/>
                </a:lnTo>
                <a:lnTo>
                  <a:pt x="592931" y="478631"/>
                </a:lnTo>
                <a:lnTo>
                  <a:pt x="607219" y="485775"/>
                </a:lnTo>
                <a:lnTo>
                  <a:pt x="614363" y="492919"/>
                </a:lnTo>
                <a:lnTo>
                  <a:pt x="621506" y="500062"/>
                </a:lnTo>
                <a:lnTo>
                  <a:pt x="635794" y="507206"/>
                </a:lnTo>
                <a:lnTo>
                  <a:pt x="650081" y="514350"/>
                </a:lnTo>
                <a:lnTo>
                  <a:pt x="650081" y="521494"/>
                </a:lnTo>
                <a:lnTo>
                  <a:pt x="657225" y="528637"/>
                </a:lnTo>
                <a:lnTo>
                  <a:pt x="664369" y="535781"/>
                </a:lnTo>
                <a:lnTo>
                  <a:pt x="664369" y="550069"/>
                </a:lnTo>
                <a:lnTo>
                  <a:pt x="671513" y="557212"/>
                </a:lnTo>
                <a:lnTo>
                  <a:pt x="678656" y="564356"/>
                </a:lnTo>
                <a:lnTo>
                  <a:pt x="685800" y="578644"/>
                </a:lnTo>
                <a:lnTo>
                  <a:pt x="685800" y="585787"/>
                </a:lnTo>
                <a:lnTo>
                  <a:pt x="692944" y="592931"/>
                </a:lnTo>
                <a:lnTo>
                  <a:pt x="700088" y="607219"/>
                </a:lnTo>
                <a:lnTo>
                  <a:pt x="707231" y="614362"/>
                </a:lnTo>
                <a:lnTo>
                  <a:pt x="714375" y="621506"/>
                </a:lnTo>
                <a:lnTo>
                  <a:pt x="721519" y="628650"/>
                </a:lnTo>
                <a:lnTo>
                  <a:pt x="721519" y="635794"/>
                </a:lnTo>
                <a:lnTo>
                  <a:pt x="728663" y="650081"/>
                </a:lnTo>
                <a:lnTo>
                  <a:pt x="735806" y="657225"/>
                </a:lnTo>
                <a:lnTo>
                  <a:pt x="735806" y="664369"/>
                </a:lnTo>
                <a:lnTo>
                  <a:pt x="742950" y="678656"/>
                </a:lnTo>
                <a:lnTo>
                  <a:pt x="750094" y="685800"/>
                </a:lnTo>
                <a:lnTo>
                  <a:pt x="750094" y="692944"/>
                </a:lnTo>
                <a:lnTo>
                  <a:pt x="750094" y="700087"/>
                </a:lnTo>
                <a:lnTo>
                  <a:pt x="750094" y="700087"/>
                </a:lnTo>
                <a:lnTo>
                  <a:pt x="757238" y="707231"/>
                </a:lnTo>
                <a:lnTo>
                  <a:pt x="757238" y="714375"/>
                </a:lnTo>
                <a:lnTo>
                  <a:pt x="757238" y="714375"/>
                </a:lnTo>
                <a:lnTo>
                  <a:pt x="757238" y="714375"/>
                </a:lnTo>
                <a:lnTo>
                  <a:pt x="757238" y="721519"/>
                </a:lnTo>
                <a:lnTo>
                  <a:pt x="757238" y="721519"/>
                </a:lnTo>
                <a:lnTo>
                  <a:pt x="764381" y="721519"/>
                </a:lnTo>
                <a:lnTo>
                  <a:pt x="764381" y="721519"/>
                </a:lnTo>
                <a:lnTo>
                  <a:pt x="764381" y="721519"/>
                </a:lnTo>
                <a:lnTo>
                  <a:pt x="771525" y="714375"/>
                </a:lnTo>
                <a:lnTo>
                  <a:pt x="771525" y="714375"/>
                </a:lnTo>
                <a:lnTo>
                  <a:pt x="778669" y="714375"/>
                </a:lnTo>
                <a:lnTo>
                  <a:pt x="785813" y="707231"/>
                </a:lnTo>
                <a:lnTo>
                  <a:pt x="792956" y="700087"/>
                </a:lnTo>
                <a:lnTo>
                  <a:pt x="792956" y="700087"/>
                </a:lnTo>
                <a:lnTo>
                  <a:pt x="792956" y="7000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8201026" y="4143375"/>
            <a:ext cx="207170" cy="107158"/>
          </a:xfrm>
          <a:custGeom>
            <a:avLst/>
            <a:gdLst/>
            <a:ahLst/>
            <a:cxnLst/>
            <a:rect l="0" t="0" r="0" b="0"/>
            <a:pathLst>
              <a:path w="207170" h="107158">
                <a:moveTo>
                  <a:pt x="207169" y="107157"/>
                </a:moveTo>
                <a:lnTo>
                  <a:pt x="207169" y="107157"/>
                </a:lnTo>
                <a:lnTo>
                  <a:pt x="207169" y="107157"/>
                </a:lnTo>
                <a:lnTo>
                  <a:pt x="207169" y="107157"/>
                </a:lnTo>
                <a:lnTo>
                  <a:pt x="200025" y="107157"/>
                </a:lnTo>
                <a:lnTo>
                  <a:pt x="207169" y="107157"/>
                </a:lnTo>
                <a:lnTo>
                  <a:pt x="200025" y="107157"/>
                </a:lnTo>
                <a:lnTo>
                  <a:pt x="200025" y="107157"/>
                </a:lnTo>
                <a:lnTo>
                  <a:pt x="200025" y="107157"/>
                </a:lnTo>
                <a:lnTo>
                  <a:pt x="192881" y="107157"/>
                </a:lnTo>
                <a:lnTo>
                  <a:pt x="192881" y="100013"/>
                </a:lnTo>
                <a:lnTo>
                  <a:pt x="192881" y="100013"/>
                </a:lnTo>
                <a:lnTo>
                  <a:pt x="185737" y="92869"/>
                </a:lnTo>
                <a:lnTo>
                  <a:pt x="185737" y="92869"/>
                </a:lnTo>
                <a:lnTo>
                  <a:pt x="185737" y="85725"/>
                </a:lnTo>
                <a:lnTo>
                  <a:pt x="185737" y="78582"/>
                </a:lnTo>
                <a:lnTo>
                  <a:pt x="185737" y="71438"/>
                </a:lnTo>
                <a:lnTo>
                  <a:pt x="178594" y="64294"/>
                </a:lnTo>
                <a:lnTo>
                  <a:pt x="178594" y="57150"/>
                </a:lnTo>
                <a:lnTo>
                  <a:pt x="178594" y="50007"/>
                </a:lnTo>
                <a:lnTo>
                  <a:pt x="171450" y="42863"/>
                </a:lnTo>
                <a:lnTo>
                  <a:pt x="164306" y="35719"/>
                </a:lnTo>
                <a:lnTo>
                  <a:pt x="164306" y="28575"/>
                </a:lnTo>
                <a:lnTo>
                  <a:pt x="157162" y="21432"/>
                </a:lnTo>
                <a:lnTo>
                  <a:pt x="157162" y="21432"/>
                </a:lnTo>
                <a:lnTo>
                  <a:pt x="157162" y="14288"/>
                </a:lnTo>
                <a:lnTo>
                  <a:pt x="150019" y="7144"/>
                </a:lnTo>
                <a:lnTo>
                  <a:pt x="142875" y="7144"/>
                </a:lnTo>
                <a:lnTo>
                  <a:pt x="128587" y="0"/>
                </a:lnTo>
                <a:lnTo>
                  <a:pt x="121444" y="0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85725" y="0"/>
                </a:lnTo>
                <a:lnTo>
                  <a:pt x="78581" y="0"/>
                </a:lnTo>
                <a:lnTo>
                  <a:pt x="71437" y="7144"/>
                </a:lnTo>
                <a:lnTo>
                  <a:pt x="64294" y="14288"/>
                </a:lnTo>
                <a:lnTo>
                  <a:pt x="50006" y="14288"/>
                </a:lnTo>
                <a:lnTo>
                  <a:pt x="50006" y="21432"/>
                </a:lnTo>
                <a:lnTo>
                  <a:pt x="42862" y="28575"/>
                </a:lnTo>
                <a:lnTo>
                  <a:pt x="35719" y="35719"/>
                </a:lnTo>
                <a:lnTo>
                  <a:pt x="35719" y="42863"/>
                </a:lnTo>
                <a:lnTo>
                  <a:pt x="28575" y="50007"/>
                </a:lnTo>
                <a:lnTo>
                  <a:pt x="28575" y="57150"/>
                </a:lnTo>
                <a:lnTo>
                  <a:pt x="28575" y="64294"/>
                </a:lnTo>
                <a:lnTo>
                  <a:pt x="21431" y="64294"/>
                </a:lnTo>
                <a:lnTo>
                  <a:pt x="21431" y="71438"/>
                </a:lnTo>
                <a:lnTo>
                  <a:pt x="14287" y="71438"/>
                </a:lnTo>
                <a:lnTo>
                  <a:pt x="14287" y="71438"/>
                </a:lnTo>
                <a:lnTo>
                  <a:pt x="21431" y="71438"/>
                </a:lnTo>
                <a:lnTo>
                  <a:pt x="21431" y="78582"/>
                </a:lnTo>
                <a:lnTo>
                  <a:pt x="21431" y="78582"/>
                </a:lnTo>
                <a:lnTo>
                  <a:pt x="14287" y="85725"/>
                </a:lnTo>
                <a:lnTo>
                  <a:pt x="14287" y="85725"/>
                </a:lnTo>
                <a:lnTo>
                  <a:pt x="14287" y="85725"/>
                </a:lnTo>
                <a:lnTo>
                  <a:pt x="7144" y="92869"/>
                </a:lnTo>
                <a:lnTo>
                  <a:pt x="7144" y="92869"/>
                </a:lnTo>
                <a:lnTo>
                  <a:pt x="7144" y="92869"/>
                </a:lnTo>
                <a:lnTo>
                  <a:pt x="0" y="92869"/>
                </a:lnTo>
                <a:lnTo>
                  <a:pt x="0" y="92869"/>
                </a:lnTo>
                <a:lnTo>
                  <a:pt x="0" y="85725"/>
                </a:lnTo>
                <a:lnTo>
                  <a:pt x="0" y="85725"/>
                </a:lnTo>
                <a:lnTo>
                  <a:pt x="0" y="78582"/>
                </a:lnTo>
                <a:lnTo>
                  <a:pt x="0" y="78582"/>
                </a:lnTo>
                <a:lnTo>
                  <a:pt x="0" y="71438"/>
                </a:lnTo>
                <a:lnTo>
                  <a:pt x="0" y="71438"/>
                </a:lnTo>
                <a:lnTo>
                  <a:pt x="0" y="64294"/>
                </a:lnTo>
                <a:lnTo>
                  <a:pt x="0" y="64294"/>
                </a:lnTo>
                <a:lnTo>
                  <a:pt x="7144" y="64294"/>
                </a:lnTo>
                <a:lnTo>
                  <a:pt x="7144" y="57150"/>
                </a:lnTo>
                <a:lnTo>
                  <a:pt x="14287" y="57150"/>
                </a:lnTo>
                <a:lnTo>
                  <a:pt x="28575" y="57150"/>
                </a:lnTo>
                <a:lnTo>
                  <a:pt x="35719" y="50007"/>
                </a:lnTo>
                <a:lnTo>
                  <a:pt x="42862" y="50007"/>
                </a:lnTo>
                <a:lnTo>
                  <a:pt x="57150" y="50007"/>
                </a:lnTo>
                <a:lnTo>
                  <a:pt x="64294" y="50007"/>
                </a:lnTo>
                <a:lnTo>
                  <a:pt x="78581" y="50007"/>
                </a:lnTo>
                <a:lnTo>
                  <a:pt x="85725" y="50007"/>
                </a:lnTo>
                <a:lnTo>
                  <a:pt x="100012" y="57150"/>
                </a:lnTo>
                <a:lnTo>
                  <a:pt x="114300" y="57150"/>
                </a:lnTo>
                <a:lnTo>
                  <a:pt x="121444" y="57150"/>
                </a:lnTo>
                <a:lnTo>
                  <a:pt x="135731" y="57150"/>
                </a:lnTo>
                <a:lnTo>
                  <a:pt x="142875" y="64294"/>
                </a:lnTo>
                <a:lnTo>
                  <a:pt x="157162" y="64294"/>
                </a:lnTo>
                <a:lnTo>
                  <a:pt x="157162" y="64294"/>
                </a:lnTo>
                <a:lnTo>
                  <a:pt x="157162" y="71438"/>
                </a:lnTo>
                <a:lnTo>
                  <a:pt x="164306" y="71438"/>
                </a:lnTo>
                <a:lnTo>
                  <a:pt x="164306" y="71438"/>
                </a:lnTo>
                <a:lnTo>
                  <a:pt x="164306" y="78582"/>
                </a:lnTo>
                <a:lnTo>
                  <a:pt x="164306" y="78582"/>
                </a:lnTo>
                <a:lnTo>
                  <a:pt x="164306" y="78582"/>
                </a:lnTo>
                <a:lnTo>
                  <a:pt x="164306" y="85725"/>
                </a:lnTo>
                <a:lnTo>
                  <a:pt x="164306" y="85725"/>
                </a:lnTo>
                <a:lnTo>
                  <a:pt x="157162" y="92869"/>
                </a:lnTo>
                <a:lnTo>
                  <a:pt x="150019" y="92869"/>
                </a:lnTo>
                <a:lnTo>
                  <a:pt x="142875" y="92869"/>
                </a:lnTo>
                <a:lnTo>
                  <a:pt x="128587" y="100013"/>
                </a:lnTo>
                <a:lnTo>
                  <a:pt x="121444" y="100013"/>
                </a:lnTo>
                <a:lnTo>
                  <a:pt x="107156" y="100013"/>
                </a:lnTo>
                <a:lnTo>
                  <a:pt x="100012" y="92869"/>
                </a:lnTo>
                <a:lnTo>
                  <a:pt x="92869" y="92869"/>
                </a:lnTo>
                <a:lnTo>
                  <a:pt x="85725" y="92869"/>
                </a:lnTo>
                <a:lnTo>
                  <a:pt x="78581" y="85725"/>
                </a:lnTo>
                <a:lnTo>
                  <a:pt x="71437" y="85725"/>
                </a:lnTo>
                <a:lnTo>
                  <a:pt x="64294" y="78582"/>
                </a:lnTo>
                <a:lnTo>
                  <a:pt x="57150" y="78582"/>
                </a:lnTo>
                <a:lnTo>
                  <a:pt x="50006" y="71438"/>
                </a:lnTo>
                <a:lnTo>
                  <a:pt x="50006" y="71438"/>
                </a:lnTo>
                <a:lnTo>
                  <a:pt x="50006" y="714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7443788" y="3886200"/>
            <a:ext cx="307183" cy="635795"/>
          </a:xfrm>
          <a:custGeom>
            <a:avLst/>
            <a:gdLst/>
            <a:ahLst/>
            <a:cxnLst/>
            <a:rect l="0" t="0" r="0" b="0"/>
            <a:pathLst>
              <a:path w="307183" h="635795">
                <a:moveTo>
                  <a:pt x="307182" y="21431"/>
                </a:moveTo>
                <a:lnTo>
                  <a:pt x="300038" y="14288"/>
                </a:lnTo>
                <a:lnTo>
                  <a:pt x="292894" y="14288"/>
                </a:lnTo>
                <a:lnTo>
                  <a:pt x="292894" y="14288"/>
                </a:lnTo>
                <a:lnTo>
                  <a:pt x="278607" y="7144"/>
                </a:lnTo>
                <a:lnTo>
                  <a:pt x="271463" y="7144"/>
                </a:lnTo>
                <a:lnTo>
                  <a:pt x="271463" y="0"/>
                </a:lnTo>
                <a:lnTo>
                  <a:pt x="271463" y="7144"/>
                </a:lnTo>
                <a:lnTo>
                  <a:pt x="264319" y="7144"/>
                </a:lnTo>
                <a:lnTo>
                  <a:pt x="257175" y="14288"/>
                </a:lnTo>
                <a:lnTo>
                  <a:pt x="257175" y="21431"/>
                </a:lnTo>
                <a:lnTo>
                  <a:pt x="250032" y="21431"/>
                </a:lnTo>
                <a:lnTo>
                  <a:pt x="242888" y="28575"/>
                </a:lnTo>
                <a:lnTo>
                  <a:pt x="235744" y="35719"/>
                </a:lnTo>
                <a:lnTo>
                  <a:pt x="235744" y="42863"/>
                </a:lnTo>
                <a:lnTo>
                  <a:pt x="221457" y="57150"/>
                </a:lnTo>
                <a:lnTo>
                  <a:pt x="214313" y="64294"/>
                </a:lnTo>
                <a:lnTo>
                  <a:pt x="207169" y="78581"/>
                </a:lnTo>
                <a:lnTo>
                  <a:pt x="200025" y="85725"/>
                </a:lnTo>
                <a:lnTo>
                  <a:pt x="192882" y="100013"/>
                </a:lnTo>
                <a:lnTo>
                  <a:pt x="178594" y="114300"/>
                </a:lnTo>
                <a:lnTo>
                  <a:pt x="164307" y="128588"/>
                </a:lnTo>
                <a:lnTo>
                  <a:pt x="142875" y="142875"/>
                </a:lnTo>
                <a:lnTo>
                  <a:pt x="128588" y="157163"/>
                </a:lnTo>
                <a:lnTo>
                  <a:pt x="107157" y="171450"/>
                </a:lnTo>
                <a:lnTo>
                  <a:pt x="92869" y="192881"/>
                </a:lnTo>
                <a:lnTo>
                  <a:pt x="78582" y="207169"/>
                </a:lnTo>
                <a:lnTo>
                  <a:pt x="64294" y="221456"/>
                </a:lnTo>
                <a:lnTo>
                  <a:pt x="50007" y="235744"/>
                </a:lnTo>
                <a:lnTo>
                  <a:pt x="35719" y="250031"/>
                </a:lnTo>
                <a:lnTo>
                  <a:pt x="21432" y="257175"/>
                </a:lnTo>
                <a:lnTo>
                  <a:pt x="14288" y="271463"/>
                </a:lnTo>
                <a:lnTo>
                  <a:pt x="14288" y="278607"/>
                </a:lnTo>
                <a:lnTo>
                  <a:pt x="7144" y="292894"/>
                </a:lnTo>
                <a:lnTo>
                  <a:pt x="0" y="300038"/>
                </a:lnTo>
                <a:lnTo>
                  <a:pt x="0" y="307182"/>
                </a:lnTo>
                <a:lnTo>
                  <a:pt x="0" y="314325"/>
                </a:lnTo>
                <a:lnTo>
                  <a:pt x="7144" y="321469"/>
                </a:lnTo>
                <a:lnTo>
                  <a:pt x="7144" y="321469"/>
                </a:lnTo>
                <a:lnTo>
                  <a:pt x="14288" y="328613"/>
                </a:lnTo>
                <a:lnTo>
                  <a:pt x="14288" y="328613"/>
                </a:lnTo>
                <a:lnTo>
                  <a:pt x="28575" y="335757"/>
                </a:lnTo>
                <a:lnTo>
                  <a:pt x="35719" y="335757"/>
                </a:lnTo>
                <a:lnTo>
                  <a:pt x="50007" y="335757"/>
                </a:lnTo>
                <a:lnTo>
                  <a:pt x="57150" y="335757"/>
                </a:lnTo>
                <a:lnTo>
                  <a:pt x="71438" y="335757"/>
                </a:lnTo>
                <a:lnTo>
                  <a:pt x="85725" y="335757"/>
                </a:lnTo>
                <a:lnTo>
                  <a:pt x="100013" y="335757"/>
                </a:lnTo>
                <a:lnTo>
                  <a:pt x="114300" y="335757"/>
                </a:lnTo>
                <a:lnTo>
                  <a:pt x="128588" y="335757"/>
                </a:lnTo>
                <a:lnTo>
                  <a:pt x="135732" y="342900"/>
                </a:lnTo>
                <a:lnTo>
                  <a:pt x="150019" y="350044"/>
                </a:lnTo>
                <a:lnTo>
                  <a:pt x="157163" y="350044"/>
                </a:lnTo>
                <a:lnTo>
                  <a:pt x="164307" y="357188"/>
                </a:lnTo>
                <a:lnTo>
                  <a:pt x="164307" y="364332"/>
                </a:lnTo>
                <a:lnTo>
                  <a:pt x="171450" y="371475"/>
                </a:lnTo>
                <a:lnTo>
                  <a:pt x="164307" y="378619"/>
                </a:lnTo>
                <a:lnTo>
                  <a:pt x="164307" y="385763"/>
                </a:lnTo>
                <a:lnTo>
                  <a:pt x="164307" y="400050"/>
                </a:lnTo>
                <a:lnTo>
                  <a:pt x="150019" y="407194"/>
                </a:lnTo>
                <a:lnTo>
                  <a:pt x="142875" y="414338"/>
                </a:lnTo>
                <a:lnTo>
                  <a:pt x="135732" y="428625"/>
                </a:lnTo>
                <a:lnTo>
                  <a:pt x="128588" y="435769"/>
                </a:lnTo>
                <a:lnTo>
                  <a:pt x="121444" y="442913"/>
                </a:lnTo>
                <a:lnTo>
                  <a:pt x="114300" y="457200"/>
                </a:lnTo>
                <a:lnTo>
                  <a:pt x="100013" y="464344"/>
                </a:lnTo>
                <a:lnTo>
                  <a:pt x="92869" y="478632"/>
                </a:lnTo>
                <a:lnTo>
                  <a:pt x="85725" y="492919"/>
                </a:lnTo>
                <a:lnTo>
                  <a:pt x="78582" y="500063"/>
                </a:lnTo>
                <a:lnTo>
                  <a:pt x="71438" y="507207"/>
                </a:lnTo>
                <a:lnTo>
                  <a:pt x="71438" y="514350"/>
                </a:lnTo>
                <a:lnTo>
                  <a:pt x="64294" y="521494"/>
                </a:lnTo>
                <a:lnTo>
                  <a:pt x="71438" y="521494"/>
                </a:lnTo>
                <a:lnTo>
                  <a:pt x="71438" y="528638"/>
                </a:lnTo>
                <a:lnTo>
                  <a:pt x="78582" y="528638"/>
                </a:lnTo>
                <a:lnTo>
                  <a:pt x="85725" y="528638"/>
                </a:lnTo>
                <a:lnTo>
                  <a:pt x="85725" y="535782"/>
                </a:lnTo>
                <a:lnTo>
                  <a:pt x="92869" y="535782"/>
                </a:lnTo>
                <a:lnTo>
                  <a:pt x="100013" y="535782"/>
                </a:lnTo>
                <a:lnTo>
                  <a:pt x="107157" y="542925"/>
                </a:lnTo>
                <a:lnTo>
                  <a:pt x="121444" y="542925"/>
                </a:lnTo>
                <a:lnTo>
                  <a:pt x="128588" y="542925"/>
                </a:lnTo>
                <a:lnTo>
                  <a:pt x="135732" y="542925"/>
                </a:lnTo>
                <a:lnTo>
                  <a:pt x="142875" y="542925"/>
                </a:lnTo>
                <a:lnTo>
                  <a:pt x="150019" y="542925"/>
                </a:lnTo>
                <a:lnTo>
                  <a:pt x="157163" y="542925"/>
                </a:lnTo>
                <a:lnTo>
                  <a:pt x="157163" y="550069"/>
                </a:lnTo>
                <a:lnTo>
                  <a:pt x="164307" y="550069"/>
                </a:lnTo>
                <a:lnTo>
                  <a:pt x="164307" y="550069"/>
                </a:lnTo>
                <a:lnTo>
                  <a:pt x="164307" y="557213"/>
                </a:lnTo>
                <a:lnTo>
                  <a:pt x="164307" y="557213"/>
                </a:lnTo>
                <a:lnTo>
                  <a:pt x="171450" y="564357"/>
                </a:lnTo>
                <a:lnTo>
                  <a:pt x="171450" y="564357"/>
                </a:lnTo>
                <a:lnTo>
                  <a:pt x="178594" y="564357"/>
                </a:lnTo>
                <a:lnTo>
                  <a:pt x="178594" y="571500"/>
                </a:lnTo>
                <a:lnTo>
                  <a:pt x="185738" y="571500"/>
                </a:lnTo>
                <a:lnTo>
                  <a:pt x="185738" y="578644"/>
                </a:lnTo>
                <a:lnTo>
                  <a:pt x="178594" y="578644"/>
                </a:lnTo>
                <a:lnTo>
                  <a:pt x="171450" y="585788"/>
                </a:lnTo>
                <a:lnTo>
                  <a:pt x="171450" y="585788"/>
                </a:lnTo>
                <a:lnTo>
                  <a:pt x="164307" y="592932"/>
                </a:lnTo>
                <a:lnTo>
                  <a:pt x="164307" y="600075"/>
                </a:lnTo>
                <a:lnTo>
                  <a:pt x="157163" y="607219"/>
                </a:lnTo>
                <a:lnTo>
                  <a:pt x="157163" y="614363"/>
                </a:lnTo>
                <a:lnTo>
                  <a:pt x="150019" y="614363"/>
                </a:lnTo>
                <a:lnTo>
                  <a:pt x="150019" y="621507"/>
                </a:lnTo>
                <a:lnTo>
                  <a:pt x="150019" y="621507"/>
                </a:lnTo>
                <a:lnTo>
                  <a:pt x="157163" y="621507"/>
                </a:lnTo>
                <a:lnTo>
                  <a:pt x="157163" y="614363"/>
                </a:lnTo>
                <a:lnTo>
                  <a:pt x="164307" y="614363"/>
                </a:lnTo>
                <a:lnTo>
                  <a:pt x="178594" y="614363"/>
                </a:lnTo>
                <a:lnTo>
                  <a:pt x="185738" y="607219"/>
                </a:lnTo>
                <a:lnTo>
                  <a:pt x="192882" y="607219"/>
                </a:lnTo>
                <a:lnTo>
                  <a:pt x="200025" y="607219"/>
                </a:lnTo>
                <a:lnTo>
                  <a:pt x="200025" y="607219"/>
                </a:lnTo>
                <a:lnTo>
                  <a:pt x="200025" y="614363"/>
                </a:lnTo>
                <a:lnTo>
                  <a:pt x="200025" y="614363"/>
                </a:lnTo>
                <a:lnTo>
                  <a:pt x="200025" y="621507"/>
                </a:lnTo>
                <a:lnTo>
                  <a:pt x="200025" y="628650"/>
                </a:lnTo>
                <a:lnTo>
                  <a:pt x="200025" y="635794"/>
                </a:lnTo>
                <a:lnTo>
                  <a:pt x="200025" y="635794"/>
                </a:lnTo>
                <a:lnTo>
                  <a:pt x="200025" y="6357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7908132" y="4493419"/>
            <a:ext cx="250032" cy="135732"/>
          </a:xfrm>
          <a:custGeom>
            <a:avLst/>
            <a:gdLst/>
            <a:ahLst/>
            <a:cxnLst/>
            <a:rect l="0" t="0" r="0" b="0"/>
            <a:pathLst>
              <a:path w="250032" h="135732">
                <a:moveTo>
                  <a:pt x="28575" y="14288"/>
                </a:moveTo>
                <a:lnTo>
                  <a:pt x="21431" y="21431"/>
                </a:lnTo>
                <a:lnTo>
                  <a:pt x="14288" y="28575"/>
                </a:lnTo>
                <a:lnTo>
                  <a:pt x="14288" y="28575"/>
                </a:lnTo>
                <a:lnTo>
                  <a:pt x="7144" y="35719"/>
                </a:lnTo>
                <a:lnTo>
                  <a:pt x="7144" y="42863"/>
                </a:lnTo>
                <a:lnTo>
                  <a:pt x="0" y="42863"/>
                </a:lnTo>
                <a:lnTo>
                  <a:pt x="0" y="50006"/>
                </a:lnTo>
                <a:lnTo>
                  <a:pt x="0" y="50006"/>
                </a:lnTo>
                <a:lnTo>
                  <a:pt x="7144" y="50006"/>
                </a:lnTo>
                <a:lnTo>
                  <a:pt x="14288" y="50006"/>
                </a:lnTo>
                <a:lnTo>
                  <a:pt x="21431" y="42863"/>
                </a:lnTo>
                <a:lnTo>
                  <a:pt x="35719" y="35719"/>
                </a:lnTo>
                <a:lnTo>
                  <a:pt x="50006" y="28575"/>
                </a:lnTo>
                <a:lnTo>
                  <a:pt x="64294" y="21431"/>
                </a:lnTo>
                <a:lnTo>
                  <a:pt x="78581" y="14288"/>
                </a:lnTo>
                <a:lnTo>
                  <a:pt x="92869" y="7144"/>
                </a:lnTo>
                <a:lnTo>
                  <a:pt x="114300" y="7144"/>
                </a:lnTo>
                <a:lnTo>
                  <a:pt x="121444" y="0"/>
                </a:lnTo>
                <a:lnTo>
                  <a:pt x="128588" y="0"/>
                </a:lnTo>
                <a:lnTo>
                  <a:pt x="135731" y="0"/>
                </a:lnTo>
                <a:lnTo>
                  <a:pt x="135731" y="0"/>
                </a:lnTo>
                <a:lnTo>
                  <a:pt x="135731" y="7144"/>
                </a:lnTo>
                <a:lnTo>
                  <a:pt x="135731" y="14288"/>
                </a:lnTo>
                <a:lnTo>
                  <a:pt x="128588" y="21431"/>
                </a:lnTo>
                <a:lnTo>
                  <a:pt x="128588" y="28575"/>
                </a:lnTo>
                <a:lnTo>
                  <a:pt x="128588" y="35719"/>
                </a:lnTo>
                <a:lnTo>
                  <a:pt x="128588" y="35719"/>
                </a:lnTo>
                <a:lnTo>
                  <a:pt x="128588" y="42863"/>
                </a:lnTo>
                <a:lnTo>
                  <a:pt x="128588" y="42863"/>
                </a:lnTo>
                <a:lnTo>
                  <a:pt x="128588" y="50006"/>
                </a:lnTo>
                <a:lnTo>
                  <a:pt x="135731" y="50006"/>
                </a:lnTo>
                <a:lnTo>
                  <a:pt x="142875" y="42863"/>
                </a:lnTo>
                <a:lnTo>
                  <a:pt x="150019" y="42863"/>
                </a:lnTo>
                <a:lnTo>
                  <a:pt x="164306" y="42863"/>
                </a:lnTo>
                <a:lnTo>
                  <a:pt x="171450" y="35719"/>
                </a:lnTo>
                <a:lnTo>
                  <a:pt x="185738" y="35719"/>
                </a:lnTo>
                <a:lnTo>
                  <a:pt x="185738" y="35719"/>
                </a:lnTo>
                <a:lnTo>
                  <a:pt x="192881" y="35719"/>
                </a:lnTo>
                <a:lnTo>
                  <a:pt x="192881" y="35719"/>
                </a:lnTo>
                <a:lnTo>
                  <a:pt x="185738" y="42863"/>
                </a:lnTo>
                <a:lnTo>
                  <a:pt x="185738" y="42863"/>
                </a:lnTo>
                <a:lnTo>
                  <a:pt x="185738" y="50006"/>
                </a:lnTo>
                <a:lnTo>
                  <a:pt x="178594" y="57150"/>
                </a:lnTo>
                <a:lnTo>
                  <a:pt x="178594" y="57150"/>
                </a:lnTo>
                <a:lnTo>
                  <a:pt x="185738" y="57150"/>
                </a:lnTo>
                <a:lnTo>
                  <a:pt x="185738" y="57150"/>
                </a:lnTo>
                <a:lnTo>
                  <a:pt x="192881" y="64294"/>
                </a:lnTo>
                <a:lnTo>
                  <a:pt x="200025" y="64294"/>
                </a:lnTo>
                <a:lnTo>
                  <a:pt x="214313" y="64294"/>
                </a:lnTo>
                <a:lnTo>
                  <a:pt x="221456" y="71438"/>
                </a:lnTo>
                <a:lnTo>
                  <a:pt x="228600" y="71438"/>
                </a:lnTo>
                <a:lnTo>
                  <a:pt x="228600" y="78581"/>
                </a:lnTo>
                <a:lnTo>
                  <a:pt x="228600" y="78581"/>
                </a:lnTo>
                <a:lnTo>
                  <a:pt x="235744" y="85725"/>
                </a:lnTo>
                <a:lnTo>
                  <a:pt x="235744" y="92869"/>
                </a:lnTo>
                <a:lnTo>
                  <a:pt x="235744" y="100013"/>
                </a:lnTo>
                <a:lnTo>
                  <a:pt x="235744" y="107156"/>
                </a:lnTo>
                <a:lnTo>
                  <a:pt x="242888" y="114300"/>
                </a:lnTo>
                <a:lnTo>
                  <a:pt x="242888" y="121444"/>
                </a:lnTo>
                <a:lnTo>
                  <a:pt x="250031" y="128588"/>
                </a:lnTo>
                <a:lnTo>
                  <a:pt x="250031" y="135731"/>
                </a:lnTo>
                <a:lnTo>
                  <a:pt x="250031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800851" y="4550569"/>
            <a:ext cx="1407320" cy="614363"/>
          </a:xfrm>
          <a:custGeom>
            <a:avLst/>
            <a:gdLst/>
            <a:ahLst/>
            <a:cxnLst/>
            <a:rect l="0" t="0" r="0" b="0"/>
            <a:pathLst>
              <a:path w="1407320" h="614363">
                <a:moveTo>
                  <a:pt x="771525" y="0"/>
                </a:moveTo>
                <a:lnTo>
                  <a:pt x="771525" y="0"/>
                </a:lnTo>
                <a:lnTo>
                  <a:pt x="757237" y="7144"/>
                </a:lnTo>
                <a:lnTo>
                  <a:pt x="757237" y="7144"/>
                </a:lnTo>
                <a:lnTo>
                  <a:pt x="742950" y="14288"/>
                </a:lnTo>
                <a:lnTo>
                  <a:pt x="735806" y="21431"/>
                </a:lnTo>
                <a:lnTo>
                  <a:pt x="728662" y="28575"/>
                </a:lnTo>
                <a:lnTo>
                  <a:pt x="721519" y="28575"/>
                </a:lnTo>
                <a:lnTo>
                  <a:pt x="714375" y="35719"/>
                </a:lnTo>
                <a:lnTo>
                  <a:pt x="700087" y="42863"/>
                </a:lnTo>
                <a:lnTo>
                  <a:pt x="700087" y="50006"/>
                </a:lnTo>
                <a:lnTo>
                  <a:pt x="692944" y="50006"/>
                </a:lnTo>
                <a:lnTo>
                  <a:pt x="685800" y="57150"/>
                </a:lnTo>
                <a:lnTo>
                  <a:pt x="678656" y="57150"/>
                </a:lnTo>
                <a:lnTo>
                  <a:pt x="671512" y="64294"/>
                </a:lnTo>
                <a:lnTo>
                  <a:pt x="664369" y="64294"/>
                </a:lnTo>
                <a:lnTo>
                  <a:pt x="664369" y="64294"/>
                </a:lnTo>
                <a:lnTo>
                  <a:pt x="657225" y="71438"/>
                </a:lnTo>
                <a:lnTo>
                  <a:pt x="657225" y="71438"/>
                </a:lnTo>
                <a:lnTo>
                  <a:pt x="642937" y="78581"/>
                </a:lnTo>
                <a:lnTo>
                  <a:pt x="642937" y="78581"/>
                </a:lnTo>
                <a:lnTo>
                  <a:pt x="635794" y="85725"/>
                </a:lnTo>
                <a:lnTo>
                  <a:pt x="628650" y="85725"/>
                </a:lnTo>
                <a:lnTo>
                  <a:pt x="628650" y="92869"/>
                </a:lnTo>
                <a:lnTo>
                  <a:pt x="621506" y="92869"/>
                </a:lnTo>
                <a:lnTo>
                  <a:pt x="614362" y="92869"/>
                </a:lnTo>
                <a:lnTo>
                  <a:pt x="614362" y="100013"/>
                </a:lnTo>
                <a:lnTo>
                  <a:pt x="607219" y="100013"/>
                </a:lnTo>
                <a:lnTo>
                  <a:pt x="600075" y="107156"/>
                </a:lnTo>
                <a:lnTo>
                  <a:pt x="600075" y="107156"/>
                </a:lnTo>
                <a:lnTo>
                  <a:pt x="592931" y="114300"/>
                </a:lnTo>
                <a:lnTo>
                  <a:pt x="592931" y="114300"/>
                </a:lnTo>
                <a:lnTo>
                  <a:pt x="592931" y="121444"/>
                </a:lnTo>
                <a:lnTo>
                  <a:pt x="592931" y="121444"/>
                </a:lnTo>
                <a:lnTo>
                  <a:pt x="592931" y="121444"/>
                </a:lnTo>
                <a:lnTo>
                  <a:pt x="585787" y="128588"/>
                </a:lnTo>
                <a:lnTo>
                  <a:pt x="585787" y="128588"/>
                </a:lnTo>
                <a:lnTo>
                  <a:pt x="585787" y="135731"/>
                </a:lnTo>
                <a:lnTo>
                  <a:pt x="585787" y="135731"/>
                </a:lnTo>
                <a:lnTo>
                  <a:pt x="585787" y="135731"/>
                </a:lnTo>
                <a:lnTo>
                  <a:pt x="585787" y="142875"/>
                </a:lnTo>
                <a:lnTo>
                  <a:pt x="585787" y="142875"/>
                </a:lnTo>
                <a:lnTo>
                  <a:pt x="585787" y="142875"/>
                </a:lnTo>
                <a:lnTo>
                  <a:pt x="592931" y="150019"/>
                </a:lnTo>
                <a:lnTo>
                  <a:pt x="592931" y="150019"/>
                </a:lnTo>
                <a:lnTo>
                  <a:pt x="592931" y="150019"/>
                </a:lnTo>
                <a:lnTo>
                  <a:pt x="600075" y="150019"/>
                </a:lnTo>
                <a:lnTo>
                  <a:pt x="600075" y="150019"/>
                </a:lnTo>
                <a:lnTo>
                  <a:pt x="607219" y="150019"/>
                </a:lnTo>
                <a:lnTo>
                  <a:pt x="614362" y="150019"/>
                </a:lnTo>
                <a:lnTo>
                  <a:pt x="621506" y="150019"/>
                </a:lnTo>
                <a:lnTo>
                  <a:pt x="621506" y="150019"/>
                </a:lnTo>
                <a:lnTo>
                  <a:pt x="628650" y="157163"/>
                </a:lnTo>
                <a:lnTo>
                  <a:pt x="635794" y="157163"/>
                </a:lnTo>
                <a:lnTo>
                  <a:pt x="635794" y="157163"/>
                </a:lnTo>
                <a:lnTo>
                  <a:pt x="642937" y="164306"/>
                </a:lnTo>
                <a:lnTo>
                  <a:pt x="642937" y="164306"/>
                </a:lnTo>
                <a:lnTo>
                  <a:pt x="642937" y="164306"/>
                </a:lnTo>
                <a:lnTo>
                  <a:pt x="650081" y="171450"/>
                </a:lnTo>
                <a:lnTo>
                  <a:pt x="650081" y="171450"/>
                </a:lnTo>
                <a:lnTo>
                  <a:pt x="657225" y="171450"/>
                </a:lnTo>
                <a:lnTo>
                  <a:pt x="657225" y="178594"/>
                </a:lnTo>
                <a:lnTo>
                  <a:pt x="657225" y="178594"/>
                </a:lnTo>
                <a:lnTo>
                  <a:pt x="664369" y="178594"/>
                </a:lnTo>
                <a:lnTo>
                  <a:pt x="664369" y="185738"/>
                </a:lnTo>
                <a:lnTo>
                  <a:pt x="664369" y="185738"/>
                </a:lnTo>
                <a:lnTo>
                  <a:pt x="664369" y="192881"/>
                </a:lnTo>
                <a:lnTo>
                  <a:pt x="664369" y="192881"/>
                </a:lnTo>
                <a:lnTo>
                  <a:pt x="664369" y="200025"/>
                </a:lnTo>
                <a:lnTo>
                  <a:pt x="664369" y="207169"/>
                </a:lnTo>
                <a:lnTo>
                  <a:pt x="664369" y="207169"/>
                </a:lnTo>
                <a:lnTo>
                  <a:pt x="664369" y="214313"/>
                </a:lnTo>
                <a:lnTo>
                  <a:pt x="664369" y="214313"/>
                </a:lnTo>
                <a:lnTo>
                  <a:pt x="664369" y="221456"/>
                </a:lnTo>
                <a:lnTo>
                  <a:pt x="671512" y="221456"/>
                </a:lnTo>
                <a:lnTo>
                  <a:pt x="671512" y="228600"/>
                </a:lnTo>
                <a:lnTo>
                  <a:pt x="671512" y="228600"/>
                </a:lnTo>
                <a:lnTo>
                  <a:pt x="671512" y="228600"/>
                </a:lnTo>
                <a:lnTo>
                  <a:pt x="664369" y="235744"/>
                </a:lnTo>
                <a:lnTo>
                  <a:pt x="664369" y="235744"/>
                </a:lnTo>
                <a:lnTo>
                  <a:pt x="664369" y="235744"/>
                </a:lnTo>
                <a:lnTo>
                  <a:pt x="664369" y="235744"/>
                </a:lnTo>
                <a:lnTo>
                  <a:pt x="664369" y="235744"/>
                </a:lnTo>
                <a:lnTo>
                  <a:pt x="664369" y="242888"/>
                </a:lnTo>
                <a:lnTo>
                  <a:pt x="664369" y="242888"/>
                </a:lnTo>
                <a:lnTo>
                  <a:pt x="657225" y="242888"/>
                </a:lnTo>
                <a:lnTo>
                  <a:pt x="657225" y="242888"/>
                </a:lnTo>
                <a:lnTo>
                  <a:pt x="650081" y="242888"/>
                </a:lnTo>
                <a:lnTo>
                  <a:pt x="650081" y="242888"/>
                </a:lnTo>
                <a:lnTo>
                  <a:pt x="650081" y="242888"/>
                </a:lnTo>
                <a:lnTo>
                  <a:pt x="642937" y="242888"/>
                </a:lnTo>
                <a:lnTo>
                  <a:pt x="642937" y="242888"/>
                </a:lnTo>
                <a:lnTo>
                  <a:pt x="635794" y="242888"/>
                </a:lnTo>
                <a:lnTo>
                  <a:pt x="628650" y="242888"/>
                </a:lnTo>
                <a:lnTo>
                  <a:pt x="628650" y="242888"/>
                </a:lnTo>
                <a:lnTo>
                  <a:pt x="621506" y="242888"/>
                </a:lnTo>
                <a:lnTo>
                  <a:pt x="621506" y="242888"/>
                </a:lnTo>
                <a:lnTo>
                  <a:pt x="614362" y="235744"/>
                </a:lnTo>
                <a:lnTo>
                  <a:pt x="607219" y="235744"/>
                </a:lnTo>
                <a:lnTo>
                  <a:pt x="607219" y="235744"/>
                </a:lnTo>
                <a:lnTo>
                  <a:pt x="600075" y="228600"/>
                </a:lnTo>
                <a:lnTo>
                  <a:pt x="592931" y="228600"/>
                </a:lnTo>
                <a:lnTo>
                  <a:pt x="592931" y="221456"/>
                </a:lnTo>
                <a:lnTo>
                  <a:pt x="585787" y="221456"/>
                </a:lnTo>
                <a:lnTo>
                  <a:pt x="578644" y="221456"/>
                </a:lnTo>
                <a:lnTo>
                  <a:pt x="578644" y="214313"/>
                </a:lnTo>
                <a:lnTo>
                  <a:pt x="571500" y="214313"/>
                </a:lnTo>
                <a:lnTo>
                  <a:pt x="564356" y="207169"/>
                </a:lnTo>
                <a:lnTo>
                  <a:pt x="564356" y="207169"/>
                </a:lnTo>
                <a:lnTo>
                  <a:pt x="557212" y="200025"/>
                </a:lnTo>
                <a:lnTo>
                  <a:pt x="557212" y="200025"/>
                </a:lnTo>
                <a:lnTo>
                  <a:pt x="557212" y="200025"/>
                </a:lnTo>
                <a:lnTo>
                  <a:pt x="557212" y="200025"/>
                </a:lnTo>
                <a:lnTo>
                  <a:pt x="550069" y="200025"/>
                </a:lnTo>
                <a:lnTo>
                  <a:pt x="542925" y="200025"/>
                </a:lnTo>
                <a:lnTo>
                  <a:pt x="542925" y="200025"/>
                </a:lnTo>
                <a:lnTo>
                  <a:pt x="535781" y="200025"/>
                </a:lnTo>
                <a:lnTo>
                  <a:pt x="528637" y="200025"/>
                </a:lnTo>
                <a:lnTo>
                  <a:pt x="528637" y="200025"/>
                </a:lnTo>
                <a:lnTo>
                  <a:pt x="521494" y="200025"/>
                </a:lnTo>
                <a:lnTo>
                  <a:pt x="514350" y="200025"/>
                </a:lnTo>
                <a:lnTo>
                  <a:pt x="514350" y="200025"/>
                </a:lnTo>
                <a:lnTo>
                  <a:pt x="507206" y="200025"/>
                </a:lnTo>
                <a:lnTo>
                  <a:pt x="500062" y="207169"/>
                </a:lnTo>
                <a:lnTo>
                  <a:pt x="500062" y="207169"/>
                </a:lnTo>
                <a:lnTo>
                  <a:pt x="492919" y="207169"/>
                </a:lnTo>
                <a:lnTo>
                  <a:pt x="485775" y="214313"/>
                </a:lnTo>
                <a:lnTo>
                  <a:pt x="485775" y="214313"/>
                </a:lnTo>
                <a:lnTo>
                  <a:pt x="478631" y="214313"/>
                </a:lnTo>
                <a:lnTo>
                  <a:pt x="478631" y="221456"/>
                </a:lnTo>
                <a:lnTo>
                  <a:pt x="471487" y="221456"/>
                </a:lnTo>
                <a:lnTo>
                  <a:pt x="464344" y="221456"/>
                </a:lnTo>
                <a:lnTo>
                  <a:pt x="464344" y="228600"/>
                </a:lnTo>
                <a:lnTo>
                  <a:pt x="457200" y="228600"/>
                </a:lnTo>
                <a:lnTo>
                  <a:pt x="450056" y="228600"/>
                </a:lnTo>
                <a:lnTo>
                  <a:pt x="450056" y="235744"/>
                </a:lnTo>
                <a:lnTo>
                  <a:pt x="442912" y="235744"/>
                </a:lnTo>
                <a:lnTo>
                  <a:pt x="442912" y="235744"/>
                </a:lnTo>
                <a:lnTo>
                  <a:pt x="435769" y="235744"/>
                </a:lnTo>
                <a:lnTo>
                  <a:pt x="428625" y="235744"/>
                </a:lnTo>
                <a:lnTo>
                  <a:pt x="421481" y="235744"/>
                </a:lnTo>
                <a:lnTo>
                  <a:pt x="421481" y="235744"/>
                </a:lnTo>
                <a:lnTo>
                  <a:pt x="414337" y="242888"/>
                </a:lnTo>
                <a:lnTo>
                  <a:pt x="414337" y="242888"/>
                </a:lnTo>
                <a:lnTo>
                  <a:pt x="407194" y="242888"/>
                </a:lnTo>
                <a:lnTo>
                  <a:pt x="400050" y="242888"/>
                </a:lnTo>
                <a:lnTo>
                  <a:pt x="400050" y="242888"/>
                </a:lnTo>
                <a:lnTo>
                  <a:pt x="392906" y="242888"/>
                </a:lnTo>
                <a:lnTo>
                  <a:pt x="392906" y="242888"/>
                </a:lnTo>
                <a:lnTo>
                  <a:pt x="385762" y="242888"/>
                </a:lnTo>
                <a:lnTo>
                  <a:pt x="378619" y="242888"/>
                </a:lnTo>
                <a:lnTo>
                  <a:pt x="378619" y="242888"/>
                </a:lnTo>
                <a:lnTo>
                  <a:pt x="371475" y="242888"/>
                </a:lnTo>
                <a:lnTo>
                  <a:pt x="364331" y="242888"/>
                </a:lnTo>
                <a:lnTo>
                  <a:pt x="357187" y="242888"/>
                </a:lnTo>
                <a:lnTo>
                  <a:pt x="350044" y="242888"/>
                </a:lnTo>
                <a:lnTo>
                  <a:pt x="350044" y="235744"/>
                </a:lnTo>
                <a:lnTo>
                  <a:pt x="342900" y="235744"/>
                </a:lnTo>
                <a:lnTo>
                  <a:pt x="335756" y="235744"/>
                </a:lnTo>
                <a:lnTo>
                  <a:pt x="335756" y="228600"/>
                </a:lnTo>
                <a:lnTo>
                  <a:pt x="328612" y="228600"/>
                </a:lnTo>
                <a:lnTo>
                  <a:pt x="321469" y="221456"/>
                </a:lnTo>
                <a:lnTo>
                  <a:pt x="321469" y="221456"/>
                </a:lnTo>
                <a:lnTo>
                  <a:pt x="314325" y="214313"/>
                </a:lnTo>
                <a:lnTo>
                  <a:pt x="314325" y="214313"/>
                </a:lnTo>
                <a:lnTo>
                  <a:pt x="307181" y="207169"/>
                </a:lnTo>
                <a:lnTo>
                  <a:pt x="307181" y="200025"/>
                </a:lnTo>
                <a:lnTo>
                  <a:pt x="300037" y="200025"/>
                </a:lnTo>
                <a:lnTo>
                  <a:pt x="300037" y="192881"/>
                </a:lnTo>
                <a:lnTo>
                  <a:pt x="292894" y="185738"/>
                </a:lnTo>
                <a:lnTo>
                  <a:pt x="292894" y="185738"/>
                </a:lnTo>
                <a:lnTo>
                  <a:pt x="285750" y="178594"/>
                </a:lnTo>
                <a:lnTo>
                  <a:pt x="278606" y="178594"/>
                </a:lnTo>
                <a:lnTo>
                  <a:pt x="271462" y="171450"/>
                </a:lnTo>
                <a:lnTo>
                  <a:pt x="271462" y="171450"/>
                </a:lnTo>
                <a:lnTo>
                  <a:pt x="264319" y="164306"/>
                </a:lnTo>
                <a:lnTo>
                  <a:pt x="264319" y="164306"/>
                </a:lnTo>
                <a:lnTo>
                  <a:pt x="257175" y="157163"/>
                </a:lnTo>
                <a:lnTo>
                  <a:pt x="257175" y="157163"/>
                </a:lnTo>
                <a:lnTo>
                  <a:pt x="250031" y="150019"/>
                </a:lnTo>
                <a:lnTo>
                  <a:pt x="242887" y="150019"/>
                </a:lnTo>
                <a:lnTo>
                  <a:pt x="235744" y="150019"/>
                </a:lnTo>
                <a:lnTo>
                  <a:pt x="235744" y="142875"/>
                </a:lnTo>
                <a:lnTo>
                  <a:pt x="228600" y="142875"/>
                </a:lnTo>
                <a:lnTo>
                  <a:pt x="221456" y="142875"/>
                </a:lnTo>
                <a:lnTo>
                  <a:pt x="221456" y="142875"/>
                </a:lnTo>
                <a:lnTo>
                  <a:pt x="214312" y="142875"/>
                </a:lnTo>
                <a:lnTo>
                  <a:pt x="207169" y="142875"/>
                </a:lnTo>
                <a:lnTo>
                  <a:pt x="207169" y="142875"/>
                </a:lnTo>
                <a:lnTo>
                  <a:pt x="200025" y="142875"/>
                </a:lnTo>
                <a:lnTo>
                  <a:pt x="200025" y="150019"/>
                </a:lnTo>
                <a:lnTo>
                  <a:pt x="192881" y="150019"/>
                </a:lnTo>
                <a:lnTo>
                  <a:pt x="192881" y="157163"/>
                </a:lnTo>
                <a:lnTo>
                  <a:pt x="185737" y="164306"/>
                </a:lnTo>
                <a:lnTo>
                  <a:pt x="185737" y="164306"/>
                </a:lnTo>
                <a:lnTo>
                  <a:pt x="178594" y="171450"/>
                </a:lnTo>
                <a:lnTo>
                  <a:pt x="178594" y="178594"/>
                </a:lnTo>
                <a:lnTo>
                  <a:pt x="178594" y="185738"/>
                </a:lnTo>
                <a:lnTo>
                  <a:pt x="178594" y="192881"/>
                </a:lnTo>
                <a:lnTo>
                  <a:pt x="171450" y="200025"/>
                </a:lnTo>
                <a:lnTo>
                  <a:pt x="171450" y="207169"/>
                </a:lnTo>
                <a:lnTo>
                  <a:pt x="164306" y="214313"/>
                </a:lnTo>
                <a:lnTo>
                  <a:pt x="164306" y="221456"/>
                </a:lnTo>
                <a:lnTo>
                  <a:pt x="164306" y="235744"/>
                </a:lnTo>
                <a:lnTo>
                  <a:pt x="164306" y="242888"/>
                </a:lnTo>
                <a:lnTo>
                  <a:pt x="157162" y="250031"/>
                </a:lnTo>
                <a:lnTo>
                  <a:pt x="157162" y="257175"/>
                </a:lnTo>
                <a:lnTo>
                  <a:pt x="157162" y="257175"/>
                </a:lnTo>
                <a:lnTo>
                  <a:pt x="157162" y="264319"/>
                </a:lnTo>
                <a:lnTo>
                  <a:pt x="150019" y="264319"/>
                </a:lnTo>
                <a:lnTo>
                  <a:pt x="150019" y="271463"/>
                </a:lnTo>
                <a:lnTo>
                  <a:pt x="150019" y="271463"/>
                </a:lnTo>
                <a:lnTo>
                  <a:pt x="150019" y="271463"/>
                </a:lnTo>
                <a:lnTo>
                  <a:pt x="142875" y="278606"/>
                </a:lnTo>
                <a:lnTo>
                  <a:pt x="142875" y="278606"/>
                </a:lnTo>
                <a:lnTo>
                  <a:pt x="142875" y="278606"/>
                </a:lnTo>
                <a:lnTo>
                  <a:pt x="135731" y="271463"/>
                </a:lnTo>
                <a:lnTo>
                  <a:pt x="128587" y="271463"/>
                </a:lnTo>
                <a:lnTo>
                  <a:pt x="128587" y="271463"/>
                </a:lnTo>
                <a:lnTo>
                  <a:pt x="121444" y="264319"/>
                </a:lnTo>
                <a:lnTo>
                  <a:pt x="114300" y="264319"/>
                </a:lnTo>
                <a:lnTo>
                  <a:pt x="107156" y="257175"/>
                </a:lnTo>
                <a:lnTo>
                  <a:pt x="100012" y="257175"/>
                </a:lnTo>
                <a:lnTo>
                  <a:pt x="92869" y="250031"/>
                </a:lnTo>
                <a:lnTo>
                  <a:pt x="85725" y="242888"/>
                </a:lnTo>
                <a:lnTo>
                  <a:pt x="78581" y="242888"/>
                </a:lnTo>
                <a:lnTo>
                  <a:pt x="71437" y="235744"/>
                </a:lnTo>
                <a:lnTo>
                  <a:pt x="64294" y="228600"/>
                </a:lnTo>
                <a:lnTo>
                  <a:pt x="57150" y="228600"/>
                </a:lnTo>
                <a:lnTo>
                  <a:pt x="50006" y="221456"/>
                </a:lnTo>
                <a:lnTo>
                  <a:pt x="42862" y="221456"/>
                </a:lnTo>
                <a:lnTo>
                  <a:pt x="35719" y="221456"/>
                </a:lnTo>
                <a:lnTo>
                  <a:pt x="35719" y="221456"/>
                </a:lnTo>
                <a:lnTo>
                  <a:pt x="28575" y="221456"/>
                </a:lnTo>
                <a:lnTo>
                  <a:pt x="28575" y="221456"/>
                </a:lnTo>
                <a:lnTo>
                  <a:pt x="21431" y="221456"/>
                </a:lnTo>
                <a:lnTo>
                  <a:pt x="21431" y="221456"/>
                </a:lnTo>
                <a:lnTo>
                  <a:pt x="14287" y="221456"/>
                </a:lnTo>
                <a:lnTo>
                  <a:pt x="14287" y="221456"/>
                </a:lnTo>
                <a:lnTo>
                  <a:pt x="7144" y="221456"/>
                </a:lnTo>
                <a:lnTo>
                  <a:pt x="7144" y="221456"/>
                </a:lnTo>
                <a:lnTo>
                  <a:pt x="7144" y="221456"/>
                </a:lnTo>
                <a:lnTo>
                  <a:pt x="7144" y="228600"/>
                </a:lnTo>
                <a:lnTo>
                  <a:pt x="0" y="228600"/>
                </a:lnTo>
                <a:lnTo>
                  <a:pt x="0" y="235744"/>
                </a:lnTo>
                <a:lnTo>
                  <a:pt x="0" y="242888"/>
                </a:lnTo>
                <a:lnTo>
                  <a:pt x="0" y="250031"/>
                </a:lnTo>
                <a:lnTo>
                  <a:pt x="0" y="250031"/>
                </a:lnTo>
                <a:lnTo>
                  <a:pt x="0" y="257175"/>
                </a:lnTo>
                <a:lnTo>
                  <a:pt x="0" y="264319"/>
                </a:lnTo>
                <a:lnTo>
                  <a:pt x="0" y="271463"/>
                </a:lnTo>
                <a:lnTo>
                  <a:pt x="0" y="278606"/>
                </a:lnTo>
                <a:lnTo>
                  <a:pt x="0" y="285750"/>
                </a:lnTo>
                <a:lnTo>
                  <a:pt x="0" y="292894"/>
                </a:lnTo>
                <a:lnTo>
                  <a:pt x="0" y="300038"/>
                </a:lnTo>
                <a:lnTo>
                  <a:pt x="7144" y="307181"/>
                </a:lnTo>
                <a:lnTo>
                  <a:pt x="7144" y="314325"/>
                </a:lnTo>
                <a:lnTo>
                  <a:pt x="7144" y="321469"/>
                </a:lnTo>
                <a:lnTo>
                  <a:pt x="7144" y="328612"/>
                </a:lnTo>
                <a:lnTo>
                  <a:pt x="7144" y="335756"/>
                </a:lnTo>
                <a:lnTo>
                  <a:pt x="14287" y="335756"/>
                </a:lnTo>
                <a:lnTo>
                  <a:pt x="14287" y="342900"/>
                </a:lnTo>
                <a:lnTo>
                  <a:pt x="21431" y="342900"/>
                </a:lnTo>
                <a:lnTo>
                  <a:pt x="21431" y="350044"/>
                </a:lnTo>
                <a:lnTo>
                  <a:pt x="28575" y="350044"/>
                </a:lnTo>
                <a:lnTo>
                  <a:pt x="28575" y="350044"/>
                </a:lnTo>
                <a:lnTo>
                  <a:pt x="35719" y="357187"/>
                </a:lnTo>
                <a:lnTo>
                  <a:pt x="35719" y="357187"/>
                </a:lnTo>
                <a:lnTo>
                  <a:pt x="42862" y="357187"/>
                </a:lnTo>
                <a:lnTo>
                  <a:pt x="50006" y="357187"/>
                </a:lnTo>
                <a:lnTo>
                  <a:pt x="57150" y="357187"/>
                </a:lnTo>
                <a:lnTo>
                  <a:pt x="57150" y="357187"/>
                </a:lnTo>
                <a:lnTo>
                  <a:pt x="64294" y="357187"/>
                </a:lnTo>
                <a:lnTo>
                  <a:pt x="71437" y="364331"/>
                </a:lnTo>
                <a:lnTo>
                  <a:pt x="78581" y="364331"/>
                </a:lnTo>
                <a:lnTo>
                  <a:pt x="85725" y="364331"/>
                </a:lnTo>
                <a:lnTo>
                  <a:pt x="85725" y="364331"/>
                </a:lnTo>
                <a:lnTo>
                  <a:pt x="92869" y="364331"/>
                </a:lnTo>
                <a:lnTo>
                  <a:pt x="100012" y="364331"/>
                </a:lnTo>
                <a:lnTo>
                  <a:pt x="107156" y="371475"/>
                </a:lnTo>
                <a:lnTo>
                  <a:pt x="107156" y="371475"/>
                </a:lnTo>
                <a:lnTo>
                  <a:pt x="114300" y="371475"/>
                </a:lnTo>
                <a:lnTo>
                  <a:pt x="128587" y="371475"/>
                </a:lnTo>
                <a:lnTo>
                  <a:pt x="128587" y="378619"/>
                </a:lnTo>
                <a:lnTo>
                  <a:pt x="135731" y="378619"/>
                </a:lnTo>
                <a:lnTo>
                  <a:pt x="142875" y="378619"/>
                </a:lnTo>
                <a:lnTo>
                  <a:pt x="142875" y="385762"/>
                </a:lnTo>
                <a:lnTo>
                  <a:pt x="150019" y="385762"/>
                </a:lnTo>
                <a:lnTo>
                  <a:pt x="157162" y="385762"/>
                </a:lnTo>
                <a:lnTo>
                  <a:pt x="157162" y="392906"/>
                </a:lnTo>
                <a:lnTo>
                  <a:pt x="164306" y="392906"/>
                </a:lnTo>
                <a:lnTo>
                  <a:pt x="164306" y="392906"/>
                </a:lnTo>
                <a:lnTo>
                  <a:pt x="171450" y="400050"/>
                </a:lnTo>
                <a:lnTo>
                  <a:pt x="178594" y="400050"/>
                </a:lnTo>
                <a:lnTo>
                  <a:pt x="185737" y="400050"/>
                </a:lnTo>
                <a:lnTo>
                  <a:pt x="185737" y="400050"/>
                </a:lnTo>
                <a:lnTo>
                  <a:pt x="192881" y="407194"/>
                </a:lnTo>
                <a:lnTo>
                  <a:pt x="200025" y="407194"/>
                </a:lnTo>
                <a:lnTo>
                  <a:pt x="207169" y="407194"/>
                </a:lnTo>
                <a:lnTo>
                  <a:pt x="214312" y="407194"/>
                </a:lnTo>
                <a:lnTo>
                  <a:pt x="221456" y="407194"/>
                </a:lnTo>
                <a:lnTo>
                  <a:pt x="228600" y="407194"/>
                </a:lnTo>
                <a:lnTo>
                  <a:pt x="235744" y="407194"/>
                </a:lnTo>
                <a:lnTo>
                  <a:pt x="242887" y="407194"/>
                </a:lnTo>
                <a:lnTo>
                  <a:pt x="250031" y="407194"/>
                </a:lnTo>
                <a:lnTo>
                  <a:pt x="257175" y="400050"/>
                </a:lnTo>
                <a:lnTo>
                  <a:pt x="264319" y="400050"/>
                </a:lnTo>
                <a:lnTo>
                  <a:pt x="271462" y="400050"/>
                </a:lnTo>
                <a:lnTo>
                  <a:pt x="278606" y="400050"/>
                </a:lnTo>
                <a:lnTo>
                  <a:pt x="285750" y="400050"/>
                </a:lnTo>
                <a:lnTo>
                  <a:pt x="292894" y="392906"/>
                </a:lnTo>
                <a:lnTo>
                  <a:pt x="300037" y="392906"/>
                </a:lnTo>
                <a:lnTo>
                  <a:pt x="307181" y="392906"/>
                </a:lnTo>
                <a:lnTo>
                  <a:pt x="314325" y="392906"/>
                </a:lnTo>
                <a:lnTo>
                  <a:pt x="328612" y="392906"/>
                </a:lnTo>
                <a:lnTo>
                  <a:pt x="335756" y="392906"/>
                </a:lnTo>
                <a:lnTo>
                  <a:pt x="342900" y="392906"/>
                </a:lnTo>
                <a:lnTo>
                  <a:pt x="350044" y="385762"/>
                </a:lnTo>
                <a:lnTo>
                  <a:pt x="357187" y="385762"/>
                </a:lnTo>
                <a:lnTo>
                  <a:pt x="364331" y="385762"/>
                </a:lnTo>
                <a:lnTo>
                  <a:pt x="378619" y="385762"/>
                </a:lnTo>
                <a:lnTo>
                  <a:pt x="385762" y="385762"/>
                </a:lnTo>
                <a:lnTo>
                  <a:pt x="392906" y="385762"/>
                </a:lnTo>
                <a:lnTo>
                  <a:pt x="400050" y="385762"/>
                </a:lnTo>
                <a:lnTo>
                  <a:pt x="407194" y="378619"/>
                </a:lnTo>
                <a:lnTo>
                  <a:pt x="414337" y="378619"/>
                </a:lnTo>
                <a:lnTo>
                  <a:pt x="421481" y="378619"/>
                </a:lnTo>
                <a:lnTo>
                  <a:pt x="428625" y="378619"/>
                </a:lnTo>
                <a:lnTo>
                  <a:pt x="442912" y="378619"/>
                </a:lnTo>
                <a:lnTo>
                  <a:pt x="450056" y="378619"/>
                </a:lnTo>
                <a:lnTo>
                  <a:pt x="457200" y="378619"/>
                </a:lnTo>
                <a:lnTo>
                  <a:pt x="464344" y="385762"/>
                </a:lnTo>
                <a:lnTo>
                  <a:pt x="471487" y="385762"/>
                </a:lnTo>
                <a:lnTo>
                  <a:pt x="478631" y="385762"/>
                </a:lnTo>
                <a:lnTo>
                  <a:pt x="485775" y="385762"/>
                </a:lnTo>
                <a:lnTo>
                  <a:pt x="492919" y="385762"/>
                </a:lnTo>
                <a:lnTo>
                  <a:pt x="500062" y="385762"/>
                </a:lnTo>
                <a:lnTo>
                  <a:pt x="500062" y="392906"/>
                </a:lnTo>
                <a:lnTo>
                  <a:pt x="507206" y="392906"/>
                </a:lnTo>
                <a:lnTo>
                  <a:pt x="514350" y="400050"/>
                </a:lnTo>
                <a:lnTo>
                  <a:pt x="521494" y="400050"/>
                </a:lnTo>
                <a:lnTo>
                  <a:pt x="528637" y="407194"/>
                </a:lnTo>
                <a:lnTo>
                  <a:pt x="528637" y="407194"/>
                </a:lnTo>
                <a:lnTo>
                  <a:pt x="535781" y="414337"/>
                </a:lnTo>
                <a:lnTo>
                  <a:pt x="542925" y="414337"/>
                </a:lnTo>
                <a:lnTo>
                  <a:pt x="542925" y="421481"/>
                </a:lnTo>
                <a:lnTo>
                  <a:pt x="550069" y="421481"/>
                </a:lnTo>
                <a:lnTo>
                  <a:pt x="550069" y="428625"/>
                </a:lnTo>
                <a:lnTo>
                  <a:pt x="557212" y="435769"/>
                </a:lnTo>
                <a:lnTo>
                  <a:pt x="557212" y="435769"/>
                </a:lnTo>
                <a:lnTo>
                  <a:pt x="564356" y="442912"/>
                </a:lnTo>
                <a:lnTo>
                  <a:pt x="571500" y="450056"/>
                </a:lnTo>
                <a:lnTo>
                  <a:pt x="571500" y="457200"/>
                </a:lnTo>
                <a:lnTo>
                  <a:pt x="578644" y="457200"/>
                </a:lnTo>
                <a:lnTo>
                  <a:pt x="585787" y="464344"/>
                </a:lnTo>
                <a:lnTo>
                  <a:pt x="592931" y="471487"/>
                </a:lnTo>
                <a:lnTo>
                  <a:pt x="592931" y="471487"/>
                </a:lnTo>
                <a:lnTo>
                  <a:pt x="600075" y="478631"/>
                </a:lnTo>
                <a:lnTo>
                  <a:pt x="607219" y="485775"/>
                </a:lnTo>
                <a:lnTo>
                  <a:pt x="614362" y="485775"/>
                </a:lnTo>
                <a:lnTo>
                  <a:pt x="614362" y="492919"/>
                </a:lnTo>
                <a:lnTo>
                  <a:pt x="621506" y="500062"/>
                </a:lnTo>
                <a:lnTo>
                  <a:pt x="621506" y="507206"/>
                </a:lnTo>
                <a:lnTo>
                  <a:pt x="628650" y="507206"/>
                </a:lnTo>
                <a:lnTo>
                  <a:pt x="628650" y="514350"/>
                </a:lnTo>
                <a:lnTo>
                  <a:pt x="635794" y="514350"/>
                </a:lnTo>
                <a:lnTo>
                  <a:pt x="635794" y="514350"/>
                </a:lnTo>
                <a:lnTo>
                  <a:pt x="642937" y="521494"/>
                </a:lnTo>
                <a:lnTo>
                  <a:pt x="650081" y="521494"/>
                </a:lnTo>
                <a:lnTo>
                  <a:pt x="657225" y="528637"/>
                </a:lnTo>
                <a:lnTo>
                  <a:pt x="664369" y="528637"/>
                </a:lnTo>
                <a:lnTo>
                  <a:pt x="671512" y="528637"/>
                </a:lnTo>
                <a:lnTo>
                  <a:pt x="671512" y="535781"/>
                </a:lnTo>
                <a:lnTo>
                  <a:pt x="678656" y="535781"/>
                </a:lnTo>
                <a:lnTo>
                  <a:pt x="685800" y="535781"/>
                </a:lnTo>
                <a:lnTo>
                  <a:pt x="692944" y="542925"/>
                </a:lnTo>
                <a:lnTo>
                  <a:pt x="700087" y="542925"/>
                </a:lnTo>
                <a:lnTo>
                  <a:pt x="707231" y="542925"/>
                </a:lnTo>
                <a:lnTo>
                  <a:pt x="721519" y="542925"/>
                </a:lnTo>
                <a:lnTo>
                  <a:pt x="728662" y="550069"/>
                </a:lnTo>
                <a:lnTo>
                  <a:pt x="735806" y="550069"/>
                </a:lnTo>
                <a:lnTo>
                  <a:pt x="735806" y="550069"/>
                </a:lnTo>
                <a:lnTo>
                  <a:pt x="742950" y="557212"/>
                </a:lnTo>
                <a:lnTo>
                  <a:pt x="750094" y="557212"/>
                </a:lnTo>
                <a:lnTo>
                  <a:pt x="757237" y="564356"/>
                </a:lnTo>
                <a:lnTo>
                  <a:pt x="764381" y="564356"/>
                </a:lnTo>
                <a:lnTo>
                  <a:pt x="764381" y="571500"/>
                </a:lnTo>
                <a:lnTo>
                  <a:pt x="771525" y="571500"/>
                </a:lnTo>
                <a:lnTo>
                  <a:pt x="771525" y="571500"/>
                </a:lnTo>
                <a:lnTo>
                  <a:pt x="778669" y="578644"/>
                </a:lnTo>
                <a:lnTo>
                  <a:pt x="778669" y="578644"/>
                </a:lnTo>
                <a:lnTo>
                  <a:pt x="785812" y="585787"/>
                </a:lnTo>
                <a:lnTo>
                  <a:pt x="785812" y="585787"/>
                </a:lnTo>
                <a:lnTo>
                  <a:pt x="792956" y="585787"/>
                </a:lnTo>
                <a:lnTo>
                  <a:pt x="792956" y="592931"/>
                </a:lnTo>
                <a:lnTo>
                  <a:pt x="800100" y="592931"/>
                </a:lnTo>
                <a:lnTo>
                  <a:pt x="807244" y="600075"/>
                </a:lnTo>
                <a:lnTo>
                  <a:pt x="814387" y="600075"/>
                </a:lnTo>
                <a:lnTo>
                  <a:pt x="821531" y="600075"/>
                </a:lnTo>
                <a:lnTo>
                  <a:pt x="821531" y="607219"/>
                </a:lnTo>
                <a:lnTo>
                  <a:pt x="828675" y="607219"/>
                </a:lnTo>
                <a:lnTo>
                  <a:pt x="835819" y="607219"/>
                </a:lnTo>
                <a:lnTo>
                  <a:pt x="835819" y="607219"/>
                </a:lnTo>
                <a:lnTo>
                  <a:pt x="842962" y="614362"/>
                </a:lnTo>
                <a:lnTo>
                  <a:pt x="850106" y="614362"/>
                </a:lnTo>
                <a:lnTo>
                  <a:pt x="857250" y="614362"/>
                </a:lnTo>
                <a:lnTo>
                  <a:pt x="864394" y="614362"/>
                </a:lnTo>
                <a:lnTo>
                  <a:pt x="871537" y="614362"/>
                </a:lnTo>
                <a:lnTo>
                  <a:pt x="878681" y="614362"/>
                </a:lnTo>
                <a:lnTo>
                  <a:pt x="892969" y="614362"/>
                </a:lnTo>
                <a:lnTo>
                  <a:pt x="900112" y="614362"/>
                </a:lnTo>
                <a:lnTo>
                  <a:pt x="907256" y="607219"/>
                </a:lnTo>
                <a:lnTo>
                  <a:pt x="914400" y="607219"/>
                </a:lnTo>
                <a:lnTo>
                  <a:pt x="928687" y="607219"/>
                </a:lnTo>
                <a:lnTo>
                  <a:pt x="935831" y="600075"/>
                </a:lnTo>
                <a:lnTo>
                  <a:pt x="950119" y="592931"/>
                </a:lnTo>
                <a:lnTo>
                  <a:pt x="964406" y="585787"/>
                </a:lnTo>
                <a:lnTo>
                  <a:pt x="971550" y="585787"/>
                </a:lnTo>
                <a:lnTo>
                  <a:pt x="985837" y="578644"/>
                </a:lnTo>
                <a:lnTo>
                  <a:pt x="992981" y="571500"/>
                </a:lnTo>
                <a:lnTo>
                  <a:pt x="1007269" y="571500"/>
                </a:lnTo>
                <a:lnTo>
                  <a:pt x="1014412" y="564356"/>
                </a:lnTo>
                <a:lnTo>
                  <a:pt x="1028700" y="557212"/>
                </a:lnTo>
                <a:lnTo>
                  <a:pt x="1035844" y="557212"/>
                </a:lnTo>
                <a:lnTo>
                  <a:pt x="1050131" y="557212"/>
                </a:lnTo>
                <a:lnTo>
                  <a:pt x="1057275" y="557212"/>
                </a:lnTo>
                <a:lnTo>
                  <a:pt x="1064419" y="557212"/>
                </a:lnTo>
                <a:lnTo>
                  <a:pt x="1071562" y="550069"/>
                </a:lnTo>
                <a:lnTo>
                  <a:pt x="1085850" y="550069"/>
                </a:lnTo>
                <a:lnTo>
                  <a:pt x="1092994" y="550069"/>
                </a:lnTo>
                <a:lnTo>
                  <a:pt x="1107281" y="542925"/>
                </a:lnTo>
                <a:lnTo>
                  <a:pt x="1114425" y="542925"/>
                </a:lnTo>
                <a:lnTo>
                  <a:pt x="1128712" y="535781"/>
                </a:lnTo>
                <a:lnTo>
                  <a:pt x="1135856" y="528637"/>
                </a:lnTo>
                <a:lnTo>
                  <a:pt x="1143000" y="528637"/>
                </a:lnTo>
                <a:lnTo>
                  <a:pt x="1157287" y="521494"/>
                </a:lnTo>
                <a:lnTo>
                  <a:pt x="1164431" y="514350"/>
                </a:lnTo>
                <a:lnTo>
                  <a:pt x="1171575" y="507206"/>
                </a:lnTo>
                <a:lnTo>
                  <a:pt x="1178719" y="507206"/>
                </a:lnTo>
                <a:lnTo>
                  <a:pt x="1185862" y="500062"/>
                </a:lnTo>
                <a:lnTo>
                  <a:pt x="1193006" y="492919"/>
                </a:lnTo>
                <a:lnTo>
                  <a:pt x="1200150" y="492919"/>
                </a:lnTo>
                <a:lnTo>
                  <a:pt x="1200150" y="492919"/>
                </a:lnTo>
                <a:lnTo>
                  <a:pt x="1207294" y="485775"/>
                </a:lnTo>
                <a:lnTo>
                  <a:pt x="1214437" y="485775"/>
                </a:lnTo>
                <a:lnTo>
                  <a:pt x="1214437" y="485775"/>
                </a:lnTo>
                <a:lnTo>
                  <a:pt x="1221581" y="478631"/>
                </a:lnTo>
                <a:lnTo>
                  <a:pt x="1228725" y="478631"/>
                </a:lnTo>
                <a:lnTo>
                  <a:pt x="1228725" y="471487"/>
                </a:lnTo>
                <a:lnTo>
                  <a:pt x="1235869" y="471487"/>
                </a:lnTo>
                <a:lnTo>
                  <a:pt x="1235869" y="464344"/>
                </a:lnTo>
                <a:lnTo>
                  <a:pt x="1243012" y="457200"/>
                </a:lnTo>
                <a:lnTo>
                  <a:pt x="1250156" y="457200"/>
                </a:lnTo>
                <a:lnTo>
                  <a:pt x="1257300" y="450056"/>
                </a:lnTo>
                <a:lnTo>
                  <a:pt x="1264444" y="442912"/>
                </a:lnTo>
                <a:lnTo>
                  <a:pt x="1271587" y="435769"/>
                </a:lnTo>
                <a:lnTo>
                  <a:pt x="1271587" y="428625"/>
                </a:lnTo>
                <a:lnTo>
                  <a:pt x="1271587" y="421481"/>
                </a:lnTo>
                <a:lnTo>
                  <a:pt x="1271587" y="414337"/>
                </a:lnTo>
                <a:lnTo>
                  <a:pt x="1271587" y="407194"/>
                </a:lnTo>
                <a:lnTo>
                  <a:pt x="1271587" y="392906"/>
                </a:lnTo>
                <a:lnTo>
                  <a:pt x="1271587" y="385762"/>
                </a:lnTo>
                <a:lnTo>
                  <a:pt x="1271587" y="378619"/>
                </a:lnTo>
                <a:lnTo>
                  <a:pt x="1271587" y="371475"/>
                </a:lnTo>
                <a:lnTo>
                  <a:pt x="1271587" y="364331"/>
                </a:lnTo>
                <a:lnTo>
                  <a:pt x="1271587" y="350044"/>
                </a:lnTo>
                <a:lnTo>
                  <a:pt x="1264444" y="342900"/>
                </a:lnTo>
                <a:lnTo>
                  <a:pt x="1264444" y="335756"/>
                </a:lnTo>
                <a:lnTo>
                  <a:pt x="1257300" y="328612"/>
                </a:lnTo>
                <a:lnTo>
                  <a:pt x="1257300" y="321469"/>
                </a:lnTo>
                <a:lnTo>
                  <a:pt x="1257300" y="314325"/>
                </a:lnTo>
                <a:lnTo>
                  <a:pt x="1250156" y="307181"/>
                </a:lnTo>
                <a:lnTo>
                  <a:pt x="1250156" y="292894"/>
                </a:lnTo>
                <a:lnTo>
                  <a:pt x="1250156" y="285750"/>
                </a:lnTo>
                <a:lnTo>
                  <a:pt x="1243012" y="278606"/>
                </a:lnTo>
                <a:lnTo>
                  <a:pt x="1243012" y="271463"/>
                </a:lnTo>
                <a:lnTo>
                  <a:pt x="1235869" y="264319"/>
                </a:lnTo>
                <a:lnTo>
                  <a:pt x="1235869" y="257175"/>
                </a:lnTo>
                <a:lnTo>
                  <a:pt x="1235869" y="250031"/>
                </a:lnTo>
                <a:lnTo>
                  <a:pt x="1235869" y="242888"/>
                </a:lnTo>
                <a:lnTo>
                  <a:pt x="1228725" y="235744"/>
                </a:lnTo>
                <a:lnTo>
                  <a:pt x="1228725" y="228600"/>
                </a:lnTo>
                <a:lnTo>
                  <a:pt x="1228725" y="221456"/>
                </a:lnTo>
                <a:lnTo>
                  <a:pt x="1228725" y="221456"/>
                </a:lnTo>
                <a:lnTo>
                  <a:pt x="1228725" y="214313"/>
                </a:lnTo>
                <a:lnTo>
                  <a:pt x="1228725" y="214313"/>
                </a:lnTo>
                <a:lnTo>
                  <a:pt x="1228725" y="207169"/>
                </a:lnTo>
                <a:lnTo>
                  <a:pt x="1228725" y="207169"/>
                </a:lnTo>
                <a:lnTo>
                  <a:pt x="1235869" y="207169"/>
                </a:lnTo>
                <a:lnTo>
                  <a:pt x="1235869" y="200025"/>
                </a:lnTo>
                <a:lnTo>
                  <a:pt x="1235869" y="200025"/>
                </a:lnTo>
                <a:lnTo>
                  <a:pt x="1250156" y="200025"/>
                </a:lnTo>
                <a:lnTo>
                  <a:pt x="1257300" y="192881"/>
                </a:lnTo>
                <a:lnTo>
                  <a:pt x="1264444" y="192881"/>
                </a:lnTo>
                <a:lnTo>
                  <a:pt x="1271587" y="192881"/>
                </a:lnTo>
                <a:lnTo>
                  <a:pt x="1271587" y="192881"/>
                </a:lnTo>
                <a:lnTo>
                  <a:pt x="1271587" y="200025"/>
                </a:lnTo>
                <a:lnTo>
                  <a:pt x="1278731" y="200025"/>
                </a:lnTo>
                <a:lnTo>
                  <a:pt x="1285875" y="200025"/>
                </a:lnTo>
                <a:lnTo>
                  <a:pt x="1293019" y="200025"/>
                </a:lnTo>
                <a:lnTo>
                  <a:pt x="1300162" y="207169"/>
                </a:lnTo>
                <a:lnTo>
                  <a:pt x="1307306" y="207169"/>
                </a:lnTo>
                <a:lnTo>
                  <a:pt x="1314450" y="214313"/>
                </a:lnTo>
                <a:lnTo>
                  <a:pt x="1321594" y="214313"/>
                </a:lnTo>
                <a:lnTo>
                  <a:pt x="1321594" y="221456"/>
                </a:lnTo>
                <a:lnTo>
                  <a:pt x="1321594" y="228600"/>
                </a:lnTo>
                <a:lnTo>
                  <a:pt x="1328737" y="235744"/>
                </a:lnTo>
                <a:lnTo>
                  <a:pt x="1328737" y="242888"/>
                </a:lnTo>
                <a:lnTo>
                  <a:pt x="1328737" y="250031"/>
                </a:lnTo>
                <a:lnTo>
                  <a:pt x="1328737" y="257175"/>
                </a:lnTo>
                <a:lnTo>
                  <a:pt x="1328737" y="264319"/>
                </a:lnTo>
                <a:lnTo>
                  <a:pt x="1328737" y="271463"/>
                </a:lnTo>
                <a:lnTo>
                  <a:pt x="1328737" y="278606"/>
                </a:lnTo>
                <a:lnTo>
                  <a:pt x="1328737" y="285750"/>
                </a:lnTo>
                <a:lnTo>
                  <a:pt x="1335881" y="300038"/>
                </a:lnTo>
                <a:lnTo>
                  <a:pt x="1335881" y="300038"/>
                </a:lnTo>
                <a:lnTo>
                  <a:pt x="1335881" y="307181"/>
                </a:lnTo>
                <a:lnTo>
                  <a:pt x="1335881" y="314325"/>
                </a:lnTo>
                <a:lnTo>
                  <a:pt x="1335881" y="314325"/>
                </a:lnTo>
                <a:lnTo>
                  <a:pt x="1343025" y="321469"/>
                </a:lnTo>
                <a:lnTo>
                  <a:pt x="1350169" y="321469"/>
                </a:lnTo>
                <a:lnTo>
                  <a:pt x="1357312" y="321469"/>
                </a:lnTo>
                <a:lnTo>
                  <a:pt x="1357312" y="321469"/>
                </a:lnTo>
                <a:lnTo>
                  <a:pt x="1364456" y="314325"/>
                </a:lnTo>
                <a:lnTo>
                  <a:pt x="1364456" y="307181"/>
                </a:lnTo>
                <a:lnTo>
                  <a:pt x="1371600" y="307181"/>
                </a:lnTo>
                <a:lnTo>
                  <a:pt x="1378744" y="300038"/>
                </a:lnTo>
                <a:lnTo>
                  <a:pt x="1385887" y="292894"/>
                </a:lnTo>
                <a:lnTo>
                  <a:pt x="1385887" y="285750"/>
                </a:lnTo>
                <a:lnTo>
                  <a:pt x="1393031" y="278606"/>
                </a:lnTo>
                <a:lnTo>
                  <a:pt x="1400175" y="271463"/>
                </a:lnTo>
                <a:lnTo>
                  <a:pt x="1400175" y="257175"/>
                </a:lnTo>
                <a:lnTo>
                  <a:pt x="1407319" y="250031"/>
                </a:lnTo>
                <a:lnTo>
                  <a:pt x="1407319" y="242888"/>
                </a:lnTo>
                <a:lnTo>
                  <a:pt x="1407319" y="235744"/>
                </a:lnTo>
                <a:lnTo>
                  <a:pt x="1407319" y="228600"/>
                </a:lnTo>
                <a:lnTo>
                  <a:pt x="1400175" y="221456"/>
                </a:lnTo>
                <a:lnTo>
                  <a:pt x="1400175" y="214313"/>
                </a:lnTo>
                <a:lnTo>
                  <a:pt x="1393031" y="207169"/>
                </a:lnTo>
                <a:lnTo>
                  <a:pt x="1400175" y="200025"/>
                </a:lnTo>
                <a:lnTo>
                  <a:pt x="1393031" y="192881"/>
                </a:lnTo>
                <a:lnTo>
                  <a:pt x="1385887" y="185738"/>
                </a:lnTo>
                <a:lnTo>
                  <a:pt x="1378744" y="185738"/>
                </a:lnTo>
                <a:lnTo>
                  <a:pt x="1371600" y="178594"/>
                </a:lnTo>
                <a:lnTo>
                  <a:pt x="1371600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979445" y="4600575"/>
            <a:ext cx="1000126" cy="421482"/>
          </a:xfrm>
          <a:custGeom>
            <a:avLst/>
            <a:gdLst/>
            <a:ahLst/>
            <a:cxnLst/>
            <a:rect l="0" t="0" r="0" b="0"/>
            <a:pathLst>
              <a:path w="1000126" h="421482">
                <a:moveTo>
                  <a:pt x="121443" y="121444"/>
                </a:moveTo>
                <a:lnTo>
                  <a:pt x="121443" y="128588"/>
                </a:lnTo>
                <a:lnTo>
                  <a:pt x="107156" y="135732"/>
                </a:lnTo>
                <a:lnTo>
                  <a:pt x="100012" y="142875"/>
                </a:lnTo>
                <a:lnTo>
                  <a:pt x="92868" y="164307"/>
                </a:lnTo>
                <a:lnTo>
                  <a:pt x="78581" y="178594"/>
                </a:lnTo>
                <a:lnTo>
                  <a:pt x="64293" y="207169"/>
                </a:lnTo>
                <a:lnTo>
                  <a:pt x="50006" y="235744"/>
                </a:lnTo>
                <a:lnTo>
                  <a:pt x="35718" y="264319"/>
                </a:lnTo>
                <a:lnTo>
                  <a:pt x="21431" y="292894"/>
                </a:lnTo>
                <a:lnTo>
                  <a:pt x="14287" y="321469"/>
                </a:lnTo>
                <a:lnTo>
                  <a:pt x="7143" y="335756"/>
                </a:lnTo>
                <a:lnTo>
                  <a:pt x="0" y="350044"/>
                </a:lnTo>
                <a:lnTo>
                  <a:pt x="0" y="350044"/>
                </a:lnTo>
                <a:lnTo>
                  <a:pt x="0" y="350044"/>
                </a:lnTo>
                <a:lnTo>
                  <a:pt x="0" y="350044"/>
                </a:lnTo>
                <a:lnTo>
                  <a:pt x="7143" y="335756"/>
                </a:lnTo>
                <a:lnTo>
                  <a:pt x="21431" y="321469"/>
                </a:lnTo>
                <a:lnTo>
                  <a:pt x="35718" y="300038"/>
                </a:lnTo>
                <a:lnTo>
                  <a:pt x="57150" y="271463"/>
                </a:lnTo>
                <a:lnTo>
                  <a:pt x="71437" y="250032"/>
                </a:lnTo>
                <a:lnTo>
                  <a:pt x="92868" y="221457"/>
                </a:lnTo>
                <a:lnTo>
                  <a:pt x="121443" y="200025"/>
                </a:lnTo>
                <a:lnTo>
                  <a:pt x="135731" y="178594"/>
                </a:lnTo>
                <a:lnTo>
                  <a:pt x="157162" y="164307"/>
                </a:lnTo>
                <a:lnTo>
                  <a:pt x="164306" y="157163"/>
                </a:lnTo>
                <a:lnTo>
                  <a:pt x="178593" y="157163"/>
                </a:lnTo>
                <a:lnTo>
                  <a:pt x="185737" y="157163"/>
                </a:lnTo>
                <a:lnTo>
                  <a:pt x="192881" y="164307"/>
                </a:lnTo>
                <a:lnTo>
                  <a:pt x="192881" y="171450"/>
                </a:lnTo>
                <a:lnTo>
                  <a:pt x="185737" y="185738"/>
                </a:lnTo>
                <a:lnTo>
                  <a:pt x="178593" y="200025"/>
                </a:lnTo>
                <a:lnTo>
                  <a:pt x="171450" y="221457"/>
                </a:lnTo>
                <a:lnTo>
                  <a:pt x="164306" y="235744"/>
                </a:lnTo>
                <a:lnTo>
                  <a:pt x="157162" y="242888"/>
                </a:lnTo>
                <a:lnTo>
                  <a:pt x="157162" y="250032"/>
                </a:lnTo>
                <a:lnTo>
                  <a:pt x="157162" y="257175"/>
                </a:lnTo>
                <a:lnTo>
                  <a:pt x="157162" y="257175"/>
                </a:lnTo>
                <a:lnTo>
                  <a:pt x="164306" y="257175"/>
                </a:lnTo>
                <a:lnTo>
                  <a:pt x="171450" y="257175"/>
                </a:lnTo>
                <a:lnTo>
                  <a:pt x="185737" y="242888"/>
                </a:lnTo>
                <a:lnTo>
                  <a:pt x="200025" y="235744"/>
                </a:lnTo>
                <a:lnTo>
                  <a:pt x="214312" y="221457"/>
                </a:lnTo>
                <a:lnTo>
                  <a:pt x="228600" y="207169"/>
                </a:lnTo>
                <a:lnTo>
                  <a:pt x="250031" y="200025"/>
                </a:lnTo>
                <a:lnTo>
                  <a:pt x="264318" y="192882"/>
                </a:lnTo>
                <a:lnTo>
                  <a:pt x="278606" y="185738"/>
                </a:lnTo>
                <a:lnTo>
                  <a:pt x="285750" y="192882"/>
                </a:lnTo>
                <a:lnTo>
                  <a:pt x="292893" y="200025"/>
                </a:lnTo>
                <a:lnTo>
                  <a:pt x="300037" y="214313"/>
                </a:lnTo>
                <a:lnTo>
                  <a:pt x="300037" y="228600"/>
                </a:lnTo>
                <a:lnTo>
                  <a:pt x="292893" y="250032"/>
                </a:lnTo>
                <a:lnTo>
                  <a:pt x="292893" y="264319"/>
                </a:lnTo>
                <a:lnTo>
                  <a:pt x="285750" y="278606"/>
                </a:lnTo>
                <a:lnTo>
                  <a:pt x="285750" y="292894"/>
                </a:lnTo>
                <a:lnTo>
                  <a:pt x="285750" y="300038"/>
                </a:lnTo>
                <a:lnTo>
                  <a:pt x="285750" y="307181"/>
                </a:lnTo>
                <a:lnTo>
                  <a:pt x="300037" y="307181"/>
                </a:lnTo>
                <a:lnTo>
                  <a:pt x="307181" y="300038"/>
                </a:lnTo>
                <a:lnTo>
                  <a:pt x="328612" y="285750"/>
                </a:lnTo>
                <a:lnTo>
                  <a:pt x="342900" y="271463"/>
                </a:lnTo>
                <a:lnTo>
                  <a:pt x="364331" y="257175"/>
                </a:lnTo>
                <a:lnTo>
                  <a:pt x="385762" y="235744"/>
                </a:lnTo>
                <a:lnTo>
                  <a:pt x="407193" y="221457"/>
                </a:lnTo>
                <a:lnTo>
                  <a:pt x="421481" y="207169"/>
                </a:lnTo>
                <a:lnTo>
                  <a:pt x="435768" y="200025"/>
                </a:lnTo>
                <a:lnTo>
                  <a:pt x="450056" y="192882"/>
                </a:lnTo>
                <a:lnTo>
                  <a:pt x="457200" y="192882"/>
                </a:lnTo>
                <a:lnTo>
                  <a:pt x="464343" y="192882"/>
                </a:lnTo>
                <a:lnTo>
                  <a:pt x="471487" y="192882"/>
                </a:lnTo>
                <a:lnTo>
                  <a:pt x="471487" y="200025"/>
                </a:lnTo>
                <a:lnTo>
                  <a:pt x="471487" y="207169"/>
                </a:lnTo>
                <a:lnTo>
                  <a:pt x="464343" y="221457"/>
                </a:lnTo>
                <a:lnTo>
                  <a:pt x="457200" y="242888"/>
                </a:lnTo>
                <a:lnTo>
                  <a:pt x="450056" y="257175"/>
                </a:lnTo>
                <a:lnTo>
                  <a:pt x="442912" y="271463"/>
                </a:lnTo>
                <a:lnTo>
                  <a:pt x="442912" y="278606"/>
                </a:lnTo>
                <a:lnTo>
                  <a:pt x="442912" y="285750"/>
                </a:lnTo>
                <a:lnTo>
                  <a:pt x="450056" y="285750"/>
                </a:lnTo>
                <a:lnTo>
                  <a:pt x="450056" y="278606"/>
                </a:lnTo>
                <a:lnTo>
                  <a:pt x="464343" y="264319"/>
                </a:lnTo>
                <a:lnTo>
                  <a:pt x="485775" y="242888"/>
                </a:lnTo>
                <a:lnTo>
                  <a:pt x="500062" y="214313"/>
                </a:lnTo>
                <a:lnTo>
                  <a:pt x="521493" y="178594"/>
                </a:lnTo>
                <a:lnTo>
                  <a:pt x="550068" y="142875"/>
                </a:lnTo>
                <a:lnTo>
                  <a:pt x="578643" y="114300"/>
                </a:lnTo>
                <a:lnTo>
                  <a:pt x="600075" y="85725"/>
                </a:lnTo>
                <a:lnTo>
                  <a:pt x="628650" y="64294"/>
                </a:lnTo>
                <a:lnTo>
                  <a:pt x="642937" y="50007"/>
                </a:lnTo>
                <a:lnTo>
                  <a:pt x="650081" y="35719"/>
                </a:lnTo>
                <a:lnTo>
                  <a:pt x="657225" y="35719"/>
                </a:lnTo>
                <a:lnTo>
                  <a:pt x="650081" y="35719"/>
                </a:lnTo>
                <a:lnTo>
                  <a:pt x="642937" y="50007"/>
                </a:lnTo>
                <a:lnTo>
                  <a:pt x="635793" y="64294"/>
                </a:lnTo>
                <a:lnTo>
                  <a:pt x="614362" y="92869"/>
                </a:lnTo>
                <a:lnTo>
                  <a:pt x="592931" y="135732"/>
                </a:lnTo>
                <a:lnTo>
                  <a:pt x="557212" y="178594"/>
                </a:lnTo>
                <a:lnTo>
                  <a:pt x="528637" y="221457"/>
                </a:lnTo>
                <a:lnTo>
                  <a:pt x="500062" y="271463"/>
                </a:lnTo>
                <a:lnTo>
                  <a:pt x="478631" y="314325"/>
                </a:lnTo>
                <a:lnTo>
                  <a:pt x="457200" y="342900"/>
                </a:lnTo>
                <a:lnTo>
                  <a:pt x="442912" y="364331"/>
                </a:lnTo>
                <a:lnTo>
                  <a:pt x="435768" y="378619"/>
                </a:lnTo>
                <a:lnTo>
                  <a:pt x="435768" y="371475"/>
                </a:lnTo>
                <a:lnTo>
                  <a:pt x="450056" y="357188"/>
                </a:lnTo>
                <a:lnTo>
                  <a:pt x="464343" y="328613"/>
                </a:lnTo>
                <a:lnTo>
                  <a:pt x="492918" y="285750"/>
                </a:lnTo>
                <a:lnTo>
                  <a:pt x="528637" y="235744"/>
                </a:lnTo>
                <a:lnTo>
                  <a:pt x="578643" y="185738"/>
                </a:lnTo>
                <a:lnTo>
                  <a:pt x="621506" y="142875"/>
                </a:lnTo>
                <a:lnTo>
                  <a:pt x="664368" y="100013"/>
                </a:lnTo>
                <a:lnTo>
                  <a:pt x="707231" y="57150"/>
                </a:lnTo>
                <a:lnTo>
                  <a:pt x="742950" y="35719"/>
                </a:lnTo>
                <a:lnTo>
                  <a:pt x="771525" y="14288"/>
                </a:lnTo>
                <a:lnTo>
                  <a:pt x="792956" y="7144"/>
                </a:lnTo>
                <a:lnTo>
                  <a:pt x="807243" y="0"/>
                </a:lnTo>
                <a:lnTo>
                  <a:pt x="807243" y="0"/>
                </a:lnTo>
                <a:lnTo>
                  <a:pt x="807243" y="7144"/>
                </a:lnTo>
                <a:lnTo>
                  <a:pt x="800100" y="21432"/>
                </a:lnTo>
                <a:lnTo>
                  <a:pt x="785812" y="42863"/>
                </a:lnTo>
                <a:lnTo>
                  <a:pt x="771525" y="64294"/>
                </a:lnTo>
                <a:lnTo>
                  <a:pt x="742950" y="100013"/>
                </a:lnTo>
                <a:lnTo>
                  <a:pt x="721518" y="135732"/>
                </a:lnTo>
                <a:lnTo>
                  <a:pt x="692943" y="178594"/>
                </a:lnTo>
                <a:lnTo>
                  <a:pt x="671512" y="214313"/>
                </a:lnTo>
                <a:lnTo>
                  <a:pt x="650081" y="250032"/>
                </a:lnTo>
                <a:lnTo>
                  <a:pt x="642937" y="278606"/>
                </a:lnTo>
                <a:lnTo>
                  <a:pt x="635793" y="300038"/>
                </a:lnTo>
                <a:lnTo>
                  <a:pt x="635793" y="307181"/>
                </a:lnTo>
                <a:lnTo>
                  <a:pt x="642937" y="300038"/>
                </a:lnTo>
                <a:lnTo>
                  <a:pt x="657225" y="285750"/>
                </a:lnTo>
                <a:lnTo>
                  <a:pt x="678656" y="257175"/>
                </a:lnTo>
                <a:lnTo>
                  <a:pt x="707231" y="221457"/>
                </a:lnTo>
                <a:lnTo>
                  <a:pt x="742950" y="185738"/>
                </a:lnTo>
                <a:lnTo>
                  <a:pt x="785812" y="142875"/>
                </a:lnTo>
                <a:lnTo>
                  <a:pt x="828675" y="107157"/>
                </a:lnTo>
                <a:lnTo>
                  <a:pt x="871537" y="71438"/>
                </a:lnTo>
                <a:lnTo>
                  <a:pt x="900112" y="50007"/>
                </a:lnTo>
                <a:lnTo>
                  <a:pt x="921543" y="35719"/>
                </a:lnTo>
                <a:lnTo>
                  <a:pt x="935831" y="21432"/>
                </a:lnTo>
                <a:lnTo>
                  <a:pt x="942975" y="21432"/>
                </a:lnTo>
                <a:lnTo>
                  <a:pt x="942975" y="21432"/>
                </a:lnTo>
                <a:lnTo>
                  <a:pt x="942975" y="28575"/>
                </a:lnTo>
                <a:lnTo>
                  <a:pt x="928687" y="42863"/>
                </a:lnTo>
                <a:lnTo>
                  <a:pt x="914400" y="71438"/>
                </a:lnTo>
                <a:lnTo>
                  <a:pt x="885825" y="100013"/>
                </a:lnTo>
                <a:lnTo>
                  <a:pt x="857250" y="142875"/>
                </a:lnTo>
                <a:lnTo>
                  <a:pt x="821531" y="185738"/>
                </a:lnTo>
                <a:lnTo>
                  <a:pt x="785812" y="235744"/>
                </a:lnTo>
                <a:lnTo>
                  <a:pt x="757237" y="271463"/>
                </a:lnTo>
                <a:lnTo>
                  <a:pt x="728662" y="307181"/>
                </a:lnTo>
                <a:lnTo>
                  <a:pt x="707231" y="335756"/>
                </a:lnTo>
                <a:lnTo>
                  <a:pt x="700087" y="350044"/>
                </a:lnTo>
                <a:lnTo>
                  <a:pt x="692943" y="357188"/>
                </a:lnTo>
                <a:lnTo>
                  <a:pt x="700087" y="342900"/>
                </a:lnTo>
                <a:lnTo>
                  <a:pt x="714375" y="321469"/>
                </a:lnTo>
                <a:lnTo>
                  <a:pt x="735806" y="285750"/>
                </a:lnTo>
                <a:lnTo>
                  <a:pt x="771525" y="242888"/>
                </a:lnTo>
                <a:lnTo>
                  <a:pt x="807243" y="200025"/>
                </a:lnTo>
                <a:lnTo>
                  <a:pt x="842962" y="157163"/>
                </a:lnTo>
                <a:lnTo>
                  <a:pt x="885825" y="114300"/>
                </a:lnTo>
                <a:lnTo>
                  <a:pt x="921543" y="78582"/>
                </a:lnTo>
                <a:lnTo>
                  <a:pt x="957262" y="57150"/>
                </a:lnTo>
                <a:lnTo>
                  <a:pt x="978693" y="42863"/>
                </a:lnTo>
                <a:lnTo>
                  <a:pt x="992981" y="35719"/>
                </a:lnTo>
                <a:lnTo>
                  <a:pt x="1000125" y="35719"/>
                </a:lnTo>
                <a:lnTo>
                  <a:pt x="1000125" y="42863"/>
                </a:lnTo>
                <a:lnTo>
                  <a:pt x="992981" y="64294"/>
                </a:lnTo>
                <a:lnTo>
                  <a:pt x="978693" y="92869"/>
                </a:lnTo>
                <a:lnTo>
                  <a:pt x="957262" y="128588"/>
                </a:lnTo>
                <a:lnTo>
                  <a:pt x="935831" y="171450"/>
                </a:lnTo>
                <a:lnTo>
                  <a:pt x="914400" y="221457"/>
                </a:lnTo>
                <a:lnTo>
                  <a:pt x="885825" y="264319"/>
                </a:lnTo>
                <a:lnTo>
                  <a:pt x="864393" y="314325"/>
                </a:lnTo>
                <a:lnTo>
                  <a:pt x="850106" y="357188"/>
                </a:lnTo>
                <a:lnTo>
                  <a:pt x="842962" y="392906"/>
                </a:lnTo>
                <a:lnTo>
                  <a:pt x="828675" y="414338"/>
                </a:lnTo>
                <a:lnTo>
                  <a:pt x="835818" y="421481"/>
                </a:lnTo>
                <a:lnTo>
                  <a:pt x="842962" y="421481"/>
                </a:lnTo>
                <a:lnTo>
                  <a:pt x="864393" y="400050"/>
                </a:lnTo>
                <a:lnTo>
                  <a:pt x="878681" y="378619"/>
                </a:lnTo>
                <a:lnTo>
                  <a:pt x="892968" y="364331"/>
                </a:lnTo>
                <a:lnTo>
                  <a:pt x="892968" y="3643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7986713" y="4757738"/>
            <a:ext cx="128589" cy="185738"/>
          </a:xfrm>
          <a:custGeom>
            <a:avLst/>
            <a:gdLst/>
            <a:ahLst/>
            <a:cxnLst/>
            <a:rect l="0" t="0" r="0" b="0"/>
            <a:pathLst>
              <a:path w="128589" h="185738">
                <a:moveTo>
                  <a:pt x="128588" y="0"/>
                </a:moveTo>
                <a:lnTo>
                  <a:pt x="128588" y="0"/>
                </a:lnTo>
                <a:lnTo>
                  <a:pt x="121444" y="7144"/>
                </a:lnTo>
                <a:lnTo>
                  <a:pt x="121444" y="7144"/>
                </a:lnTo>
                <a:lnTo>
                  <a:pt x="114300" y="14287"/>
                </a:lnTo>
                <a:lnTo>
                  <a:pt x="100013" y="28575"/>
                </a:lnTo>
                <a:lnTo>
                  <a:pt x="85725" y="50006"/>
                </a:lnTo>
                <a:lnTo>
                  <a:pt x="71438" y="71437"/>
                </a:lnTo>
                <a:lnTo>
                  <a:pt x="50007" y="100012"/>
                </a:lnTo>
                <a:lnTo>
                  <a:pt x="35719" y="121443"/>
                </a:lnTo>
                <a:lnTo>
                  <a:pt x="14288" y="142875"/>
                </a:lnTo>
                <a:lnTo>
                  <a:pt x="7144" y="164306"/>
                </a:lnTo>
                <a:lnTo>
                  <a:pt x="0" y="178593"/>
                </a:lnTo>
                <a:lnTo>
                  <a:pt x="0" y="185737"/>
                </a:lnTo>
                <a:lnTo>
                  <a:pt x="0" y="185737"/>
                </a:lnTo>
                <a:lnTo>
                  <a:pt x="7144" y="185737"/>
                </a:lnTo>
                <a:lnTo>
                  <a:pt x="14288" y="178593"/>
                </a:lnTo>
                <a:lnTo>
                  <a:pt x="14288" y="1785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400801" y="2828925"/>
            <a:ext cx="2135982" cy="2235995"/>
          </a:xfrm>
          <a:custGeom>
            <a:avLst/>
            <a:gdLst/>
            <a:ahLst/>
            <a:cxnLst/>
            <a:rect l="0" t="0" r="0" b="0"/>
            <a:pathLst>
              <a:path w="2135982" h="2235995">
                <a:moveTo>
                  <a:pt x="1564481" y="2193131"/>
                </a:moveTo>
                <a:lnTo>
                  <a:pt x="1564481" y="2193131"/>
                </a:lnTo>
                <a:lnTo>
                  <a:pt x="1557337" y="2193131"/>
                </a:lnTo>
                <a:lnTo>
                  <a:pt x="1557337" y="2193131"/>
                </a:lnTo>
                <a:lnTo>
                  <a:pt x="1550194" y="2200275"/>
                </a:lnTo>
                <a:lnTo>
                  <a:pt x="1550194" y="2200275"/>
                </a:lnTo>
                <a:lnTo>
                  <a:pt x="1543050" y="2207419"/>
                </a:lnTo>
                <a:lnTo>
                  <a:pt x="1543050" y="2214563"/>
                </a:lnTo>
                <a:lnTo>
                  <a:pt x="1543050" y="2221706"/>
                </a:lnTo>
                <a:lnTo>
                  <a:pt x="1535906" y="2228850"/>
                </a:lnTo>
                <a:lnTo>
                  <a:pt x="1535906" y="2228850"/>
                </a:lnTo>
                <a:lnTo>
                  <a:pt x="1535906" y="2235994"/>
                </a:lnTo>
                <a:lnTo>
                  <a:pt x="1535906" y="2235994"/>
                </a:lnTo>
                <a:lnTo>
                  <a:pt x="1543050" y="2235994"/>
                </a:lnTo>
                <a:lnTo>
                  <a:pt x="1550194" y="2228850"/>
                </a:lnTo>
                <a:lnTo>
                  <a:pt x="1557337" y="2228850"/>
                </a:lnTo>
                <a:lnTo>
                  <a:pt x="1564481" y="2221706"/>
                </a:lnTo>
                <a:lnTo>
                  <a:pt x="1571625" y="2214563"/>
                </a:lnTo>
                <a:lnTo>
                  <a:pt x="1578769" y="2207419"/>
                </a:lnTo>
                <a:lnTo>
                  <a:pt x="1585912" y="2200275"/>
                </a:lnTo>
                <a:lnTo>
                  <a:pt x="1593056" y="2200275"/>
                </a:lnTo>
                <a:lnTo>
                  <a:pt x="1600200" y="2193131"/>
                </a:lnTo>
                <a:lnTo>
                  <a:pt x="1607344" y="2185988"/>
                </a:lnTo>
                <a:lnTo>
                  <a:pt x="1614487" y="2171700"/>
                </a:lnTo>
                <a:lnTo>
                  <a:pt x="1621631" y="2164556"/>
                </a:lnTo>
                <a:lnTo>
                  <a:pt x="1635919" y="2157413"/>
                </a:lnTo>
                <a:lnTo>
                  <a:pt x="1643062" y="2143125"/>
                </a:lnTo>
                <a:lnTo>
                  <a:pt x="1650206" y="2135981"/>
                </a:lnTo>
                <a:lnTo>
                  <a:pt x="1664494" y="2121694"/>
                </a:lnTo>
                <a:lnTo>
                  <a:pt x="1671637" y="2107406"/>
                </a:lnTo>
                <a:lnTo>
                  <a:pt x="1678781" y="2093119"/>
                </a:lnTo>
                <a:lnTo>
                  <a:pt x="1685925" y="2078831"/>
                </a:lnTo>
                <a:lnTo>
                  <a:pt x="1693069" y="2064544"/>
                </a:lnTo>
                <a:lnTo>
                  <a:pt x="1700212" y="2050256"/>
                </a:lnTo>
                <a:lnTo>
                  <a:pt x="1700212" y="2028825"/>
                </a:lnTo>
                <a:lnTo>
                  <a:pt x="1700212" y="2014538"/>
                </a:lnTo>
                <a:lnTo>
                  <a:pt x="1700212" y="2000250"/>
                </a:lnTo>
                <a:lnTo>
                  <a:pt x="1700212" y="1993107"/>
                </a:lnTo>
                <a:lnTo>
                  <a:pt x="1700212" y="1978819"/>
                </a:lnTo>
                <a:lnTo>
                  <a:pt x="1693069" y="1971675"/>
                </a:lnTo>
                <a:lnTo>
                  <a:pt x="1693069" y="1964532"/>
                </a:lnTo>
                <a:lnTo>
                  <a:pt x="1685925" y="1957388"/>
                </a:lnTo>
                <a:lnTo>
                  <a:pt x="1671637" y="1950244"/>
                </a:lnTo>
                <a:lnTo>
                  <a:pt x="1671637" y="1943100"/>
                </a:lnTo>
                <a:lnTo>
                  <a:pt x="1664494" y="1935957"/>
                </a:lnTo>
                <a:lnTo>
                  <a:pt x="1657350" y="1935957"/>
                </a:lnTo>
                <a:lnTo>
                  <a:pt x="1650206" y="1928813"/>
                </a:lnTo>
                <a:lnTo>
                  <a:pt x="1650206" y="1928813"/>
                </a:lnTo>
                <a:lnTo>
                  <a:pt x="1643062" y="1921669"/>
                </a:lnTo>
                <a:lnTo>
                  <a:pt x="1643062" y="1921669"/>
                </a:lnTo>
                <a:lnTo>
                  <a:pt x="1643062" y="1921669"/>
                </a:lnTo>
                <a:lnTo>
                  <a:pt x="1650206" y="1921669"/>
                </a:lnTo>
                <a:lnTo>
                  <a:pt x="1650206" y="1921669"/>
                </a:lnTo>
                <a:lnTo>
                  <a:pt x="1657350" y="1921669"/>
                </a:lnTo>
                <a:lnTo>
                  <a:pt x="1664494" y="1914525"/>
                </a:lnTo>
                <a:lnTo>
                  <a:pt x="1678781" y="1914525"/>
                </a:lnTo>
                <a:lnTo>
                  <a:pt x="1685925" y="1914525"/>
                </a:lnTo>
                <a:lnTo>
                  <a:pt x="1707356" y="1907382"/>
                </a:lnTo>
                <a:lnTo>
                  <a:pt x="1721644" y="1900238"/>
                </a:lnTo>
                <a:lnTo>
                  <a:pt x="1735931" y="1893094"/>
                </a:lnTo>
                <a:lnTo>
                  <a:pt x="1757362" y="1885950"/>
                </a:lnTo>
                <a:lnTo>
                  <a:pt x="1771650" y="1871663"/>
                </a:lnTo>
                <a:lnTo>
                  <a:pt x="1793081" y="1857375"/>
                </a:lnTo>
                <a:lnTo>
                  <a:pt x="1807369" y="1843088"/>
                </a:lnTo>
                <a:lnTo>
                  <a:pt x="1821656" y="1828800"/>
                </a:lnTo>
                <a:lnTo>
                  <a:pt x="1835944" y="1814513"/>
                </a:lnTo>
                <a:lnTo>
                  <a:pt x="1850231" y="1800225"/>
                </a:lnTo>
                <a:lnTo>
                  <a:pt x="1857375" y="1793082"/>
                </a:lnTo>
                <a:lnTo>
                  <a:pt x="1871662" y="1778794"/>
                </a:lnTo>
                <a:lnTo>
                  <a:pt x="1878806" y="1771650"/>
                </a:lnTo>
                <a:lnTo>
                  <a:pt x="1878806" y="1757363"/>
                </a:lnTo>
                <a:lnTo>
                  <a:pt x="1871662" y="1750219"/>
                </a:lnTo>
                <a:lnTo>
                  <a:pt x="1871662" y="1735932"/>
                </a:lnTo>
                <a:lnTo>
                  <a:pt x="1857375" y="1728788"/>
                </a:lnTo>
                <a:lnTo>
                  <a:pt x="1850231" y="1721644"/>
                </a:lnTo>
                <a:lnTo>
                  <a:pt x="1843087" y="1714500"/>
                </a:lnTo>
                <a:lnTo>
                  <a:pt x="1828800" y="1707357"/>
                </a:lnTo>
                <a:lnTo>
                  <a:pt x="1814512" y="1700213"/>
                </a:lnTo>
                <a:lnTo>
                  <a:pt x="1800225" y="1693069"/>
                </a:lnTo>
                <a:lnTo>
                  <a:pt x="1778794" y="1685925"/>
                </a:lnTo>
                <a:lnTo>
                  <a:pt x="1764506" y="1678782"/>
                </a:lnTo>
                <a:lnTo>
                  <a:pt x="1743075" y="1671638"/>
                </a:lnTo>
                <a:lnTo>
                  <a:pt x="1721644" y="1671638"/>
                </a:lnTo>
                <a:lnTo>
                  <a:pt x="1707356" y="1671638"/>
                </a:lnTo>
                <a:lnTo>
                  <a:pt x="1685925" y="1664494"/>
                </a:lnTo>
                <a:lnTo>
                  <a:pt x="1664494" y="1664494"/>
                </a:lnTo>
                <a:lnTo>
                  <a:pt x="1643062" y="1664494"/>
                </a:lnTo>
                <a:lnTo>
                  <a:pt x="1628775" y="1664494"/>
                </a:lnTo>
                <a:lnTo>
                  <a:pt x="1607344" y="1664494"/>
                </a:lnTo>
                <a:lnTo>
                  <a:pt x="1593056" y="1664494"/>
                </a:lnTo>
                <a:lnTo>
                  <a:pt x="1571625" y="1664494"/>
                </a:lnTo>
                <a:lnTo>
                  <a:pt x="1557337" y="1664494"/>
                </a:lnTo>
                <a:lnTo>
                  <a:pt x="1535906" y="1657350"/>
                </a:lnTo>
                <a:lnTo>
                  <a:pt x="1521619" y="1657350"/>
                </a:lnTo>
                <a:lnTo>
                  <a:pt x="1507331" y="1657350"/>
                </a:lnTo>
                <a:lnTo>
                  <a:pt x="1493044" y="1657350"/>
                </a:lnTo>
                <a:lnTo>
                  <a:pt x="1478756" y="1657350"/>
                </a:lnTo>
                <a:lnTo>
                  <a:pt x="1464469" y="1657350"/>
                </a:lnTo>
                <a:lnTo>
                  <a:pt x="1457325" y="1664494"/>
                </a:lnTo>
                <a:lnTo>
                  <a:pt x="1435894" y="1664494"/>
                </a:lnTo>
                <a:lnTo>
                  <a:pt x="1421606" y="1671638"/>
                </a:lnTo>
                <a:lnTo>
                  <a:pt x="1407319" y="1678782"/>
                </a:lnTo>
                <a:lnTo>
                  <a:pt x="1385887" y="1678782"/>
                </a:lnTo>
                <a:lnTo>
                  <a:pt x="1371600" y="1685925"/>
                </a:lnTo>
                <a:lnTo>
                  <a:pt x="1357312" y="1693069"/>
                </a:lnTo>
                <a:lnTo>
                  <a:pt x="1335881" y="1700213"/>
                </a:lnTo>
                <a:lnTo>
                  <a:pt x="1321594" y="1707357"/>
                </a:lnTo>
                <a:lnTo>
                  <a:pt x="1307306" y="1714500"/>
                </a:lnTo>
                <a:lnTo>
                  <a:pt x="1293019" y="1714500"/>
                </a:lnTo>
                <a:lnTo>
                  <a:pt x="1278731" y="1714500"/>
                </a:lnTo>
                <a:lnTo>
                  <a:pt x="1264444" y="1714500"/>
                </a:lnTo>
                <a:lnTo>
                  <a:pt x="1250156" y="1714500"/>
                </a:lnTo>
                <a:lnTo>
                  <a:pt x="1235869" y="1714500"/>
                </a:lnTo>
                <a:lnTo>
                  <a:pt x="1228725" y="1707357"/>
                </a:lnTo>
                <a:lnTo>
                  <a:pt x="1221581" y="1700213"/>
                </a:lnTo>
                <a:lnTo>
                  <a:pt x="1207294" y="1693069"/>
                </a:lnTo>
                <a:lnTo>
                  <a:pt x="1200150" y="1685925"/>
                </a:lnTo>
                <a:lnTo>
                  <a:pt x="1185862" y="1671638"/>
                </a:lnTo>
                <a:lnTo>
                  <a:pt x="1178719" y="1664494"/>
                </a:lnTo>
                <a:lnTo>
                  <a:pt x="1171575" y="1650207"/>
                </a:lnTo>
                <a:lnTo>
                  <a:pt x="1164431" y="1635919"/>
                </a:lnTo>
                <a:lnTo>
                  <a:pt x="1157287" y="1621632"/>
                </a:lnTo>
                <a:lnTo>
                  <a:pt x="1157287" y="1600200"/>
                </a:lnTo>
                <a:lnTo>
                  <a:pt x="1150144" y="1585913"/>
                </a:lnTo>
                <a:lnTo>
                  <a:pt x="1150144" y="1564482"/>
                </a:lnTo>
                <a:lnTo>
                  <a:pt x="1150144" y="1543050"/>
                </a:lnTo>
                <a:lnTo>
                  <a:pt x="1150144" y="1521619"/>
                </a:lnTo>
                <a:lnTo>
                  <a:pt x="1150144" y="1507332"/>
                </a:lnTo>
                <a:lnTo>
                  <a:pt x="1150144" y="1485900"/>
                </a:lnTo>
                <a:lnTo>
                  <a:pt x="1150144" y="1464469"/>
                </a:lnTo>
                <a:lnTo>
                  <a:pt x="1150144" y="1450182"/>
                </a:lnTo>
                <a:lnTo>
                  <a:pt x="1157287" y="1428750"/>
                </a:lnTo>
                <a:lnTo>
                  <a:pt x="1157287" y="1407319"/>
                </a:lnTo>
                <a:lnTo>
                  <a:pt x="1164431" y="1393032"/>
                </a:lnTo>
                <a:lnTo>
                  <a:pt x="1164431" y="1378744"/>
                </a:lnTo>
                <a:lnTo>
                  <a:pt x="1164431" y="1364457"/>
                </a:lnTo>
                <a:lnTo>
                  <a:pt x="1164431" y="1350169"/>
                </a:lnTo>
                <a:lnTo>
                  <a:pt x="1157287" y="1343025"/>
                </a:lnTo>
                <a:lnTo>
                  <a:pt x="1157287" y="1328738"/>
                </a:lnTo>
                <a:lnTo>
                  <a:pt x="1150144" y="1321594"/>
                </a:lnTo>
                <a:lnTo>
                  <a:pt x="1143000" y="1307306"/>
                </a:lnTo>
                <a:lnTo>
                  <a:pt x="1135856" y="1300163"/>
                </a:lnTo>
                <a:lnTo>
                  <a:pt x="1135856" y="1293019"/>
                </a:lnTo>
                <a:lnTo>
                  <a:pt x="1135856" y="1285875"/>
                </a:lnTo>
                <a:lnTo>
                  <a:pt x="1128712" y="1278731"/>
                </a:lnTo>
                <a:lnTo>
                  <a:pt x="1128712" y="1271588"/>
                </a:lnTo>
                <a:lnTo>
                  <a:pt x="1128712" y="1264444"/>
                </a:lnTo>
                <a:lnTo>
                  <a:pt x="1128712" y="1257300"/>
                </a:lnTo>
                <a:lnTo>
                  <a:pt x="1128712" y="1250156"/>
                </a:lnTo>
                <a:lnTo>
                  <a:pt x="1135856" y="1243013"/>
                </a:lnTo>
                <a:lnTo>
                  <a:pt x="1143000" y="1228725"/>
                </a:lnTo>
                <a:lnTo>
                  <a:pt x="1150144" y="1221581"/>
                </a:lnTo>
                <a:lnTo>
                  <a:pt x="1164431" y="1207294"/>
                </a:lnTo>
                <a:lnTo>
                  <a:pt x="1178719" y="1200150"/>
                </a:lnTo>
                <a:lnTo>
                  <a:pt x="1193006" y="1185863"/>
                </a:lnTo>
                <a:lnTo>
                  <a:pt x="1207294" y="1178719"/>
                </a:lnTo>
                <a:lnTo>
                  <a:pt x="1214437" y="1164431"/>
                </a:lnTo>
                <a:lnTo>
                  <a:pt x="1228725" y="1157288"/>
                </a:lnTo>
                <a:lnTo>
                  <a:pt x="1243012" y="1150144"/>
                </a:lnTo>
                <a:lnTo>
                  <a:pt x="1264444" y="1143000"/>
                </a:lnTo>
                <a:lnTo>
                  <a:pt x="1278731" y="1143000"/>
                </a:lnTo>
                <a:lnTo>
                  <a:pt x="1293019" y="1135856"/>
                </a:lnTo>
                <a:lnTo>
                  <a:pt x="1314450" y="1135856"/>
                </a:lnTo>
                <a:lnTo>
                  <a:pt x="1328737" y="1128713"/>
                </a:lnTo>
                <a:lnTo>
                  <a:pt x="1343025" y="1128713"/>
                </a:lnTo>
                <a:lnTo>
                  <a:pt x="1357312" y="1128713"/>
                </a:lnTo>
                <a:lnTo>
                  <a:pt x="1371600" y="1128713"/>
                </a:lnTo>
                <a:lnTo>
                  <a:pt x="1393031" y="1128713"/>
                </a:lnTo>
                <a:lnTo>
                  <a:pt x="1407319" y="1128713"/>
                </a:lnTo>
                <a:lnTo>
                  <a:pt x="1421606" y="1135856"/>
                </a:lnTo>
                <a:lnTo>
                  <a:pt x="1428750" y="1135856"/>
                </a:lnTo>
                <a:lnTo>
                  <a:pt x="1450181" y="1135856"/>
                </a:lnTo>
                <a:lnTo>
                  <a:pt x="1464469" y="1143000"/>
                </a:lnTo>
                <a:lnTo>
                  <a:pt x="1478756" y="1143000"/>
                </a:lnTo>
                <a:lnTo>
                  <a:pt x="1493044" y="1150144"/>
                </a:lnTo>
                <a:lnTo>
                  <a:pt x="1507331" y="1150144"/>
                </a:lnTo>
                <a:lnTo>
                  <a:pt x="1521619" y="1157288"/>
                </a:lnTo>
                <a:lnTo>
                  <a:pt x="1535906" y="1157288"/>
                </a:lnTo>
                <a:lnTo>
                  <a:pt x="1550194" y="1164431"/>
                </a:lnTo>
                <a:lnTo>
                  <a:pt x="1564481" y="1164431"/>
                </a:lnTo>
                <a:lnTo>
                  <a:pt x="1571625" y="1171575"/>
                </a:lnTo>
                <a:lnTo>
                  <a:pt x="1585912" y="1171575"/>
                </a:lnTo>
                <a:lnTo>
                  <a:pt x="1600200" y="1178719"/>
                </a:lnTo>
                <a:lnTo>
                  <a:pt x="1614487" y="1178719"/>
                </a:lnTo>
                <a:lnTo>
                  <a:pt x="1628775" y="1185863"/>
                </a:lnTo>
                <a:lnTo>
                  <a:pt x="1635919" y="1185863"/>
                </a:lnTo>
                <a:lnTo>
                  <a:pt x="1650206" y="1193006"/>
                </a:lnTo>
                <a:lnTo>
                  <a:pt x="1657350" y="1200150"/>
                </a:lnTo>
                <a:lnTo>
                  <a:pt x="1671637" y="1207294"/>
                </a:lnTo>
                <a:lnTo>
                  <a:pt x="1671637" y="1221581"/>
                </a:lnTo>
                <a:lnTo>
                  <a:pt x="1678781" y="1228725"/>
                </a:lnTo>
                <a:lnTo>
                  <a:pt x="1685925" y="1243013"/>
                </a:lnTo>
                <a:lnTo>
                  <a:pt x="1685925" y="1250156"/>
                </a:lnTo>
                <a:lnTo>
                  <a:pt x="1685925" y="1264444"/>
                </a:lnTo>
                <a:lnTo>
                  <a:pt x="1685925" y="1271588"/>
                </a:lnTo>
                <a:lnTo>
                  <a:pt x="1685925" y="1285875"/>
                </a:lnTo>
                <a:lnTo>
                  <a:pt x="1685925" y="1293019"/>
                </a:lnTo>
                <a:lnTo>
                  <a:pt x="1678781" y="1300163"/>
                </a:lnTo>
                <a:lnTo>
                  <a:pt x="1678781" y="1307306"/>
                </a:lnTo>
                <a:lnTo>
                  <a:pt x="1678781" y="1321594"/>
                </a:lnTo>
                <a:lnTo>
                  <a:pt x="1678781" y="1328738"/>
                </a:lnTo>
                <a:lnTo>
                  <a:pt x="1678781" y="1335882"/>
                </a:lnTo>
                <a:lnTo>
                  <a:pt x="1678781" y="1343025"/>
                </a:lnTo>
                <a:lnTo>
                  <a:pt x="1678781" y="1350169"/>
                </a:lnTo>
                <a:lnTo>
                  <a:pt x="1678781" y="1350169"/>
                </a:lnTo>
                <a:lnTo>
                  <a:pt x="1685925" y="1357313"/>
                </a:lnTo>
                <a:lnTo>
                  <a:pt x="1685925" y="1357313"/>
                </a:lnTo>
                <a:lnTo>
                  <a:pt x="1693069" y="1364457"/>
                </a:lnTo>
                <a:lnTo>
                  <a:pt x="1700212" y="1364457"/>
                </a:lnTo>
                <a:lnTo>
                  <a:pt x="1707356" y="1364457"/>
                </a:lnTo>
                <a:lnTo>
                  <a:pt x="1707356" y="1364457"/>
                </a:lnTo>
                <a:lnTo>
                  <a:pt x="1714500" y="1371600"/>
                </a:lnTo>
                <a:lnTo>
                  <a:pt x="1721644" y="1371600"/>
                </a:lnTo>
                <a:lnTo>
                  <a:pt x="1728787" y="1371600"/>
                </a:lnTo>
                <a:lnTo>
                  <a:pt x="1735931" y="1371600"/>
                </a:lnTo>
                <a:lnTo>
                  <a:pt x="1743075" y="1371600"/>
                </a:lnTo>
                <a:lnTo>
                  <a:pt x="1757362" y="1378744"/>
                </a:lnTo>
                <a:lnTo>
                  <a:pt x="1764506" y="1378744"/>
                </a:lnTo>
                <a:lnTo>
                  <a:pt x="1771650" y="1378744"/>
                </a:lnTo>
                <a:lnTo>
                  <a:pt x="1778794" y="1378744"/>
                </a:lnTo>
                <a:lnTo>
                  <a:pt x="1785937" y="1378744"/>
                </a:lnTo>
                <a:lnTo>
                  <a:pt x="1793081" y="1378744"/>
                </a:lnTo>
                <a:lnTo>
                  <a:pt x="1800225" y="1378744"/>
                </a:lnTo>
                <a:lnTo>
                  <a:pt x="1807369" y="1385888"/>
                </a:lnTo>
                <a:lnTo>
                  <a:pt x="1814512" y="1393032"/>
                </a:lnTo>
                <a:lnTo>
                  <a:pt x="1821656" y="1393032"/>
                </a:lnTo>
                <a:lnTo>
                  <a:pt x="1828800" y="1400175"/>
                </a:lnTo>
                <a:lnTo>
                  <a:pt x="1835944" y="1400175"/>
                </a:lnTo>
                <a:lnTo>
                  <a:pt x="1843087" y="1407319"/>
                </a:lnTo>
                <a:lnTo>
                  <a:pt x="1850231" y="1407319"/>
                </a:lnTo>
                <a:lnTo>
                  <a:pt x="1857375" y="1414463"/>
                </a:lnTo>
                <a:lnTo>
                  <a:pt x="1857375" y="1414463"/>
                </a:lnTo>
                <a:lnTo>
                  <a:pt x="1864519" y="1414463"/>
                </a:lnTo>
                <a:lnTo>
                  <a:pt x="1871662" y="1421607"/>
                </a:lnTo>
                <a:lnTo>
                  <a:pt x="1878806" y="1421607"/>
                </a:lnTo>
                <a:lnTo>
                  <a:pt x="1885950" y="1421607"/>
                </a:lnTo>
                <a:lnTo>
                  <a:pt x="1893094" y="1421607"/>
                </a:lnTo>
                <a:lnTo>
                  <a:pt x="1907381" y="1421607"/>
                </a:lnTo>
                <a:lnTo>
                  <a:pt x="1914525" y="1421607"/>
                </a:lnTo>
                <a:lnTo>
                  <a:pt x="1928812" y="1414463"/>
                </a:lnTo>
                <a:lnTo>
                  <a:pt x="1935956" y="1414463"/>
                </a:lnTo>
                <a:lnTo>
                  <a:pt x="1950244" y="1407319"/>
                </a:lnTo>
                <a:lnTo>
                  <a:pt x="1957387" y="1407319"/>
                </a:lnTo>
                <a:lnTo>
                  <a:pt x="1971675" y="1400175"/>
                </a:lnTo>
                <a:lnTo>
                  <a:pt x="1985962" y="1400175"/>
                </a:lnTo>
                <a:lnTo>
                  <a:pt x="1993106" y="1400175"/>
                </a:lnTo>
                <a:lnTo>
                  <a:pt x="2007394" y="1400175"/>
                </a:lnTo>
                <a:lnTo>
                  <a:pt x="2014537" y="1400175"/>
                </a:lnTo>
                <a:lnTo>
                  <a:pt x="2021681" y="1400175"/>
                </a:lnTo>
                <a:lnTo>
                  <a:pt x="2028825" y="1400175"/>
                </a:lnTo>
                <a:lnTo>
                  <a:pt x="2035969" y="1400175"/>
                </a:lnTo>
                <a:lnTo>
                  <a:pt x="2043112" y="1400175"/>
                </a:lnTo>
                <a:lnTo>
                  <a:pt x="2043112" y="1400175"/>
                </a:lnTo>
                <a:lnTo>
                  <a:pt x="2050256" y="1400175"/>
                </a:lnTo>
                <a:lnTo>
                  <a:pt x="2057400" y="1400175"/>
                </a:lnTo>
                <a:lnTo>
                  <a:pt x="2064544" y="1393032"/>
                </a:lnTo>
                <a:lnTo>
                  <a:pt x="2071687" y="1393032"/>
                </a:lnTo>
                <a:lnTo>
                  <a:pt x="2078831" y="1393032"/>
                </a:lnTo>
                <a:lnTo>
                  <a:pt x="2085975" y="1385888"/>
                </a:lnTo>
                <a:lnTo>
                  <a:pt x="2100262" y="1385888"/>
                </a:lnTo>
                <a:lnTo>
                  <a:pt x="2100262" y="1378744"/>
                </a:lnTo>
                <a:lnTo>
                  <a:pt x="2107406" y="1371600"/>
                </a:lnTo>
                <a:lnTo>
                  <a:pt x="2114550" y="1371600"/>
                </a:lnTo>
                <a:lnTo>
                  <a:pt x="2121694" y="1364457"/>
                </a:lnTo>
                <a:lnTo>
                  <a:pt x="2128837" y="1357313"/>
                </a:lnTo>
                <a:lnTo>
                  <a:pt x="2135981" y="1350169"/>
                </a:lnTo>
                <a:lnTo>
                  <a:pt x="2135981" y="1343025"/>
                </a:lnTo>
                <a:lnTo>
                  <a:pt x="2135981" y="1335882"/>
                </a:lnTo>
                <a:lnTo>
                  <a:pt x="2135981" y="1328738"/>
                </a:lnTo>
                <a:lnTo>
                  <a:pt x="2135981" y="1321594"/>
                </a:lnTo>
                <a:lnTo>
                  <a:pt x="2135981" y="1314450"/>
                </a:lnTo>
                <a:lnTo>
                  <a:pt x="2128837" y="1300163"/>
                </a:lnTo>
                <a:lnTo>
                  <a:pt x="2121694" y="1293019"/>
                </a:lnTo>
                <a:lnTo>
                  <a:pt x="2114550" y="1278731"/>
                </a:lnTo>
                <a:lnTo>
                  <a:pt x="2107406" y="1264444"/>
                </a:lnTo>
                <a:lnTo>
                  <a:pt x="2100262" y="1257300"/>
                </a:lnTo>
                <a:lnTo>
                  <a:pt x="2100262" y="1243013"/>
                </a:lnTo>
                <a:lnTo>
                  <a:pt x="2085975" y="1228725"/>
                </a:lnTo>
                <a:lnTo>
                  <a:pt x="2078831" y="1214438"/>
                </a:lnTo>
                <a:lnTo>
                  <a:pt x="2064544" y="1200150"/>
                </a:lnTo>
                <a:lnTo>
                  <a:pt x="2057400" y="1178719"/>
                </a:lnTo>
                <a:lnTo>
                  <a:pt x="2050256" y="1164431"/>
                </a:lnTo>
                <a:lnTo>
                  <a:pt x="2043112" y="1150144"/>
                </a:lnTo>
                <a:lnTo>
                  <a:pt x="2028825" y="1135856"/>
                </a:lnTo>
                <a:lnTo>
                  <a:pt x="2021681" y="1121569"/>
                </a:lnTo>
                <a:lnTo>
                  <a:pt x="2014537" y="1107281"/>
                </a:lnTo>
                <a:lnTo>
                  <a:pt x="2000250" y="1092994"/>
                </a:lnTo>
                <a:lnTo>
                  <a:pt x="1993106" y="1078706"/>
                </a:lnTo>
                <a:lnTo>
                  <a:pt x="1978819" y="1064419"/>
                </a:lnTo>
                <a:lnTo>
                  <a:pt x="1964531" y="1050131"/>
                </a:lnTo>
                <a:lnTo>
                  <a:pt x="1957387" y="1035844"/>
                </a:lnTo>
                <a:lnTo>
                  <a:pt x="1950244" y="1021556"/>
                </a:lnTo>
                <a:lnTo>
                  <a:pt x="1935956" y="1014413"/>
                </a:lnTo>
                <a:lnTo>
                  <a:pt x="1928812" y="1000125"/>
                </a:lnTo>
                <a:lnTo>
                  <a:pt x="1914525" y="992981"/>
                </a:lnTo>
                <a:lnTo>
                  <a:pt x="1907381" y="985838"/>
                </a:lnTo>
                <a:lnTo>
                  <a:pt x="1893094" y="978694"/>
                </a:lnTo>
                <a:lnTo>
                  <a:pt x="1885950" y="971550"/>
                </a:lnTo>
                <a:lnTo>
                  <a:pt x="1871662" y="964406"/>
                </a:lnTo>
                <a:lnTo>
                  <a:pt x="1857375" y="957263"/>
                </a:lnTo>
                <a:lnTo>
                  <a:pt x="1850231" y="950119"/>
                </a:lnTo>
                <a:lnTo>
                  <a:pt x="1835944" y="942975"/>
                </a:lnTo>
                <a:lnTo>
                  <a:pt x="1821656" y="935831"/>
                </a:lnTo>
                <a:lnTo>
                  <a:pt x="1807369" y="928688"/>
                </a:lnTo>
                <a:lnTo>
                  <a:pt x="1793081" y="928688"/>
                </a:lnTo>
                <a:lnTo>
                  <a:pt x="1778794" y="921544"/>
                </a:lnTo>
                <a:lnTo>
                  <a:pt x="1764506" y="921544"/>
                </a:lnTo>
                <a:lnTo>
                  <a:pt x="1743075" y="914400"/>
                </a:lnTo>
                <a:lnTo>
                  <a:pt x="1721644" y="914400"/>
                </a:lnTo>
                <a:lnTo>
                  <a:pt x="1707356" y="907256"/>
                </a:lnTo>
                <a:lnTo>
                  <a:pt x="1693069" y="900113"/>
                </a:lnTo>
                <a:lnTo>
                  <a:pt x="1678781" y="892969"/>
                </a:lnTo>
                <a:lnTo>
                  <a:pt x="1664494" y="878681"/>
                </a:lnTo>
                <a:lnTo>
                  <a:pt x="1650206" y="871538"/>
                </a:lnTo>
                <a:lnTo>
                  <a:pt x="1643062" y="857250"/>
                </a:lnTo>
                <a:lnTo>
                  <a:pt x="1635919" y="842963"/>
                </a:lnTo>
                <a:lnTo>
                  <a:pt x="1628775" y="828675"/>
                </a:lnTo>
                <a:lnTo>
                  <a:pt x="1614487" y="821531"/>
                </a:lnTo>
                <a:lnTo>
                  <a:pt x="1607344" y="807244"/>
                </a:lnTo>
                <a:lnTo>
                  <a:pt x="1600200" y="792956"/>
                </a:lnTo>
                <a:lnTo>
                  <a:pt x="1600200" y="778669"/>
                </a:lnTo>
                <a:lnTo>
                  <a:pt x="1593056" y="764381"/>
                </a:lnTo>
                <a:lnTo>
                  <a:pt x="1585912" y="750094"/>
                </a:lnTo>
                <a:lnTo>
                  <a:pt x="1585912" y="735806"/>
                </a:lnTo>
                <a:lnTo>
                  <a:pt x="1585912" y="721519"/>
                </a:lnTo>
                <a:lnTo>
                  <a:pt x="1578769" y="707231"/>
                </a:lnTo>
                <a:lnTo>
                  <a:pt x="1578769" y="692944"/>
                </a:lnTo>
                <a:lnTo>
                  <a:pt x="1578769" y="685800"/>
                </a:lnTo>
                <a:lnTo>
                  <a:pt x="1578769" y="671513"/>
                </a:lnTo>
                <a:lnTo>
                  <a:pt x="1578769" y="657225"/>
                </a:lnTo>
                <a:lnTo>
                  <a:pt x="1585912" y="650081"/>
                </a:lnTo>
                <a:lnTo>
                  <a:pt x="1585912" y="635794"/>
                </a:lnTo>
                <a:lnTo>
                  <a:pt x="1593056" y="628650"/>
                </a:lnTo>
                <a:lnTo>
                  <a:pt x="1600200" y="621506"/>
                </a:lnTo>
                <a:lnTo>
                  <a:pt x="1607344" y="607219"/>
                </a:lnTo>
                <a:lnTo>
                  <a:pt x="1621631" y="600075"/>
                </a:lnTo>
                <a:lnTo>
                  <a:pt x="1628775" y="592931"/>
                </a:lnTo>
                <a:lnTo>
                  <a:pt x="1635919" y="585788"/>
                </a:lnTo>
                <a:lnTo>
                  <a:pt x="1643062" y="585788"/>
                </a:lnTo>
                <a:lnTo>
                  <a:pt x="1664494" y="578644"/>
                </a:lnTo>
                <a:lnTo>
                  <a:pt x="1671637" y="578644"/>
                </a:lnTo>
                <a:lnTo>
                  <a:pt x="1685925" y="578644"/>
                </a:lnTo>
                <a:lnTo>
                  <a:pt x="1700212" y="578644"/>
                </a:lnTo>
                <a:lnTo>
                  <a:pt x="1714500" y="578644"/>
                </a:lnTo>
                <a:lnTo>
                  <a:pt x="1728787" y="578644"/>
                </a:lnTo>
                <a:lnTo>
                  <a:pt x="1750219" y="571500"/>
                </a:lnTo>
                <a:lnTo>
                  <a:pt x="1771650" y="571500"/>
                </a:lnTo>
                <a:lnTo>
                  <a:pt x="1785937" y="571500"/>
                </a:lnTo>
                <a:lnTo>
                  <a:pt x="1800225" y="571500"/>
                </a:lnTo>
                <a:lnTo>
                  <a:pt x="1814512" y="571500"/>
                </a:lnTo>
                <a:lnTo>
                  <a:pt x="1828800" y="564356"/>
                </a:lnTo>
                <a:lnTo>
                  <a:pt x="1850231" y="564356"/>
                </a:lnTo>
                <a:lnTo>
                  <a:pt x="1864519" y="564356"/>
                </a:lnTo>
                <a:lnTo>
                  <a:pt x="1878806" y="557213"/>
                </a:lnTo>
                <a:lnTo>
                  <a:pt x="1893094" y="557213"/>
                </a:lnTo>
                <a:lnTo>
                  <a:pt x="1907381" y="550069"/>
                </a:lnTo>
                <a:lnTo>
                  <a:pt x="1921669" y="542925"/>
                </a:lnTo>
                <a:lnTo>
                  <a:pt x="1935956" y="535781"/>
                </a:lnTo>
                <a:lnTo>
                  <a:pt x="1943100" y="528638"/>
                </a:lnTo>
                <a:lnTo>
                  <a:pt x="1957387" y="514350"/>
                </a:lnTo>
                <a:lnTo>
                  <a:pt x="1957387" y="507206"/>
                </a:lnTo>
                <a:lnTo>
                  <a:pt x="1964531" y="492919"/>
                </a:lnTo>
                <a:lnTo>
                  <a:pt x="1971675" y="478631"/>
                </a:lnTo>
                <a:lnTo>
                  <a:pt x="1978819" y="464344"/>
                </a:lnTo>
                <a:lnTo>
                  <a:pt x="1978819" y="450056"/>
                </a:lnTo>
                <a:lnTo>
                  <a:pt x="1985962" y="435769"/>
                </a:lnTo>
                <a:lnTo>
                  <a:pt x="1985962" y="421481"/>
                </a:lnTo>
                <a:lnTo>
                  <a:pt x="1993106" y="407194"/>
                </a:lnTo>
                <a:lnTo>
                  <a:pt x="1993106" y="392906"/>
                </a:lnTo>
                <a:lnTo>
                  <a:pt x="1985962" y="371475"/>
                </a:lnTo>
                <a:lnTo>
                  <a:pt x="1985962" y="357188"/>
                </a:lnTo>
                <a:lnTo>
                  <a:pt x="1978819" y="342900"/>
                </a:lnTo>
                <a:lnTo>
                  <a:pt x="1971675" y="328613"/>
                </a:lnTo>
                <a:lnTo>
                  <a:pt x="1971675" y="314325"/>
                </a:lnTo>
                <a:lnTo>
                  <a:pt x="1964531" y="300038"/>
                </a:lnTo>
                <a:lnTo>
                  <a:pt x="1957387" y="285750"/>
                </a:lnTo>
                <a:lnTo>
                  <a:pt x="1950244" y="271463"/>
                </a:lnTo>
                <a:lnTo>
                  <a:pt x="1943100" y="257175"/>
                </a:lnTo>
                <a:lnTo>
                  <a:pt x="1943100" y="242888"/>
                </a:lnTo>
                <a:lnTo>
                  <a:pt x="1943100" y="228600"/>
                </a:lnTo>
                <a:lnTo>
                  <a:pt x="1935956" y="221456"/>
                </a:lnTo>
                <a:lnTo>
                  <a:pt x="1935956" y="207169"/>
                </a:lnTo>
                <a:lnTo>
                  <a:pt x="1928812" y="200025"/>
                </a:lnTo>
                <a:lnTo>
                  <a:pt x="1935956" y="185738"/>
                </a:lnTo>
                <a:lnTo>
                  <a:pt x="1943100" y="171450"/>
                </a:lnTo>
                <a:lnTo>
                  <a:pt x="1943100" y="157163"/>
                </a:lnTo>
                <a:lnTo>
                  <a:pt x="1950244" y="150019"/>
                </a:lnTo>
                <a:lnTo>
                  <a:pt x="1957387" y="135731"/>
                </a:lnTo>
                <a:lnTo>
                  <a:pt x="1971675" y="121444"/>
                </a:lnTo>
                <a:lnTo>
                  <a:pt x="1985962" y="114300"/>
                </a:lnTo>
                <a:lnTo>
                  <a:pt x="1993106" y="100013"/>
                </a:lnTo>
                <a:lnTo>
                  <a:pt x="2000250" y="92869"/>
                </a:lnTo>
                <a:lnTo>
                  <a:pt x="2007394" y="85725"/>
                </a:lnTo>
                <a:lnTo>
                  <a:pt x="2000250" y="71438"/>
                </a:lnTo>
                <a:lnTo>
                  <a:pt x="2000250" y="71438"/>
                </a:lnTo>
                <a:lnTo>
                  <a:pt x="2000250" y="64294"/>
                </a:lnTo>
                <a:lnTo>
                  <a:pt x="2000250" y="57150"/>
                </a:lnTo>
                <a:lnTo>
                  <a:pt x="1993106" y="57150"/>
                </a:lnTo>
                <a:lnTo>
                  <a:pt x="1985962" y="57150"/>
                </a:lnTo>
                <a:lnTo>
                  <a:pt x="1971675" y="57150"/>
                </a:lnTo>
                <a:lnTo>
                  <a:pt x="1964531" y="57150"/>
                </a:lnTo>
                <a:lnTo>
                  <a:pt x="1950244" y="64294"/>
                </a:lnTo>
                <a:lnTo>
                  <a:pt x="1928812" y="71438"/>
                </a:lnTo>
                <a:lnTo>
                  <a:pt x="1907381" y="78581"/>
                </a:lnTo>
                <a:lnTo>
                  <a:pt x="1878806" y="92869"/>
                </a:lnTo>
                <a:lnTo>
                  <a:pt x="1850231" y="107156"/>
                </a:lnTo>
                <a:lnTo>
                  <a:pt x="1821656" y="114300"/>
                </a:lnTo>
                <a:lnTo>
                  <a:pt x="1800225" y="128588"/>
                </a:lnTo>
                <a:lnTo>
                  <a:pt x="1771650" y="142875"/>
                </a:lnTo>
                <a:lnTo>
                  <a:pt x="1743075" y="157163"/>
                </a:lnTo>
                <a:lnTo>
                  <a:pt x="1721644" y="171450"/>
                </a:lnTo>
                <a:lnTo>
                  <a:pt x="1700212" y="185738"/>
                </a:lnTo>
                <a:lnTo>
                  <a:pt x="1671637" y="200025"/>
                </a:lnTo>
                <a:lnTo>
                  <a:pt x="1650206" y="214313"/>
                </a:lnTo>
                <a:lnTo>
                  <a:pt x="1628775" y="228600"/>
                </a:lnTo>
                <a:lnTo>
                  <a:pt x="1600200" y="242888"/>
                </a:lnTo>
                <a:lnTo>
                  <a:pt x="1578769" y="250031"/>
                </a:lnTo>
                <a:lnTo>
                  <a:pt x="1557337" y="264319"/>
                </a:lnTo>
                <a:lnTo>
                  <a:pt x="1535906" y="278606"/>
                </a:lnTo>
                <a:lnTo>
                  <a:pt x="1514475" y="285750"/>
                </a:lnTo>
                <a:lnTo>
                  <a:pt x="1493044" y="300038"/>
                </a:lnTo>
                <a:lnTo>
                  <a:pt x="1471612" y="307181"/>
                </a:lnTo>
                <a:lnTo>
                  <a:pt x="1450181" y="314325"/>
                </a:lnTo>
                <a:lnTo>
                  <a:pt x="1428750" y="321469"/>
                </a:lnTo>
                <a:lnTo>
                  <a:pt x="1414462" y="328613"/>
                </a:lnTo>
                <a:lnTo>
                  <a:pt x="1385887" y="335756"/>
                </a:lnTo>
                <a:lnTo>
                  <a:pt x="1371600" y="335756"/>
                </a:lnTo>
                <a:lnTo>
                  <a:pt x="1350169" y="328613"/>
                </a:lnTo>
                <a:lnTo>
                  <a:pt x="1335881" y="328613"/>
                </a:lnTo>
                <a:lnTo>
                  <a:pt x="1321594" y="321469"/>
                </a:lnTo>
                <a:lnTo>
                  <a:pt x="1314450" y="314325"/>
                </a:lnTo>
                <a:lnTo>
                  <a:pt x="1307306" y="300038"/>
                </a:lnTo>
                <a:lnTo>
                  <a:pt x="1293019" y="285750"/>
                </a:lnTo>
                <a:lnTo>
                  <a:pt x="1285875" y="278606"/>
                </a:lnTo>
                <a:lnTo>
                  <a:pt x="1278731" y="264319"/>
                </a:lnTo>
                <a:lnTo>
                  <a:pt x="1271587" y="250031"/>
                </a:lnTo>
                <a:lnTo>
                  <a:pt x="1264444" y="235744"/>
                </a:lnTo>
                <a:lnTo>
                  <a:pt x="1257300" y="221456"/>
                </a:lnTo>
                <a:lnTo>
                  <a:pt x="1250156" y="207169"/>
                </a:lnTo>
                <a:lnTo>
                  <a:pt x="1243012" y="200025"/>
                </a:lnTo>
                <a:lnTo>
                  <a:pt x="1235869" y="185738"/>
                </a:lnTo>
                <a:lnTo>
                  <a:pt x="1228725" y="171450"/>
                </a:lnTo>
                <a:lnTo>
                  <a:pt x="1214437" y="164306"/>
                </a:lnTo>
                <a:lnTo>
                  <a:pt x="1207294" y="157163"/>
                </a:lnTo>
                <a:lnTo>
                  <a:pt x="1200150" y="150019"/>
                </a:lnTo>
                <a:lnTo>
                  <a:pt x="1185862" y="142875"/>
                </a:lnTo>
                <a:lnTo>
                  <a:pt x="1171575" y="142875"/>
                </a:lnTo>
                <a:lnTo>
                  <a:pt x="1157287" y="142875"/>
                </a:lnTo>
                <a:lnTo>
                  <a:pt x="1135856" y="150019"/>
                </a:lnTo>
                <a:lnTo>
                  <a:pt x="1121569" y="150019"/>
                </a:lnTo>
                <a:lnTo>
                  <a:pt x="1100137" y="164306"/>
                </a:lnTo>
                <a:lnTo>
                  <a:pt x="1085850" y="171450"/>
                </a:lnTo>
                <a:lnTo>
                  <a:pt x="1064419" y="178594"/>
                </a:lnTo>
                <a:lnTo>
                  <a:pt x="1042987" y="185738"/>
                </a:lnTo>
                <a:lnTo>
                  <a:pt x="1021556" y="192881"/>
                </a:lnTo>
                <a:lnTo>
                  <a:pt x="1007269" y="207169"/>
                </a:lnTo>
                <a:lnTo>
                  <a:pt x="985837" y="214313"/>
                </a:lnTo>
                <a:lnTo>
                  <a:pt x="964406" y="214313"/>
                </a:lnTo>
                <a:lnTo>
                  <a:pt x="950119" y="221456"/>
                </a:lnTo>
                <a:lnTo>
                  <a:pt x="928687" y="221456"/>
                </a:lnTo>
                <a:lnTo>
                  <a:pt x="914400" y="221456"/>
                </a:lnTo>
                <a:lnTo>
                  <a:pt x="900112" y="221456"/>
                </a:lnTo>
                <a:lnTo>
                  <a:pt x="885825" y="221456"/>
                </a:lnTo>
                <a:lnTo>
                  <a:pt x="878681" y="221456"/>
                </a:lnTo>
                <a:lnTo>
                  <a:pt x="864394" y="221456"/>
                </a:lnTo>
                <a:lnTo>
                  <a:pt x="857250" y="221456"/>
                </a:lnTo>
                <a:lnTo>
                  <a:pt x="850106" y="214313"/>
                </a:lnTo>
                <a:lnTo>
                  <a:pt x="835819" y="207169"/>
                </a:lnTo>
                <a:lnTo>
                  <a:pt x="828675" y="200025"/>
                </a:lnTo>
                <a:lnTo>
                  <a:pt x="821531" y="185738"/>
                </a:lnTo>
                <a:lnTo>
                  <a:pt x="807244" y="178594"/>
                </a:lnTo>
                <a:lnTo>
                  <a:pt x="800100" y="164306"/>
                </a:lnTo>
                <a:lnTo>
                  <a:pt x="792956" y="150019"/>
                </a:lnTo>
                <a:lnTo>
                  <a:pt x="785812" y="135731"/>
                </a:lnTo>
                <a:lnTo>
                  <a:pt x="778669" y="121444"/>
                </a:lnTo>
                <a:lnTo>
                  <a:pt x="778669" y="107156"/>
                </a:lnTo>
                <a:lnTo>
                  <a:pt x="771525" y="92869"/>
                </a:lnTo>
                <a:lnTo>
                  <a:pt x="771525" y="78581"/>
                </a:lnTo>
                <a:lnTo>
                  <a:pt x="764381" y="71438"/>
                </a:lnTo>
                <a:lnTo>
                  <a:pt x="764381" y="57150"/>
                </a:lnTo>
                <a:lnTo>
                  <a:pt x="757237" y="50006"/>
                </a:lnTo>
                <a:lnTo>
                  <a:pt x="750094" y="42863"/>
                </a:lnTo>
                <a:lnTo>
                  <a:pt x="750094" y="28575"/>
                </a:lnTo>
                <a:lnTo>
                  <a:pt x="742950" y="21431"/>
                </a:lnTo>
                <a:lnTo>
                  <a:pt x="735806" y="14288"/>
                </a:lnTo>
                <a:lnTo>
                  <a:pt x="728662" y="7144"/>
                </a:lnTo>
                <a:lnTo>
                  <a:pt x="721519" y="0"/>
                </a:lnTo>
                <a:lnTo>
                  <a:pt x="714375" y="0"/>
                </a:lnTo>
                <a:lnTo>
                  <a:pt x="707231" y="0"/>
                </a:lnTo>
                <a:lnTo>
                  <a:pt x="700087" y="0"/>
                </a:lnTo>
                <a:lnTo>
                  <a:pt x="685800" y="0"/>
                </a:lnTo>
                <a:lnTo>
                  <a:pt x="671512" y="7144"/>
                </a:lnTo>
                <a:lnTo>
                  <a:pt x="657225" y="14288"/>
                </a:lnTo>
                <a:lnTo>
                  <a:pt x="642937" y="28575"/>
                </a:lnTo>
                <a:lnTo>
                  <a:pt x="628650" y="35719"/>
                </a:lnTo>
                <a:lnTo>
                  <a:pt x="621506" y="42863"/>
                </a:lnTo>
                <a:lnTo>
                  <a:pt x="607219" y="57150"/>
                </a:lnTo>
                <a:lnTo>
                  <a:pt x="592931" y="71438"/>
                </a:lnTo>
                <a:lnTo>
                  <a:pt x="585787" y="85725"/>
                </a:lnTo>
                <a:lnTo>
                  <a:pt x="578644" y="100013"/>
                </a:lnTo>
                <a:lnTo>
                  <a:pt x="571500" y="107156"/>
                </a:lnTo>
                <a:lnTo>
                  <a:pt x="571500" y="121444"/>
                </a:lnTo>
                <a:lnTo>
                  <a:pt x="564356" y="135731"/>
                </a:lnTo>
                <a:lnTo>
                  <a:pt x="564356" y="150019"/>
                </a:lnTo>
                <a:lnTo>
                  <a:pt x="564356" y="164306"/>
                </a:lnTo>
                <a:lnTo>
                  <a:pt x="557212" y="171450"/>
                </a:lnTo>
                <a:lnTo>
                  <a:pt x="557212" y="185738"/>
                </a:lnTo>
                <a:lnTo>
                  <a:pt x="557212" y="200025"/>
                </a:lnTo>
                <a:lnTo>
                  <a:pt x="564356" y="207169"/>
                </a:lnTo>
                <a:lnTo>
                  <a:pt x="564356" y="221456"/>
                </a:lnTo>
                <a:lnTo>
                  <a:pt x="564356" y="235744"/>
                </a:lnTo>
                <a:lnTo>
                  <a:pt x="564356" y="250031"/>
                </a:lnTo>
                <a:lnTo>
                  <a:pt x="557212" y="257175"/>
                </a:lnTo>
                <a:lnTo>
                  <a:pt x="557212" y="264319"/>
                </a:lnTo>
                <a:lnTo>
                  <a:pt x="550069" y="278606"/>
                </a:lnTo>
                <a:lnTo>
                  <a:pt x="542925" y="285750"/>
                </a:lnTo>
                <a:lnTo>
                  <a:pt x="535781" y="292894"/>
                </a:lnTo>
                <a:lnTo>
                  <a:pt x="521494" y="307181"/>
                </a:lnTo>
                <a:lnTo>
                  <a:pt x="514350" y="314325"/>
                </a:lnTo>
                <a:lnTo>
                  <a:pt x="500062" y="321469"/>
                </a:lnTo>
                <a:lnTo>
                  <a:pt x="492919" y="328613"/>
                </a:lnTo>
                <a:lnTo>
                  <a:pt x="478631" y="335756"/>
                </a:lnTo>
                <a:lnTo>
                  <a:pt x="464344" y="342900"/>
                </a:lnTo>
                <a:lnTo>
                  <a:pt x="457200" y="342900"/>
                </a:lnTo>
                <a:lnTo>
                  <a:pt x="442912" y="342900"/>
                </a:lnTo>
                <a:lnTo>
                  <a:pt x="428625" y="335756"/>
                </a:lnTo>
                <a:lnTo>
                  <a:pt x="421481" y="335756"/>
                </a:lnTo>
                <a:lnTo>
                  <a:pt x="414337" y="328613"/>
                </a:lnTo>
                <a:lnTo>
                  <a:pt x="407194" y="321469"/>
                </a:lnTo>
                <a:lnTo>
                  <a:pt x="400050" y="314325"/>
                </a:lnTo>
                <a:lnTo>
                  <a:pt x="392906" y="300038"/>
                </a:lnTo>
                <a:lnTo>
                  <a:pt x="385762" y="292894"/>
                </a:lnTo>
                <a:lnTo>
                  <a:pt x="385762" y="285750"/>
                </a:lnTo>
                <a:lnTo>
                  <a:pt x="378619" y="278606"/>
                </a:lnTo>
                <a:lnTo>
                  <a:pt x="371475" y="271463"/>
                </a:lnTo>
                <a:lnTo>
                  <a:pt x="357187" y="271463"/>
                </a:lnTo>
                <a:lnTo>
                  <a:pt x="350044" y="271463"/>
                </a:lnTo>
                <a:lnTo>
                  <a:pt x="342900" y="271463"/>
                </a:lnTo>
                <a:lnTo>
                  <a:pt x="335756" y="271463"/>
                </a:lnTo>
                <a:lnTo>
                  <a:pt x="321469" y="271463"/>
                </a:lnTo>
                <a:lnTo>
                  <a:pt x="314325" y="271463"/>
                </a:lnTo>
                <a:lnTo>
                  <a:pt x="307181" y="278606"/>
                </a:lnTo>
                <a:lnTo>
                  <a:pt x="292894" y="292894"/>
                </a:lnTo>
                <a:lnTo>
                  <a:pt x="285750" y="300038"/>
                </a:lnTo>
                <a:lnTo>
                  <a:pt x="278606" y="314325"/>
                </a:lnTo>
                <a:lnTo>
                  <a:pt x="271462" y="328613"/>
                </a:lnTo>
                <a:lnTo>
                  <a:pt x="264319" y="342900"/>
                </a:lnTo>
                <a:lnTo>
                  <a:pt x="257175" y="357188"/>
                </a:lnTo>
                <a:lnTo>
                  <a:pt x="257175" y="378619"/>
                </a:lnTo>
                <a:lnTo>
                  <a:pt x="250031" y="392906"/>
                </a:lnTo>
                <a:lnTo>
                  <a:pt x="250031" y="407194"/>
                </a:lnTo>
                <a:lnTo>
                  <a:pt x="250031" y="428625"/>
                </a:lnTo>
                <a:lnTo>
                  <a:pt x="250031" y="442913"/>
                </a:lnTo>
                <a:lnTo>
                  <a:pt x="250031" y="464344"/>
                </a:lnTo>
                <a:lnTo>
                  <a:pt x="250031" y="485775"/>
                </a:lnTo>
                <a:lnTo>
                  <a:pt x="242887" y="507206"/>
                </a:lnTo>
                <a:lnTo>
                  <a:pt x="242887" y="521494"/>
                </a:lnTo>
                <a:lnTo>
                  <a:pt x="235744" y="542925"/>
                </a:lnTo>
                <a:lnTo>
                  <a:pt x="228600" y="564356"/>
                </a:lnTo>
                <a:lnTo>
                  <a:pt x="221456" y="585788"/>
                </a:lnTo>
                <a:lnTo>
                  <a:pt x="207169" y="607219"/>
                </a:lnTo>
                <a:lnTo>
                  <a:pt x="200025" y="628650"/>
                </a:lnTo>
                <a:lnTo>
                  <a:pt x="192881" y="642938"/>
                </a:lnTo>
                <a:lnTo>
                  <a:pt x="178594" y="664369"/>
                </a:lnTo>
                <a:lnTo>
                  <a:pt x="171450" y="678656"/>
                </a:lnTo>
                <a:lnTo>
                  <a:pt x="164306" y="692944"/>
                </a:lnTo>
                <a:lnTo>
                  <a:pt x="150019" y="700088"/>
                </a:lnTo>
                <a:lnTo>
                  <a:pt x="142875" y="714375"/>
                </a:lnTo>
                <a:lnTo>
                  <a:pt x="135731" y="721519"/>
                </a:lnTo>
                <a:lnTo>
                  <a:pt x="121444" y="728663"/>
                </a:lnTo>
                <a:lnTo>
                  <a:pt x="114300" y="742950"/>
                </a:lnTo>
                <a:lnTo>
                  <a:pt x="100012" y="750094"/>
                </a:lnTo>
                <a:lnTo>
                  <a:pt x="92869" y="757238"/>
                </a:lnTo>
                <a:lnTo>
                  <a:pt x="85725" y="764381"/>
                </a:lnTo>
                <a:lnTo>
                  <a:pt x="71437" y="778669"/>
                </a:lnTo>
                <a:lnTo>
                  <a:pt x="64294" y="785813"/>
                </a:lnTo>
                <a:lnTo>
                  <a:pt x="57150" y="792956"/>
                </a:lnTo>
                <a:lnTo>
                  <a:pt x="50006" y="807244"/>
                </a:lnTo>
                <a:lnTo>
                  <a:pt x="35719" y="821531"/>
                </a:lnTo>
                <a:lnTo>
                  <a:pt x="28575" y="835819"/>
                </a:lnTo>
                <a:lnTo>
                  <a:pt x="28575" y="842963"/>
                </a:lnTo>
                <a:lnTo>
                  <a:pt x="21431" y="857250"/>
                </a:lnTo>
                <a:lnTo>
                  <a:pt x="14287" y="871538"/>
                </a:lnTo>
                <a:lnTo>
                  <a:pt x="7144" y="885825"/>
                </a:lnTo>
                <a:lnTo>
                  <a:pt x="7144" y="900113"/>
                </a:lnTo>
                <a:lnTo>
                  <a:pt x="0" y="914400"/>
                </a:lnTo>
                <a:lnTo>
                  <a:pt x="0" y="928688"/>
                </a:lnTo>
                <a:lnTo>
                  <a:pt x="0" y="935831"/>
                </a:lnTo>
                <a:lnTo>
                  <a:pt x="0" y="950119"/>
                </a:lnTo>
                <a:lnTo>
                  <a:pt x="7144" y="957263"/>
                </a:lnTo>
                <a:lnTo>
                  <a:pt x="7144" y="964406"/>
                </a:lnTo>
                <a:lnTo>
                  <a:pt x="14287" y="971550"/>
                </a:lnTo>
                <a:lnTo>
                  <a:pt x="21431" y="985838"/>
                </a:lnTo>
                <a:lnTo>
                  <a:pt x="28575" y="992981"/>
                </a:lnTo>
                <a:lnTo>
                  <a:pt x="35719" y="1000125"/>
                </a:lnTo>
                <a:lnTo>
                  <a:pt x="42862" y="1014413"/>
                </a:lnTo>
                <a:lnTo>
                  <a:pt x="50006" y="1028700"/>
                </a:lnTo>
                <a:lnTo>
                  <a:pt x="57150" y="1035844"/>
                </a:lnTo>
                <a:lnTo>
                  <a:pt x="64294" y="1050131"/>
                </a:lnTo>
                <a:lnTo>
                  <a:pt x="71437" y="1064419"/>
                </a:lnTo>
                <a:lnTo>
                  <a:pt x="78581" y="1071563"/>
                </a:lnTo>
                <a:lnTo>
                  <a:pt x="85725" y="1085850"/>
                </a:lnTo>
                <a:lnTo>
                  <a:pt x="100012" y="1100138"/>
                </a:lnTo>
                <a:lnTo>
                  <a:pt x="107156" y="1114425"/>
                </a:lnTo>
                <a:lnTo>
                  <a:pt x="114300" y="1128713"/>
                </a:lnTo>
                <a:lnTo>
                  <a:pt x="121444" y="1135856"/>
                </a:lnTo>
                <a:lnTo>
                  <a:pt x="121444" y="1150144"/>
                </a:lnTo>
                <a:lnTo>
                  <a:pt x="128587" y="1164431"/>
                </a:lnTo>
                <a:lnTo>
                  <a:pt x="135731" y="1178719"/>
                </a:lnTo>
                <a:lnTo>
                  <a:pt x="135731" y="1193006"/>
                </a:lnTo>
                <a:lnTo>
                  <a:pt x="142875" y="1207294"/>
                </a:lnTo>
                <a:lnTo>
                  <a:pt x="142875" y="1228725"/>
                </a:lnTo>
                <a:lnTo>
                  <a:pt x="150019" y="1243013"/>
                </a:lnTo>
                <a:lnTo>
                  <a:pt x="150019" y="1257300"/>
                </a:lnTo>
                <a:lnTo>
                  <a:pt x="150019" y="1278731"/>
                </a:lnTo>
                <a:lnTo>
                  <a:pt x="150019" y="1293019"/>
                </a:lnTo>
                <a:lnTo>
                  <a:pt x="150019" y="1307306"/>
                </a:lnTo>
                <a:lnTo>
                  <a:pt x="150019" y="1328738"/>
                </a:lnTo>
                <a:lnTo>
                  <a:pt x="150019" y="1343025"/>
                </a:lnTo>
                <a:lnTo>
                  <a:pt x="150019" y="1357313"/>
                </a:lnTo>
                <a:lnTo>
                  <a:pt x="142875" y="1378744"/>
                </a:lnTo>
                <a:lnTo>
                  <a:pt x="142875" y="1393032"/>
                </a:lnTo>
                <a:lnTo>
                  <a:pt x="142875" y="1407319"/>
                </a:lnTo>
                <a:lnTo>
                  <a:pt x="142875" y="1421607"/>
                </a:lnTo>
                <a:lnTo>
                  <a:pt x="135731" y="1435894"/>
                </a:lnTo>
                <a:lnTo>
                  <a:pt x="135731" y="1450182"/>
                </a:lnTo>
                <a:lnTo>
                  <a:pt x="135731" y="1464469"/>
                </a:lnTo>
                <a:lnTo>
                  <a:pt x="135731" y="1478757"/>
                </a:lnTo>
                <a:lnTo>
                  <a:pt x="128587" y="1493044"/>
                </a:lnTo>
                <a:lnTo>
                  <a:pt x="128587" y="1514475"/>
                </a:lnTo>
                <a:lnTo>
                  <a:pt x="121444" y="1528763"/>
                </a:lnTo>
                <a:lnTo>
                  <a:pt x="121444" y="1543050"/>
                </a:lnTo>
                <a:lnTo>
                  <a:pt x="121444" y="1557338"/>
                </a:lnTo>
                <a:lnTo>
                  <a:pt x="114300" y="1571625"/>
                </a:lnTo>
                <a:lnTo>
                  <a:pt x="107156" y="1585913"/>
                </a:lnTo>
                <a:lnTo>
                  <a:pt x="107156" y="1600200"/>
                </a:lnTo>
                <a:lnTo>
                  <a:pt x="100012" y="1614488"/>
                </a:lnTo>
                <a:lnTo>
                  <a:pt x="92869" y="1621632"/>
                </a:lnTo>
                <a:lnTo>
                  <a:pt x="85725" y="1635919"/>
                </a:lnTo>
                <a:lnTo>
                  <a:pt x="85725" y="1650207"/>
                </a:lnTo>
                <a:lnTo>
                  <a:pt x="78581" y="1664494"/>
                </a:lnTo>
                <a:lnTo>
                  <a:pt x="71437" y="1678782"/>
                </a:lnTo>
                <a:lnTo>
                  <a:pt x="64294" y="1685925"/>
                </a:lnTo>
                <a:lnTo>
                  <a:pt x="57150" y="1700213"/>
                </a:lnTo>
                <a:lnTo>
                  <a:pt x="57150" y="1714500"/>
                </a:lnTo>
                <a:lnTo>
                  <a:pt x="50006" y="1728788"/>
                </a:lnTo>
                <a:lnTo>
                  <a:pt x="42862" y="1735932"/>
                </a:lnTo>
                <a:lnTo>
                  <a:pt x="35719" y="1750219"/>
                </a:lnTo>
                <a:lnTo>
                  <a:pt x="28575" y="1764507"/>
                </a:lnTo>
                <a:lnTo>
                  <a:pt x="28575" y="1771650"/>
                </a:lnTo>
                <a:lnTo>
                  <a:pt x="28575" y="1785938"/>
                </a:lnTo>
                <a:lnTo>
                  <a:pt x="21431" y="1793082"/>
                </a:lnTo>
                <a:lnTo>
                  <a:pt x="21431" y="1807369"/>
                </a:lnTo>
                <a:lnTo>
                  <a:pt x="21431" y="1814513"/>
                </a:lnTo>
                <a:lnTo>
                  <a:pt x="21431" y="1821657"/>
                </a:lnTo>
                <a:lnTo>
                  <a:pt x="21431" y="1828800"/>
                </a:lnTo>
                <a:lnTo>
                  <a:pt x="28575" y="1835944"/>
                </a:lnTo>
                <a:lnTo>
                  <a:pt x="28575" y="1843088"/>
                </a:lnTo>
                <a:lnTo>
                  <a:pt x="35719" y="1843088"/>
                </a:lnTo>
                <a:lnTo>
                  <a:pt x="42862" y="1843088"/>
                </a:lnTo>
                <a:lnTo>
                  <a:pt x="50006" y="1850232"/>
                </a:lnTo>
                <a:lnTo>
                  <a:pt x="57150" y="1850232"/>
                </a:lnTo>
                <a:lnTo>
                  <a:pt x="64294" y="1843088"/>
                </a:lnTo>
                <a:lnTo>
                  <a:pt x="78581" y="1843088"/>
                </a:lnTo>
                <a:lnTo>
                  <a:pt x="85725" y="1835944"/>
                </a:lnTo>
                <a:lnTo>
                  <a:pt x="92869" y="1828800"/>
                </a:lnTo>
                <a:lnTo>
                  <a:pt x="107156" y="1821657"/>
                </a:lnTo>
                <a:lnTo>
                  <a:pt x="114300" y="1814513"/>
                </a:lnTo>
                <a:lnTo>
                  <a:pt x="128587" y="1807369"/>
                </a:lnTo>
                <a:lnTo>
                  <a:pt x="142875" y="1800225"/>
                </a:lnTo>
                <a:lnTo>
                  <a:pt x="157162" y="1785938"/>
                </a:lnTo>
                <a:lnTo>
                  <a:pt x="171450" y="1778794"/>
                </a:lnTo>
                <a:lnTo>
                  <a:pt x="185737" y="1771650"/>
                </a:lnTo>
                <a:lnTo>
                  <a:pt x="200025" y="1764507"/>
                </a:lnTo>
                <a:lnTo>
                  <a:pt x="207169" y="1764507"/>
                </a:lnTo>
                <a:lnTo>
                  <a:pt x="221456" y="1764507"/>
                </a:lnTo>
                <a:lnTo>
                  <a:pt x="235744" y="1764507"/>
                </a:lnTo>
                <a:lnTo>
                  <a:pt x="242887" y="1764507"/>
                </a:lnTo>
                <a:lnTo>
                  <a:pt x="257175" y="1764507"/>
                </a:lnTo>
                <a:lnTo>
                  <a:pt x="264319" y="1771650"/>
                </a:lnTo>
                <a:lnTo>
                  <a:pt x="278606" y="1778794"/>
                </a:lnTo>
                <a:lnTo>
                  <a:pt x="285750" y="1785938"/>
                </a:lnTo>
                <a:lnTo>
                  <a:pt x="292894" y="1793082"/>
                </a:lnTo>
                <a:lnTo>
                  <a:pt x="292894" y="1800225"/>
                </a:lnTo>
                <a:lnTo>
                  <a:pt x="300037" y="1807369"/>
                </a:lnTo>
                <a:lnTo>
                  <a:pt x="307181" y="1814513"/>
                </a:lnTo>
                <a:lnTo>
                  <a:pt x="314325" y="1821657"/>
                </a:lnTo>
                <a:lnTo>
                  <a:pt x="321469" y="1828800"/>
                </a:lnTo>
                <a:lnTo>
                  <a:pt x="321469" y="1828800"/>
                </a:lnTo>
                <a:lnTo>
                  <a:pt x="328612" y="1835944"/>
                </a:lnTo>
                <a:lnTo>
                  <a:pt x="335756" y="1843088"/>
                </a:lnTo>
                <a:lnTo>
                  <a:pt x="342900" y="1850232"/>
                </a:lnTo>
                <a:lnTo>
                  <a:pt x="350044" y="1857375"/>
                </a:lnTo>
                <a:lnTo>
                  <a:pt x="350044" y="1864519"/>
                </a:lnTo>
                <a:lnTo>
                  <a:pt x="357187" y="1871663"/>
                </a:lnTo>
                <a:lnTo>
                  <a:pt x="364331" y="1871663"/>
                </a:lnTo>
                <a:lnTo>
                  <a:pt x="378619" y="1878807"/>
                </a:lnTo>
                <a:lnTo>
                  <a:pt x="385762" y="1885950"/>
                </a:lnTo>
                <a:lnTo>
                  <a:pt x="392906" y="1885950"/>
                </a:lnTo>
                <a:lnTo>
                  <a:pt x="400050" y="1893094"/>
                </a:lnTo>
                <a:lnTo>
                  <a:pt x="407194" y="1893094"/>
                </a:lnTo>
                <a:lnTo>
                  <a:pt x="414337" y="1900238"/>
                </a:lnTo>
                <a:lnTo>
                  <a:pt x="421481" y="1907382"/>
                </a:lnTo>
                <a:lnTo>
                  <a:pt x="428625" y="1914525"/>
                </a:lnTo>
                <a:lnTo>
                  <a:pt x="435769" y="1921669"/>
                </a:lnTo>
                <a:lnTo>
                  <a:pt x="442912" y="1921669"/>
                </a:lnTo>
                <a:lnTo>
                  <a:pt x="450056" y="1928813"/>
                </a:lnTo>
                <a:lnTo>
                  <a:pt x="457200" y="1928813"/>
                </a:lnTo>
                <a:lnTo>
                  <a:pt x="464344" y="1935957"/>
                </a:lnTo>
                <a:lnTo>
                  <a:pt x="471487" y="1943100"/>
                </a:lnTo>
                <a:lnTo>
                  <a:pt x="478631" y="1943100"/>
                </a:lnTo>
                <a:lnTo>
                  <a:pt x="485775" y="1950244"/>
                </a:lnTo>
                <a:lnTo>
                  <a:pt x="492919" y="1950244"/>
                </a:lnTo>
                <a:lnTo>
                  <a:pt x="500062" y="1957388"/>
                </a:lnTo>
                <a:lnTo>
                  <a:pt x="507206" y="1964532"/>
                </a:lnTo>
                <a:lnTo>
                  <a:pt x="521494" y="1964532"/>
                </a:lnTo>
                <a:lnTo>
                  <a:pt x="528637" y="1971675"/>
                </a:lnTo>
                <a:lnTo>
                  <a:pt x="535781" y="1971675"/>
                </a:lnTo>
                <a:lnTo>
                  <a:pt x="542925" y="1978819"/>
                </a:lnTo>
                <a:lnTo>
                  <a:pt x="557212" y="1985963"/>
                </a:lnTo>
                <a:lnTo>
                  <a:pt x="564356" y="1985963"/>
                </a:lnTo>
                <a:lnTo>
                  <a:pt x="578644" y="1993107"/>
                </a:lnTo>
                <a:lnTo>
                  <a:pt x="585787" y="2000250"/>
                </a:lnTo>
                <a:lnTo>
                  <a:pt x="600075" y="2007394"/>
                </a:lnTo>
                <a:lnTo>
                  <a:pt x="607219" y="2021682"/>
                </a:lnTo>
                <a:lnTo>
                  <a:pt x="607219" y="2021682"/>
                </a:lnTo>
                <a:lnTo>
                  <a:pt x="607219" y="20216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6522245" y="3036094"/>
            <a:ext cx="1557338" cy="1971676"/>
          </a:xfrm>
          <a:custGeom>
            <a:avLst/>
            <a:gdLst/>
            <a:ahLst/>
            <a:cxnLst/>
            <a:rect l="0" t="0" r="0" b="0"/>
            <a:pathLst>
              <a:path w="1557338" h="1971676">
                <a:moveTo>
                  <a:pt x="500062" y="0"/>
                </a:moveTo>
                <a:lnTo>
                  <a:pt x="500062" y="0"/>
                </a:lnTo>
                <a:lnTo>
                  <a:pt x="492918" y="0"/>
                </a:lnTo>
                <a:lnTo>
                  <a:pt x="492918" y="7144"/>
                </a:lnTo>
                <a:lnTo>
                  <a:pt x="492918" y="14287"/>
                </a:lnTo>
                <a:lnTo>
                  <a:pt x="485775" y="21431"/>
                </a:lnTo>
                <a:lnTo>
                  <a:pt x="478631" y="42862"/>
                </a:lnTo>
                <a:lnTo>
                  <a:pt x="464343" y="71437"/>
                </a:lnTo>
                <a:lnTo>
                  <a:pt x="450056" y="107156"/>
                </a:lnTo>
                <a:lnTo>
                  <a:pt x="428625" y="142875"/>
                </a:lnTo>
                <a:lnTo>
                  <a:pt x="400050" y="192881"/>
                </a:lnTo>
                <a:lnTo>
                  <a:pt x="371475" y="235744"/>
                </a:lnTo>
                <a:lnTo>
                  <a:pt x="335756" y="285750"/>
                </a:lnTo>
                <a:lnTo>
                  <a:pt x="307181" y="328612"/>
                </a:lnTo>
                <a:lnTo>
                  <a:pt x="278606" y="378619"/>
                </a:lnTo>
                <a:lnTo>
                  <a:pt x="250031" y="414337"/>
                </a:lnTo>
                <a:lnTo>
                  <a:pt x="228600" y="457200"/>
                </a:lnTo>
                <a:lnTo>
                  <a:pt x="207168" y="485775"/>
                </a:lnTo>
                <a:lnTo>
                  <a:pt x="185737" y="514350"/>
                </a:lnTo>
                <a:lnTo>
                  <a:pt x="178593" y="528637"/>
                </a:lnTo>
                <a:lnTo>
                  <a:pt x="171450" y="542925"/>
                </a:lnTo>
                <a:lnTo>
                  <a:pt x="171450" y="542925"/>
                </a:lnTo>
                <a:lnTo>
                  <a:pt x="178593" y="542925"/>
                </a:lnTo>
                <a:lnTo>
                  <a:pt x="185737" y="528637"/>
                </a:lnTo>
                <a:lnTo>
                  <a:pt x="200025" y="514350"/>
                </a:lnTo>
                <a:lnTo>
                  <a:pt x="214312" y="492919"/>
                </a:lnTo>
                <a:lnTo>
                  <a:pt x="235743" y="464344"/>
                </a:lnTo>
                <a:lnTo>
                  <a:pt x="264318" y="428625"/>
                </a:lnTo>
                <a:lnTo>
                  <a:pt x="292893" y="392906"/>
                </a:lnTo>
                <a:lnTo>
                  <a:pt x="321468" y="350044"/>
                </a:lnTo>
                <a:lnTo>
                  <a:pt x="357187" y="307181"/>
                </a:lnTo>
                <a:lnTo>
                  <a:pt x="385762" y="271462"/>
                </a:lnTo>
                <a:lnTo>
                  <a:pt x="421481" y="228600"/>
                </a:lnTo>
                <a:lnTo>
                  <a:pt x="457200" y="192881"/>
                </a:lnTo>
                <a:lnTo>
                  <a:pt x="492918" y="157162"/>
                </a:lnTo>
                <a:lnTo>
                  <a:pt x="521493" y="128587"/>
                </a:lnTo>
                <a:lnTo>
                  <a:pt x="550068" y="107156"/>
                </a:lnTo>
                <a:lnTo>
                  <a:pt x="571500" y="85725"/>
                </a:lnTo>
                <a:lnTo>
                  <a:pt x="585787" y="71437"/>
                </a:lnTo>
                <a:lnTo>
                  <a:pt x="600075" y="71437"/>
                </a:lnTo>
                <a:lnTo>
                  <a:pt x="600075" y="71437"/>
                </a:lnTo>
                <a:lnTo>
                  <a:pt x="600075" y="71437"/>
                </a:lnTo>
                <a:lnTo>
                  <a:pt x="585787" y="85725"/>
                </a:lnTo>
                <a:lnTo>
                  <a:pt x="571500" y="107156"/>
                </a:lnTo>
                <a:lnTo>
                  <a:pt x="550068" y="128587"/>
                </a:lnTo>
                <a:lnTo>
                  <a:pt x="514350" y="157162"/>
                </a:lnTo>
                <a:lnTo>
                  <a:pt x="485775" y="200025"/>
                </a:lnTo>
                <a:lnTo>
                  <a:pt x="442912" y="242887"/>
                </a:lnTo>
                <a:lnTo>
                  <a:pt x="400050" y="292894"/>
                </a:lnTo>
                <a:lnTo>
                  <a:pt x="350043" y="350044"/>
                </a:lnTo>
                <a:lnTo>
                  <a:pt x="300037" y="414337"/>
                </a:lnTo>
                <a:lnTo>
                  <a:pt x="242887" y="478631"/>
                </a:lnTo>
                <a:lnTo>
                  <a:pt x="192881" y="550069"/>
                </a:lnTo>
                <a:lnTo>
                  <a:pt x="135731" y="621506"/>
                </a:lnTo>
                <a:lnTo>
                  <a:pt x="92868" y="692944"/>
                </a:lnTo>
                <a:lnTo>
                  <a:pt x="57150" y="750094"/>
                </a:lnTo>
                <a:lnTo>
                  <a:pt x="28575" y="800100"/>
                </a:lnTo>
                <a:lnTo>
                  <a:pt x="14287" y="835819"/>
                </a:lnTo>
                <a:lnTo>
                  <a:pt x="0" y="850106"/>
                </a:lnTo>
                <a:lnTo>
                  <a:pt x="0" y="850106"/>
                </a:lnTo>
                <a:lnTo>
                  <a:pt x="7143" y="835819"/>
                </a:lnTo>
                <a:lnTo>
                  <a:pt x="21431" y="807244"/>
                </a:lnTo>
                <a:lnTo>
                  <a:pt x="42862" y="764381"/>
                </a:lnTo>
                <a:lnTo>
                  <a:pt x="71437" y="714375"/>
                </a:lnTo>
                <a:lnTo>
                  <a:pt x="107156" y="657225"/>
                </a:lnTo>
                <a:lnTo>
                  <a:pt x="150018" y="592931"/>
                </a:lnTo>
                <a:lnTo>
                  <a:pt x="192881" y="535781"/>
                </a:lnTo>
                <a:lnTo>
                  <a:pt x="242887" y="471487"/>
                </a:lnTo>
                <a:lnTo>
                  <a:pt x="300037" y="414337"/>
                </a:lnTo>
                <a:lnTo>
                  <a:pt x="357187" y="357187"/>
                </a:lnTo>
                <a:lnTo>
                  <a:pt x="407193" y="314325"/>
                </a:lnTo>
                <a:lnTo>
                  <a:pt x="464343" y="278606"/>
                </a:lnTo>
                <a:lnTo>
                  <a:pt x="507206" y="250031"/>
                </a:lnTo>
                <a:lnTo>
                  <a:pt x="542925" y="242887"/>
                </a:lnTo>
                <a:lnTo>
                  <a:pt x="564356" y="250031"/>
                </a:lnTo>
                <a:lnTo>
                  <a:pt x="571500" y="271462"/>
                </a:lnTo>
                <a:lnTo>
                  <a:pt x="557212" y="307181"/>
                </a:lnTo>
                <a:lnTo>
                  <a:pt x="528637" y="364331"/>
                </a:lnTo>
                <a:lnTo>
                  <a:pt x="478631" y="428625"/>
                </a:lnTo>
                <a:lnTo>
                  <a:pt x="421481" y="514350"/>
                </a:lnTo>
                <a:lnTo>
                  <a:pt x="357187" y="607219"/>
                </a:lnTo>
                <a:lnTo>
                  <a:pt x="292893" y="700087"/>
                </a:lnTo>
                <a:lnTo>
                  <a:pt x="228600" y="800100"/>
                </a:lnTo>
                <a:lnTo>
                  <a:pt x="178593" y="885825"/>
                </a:lnTo>
                <a:lnTo>
                  <a:pt x="142875" y="964406"/>
                </a:lnTo>
                <a:lnTo>
                  <a:pt x="114300" y="1021556"/>
                </a:lnTo>
                <a:lnTo>
                  <a:pt x="100012" y="1050131"/>
                </a:lnTo>
                <a:lnTo>
                  <a:pt x="107156" y="1057275"/>
                </a:lnTo>
                <a:lnTo>
                  <a:pt x="121443" y="1042987"/>
                </a:lnTo>
                <a:lnTo>
                  <a:pt x="157162" y="1007269"/>
                </a:lnTo>
                <a:lnTo>
                  <a:pt x="192881" y="957262"/>
                </a:lnTo>
                <a:lnTo>
                  <a:pt x="235743" y="907256"/>
                </a:lnTo>
                <a:lnTo>
                  <a:pt x="285750" y="857250"/>
                </a:lnTo>
                <a:lnTo>
                  <a:pt x="335756" y="814387"/>
                </a:lnTo>
                <a:lnTo>
                  <a:pt x="385762" y="792956"/>
                </a:lnTo>
                <a:lnTo>
                  <a:pt x="421481" y="785812"/>
                </a:lnTo>
                <a:lnTo>
                  <a:pt x="442912" y="800100"/>
                </a:lnTo>
                <a:lnTo>
                  <a:pt x="442912" y="828675"/>
                </a:lnTo>
                <a:lnTo>
                  <a:pt x="428625" y="885825"/>
                </a:lnTo>
                <a:lnTo>
                  <a:pt x="392906" y="950119"/>
                </a:lnTo>
                <a:lnTo>
                  <a:pt x="350043" y="1035844"/>
                </a:lnTo>
                <a:lnTo>
                  <a:pt x="300037" y="1128713"/>
                </a:lnTo>
                <a:lnTo>
                  <a:pt x="250031" y="1214438"/>
                </a:lnTo>
                <a:lnTo>
                  <a:pt x="207168" y="1300163"/>
                </a:lnTo>
                <a:lnTo>
                  <a:pt x="178593" y="1371600"/>
                </a:lnTo>
                <a:lnTo>
                  <a:pt x="157162" y="1414463"/>
                </a:lnTo>
                <a:lnTo>
                  <a:pt x="142875" y="1428750"/>
                </a:lnTo>
                <a:lnTo>
                  <a:pt x="150018" y="1414463"/>
                </a:lnTo>
                <a:lnTo>
                  <a:pt x="164306" y="1371600"/>
                </a:lnTo>
                <a:lnTo>
                  <a:pt x="192881" y="1321594"/>
                </a:lnTo>
                <a:lnTo>
                  <a:pt x="228600" y="1250156"/>
                </a:lnTo>
                <a:lnTo>
                  <a:pt x="264318" y="1185863"/>
                </a:lnTo>
                <a:lnTo>
                  <a:pt x="314325" y="1121569"/>
                </a:lnTo>
                <a:lnTo>
                  <a:pt x="364331" y="1064419"/>
                </a:lnTo>
                <a:lnTo>
                  <a:pt x="414337" y="1021556"/>
                </a:lnTo>
                <a:lnTo>
                  <a:pt x="457200" y="992981"/>
                </a:lnTo>
                <a:lnTo>
                  <a:pt x="485775" y="978694"/>
                </a:lnTo>
                <a:lnTo>
                  <a:pt x="514350" y="978694"/>
                </a:lnTo>
                <a:lnTo>
                  <a:pt x="521493" y="992981"/>
                </a:lnTo>
                <a:lnTo>
                  <a:pt x="521493" y="1021556"/>
                </a:lnTo>
                <a:lnTo>
                  <a:pt x="507206" y="1064419"/>
                </a:lnTo>
                <a:lnTo>
                  <a:pt x="478631" y="1121569"/>
                </a:lnTo>
                <a:lnTo>
                  <a:pt x="450056" y="1185863"/>
                </a:lnTo>
                <a:lnTo>
                  <a:pt x="414337" y="1257300"/>
                </a:lnTo>
                <a:lnTo>
                  <a:pt x="378618" y="1321594"/>
                </a:lnTo>
                <a:lnTo>
                  <a:pt x="350043" y="1385888"/>
                </a:lnTo>
                <a:lnTo>
                  <a:pt x="321468" y="1435894"/>
                </a:lnTo>
                <a:lnTo>
                  <a:pt x="307181" y="1471613"/>
                </a:lnTo>
                <a:lnTo>
                  <a:pt x="300037" y="1493044"/>
                </a:lnTo>
                <a:lnTo>
                  <a:pt x="307181" y="1493044"/>
                </a:lnTo>
                <a:lnTo>
                  <a:pt x="321468" y="1471613"/>
                </a:lnTo>
                <a:lnTo>
                  <a:pt x="342900" y="1443038"/>
                </a:lnTo>
                <a:lnTo>
                  <a:pt x="371475" y="1400175"/>
                </a:lnTo>
                <a:lnTo>
                  <a:pt x="407193" y="1357313"/>
                </a:lnTo>
                <a:lnTo>
                  <a:pt x="450056" y="1307306"/>
                </a:lnTo>
                <a:lnTo>
                  <a:pt x="492918" y="1257300"/>
                </a:lnTo>
                <a:lnTo>
                  <a:pt x="535781" y="1214438"/>
                </a:lnTo>
                <a:lnTo>
                  <a:pt x="578643" y="1185863"/>
                </a:lnTo>
                <a:lnTo>
                  <a:pt x="614362" y="1157288"/>
                </a:lnTo>
                <a:lnTo>
                  <a:pt x="635793" y="1150144"/>
                </a:lnTo>
                <a:lnTo>
                  <a:pt x="657225" y="1150144"/>
                </a:lnTo>
                <a:lnTo>
                  <a:pt x="664368" y="1157288"/>
                </a:lnTo>
                <a:lnTo>
                  <a:pt x="664368" y="1171575"/>
                </a:lnTo>
                <a:lnTo>
                  <a:pt x="650081" y="1200150"/>
                </a:lnTo>
                <a:lnTo>
                  <a:pt x="628650" y="1243013"/>
                </a:lnTo>
                <a:lnTo>
                  <a:pt x="600075" y="1300163"/>
                </a:lnTo>
                <a:lnTo>
                  <a:pt x="564356" y="1357313"/>
                </a:lnTo>
                <a:lnTo>
                  <a:pt x="528637" y="1414463"/>
                </a:lnTo>
                <a:lnTo>
                  <a:pt x="492918" y="1478756"/>
                </a:lnTo>
                <a:lnTo>
                  <a:pt x="457200" y="1535906"/>
                </a:lnTo>
                <a:lnTo>
                  <a:pt x="428625" y="1585913"/>
                </a:lnTo>
                <a:lnTo>
                  <a:pt x="407193" y="1621631"/>
                </a:lnTo>
                <a:lnTo>
                  <a:pt x="400050" y="1643063"/>
                </a:lnTo>
                <a:lnTo>
                  <a:pt x="407193" y="1643063"/>
                </a:lnTo>
                <a:lnTo>
                  <a:pt x="414337" y="1628775"/>
                </a:lnTo>
                <a:lnTo>
                  <a:pt x="428625" y="1600200"/>
                </a:lnTo>
                <a:lnTo>
                  <a:pt x="457200" y="1564481"/>
                </a:lnTo>
                <a:lnTo>
                  <a:pt x="485775" y="1514475"/>
                </a:lnTo>
                <a:lnTo>
                  <a:pt x="521493" y="1464469"/>
                </a:lnTo>
                <a:lnTo>
                  <a:pt x="557212" y="1414463"/>
                </a:lnTo>
                <a:lnTo>
                  <a:pt x="592931" y="1364456"/>
                </a:lnTo>
                <a:lnTo>
                  <a:pt x="635793" y="1328738"/>
                </a:lnTo>
                <a:lnTo>
                  <a:pt x="671512" y="1300163"/>
                </a:lnTo>
                <a:lnTo>
                  <a:pt x="700087" y="1271588"/>
                </a:lnTo>
                <a:lnTo>
                  <a:pt x="728662" y="1257300"/>
                </a:lnTo>
                <a:lnTo>
                  <a:pt x="750093" y="1257300"/>
                </a:lnTo>
                <a:lnTo>
                  <a:pt x="764381" y="1257300"/>
                </a:lnTo>
                <a:lnTo>
                  <a:pt x="764381" y="1278731"/>
                </a:lnTo>
                <a:lnTo>
                  <a:pt x="757237" y="1300163"/>
                </a:lnTo>
                <a:lnTo>
                  <a:pt x="742950" y="1343025"/>
                </a:lnTo>
                <a:lnTo>
                  <a:pt x="721518" y="1385888"/>
                </a:lnTo>
                <a:lnTo>
                  <a:pt x="692943" y="1443038"/>
                </a:lnTo>
                <a:lnTo>
                  <a:pt x="657225" y="1507331"/>
                </a:lnTo>
                <a:lnTo>
                  <a:pt x="621506" y="1571625"/>
                </a:lnTo>
                <a:lnTo>
                  <a:pt x="592931" y="1635919"/>
                </a:lnTo>
                <a:lnTo>
                  <a:pt x="564356" y="1685925"/>
                </a:lnTo>
                <a:lnTo>
                  <a:pt x="550068" y="1721644"/>
                </a:lnTo>
                <a:lnTo>
                  <a:pt x="542925" y="1735931"/>
                </a:lnTo>
                <a:lnTo>
                  <a:pt x="542925" y="1743075"/>
                </a:lnTo>
                <a:lnTo>
                  <a:pt x="550068" y="1721644"/>
                </a:lnTo>
                <a:lnTo>
                  <a:pt x="571500" y="1693069"/>
                </a:lnTo>
                <a:lnTo>
                  <a:pt x="600075" y="1650206"/>
                </a:lnTo>
                <a:lnTo>
                  <a:pt x="628650" y="1600200"/>
                </a:lnTo>
                <a:lnTo>
                  <a:pt x="664368" y="1543050"/>
                </a:lnTo>
                <a:lnTo>
                  <a:pt x="707231" y="1493044"/>
                </a:lnTo>
                <a:lnTo>
                  <a:pt x="750093" y="1443038"/>
                </a:lnTo>
                <a:lnTo>
                  <a:pt x="785812" y="1400175"/>
                </a:lnTo>
                <a:lnTo>
                  <a:pt x="821531" y="1364456"/>
                </a:lnTo>
                <a:lnTo>
                  <a:pt x="850106" y="1343025"/>
                </a:lnTo>
                <a:lnTo>
                  <a:pt x="871537" y="1328738"/>
                </a:lnTo>
                <a:lnTo>
                  <a:pt x="885825" y="1328738"/>
                </a:lnTo>
                <a:lnTo>
                  <a:pt x="892968" y="1335881"/>
                </a:lnTo>
                <a:lnTo>
                  <a:pt x="885825" y="1350169"/>
                </a:lnTo>
                <a:lnTo>
                  <a:pt x="871537" y="1385888"/>
                </a:lnTo>
                <a:lnTo>
                  <a:pt x="850106" y="1428750"/>
                </a:lnTo>
                <a:lnTo>
                  <a:pt x="814387" y="1485900"/>
                </a:lnTo>
                <a:lnTo>
                  <a:pt x="778668" y="1543050"/>
                </a:lnTo>
                <a:lnTo>
                  <a:pt x="735806" y="1614488"/>
                </a:lnTo>
                <a:lnTo>
                  <a:pt x="700087" y="1685925"/>
                </a:lnTo>
                <a:lnTo>
                  <a:pt x="664368" y="1750219"/>
                </a:lnTo>
                <a:lnTo>
                  <a:pt x="642937" y="1800225"/>
                </a:lnTo>
                <a:lnTo>
                  <a:pt x="621506" y="1843087"/>
                </a:lnTo>
                <a:lnTo>
                  <a:pt x="614362" y="1864519"/>
                </a:lnTo>
                <a:lnTo>
                  <a:pt x="621506" y="1864519"/>
                </a:lnTo>
                <a:lnTo>
                  <a:pt x="628650" y="1850231"/>
                </a:lnTo>
                <a:lnTo>
                  <a:pt x="650081" y="1821656"/>
                </a:lnTo>
                <a:lnTo>
                  <a:pt x="671512" y="1785938"/>
                </a:lnTo>
                <a:lnTo>
                  <a:pt x="692943" y="1735931"/>
                </a:lnTo>
                <a:lnTo>
                  <a:pt x="728662" y="1685925"/>
                </a:lnTo>
                <a:lnTo>
                  <a:pt x="764381" y="1643063"/>
                </a:lnTo>
                <a:lnTo>
                  <a:pt x="800100" y="1593056"/>
                </a:lnTo>
                <a:lnTo>
                  <a:pt x="835818" y="1557338"/>
                </a:lnTo>
                <a:lnTo>
                  <a:pt x="871537" y="1521619"/>
                </a:lnTo>
                <a:lnTo>
                  <a:pt x="907256" y="1500188"/>
                </a:lnTo>
                <a:lnTo>
                  <a:pt x="928687" y="1485900"/>
                </a:lnTo>
                <a:lnTo>
                  <a:pt x="950118" y="1485900"/>
                </a:lnTo>
                <a:lnTo>
                  <a:pt x="957262" y="1493044"/>
                </a:lnTo>
                <a:lnTo>
                  <a:pt x="957262" y="1507331"/>
                </a:lnTo>
                <a:lnTo>
                  <a:pt x="950118" y="1535906"/>
                </a:lnTo>
                <a:lnTo>
                  <a:pt x="942975" y="1571625"/>
                </a:lnTo>
                <a:lnTo>
                  <a:pt x="921543" y="1621631"/>
                </a:lnTo>
                <a:lnTo>
                  <a:pt x="892968" y="1678781"/>
                </a:lnTo>
                <a:lnTo>
                  <a:pt x="864393" y="1735931"/>
                </a:lnTo>
                <a:lnTo>
                  <a:pt x="835818" y="1793081"/>
                </a:lnTo>
                <a:lnTo>
                  <a:pt x="814387" y="1835944"/>
                </a:lnTo>
                <a:lnTo>
                  <a:pt x="807243" y="1864519"/>
                </a:lnTo>
                <a:lnTo>
                  <a:pt x="800100" y="1878806"/>
                </a:lnTo>
                <a:lnTo>
                  <a:pt x="807243" y="1878806"/>
                </a:lnTo>
                <a:lnTo>
                  <a:pt x="821531" y="1857375"/>
                </a:lnTo>
                <a:lnTo>
                  <a:pt x="842962" y="1828800"/>
                </a:lnTo>
                <a:lnTo>
                  <a:pt x="871537" y="1785938"/>
                </a:lnTo>
                <a:lnTo>
                  <a:pt x="907256" y="1743075"/>
                </a:lnTo>
                <a:lnTo>
                  <a:pt x="935831" y="1700213"/>
                </a:lnTo>
                <a:lnTo>
                  <a:pt x="971550" y="1657350"/>
                </a:lnTo>
                <a:lnTo>
                  <a:pt x="1007268" y="1621631"/>
                </a:lnTo>
                <a:lnTo>
                  <a:pt x="1035843" y="1593056"/>
                </a:lnTo>
                <a:lnTo>
                  <a:pt x="1057275" y="1571625"/>
                </a:lnTo>
                <a:lnTo>
                  <a:pt x="1085850" y="1557338"/>
                </a:lnTo>
                <a:lnTo>
                  <a:pt x="1100137" y="1550194"/>
                </a:lnTo>
                <a:lnTo>
                  <a:pt x="1107281" y="1557338"/>
                </a:lnTo>
                <a:lnTo>
                  <a:pt x="1107281" y="1571625"/>
                </a:lnTo>
                <a:lnTo>
                  <a:pt x="1100137" y="1593056"/>
                </a:lnTo>
                <a:lnTo>
                  <a:pt x="1085850" y="1628775"/>
                </a:lnTo>
                <a:lnTo>
                  <a:pt x="1064418" y="1671638"/>
                </a:lnTo>
                <a:lnTo>
                  <a:pt x="1035843" y="1721644"/>
                </a:lnTo>
                <a:lnTo>
                  <a:pt x="1007268" y="1778794"/>
                </a:lnTo>
                <a:lnTo>
                  <a:pt x="978693" y="1828800"/>
                </a:lnTo>
                <a:lnTo>
                  <a:pt x="957262" y="1878806"/>
                </a:lnTo>
                <a:lnTo>
                  <a:pt x="942975" y="1907381"/>
                </a:lnTo>
                <a:lnTo>
                  <a:pt x="942975" y="1921669"/>
                </a:lnTo>
                <a:lnTo>
                  <a:pt x="942975" y="1921669"/>
                </a:lnTo>
                <a:lnTo>
                  <a:pt x="957262" y="1900237"/>
                </a:lnTo>
                <a:lnTo>
                  <a:pt x="978693" y="1871662"/>
                </a:lnTo>
                <a:lnTo>
                  <a:pt x="1000125" y="1835944"/>
                </a:lnTo>
                <a:lnTo>
                  <a:pt x="1028700" y="1793081"/>
                </a:lnTo>
                <a:lnTo>
                  <a:pt x="1064418" y="1750219"/>
                </a:lnTo>
                <a:lnTo>
                  <a:pt x="1092993" y="1707356"/>
                </a:lnTo>
                <a:lnTo>
                  <a:pt x="1128712" y="1664494"/>
                </a:lnTo>
                <a:lnTo>
                  <a:pt x="1157287" y="1628775"/>
                </a:lnTo>
                <a:lnTo>
                  <a:pt x="1193006" y="1593056"/>
                </a:lnTo>
                <a:lnTo>
                  <a:pt x="1221581" y="1571625"/>
                </a:lnTo>
                <a:lnTo>
                  <a:pt x="1235868" y="1557338"/>
                </a:lnTo>
                <a:lnTo>
                  <a:pt x="1250156" y="1557338"/>
                </a:lnTo>
                <a:lnTo>
                  <a:pt x="1257300" y="1557338"/>
                </a:lnTo>
                <a:lnTo>
                  <a:pt x="1257300" y="1578769"/>
                </a:lnTo>
                <a:lnTo>
                  <a:pt x="1243012" y="1600200"/>
                </a:lnTo>
                <a:lnTo>
                  <a:pt x="1228725" y="1643063"/>
                </a:lnTo>
                <a:lnTo>
                  <a:pt x="1207293" y="1685925"/>
                </a:lnTo>
                <a:lnTo>
                  <a:pt x="1178718" y="1743075"/>
                </a:lnTo>
                <a:lnTo>
                  <a:pt x="1150143" y="1800225"/>
                </a:lnTo>
                <a:lnTo>
                  <a:pt x="1121568" y="1857375"/>
                </a:lnTo>
                <a:lnTo>
                  <a:pt x="1100137" y="1914525"/>
                </a:lnTo>
                <a:lnTo>
                  <a:pt x="1085850" y="1950244"/>
                </a:lnTo>
                <a:lnTo>
                  <a:pt x="1078706" y="1971675"/>
                </a:lnTo>
                <a:lnTo>
                  <a:pt x="1078706" y="1971675"/>
                </a:lnTo>
                <a:lnTo>
                  <a:pt x="1085850" y="1957387"/>
                </a:lnTo>
                <a:lnTo>
                  <a:pt x="1107281" y="1921669"/>
                </a:lnTo>
                <a:lnTo>
                  <a:pt x="1128712" y="1878806"/>
                </a:lnTo>
                <a:lnTo>
                  <a:pt x="1157287" y="1828800"/>
                </a:lnTo>
                <a:lnTo>
                  <a:pt x="1193006" y="1771650"/>
                </a:lnTo>
                <a:lnTo>
                  <a:pt x="1228725" y="1721644"/>
                </a:lnTo>
                <a:lnTo>
                  <a:pt x="1264443" y="1671638"/>
                </a:lnTo>
                <a:lnTo>
                  <a:pt x="1300162" y="1628775"/>
                </a:lnTo>
                <a:lnTo>
                  <a:pt x="1328737" y="1593056"/>
                </a:lnTo>
                <a:lnTo>
                  <a:pt x="1357312" y="1564481"/>
                </a:lnTo>
                <a:lnTo>
                  <a:pt x="1385887" y="1543050"/>
                </a:lnTo>
                <a:lnTo>
                  <a:pt x="1400175" y="1535906"/>
                </a:lnTo>
                <a:lnTo>
                  <a:pt x="1414462" y="1535906"/>
                </a:lnTo>
                <a:lnTo>
                  <a:pt x="1414462" y="1550194"/>
                </a:lnTo>
                <a:lnTo>
                  <a:pt x="1407318" y="1571625"/>
                </a:lnTo>
                <a:lnTo>
                  <a:pt x="1400175" y="1607344"/>
                </a:lnTo>
                <a:lnTo>
                  <a:pt x="1378743" y="1657350"/>
                </a:lnTo>
                <a:lnTo>
                  <a:pt x="1350168" y="1714500"/>
                </a:lnTo>
                <a:lnTo>
                  <a:pt x="1321593" y="1778794"/>
                </a:lnTo>
                <a:lnTo>
                  <a:pt x="1293018" y="1843087"/>
                </a:lnTo>
                <a:lnTo>
                  <a:pt x="1264443" y="1900237"/>
                </a:lnTo>
                <a:lnTo>
                  <a:pt x="1250156" y="1943100"/>
                </a:lnTo>
                <a:lnTo>
                  <a:pt x="1243012" y="1964531"/>
                </a:lnTo>
                <a:lnTo>
                  <a:pt x="1250156" y="1957387"/>
                </a:lnTo>
                <a:lnTo>
                  <a:pt x="1264443" y="1935956"/>
                </a:lnTo>
                <a:lnTo>
                  <a:pt x="1285875" y="1893094"/>
                </a:lnTo>
                <a:lnTo>
                  <a:pt x="1314450" y="1850231"/>
                </a:lnTo>
                <a:lnTo>
                  <a:pt x="1350168" y="1793081"/>
                </a:lnTo>
                <a:lnTo>
                  <a:pt x="1385887" y="1743075"/>
                </a:lnTo>
                <a:lnTo>
                  <a:pt x="1421606" y="1700213"/>
                </a:lnTo>
                <a:lnTo>
                  <a:pt x="1457325" y="1657350"/>
                </a:lnTo>
                <a:lnTo>
                  <a:pt x="1493043" y="1628775"/>
                </a:lnTo>
                <a:lnTo>
                  <a:pt x="1521618" y="1607344"/>
                </a:lnTo>
                <a:lnTo>
                  <a:pt x="1543050" y="1593056"/>
                </a:lnTo>
                <a:lnTo>
                  <a:pt x="1550193" y="1585913"/>
                </a:lnTo>
                <a:lnTo>
                  <a:pt x="1557337" y="1593056"/>
                </a:lnTo>
                <a:lnTo>
                  <a:pt x="1557337" y="1607344"/>
                </a:lnTo>
                <a:lnTo>
                  <a:pt x="1550193" y="1628775"/>
                </a:lnTo>
                <a:lnTo>
                  <a:pt x="1535906" y="1657350"/>
                </a:lnTo>
                <a:lnTo>
                  <a:pt x="1521618" y="1693069"/>
                </a:lnTo>
                <a:lnTo>
                  <a:pt x="1500187" y="1728788"/>
                </a:lnTo>
                <a:lnTo>
                  <a:pt x="1478756" y="1764506"/>
                </a:lnTo>
                <a:lnTo>
                  <a:pt x="1457325" y="1793081"/>
                </a:lnTo>
                <a:lnTo>
                  <a:pt x="1428750" y="1821656"/>
                </a:lnTo>
                <a:lnTo>
                  <a:pt x="1407318" y="1850231"/>
                </a:lnTo>
                <a:lnTo>
                  <a:pt x="1385887" y="1871662"/>
                </a:lnTo>
                <a:lnTo>
                  <a:pt x="1357312" y="1885950"/>
                </a:lnTo>
                <a:lnTo>
                  <a:pt x="1335881" y="1893094"/>
                </a:lnTo>
                <a:lnTo>
                  <a:pt x="1321593" y="1893094"/>
                </a:lnTo>
                <a:lnTo>
                  <a:pt x="1300162" y="1893094"/>
                </a:lnTo>
                <a:lnTo>
                  <a:pt x="1278731" y="1885950"/>
                </a:lnTo>
                <a:lnTo>
                  <a:pt x="1257300" y="1878806"/>
                </a:lnTo>
                <a:lnTo>
                  <a:pt x="1235868" y="1871662"/>
                </a:lnTo>
                <a:lnTo>
                  <a:pt x="1214437" y="1857375"/>
                </a:lnTo>
                <a:lnTo>
                  <a:pt x="1185862" y="1843087"/>
                </a:lnTo>
                <a:lnTo>
                  <a:pt x="1157287" y="1835944"/>
                </a:lnTo>
                <a:lnTo>
                  <a:pt x="1128712" y="1821656"/>
                </a:lnTo>
                <a:lnTo>
                  <a:pt x="1107281" y="1814513"/>
                </a:lnTo>
                <a:lnTo>
                  <a:pt x="1071562" y="1807369"/>
                </a:lnTo>
                <a:lnTo>
                  <a:pt x="1042987" y="1785938"/>
                </a:lnTo>
                <a:lnTo>
                  <a:pt x="1014412" y="1764506"/>
                </a:lnTo>
                <a:lnTo>
                  <a:pt x="992981" y="1735931"/>
                </a:lnTo>
                <a:lnTo>
                  <a:pt x="971550" y="1700213"/>
                </a:lnTo>
                <a:lnTo>
                  <a:pt x="942975" y="1664494"/>
                </a:lnTo>
                <a:lnTo>
                  <a:pt x="928687" y="1621631"/>
                </a:lnTo>
                <a:lnTo>
                  <a:pt x="907256" y="1578769"/>
                </a:lnTo>
                <a:lnTo>
                  <a:pt x="892968" y="1535906"/>
                </a:lnTo>
                <a:lnTo>
                  <a:pt x="878681" y="1493044"/>
                </a:lnTo>
                <a:lnTo>
                  <a:pt x="871537" y="1457325"/>
                </a:lnTo>
                <a:lnTo>
                  <a:pt x="857250" y="1421606"/>
                </a:lnTo>
                <a:lnTo>
                  <a:pt x="842962" y="1400175"/>
                </a:lnTo>
                <a:lnTo>
                  <a:pt x="835818" y="1378744"/>
                </a:lnTo>
                <a:lnTo>
                  <a:pt x="814387" y="1371600"/>
                </a:lnTo>
                <a:lnTo>
                  <a:pt x="800100" y="1364456"/>
                </a:lnTo>
                <a:lnTo>
                  <a:pt x="778668" y="1357313"/>
                </a:lnTo>
                <a:lnTo>
                  <a:pt x="757237" y="1357313"/>
                </a:lnTo>
                <a:lnTo>
                  <a:pt x="735806" y="1350169"/>
                </a:lnTo>
                <a:lnTo>
                  <a:pt x="714375" y="1343025"/>
                </a:lnTo>
                <a:lnTo>
                  <a:pt x="700087" y="1321594"/>
                </a:lnTo>
                <a:lnTo>
                  <a:pt x="685800" y="1300163"/>
                </a:lnTo>
                <a:lnTo>
                  <a:pt x="678656" y="1271588"/>
                </a:lnTo>
                <a:lnTo>
                  <a:pt x="678656" y="1235869"/>
                </a:lnTo>
                <a:lnTo>
                  <a:pt x="678656" y="1200150"/>
                </a:lnTo>
                <a:lnTo>
                  <a:pt x="685800" y="1164431"/>
                </a:lnTo>
                <a:lnTo>
                  <a:pt x="692943" y="1121569"/>
                </a:lnTo>
                <a:lnTo>
                  <a:pt x="707231" y="1085850"/>
                </a:lnTo>
                <a:lnTo>
                  <a:pt x="721518" y="1050131"/>
                </a:lnTo>
                <a:lnTo>
                  <a:pt x="735806" y="1014412"/>
                </a:lnTo>
                <a:lnTo>
                  <a:pt x="750093" y="985837"/>
                </a:lnTo>
                <a:lnTo>
                  <a:pt x="764381" y="964406"/>
                </a:lnTo>
                <a:lnTo>
                  <a:pt x="778668" y="942975"/>
                </a:lnTo>
                <a:lnTo>
                  <a:pt x="785812" y="928687"/>
                </a:lnTo>
                <a:lnTo>
                  <a:pt x="792956" y="921544"/>
                </a:lnTo>
                <a:lnTo>
                  <a:pt x="800100" y="921544"/>
                </a:lnTo>
                <a:lnTo>
                  <a:pt x="792956" y="921544"/>
                </a:lnTo>
                <a:lnTo>
                  <a:pt x="792956" y="921544"/>
                </a:lnTo>
                <a:lnTo>
                  <a:pt x="792956" y="9215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943726" y="3007519"/>
            <a:ext cx="1493045" cy="1207295"/>
          </a:xfrm>
          <a:custGeom>
            <a:avLst/>
            <a:gdLst/>
            <a:ahLst/>
            <a:cxnLst/>
            <a:rect l="0" t="0" r="0" b="0"/>
            <a:pathLst>
              <a:path w="1493045" h="1207295">
                <a:moveTo>
                  <a:pt x="271462" y="1071562"/>
                </a:moveTo>
                <a:lnTo>
                  <a:pt x="257175" y="1092994"/>
                </a:lnTo>
                <a:lnTo>
                  <a:pt x="228600" y="1121569"/>
                </a:lnTo>
                <a:lnTo>
                  <a:pt x="221456" y="1128712"/>
                </a:lnTo>
                <a:lnTo>
                  <a:pt x="185737" y="1157288"/>
                </a:lnTo>
                <a:lnTo>
                  <a:pt x="164306" y="1185863"/>
                </a:lnTo>
                <a:lnTo>
                  <a:pt x="142875" y="1200150"/>
                </a:lnTo>
                <a:lnTo>
                  <a:pt x="128587" y="1207294"/>
                </a:lnTo>
                <a:lnTo>
                  <a:pt x="114300" y="1200150"/>
                </a:lnTo>
                <a:lnTo>
                  <a:pt x="107156" y="1185863"/>
                </a:lnTo>
                <a:lnTo>
                  <a:pt x="100012" y="1157288"/>
                </a:lnTo>
                <a:lnTo>
                  <a:pt x="100012" y="1121569"/>
                </a:lnTo>
                <a:lnTo>
                  <a:pt x="107156" y="1085850"/>
                </a:lnTo>
                <a:lnTo>
                  <a:pt x="107156" y="1035844"/>
                </a:lnTo>
                <a:lnTo>
                  <a:pt x="114300" y="992981"/>
                </a:lnTo>
                <a:lnTo>
                  <a:pt x="121444" y="942975"/>
                </a:lnTo>
                <a:lnTo>
                  <a:pt x="128587" y="892969"/>
                </a:lnTo>
                <a:lnTo>
                  <a:pt x="128587" y="842962"/>
                </a:lnTo>
                <a:lnTo>
                  <a:pt x="135731" y="785812"/>
                </a:lnTo>
                <a:lnTo>
                  <a:pt x="150019" y="735806"/>
                </a:lnTo>
                <a:lnTo>
                  <a:pt x="157162" y="685800"/>
                </a:lnTo>
                <a:lnTo>
                  <a:pt x="164306" y="635794"/>
                </a:lnTo>
                <a:lnTo>
                  <a:pt x="171450" y="585787"/>
                </a:lnTo>
                <a:lnTo>
                  <a:pt x="185737" y="535781"/>
                </a:lnTo>
                <a:lnTo>
                  <a:pt x="200025" y="485775"/>
                </a:lnTo>
                <a:lnTo>
                  <a:pt x="207169" y="442912"/>
                </a:lnTo>
                <a:lnTo>
                  <a:pt x="214312" y="400050"/>
                </a:lnTo>
                <a:lnTo>
                  <a:pt x="228600" y="364331"/>
                </a:lnTo>
                <a:lnTo>
                  <a:pt x="235744" y="328612"/>
                </a:lnTo>
                <a:lnTo>
                  <a:pt x="250031" y="292894"/>
                </a:lnTo>
                <a:lnTo>
                  <a:pt x="264319" y="257175"/>
                </a:lnTo>
                <a:lnTo>
                  <a:pt x="285750" y="228600"/>
                </a:lnTo>
                <a:lnTo>
                  <a:pt x="300037" y="200025"/>
                </a:lnTo>
                <a:lnTo>
                  <a:pt x="307181" y="178594"/>
                </a:lnTo>
                <a:lnTo>
                  <a:pt x="321469" y="157162"/>
                </a:lnTo>
                <a:lnTo>
                  <a:pt x="335756" y="150019"/>
                </a:lnTo>
                <a:lnTo>
                  <a:pt x="342900" y="142875"/>
                </a:lnTo>
                <a:lnTo>
                  <a:pt x="342900" y="135731"/>
                </a:lnTo>
                <a:lnTo>
                  <a:pt x="342900" y="142875"/>
                </a:lnTo>
                <a:lnTo>
                  <a:pt x="335756" y="150019"/>
                </a:lnTo>
                <a:lnTo>
                  <a:pt x="321469" y="171450"/>
                </a:lnTo>
                <a:lnTo>
                  <a:pt x="307181" y="192881"/>
                </a:lnTo>
                <a:lnTo>
                  <a:pt x="285750" y="221456"/>
                </a:lnTo>
                <a:lnTo>
                  <a:pt x="264319" y="257175"/>
                </a:lnTo>
                <a:lnTo>
                  <a:pt x="235744" y="300037"/>
                </a:lnTo>
                <a:lnTo>
                  <a:pt x="207169" y="342900"/>
                </a:lnTo>
                <a:lnTo>
                  <a:pt x="178594" y="400050"/>
                </a:lnTo>
                <a:lnTo>
                  <a:pt x="150019" y="450056"/>
                </a:lnTo>
                <a:lnTo>
                  <a:pt x="114300" y="507206"/>
                </a:lnTo>
                <a:lnTo>
                  <a:pt x="85725" y="564356"/>
                </a:lnTo>
                <a:lnTo>
                  <a:pt x="57150" y="628650"/>
                </a:lnTo>
                <a:lnTo>
                  <a:pt x="35719" y="678656"/>
                </a:lnTo>
                <a:lnTo>
                  <a:pt x="21431" y="728662"/>
                </a:lnTo>
                <a:lnTo>
                  <a:pt x="7144" y="771525"/>
                </a:lnTo>
                <a:lnTo>
                  <a:pt x="0" y="800100"/>
                </a:lnTo>
                <a:lnTo>
                  <a:pt x="0" y="814387"/>
                </a:lnTo>
                <a:lnTo>
                  <a:pt x="7144" y="821531"/>
                </a:lnTo>
                <a:lnTo>
                  <a:pt x="21431" y="814387"/>
                </a:lnTo>
                <a:lnTo>
                  <a:pt x="35719" y="792956"/>
                </a:lnTo>
                <a:lnTo>
                  <a:pt x="57150" y="771525"/>
                </a:lnTo>
                <a:lnTo>
                  <a:pt x="85725" y="735806"/>
                </a:lnTo>
                <a:lnTo>
                  <a:pt x="121444" y="692944"/>
                </a:lnTo>
                <a:lnTo>
                  <a:pt x="157162" y="642937"/>
                </a:lnTo>
                <a:lnTo>
                  <a:pt x="200025" y="600075"/>
                </a:lnTo>
                <a:lnTo>
                  <a:pt x="250031" y="542925"/>
                </a:lnTo>
                <a:lnTo>
                  <a:pt x="307181" y="492919"/>
                </a:lnTo>
                <a:lnTo>
                  <a:pt x="364331" y="442912"/>
                </a:lnTo>
                <a:lnTo>
                  <a:pt x="421481" y="392906"/>
                </a:lnTo>
                <a:lnTo>
                  <a:pt x="478631" y="342900"/>
                </a:lnTo>
                <a:lnTo>
                  <a:pt x="535781" y="300037"/>
                </a:lnTo>
                <a:lnTo>
                  <a:pt x="585787" y="257175"/>
                </a:lnTo>
                <a:lnTo>
                  <a:pt x="635794" y="228600"/>
                </a:lnTo>
                <a:lnTo>
                  <a:pt x="678656" y="207169"/>
                </a:lnTo>
                <a:lnTo>
                  <a:pt x="714375" y="192881"/>
                </a:lnTo>
                <a:lnTo>
                  <a:pt x="735806" y="185737"/>
                </a:lnTo>
                <a:lnTo>
                  <a:pt x="750094" y="192881"/>
                </a:lnTo>
                <a:lnTo>
                  <a:pt x="757237" y="207169"/>
                </a:lnTo>
                <a:lnTo>
                  <a:pt x="735806" y="235744"/>
                </a:lnTo>
                <a:lnTo>
                  <a:pt x="714375" y="271462"/>
                </a:lnTo>
                <a:lnTo>
                  <a:pt x="678656" y="314325"/>
                </a:lnTo>
                <a:lnTo>
                  <a:pt x="628650" y="371475"/>
                </a:lnTo>
                <a:lnTo>
                  <a:pt x="578644" y="435769"/>
                </a:lnTo>
                <a:lnTo>
                  <a:pt x="521494" y="500062"/>
                </a:lnTo>
                <a:lnTo>
                  <a:pt x="464344" y="571500"/>
                </a:lnTo>
                <a:lnTo>
                  <a:pt x="414337" y="650081"/>
                </a:lnTo>
                <a:lnTo>
                  <a:pt x="364331" y="721519"/>
                </a:lnTo>
                <a:lnTo>
                  <a:pt x="328612" y="785812"/>
                </a:lnTo>
                <a:lnTo>
                  <a:pt x="300037" y="835819"/>
                </a:lnTo>
                <a:lnTo>
                  <a:pt x="278606" y="871537"/>
                </a:lnTo>
                <a:lnTo>
                  <a:pt x="271462" y="878681"/>
                </a:lnTo>
                <a:lnTo>
                  <a:pt x="271462" y="878681"/>
                </a:lnTo>
                <a:lnTo>
                  <a:pt x="285750" y="857250"/>
                </a:lnTo>
                <a:lnTo>
                  <a:pt x="307181" y="821531"/>
                </a:lnTo>
                <a:lnTo>
                  <a:pt x="335756" y="771525"/>
                </a:lnTo>
                <a:lnTo>
                  <a:pt x="378619" y="714375"/>
                </a:lnTo>
                <a:lnTo>
                  <a:pt x="414337" y="657225"/>
                </a:lnTo>
                <a:lnTo>
                  <a:pt x="471487" y="600075"/>
                </a:lnTo>
                <a:lnTo>
                  <a:pt x="521494" y="535781"/>
                </a:lnTo>
                <a:lnTo>
                  <a:pt x="578644" y="485775"/>
                </a:lnTo>
                <a:lnTo>
                  <a:pt x="635794" y="428625"/>
                </a:lnTo>
                <a:lnTo>
                  <a:pt x="700087" y="385762"/>
                </a:lnTo>
                <a:lnTo>
                  <a:pt x="757237" y="342900"/>
                </a:lnTo>
                <a:lnTo>
                  <a:pt x="807244" y="307181"/>
                </a:lnTo>
                <a:lnTo>
                  <a:pt x="857250" y="271462"/>
                </a:lnTo>
                <a:lnTo>
                  <a:pt x="900112" y="250031"/>
                </a:lnTo>
                <a:lnTo>
                  <a:pt x="935831" y="228600"/>
                </a:lnTo>
                <a:lnTo>
                  <a:pt x="964406" y="214312"/>
                </a:lnTo>
                <a:lnTo>
                  <a:pt x="985837" y="207169"/>
                </a:lnTo>
                <a:lnTo>
                  <a:pt x="1000125" y="200025"/>
                </a:lnTo>
                <a:lnTo>
                  <a:pt x="1000125" y="200025"/>
                </a:lnTo>
                <a:lnTo>
                  <a:pt x="1000125" y="207169"/>
                </a:lnTo>
                <a:lnTo>
                  <a:pt x="985837" y="221456"/>
                </a:lnTo>
                <a:lnTo>
                  <a:pt x="971550" y="235744"/>
                </a:lnTo>
                <a:lnTo>
                  <a:pt x="950119" y="264319"/>
                </a:lnTo>
                <a:lnTo>
                  <a:pt x="914400" y="292894"/>
                </a:lnTo>
                <a:lnTo>
                  <a:pt x="871537" y="328612"/>
                </a:lnTo>
                <a:lnTo>
                  <a:pt x="835819" y="364331"/>
                </a:lnTo>
                <a:lnTo>
                  <a:pt x="792956" y="400050"/>
                </a:lnTo>
                <a:lnTo>
                  <a:pt x="757237" y="428625"/>
                </a:lnTo>
                <a:lnTo>
                  <a:pt x="728662" y="450056"/>
                </a:lnTo>
                <a:lnTo>
                  <a:pt x="714375" y="457200"/>
                </a:lnTo>
                <a:lnTo>
                  <a:pt x="707231" y="457200"/>
                </a:lnTo>
                <a:lnTo>
                  <a:pt x="714375" y="442912"/>
                </a:lnTo>
                <a:lnTo>
                  <a:pt x="728662" y="421481"/>
                </a:lnTo>
                <a:lnTo>
                  <a:pt x="757237" y="385762"/>
                </a:lnTo>
                <a:lnTo>
                  <a:pt x="792956" y="342900"/>
                </a:lnTo>
                <a:lnTo>
                  <a:pt x="842962" y="300037"/>
                </a:lnTo>
                <a:lnTo>
                  <a:pt x="900112" y="250031"/>
                </a:lnTo>
                <a:lnTo>
                  <a:pt x="964406" y="200025"/>
                </a:lnTo>
                <a:lnTo>
                  <a:pt x="1028700" y="150019"/>
                </a:lnTo>
                <a:lnTo>
                  <a:pt x="1100137" y="114300"/>
                </a:lnTo>
                <a:lnTo>
                  <a:pt x="1157287" y="78581"/>
                </a:lnTo>
                <a:lnTo>
                  <a:pt x="1214437" y="50006"/>
                </a:lnTo>
                <a:lnTo>
                  <a:pt x="1264444" y="28575"/>
                </a:lnTo>
                <a:lnTo>
                  <a:pt x="1300162" y="14287"/>
                </a:lnTo>
                <a:lnTo>
                  <a:pt x="1335881" y="7144"/>
                </a:lnTo>
                <a:lnTo>
                  <a:pt x="1350169" y="0"/>
                </a:lnTo>
                <a:lnTo>
                  <a:pt x="1364456" y="7144"/>
                </a:lnTo>
                <a:lnTo>
                  <a:pt x="1364456" y="14287"/>
                </a:lnTo>
                <a:lnTo>
                  <a:pt x="1357312" y="28575"/>
                </a:lnTo>
                <a:lnTo>
                  <a:pt x="1335881" y="57150"/>
                </a:lnTo>
                <a:lnTo>
                  <a:pt x="1307306" y="85725"/>
                </a:lnTo>
                <a:lnTo>
                  <a:pt x="1264444" y="121444"/>
                </a:lnTo>
                <a:lnTo>
                  <a:pt x="1207294" y="157162"/>
                </a:lnTo>
                <a:lnTo>
                  <a:pt x="1164431" y="200025"/>
                </a:lnTo>
                <a:lnTo>
                  <a:pt x="1114425" y="242887"/>
                </a:lnTo>
                <a:lnTo>
                  <a:pt x="1057275" y="285750"/>
                </a:lnTo>
                <a:lnTo>
                  <a:pt x="1014412" y="328612"/>
                </a:lnTo>
                <a:lnTo>
                  <a:pt x="971550" y="371475"/>
                </a:lnTo>
                <a:lnTo>
                  <a:pt x="935831" y="414337"/>
                </a:lnTo>
                <a:lnTo>
                  <a:pt x="914400" y="442912"/>
                </a:lnTo>
                <a:lnTo>
                  <a:pt x="885825" y="471487"/>
                </a:lnTo>
                <a:lnTo>
                  <a:pt x="871537" y="485775"/>
                </a:lnTo>
                <a:lnTo>
                  <a:pt x="864394" y="492919"/>
                </a:lnTo>
                <a:lnTo>
                  <a:pt x="864394" y="492919"/>
                </a:lnTo>
                <a:lnTo>
                  <a:pt x="871537" y="485775"/>
                </a:lnTo>
                <a:lnTo>
                  <a:pt x="885825" y="478631"/>
                </a:lnTo>
                <a:lnTo>
                  <a:pt x="900112" y="457200"/>
                </a:lnTo>
                <a:lnTo>
                  <a:pt x="928687" y="435769"/>
                </a:lnTo>
                <a:lnTo>
                  <a:pt x="957262" y="414337"/>
                </a:lnTo>
                <a:lnTo>
                  <a:pt x="985837" y="392906"/>
                </a:lnTo>
                <a:lnTo>
                  <a:pt x="1021556" y="378619"/>
                </a:lnTo>
                <a:lnTo>
                  <a:pt x="1042987" y="364331"/>
                </a:lnTo>
                <a:lnTo>
                  <a:pt x="1057275" y="364331"/>
                </a:lnTo>
                <a:lnTo>
                  <a:pt x="1064419" y="371475"/>
                </a:lnTo>
                <a:lnTo>
                  <a:pt x="1057275" y="385762"/>
                </a:lnTo>
                <a:lnTo>
                  <a:pt x="1042987" y="407194"/>
                </a:lnTo>
                <a:lnTo>
                  <a:pt x="1021556" y="435769"/>
                </a:lnTo>
                <a:lnTo>
                  <a:pt x="985837" y="471487"/>
                </a:lnTo>
                <a:lnTo>
                  <a:pt x="950119" y="514350"/>
                </a:lnTo>
                <a:lnTo>
                  <a:pt x="900112" y="557212"/>
                </a:lnTo>
                <a:lnTo>
                  <a:pt x="864394" y="607219"/>
                </a:lnTo>
                <a:lnTo>
                  <a:pt x="821531" y="650081"/>
                </a:lnTo>
                <a:lnTo>
                  <a:pt x="785812" y="692944"/>
                </a:lnTo>
                <a:lnTo>
                  <a:pt x="757237" y="735806"/>
                </a:lnTo>
                <a:lnTo>
                  <a:pt x="735806" y="764381"/>
                </a:lnTo>
                <a:lnTo>
                  <a:pt x="714375" y="778669"/>
                </a:lnTo>
                <a:lnTo>
                  <a:pt x="714375" y="785812"/>
                </a:lnTo>
                <a:lnTo>
                  <a:pt x="714375" y="778669"/>
                </a:lnTo>
                <a:lnTo>
                  <a:pt x="728662" y="757237"/>
                </a:lnTo>
                <a:lnTo>
                  <a:pt x="742950" y="735806"/>
                </a:lnTo>
                <a:lnTo>
                  <a:pt x="771525" y="700087"/>
                </a:lnTo>
                <a:lnTo>
                  <a:pt x="807244" y="671512"/>
                </a:lnTo>
                <a:lnTo>
                  <a:pt x="842962" y="635794"/>
                </a:lnTo>
                <a:lnTo>
                  <a:pt x="878681" y="607219"/>
                </a:lnTo>
                <a:lnTo>
                  <a:pt x="914400" y="578644"/>
                </a:lnTo>
                <a:lnTo>
                  <a:pt x="950119" y="564356"/>
                </a:lnTo>
                <a:lnTo>
                  <a:pt x="978694" y="550069"/>
                </a:lnTo>
                <a:lnTo>
                  <a:pt x="992981" y="550069"/>
                </a:lnTo>
                <a:lnTo>
                  <a:pt x="1007269" y="557212"/>
                </a:lnTo>
                <a:lnTo>
                  <a:pt x="1007269" y="571500"/>
                </a:lnTo>
                <a:lnTo>
                  <a:pt x="1000125" y="585787"/>
                </a:lnTo>
                <a:lnTo>
                  <a:pt x="985837" y="614362"/>
                </a:lnTo>
                <a:lnTo>
                  <a:pt x="971550" y="642937"/>
                </a:lnTo>
                <a:lnTo>
                  <a:pt x="942975" y="678656"/>
                </a:lnTo>
                <a:lnTo>
                  <a:pt x="921544" y="714375"/>
                </a:lnTo>
                <a:lnTo>
                  <a:pt x="900112" y="742950"/>
                </a:lnTo>
                <a:lnTo>
                  <a:pt x="878681" y="764381"/>
                </a:lnTo>
                <a:lnTo>
                  <a:pt x="864394" y="778669"/>
                </a:lnTo>
                <a:lnTo>
                  <a:pt x="857250" y="785812"/>
                </a:lnTo>
                <a:lnTo>
                  <a:pt x="864394" y="785812"/>
                </a:lnTo>
                <a:lnTo>
                  <a:pt x="871537" y="778669"/>
                </a:lnTo>
                <a:lnTo>
                  <a:pt x="885825" y="764381"/>
                </a:lnTo>
                <a:lnTo>
                  <a:pt x="907256" y="750094"/>
                </a:lnTo>
                <a:lnTo>
                  <a:pt x="928687" y="728662"/>
                </a:lnTo>
                <a:lnTo>
                  <a:pt x="950119" y="707231"/>
                </a:lnTo>
                <a:lnTo>
                  <a:pt x="978694" y="692944"/>
                </a:lnTo>
                <a:lnTo>
                  <a:pt x="1007269" y="678656"/>
                </a:lnTo>
                <a:lnTo>
                  <a:pt x="1021556" y="671512"/>
                </a:lnTo>
                <a:lnTo>
                  <a:pt x="1035844" y="678656"/>
                </a:lnTo>
                <a:lnTo>
                  <a:pt x="1042987" y="685800"/>
                </a:lnTo>
                <a:lnTo>
                  <a:pt x="1035844" y="700087"/>
                </a:lnTo>
                <a:lnTo>
                  <a:pt x="1028700" y="721519"/>
                </a:lnTo>
                <a:lnTo>
                  <a:pt x="1014412" y="750094"/>
                </a:lnTo>
                <a:lnTo>
                  <a:pt x="992981" y="778669"/>
                </a:lnTo>
                <a:lnTo>
                  <a:pt x="971550" y="814387"/>
                </a:lnTo>
                <a:lnTo>
                  <a:pt x="950119" y="842962"/>
                </a:lnTo>
                <a:lnTo>
                  <a:pt x="935831" y="871537"/>
                </a:lnTo>
                <a:lnTo>
                  <a:pt x="921544" y="885825"/>
                </a:lnTo>
                <a:lnTo>
                  <a:pt x="914400" y="900112"/>
                </a:lnTo>
                <a:lnTo>
                  <a:pt x="914400" y="900112"/>
                </a:lnTo>
                <a:lnTo>
                  <a:pt x="921544" y="900112"/>
                </a:lnTo>
                <a:lnTo>
                  <a:pt x="935831" y="892969"/>
                </a:lnTo>
                <a:lnTo>
                  <a:pt x="950119" y="878681"/>
                </a:lnTo>
                <a:lnTo>
                  <a:pt x="971550" y="857250"/>
                </a:lnTo>
                <a:lnTo>
                  <a:pt x="1000125" y="828675"/>
                </a:lnTo>
                <a:lnTo>
                  <a:pt x="1021556" y="807244"/>
                </a:lnTo>
                <a:lnTo>
                  <a:pt x="1050131" y="792956"/>
                </a:lnTo>
                <a:lnTo>
                  <a:pt x="1078706" y="778669"/>
                </a:lnTo>
                <a:lnTo>
                  <a:pt x="1100137" y="771525"/>
                </a:lnTo>
                <a:lnTo>
                  <a:pt x="1107281" y="771525"/>
                </a:lnTo>
                <a:lnTo>
                  <a:pt x="1114425" y="771525"/>
                </a:lnTo>
                <a:lnTo>
                  <a:pt x="1114425" y="785812"/>
                </a:lnTo>
                <a:lnTo>
                  <a:pt x="1107281" y="800100"/>
                </a:lnTo>
                <a:lnTo>
                  <a:pt x="1092994" y="828675"/>
                </a:lnTo>
                <a:lnTo>
                  <a:pt x="1078706" y="857250"/>
                </a:lnTo>
                <a:lnTo>
                  <a:pt x="1064419" y="878681"/>
                </a:lnTo>
                <a:lnTo>
                  <a:pt x="1050131" y="907256"/>
                </a:lnTo>
                <a:lnTo>
                  <a:pt x="1035844" y="928687"/>
                </a:lnTo>
                <a:lnTo>
                  <a:pt x="1028700" y="935831"/>
                </a:lnTo>
                <a:lnTo>
                  <a:pt x="1028700" y="942975"/>
                </a:lnTo>
                <a:lnTo>
                  <a:pt x="1035844" y="935831"/>
                </a:lnTo>
                <a:lnTo>
                  <a:pt x="1050131" y="928687"/>
                </a:lnTo>
                <a:lnTo>
                  <a:pt x="1071562" y="907256"/>
                </a:lnTo>
                <a:lnTo>
                  <a:pt x="1092994" y="885825"/>
                </a:lnTo>
                <a:lnTo>
                  <a:pt x="1128712" y="864394"/>
                </a:lnTo>
                <a:lnTo>
                  <a:pt x="1157287" y="842962"/>
                </a:lnTo>
                <a:lnTo>
                  <a:pt x="1178719" y="821531"/>
                </a:lnTo>
                <a:lnTo>
                  <a:pt x="1207294" y="814387"/>
                </a:lnTo>
                <a:lnTo>
                  <a:pt x="1221581" y="807244"/>
                </a:lnTo>
                <a:lnTo>
                  <a:pt x="1235869" y="807244"/>
                </a:lnTo>
                <a:lnTo>
                  <a:pt x="1235869" y="814387"/>
                </a:lnTo>
                <a:lnTo>
                  <a:pt x="1235869" y="821531"/>
                </a:lnTo>
                <a:lnTo>
                  <a:pt x="1235869" y="842962"/>
                </a:lnTo>
                <a:lnTo>
                  <a:pt x="1228725" y="864394"/>
                </a:lnTo>
                <a:lnTo>
                  <a:pt x="1214437" y="885825"/>
                </a:lnTo>
                <a:lnTo>
                  <a:pt x="1200150" y="907256"/>
                </a:lnTo>
                <a:lnTo>
                  <a:pt x="1193006" y="928687"/>
                </a:lnTo>
                <a:lnTo>
                  <a:pt x="1185862" y="942975"/>
                </a:lnTo>
                <a:lnTo>
                  <a:pt x="1178719" y="957262"/>
                </a:lnTo>
                <a:lnTo>
                  <a:pt x="1178719" y="964406"/>
                </a:lnTo>
                <a:lnTo>
                  <a:pt x="1178719" y="964406"/>
                </a:lnTo>
                <a:lnTo>
                  <a:pt x="1185862" y="964406"/>
                </a:lnTo>
                <a:lnTo>
                  <a:pt x="1193006" y="957262"/>
                </a:lnTo>
                <a:lnTo>
                  <a:pt x="1207294" y="942975"/>
                </a:lnTo>
                <a:lnTo>
                  <a:pt x="1221581" y="928687"/>
                </a:lnTo>
                <a:lnTo>
                  <a:pt x="1243012" y="914400"/>
                </a:lnTo>
                <a:lnTo>
                  <a:pt x="1264444" y="900112"/>
                </a:lnTo>
                <a:lnTo>
                  <a:pt x="1278731" y="885825"/>
                </a:lnTo>
                <a:lnTo>
                  <a:pt x="1293019" y="878681"/>
                </a:lnTo>
                <a:lnTo>
                  <a:pt x="1307306" y="871537"/>
                </a:lnTo>
                <a:lnTo>
                  <a:pt x="1314450" y="878681"/>
                </a:lnTo>
                <a:lnTo>
                  <a:pt x="1314450" y="885825"/>
                </a:lnTo>
                <a:lnTo>
                  <a:pt x="1307306" y="900112"/>
                </a:lnTo>
                <a:lnTo>
                  <a:pt x="1300162" y="921544"/>
                </a:lnTo>
                <a:lnTo>
                  <a:pt x="1285875" y="950119"/>
                </a:lnTo>
                <a:lnTo>
                  <a:pt x="1271587" y="978694"/>
                </a:lnTo>
                <a:lnTo>
                  <a:pt x="1257300" y="1007269"/>
                </a:lnTo>
                <a:lnTo>
                  <a:pt x="1243012" y="1035844"/>
                </a:lnTo>
                <a:lnTo>
                  <a:pt x="1228725" y="1057275"/>
                </a:lnTo>
                <a:lnTo>
                  <a:pt x="1214437" y="1071562"/>
                </a:lnTo>
                <a:lnTo>
                  <a:pt x="1207294" y="1078706"/>
                </a:lnTo>
                <a:lnTo>
                  <a:pt x="1207294" y="1078706"/>
                </a:lnTo>
                <a:lnTo>
                  <a:pt x="1214437" y="1071562"/>
                </a:lnTo>
                <a:lnTo>
                  <a:pt x="1228725" y="1064419"/>
                </a:lnTo>
                <a:lnTo>
                  <a:pt x="1243012" y="1050131"/>
                </a:lnTo>
                <a:lnTo>
                  <a:pt x="1264444" y="1028700"/>
                </a:lnTo>
                <a:lnTo>
                  <a:pt x="1285875" y="1007269"/>
                </a:lnTo>
                <a:lnTo>
                  <a:pt x="1307306" y="992981"/>
                </a:lnTo>
                <a:lnTo>
                  <a:pt x="1328737" y="978694"/>
                </a:lnTo>
                <a:lnTo>
                  <a:pt x="1350169" y="971550"/>
                </a:lnTo>
                <a:lnTo>
                  <a:pt x="1357312" y="971550"/>
                </a:lnTo>
                <a:lnTo>
                  <a:pt x="1364456" y="978694"/>
                </a:lnTo>
                <a:lnTo>
                  <a:pt x="1364456" y="992981"/>
                </a:lnTo>
                <a:lnTo>
                  <a:pt x="1364456" y="1014412"/>
                </a:lnTo>
                <a:lnTo>
                  <a:pt x="1357312" y="1035844"/>
                </a:lnTo>
                <a:lnTo>
                  <a:pt x="1343025" y="1064419"/>
                </a:lnTo>
                <a:lnTo>
                  <a:pt x="1328737" y="1092994"/>
                </a:lnTo>
                <a:lnTo>
                  <a:pt x="1314450" y="1114425"/>
                </a:lnTo>
                <a:lnTo>
                  <a:pt x="1307306" y="1135856"/>
                </a:lnTo>
                <a:lnTo>
                  <a:pt x="1307306" y="1150144"/>
                </a:lnTo>
                <a:lnTo>
                  <a:pt x="1307306" y="1157288"/>
                </a:lnTo>
                <a:lnTo>
                  <a:pt x="1314450" y="1157288"/>
                </a:lnTo>
                <a:lnTo>
                  <a:pt x="1328737" y="1150144"/>
                </a:lnTo>
                <a:lnTo>
                  <a:pt x="1350169" y="1143000"/>
                </a:lnTo>
                <a:lnTo>
                  <a:pt x="1364456" y="1135856"/>
                </a:lnTo>
                <a:lnTo>
                  <a:pt x="1385887" y="1128712"/>
                </a:lnTo>
                <a:lnTo>
                  <a:pt x="1407319" y="1121569"/>
                </a:lnTo>
                <a:lnTo>
                  <a:pt x="1428750" y="1121569"/>
                </a:lnTo>
                <a:lnTo>
                  <a:pt x="1443037" y="1121569"/>
                </a:lnTo>
                <a:lnTo>
                  <a:pt x="1464469" y="1121569"/>
                </a:lnTo>
                <a:lnTo>
                  <a:pt x="1471612" y="1135856"/>
                </a:lnTo>
                <a:lnTo>
                  <a:pt x="1485900" y="1143000"/>
                </a:lnTo>
                <a:lnTo>
                  <a:pt x="1493044" y="1164431"/>
                </a:lnTo>
                <a:lnTo>
                  <a:pt x="1493044" y="1164431"/>
                </a:lnTo>
                <a:lnTo>
                  <a:pt x="1493044" y="11644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8336757" y="4257675"/>
            <a:ext cx="35720" cy="64295"/>
          </a:xfrm>
          <a:custGeom>
            <a:avLst/>
            <a:gdLst/>
            <a:ahLst/>
            <a:cxnLst/>
            <a:rect l="0" t="0" r="0" b="0"/>
            <a:pathLst>
              <a:path w="35720" h="64295">
                <a:moveTo>
                  <a:pt x="35719" y="0"/>
                </a:moveTo>
                <a:lnTo>
                  <a:pt x="28575" y="0"/>
                </a:lnTo>
                <a:lnTo>
                  <a:pt x="28575" y="0"/>
                </a:lnTo>
                <a:lnTo>
                  <a:pt x="21431" y="0"/>
                </a:lnTo>
                <a:lnTo>
                  <a:pt x="21431" y="7144"/>
                </a:lnTo>
                <a:lnTo>
                  <a:pt x="14288" y="7144"/>
                </a:lnTo>
                <a:lnTo>
                  <a:pt x="14288" y="21432"/>
                </a:lnTo>
                <a:lnTo>
                  <a:pt x="7144" y="28575"/>
                </a:lnTo>
                <a:lnTo>
                  <a:pt x="0" y="42863"/>
                </a:lnTo>
                <a:lnTo>
                  <a:pt x="0" y="50007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8479632" y="4300538"/>
            <a:ext cx="42864" cy="50007"/>
          </a:xfrm>
          <a:custGeom>
            <a:avLst/>
            <a:gdLst/>
            <a:ahLst/>
            <a:cxnLst/>
            <a:rect l="0" t="0" r="0" b="0"/>
            <a:pathLst>
              <a:path w="42864" h="50007">
                <a:moveTo>
                  <a:pt x="0" y="0"/>
                </a:moveTo>
                <a:lnTo>
                  <a:pt x="0" y="7144"/>
                </a:lnTo>
                <a:lnTo>
                  <a:pt x="7144" y="7144"/>
                </a:lnTo>
                <a:lnTo>
                  <a:pt x="7144" y="14287"/>
                </a:lnTo>
                <a:lnTo>
                  <a:pt x="14288" y="21431"/>
                </a:lnTo>
                <a:lnTo>
                  <a:pt x="21431" y="28575"/>
                </a:lnTo>
                <a:lnTo>
                  <a:pt x="28575" y="35719"/>
                </a:lnTo>
                <a:lnTo>
                  <a:pt x="35719" y="42862"/>
                </a:lnTo>
                <a:lnTo>
                  <a:pt x="42863" y="42862"/>
                </a:lnTo>
                <a:lnTo>
                  <a:pt x="42863" y="50006"/>
                </a:lnTo>
                <a:lnTo>
                  <a:pt x="42863" y="500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8365332" y="4257675"/>
            <a:ext cx="700089" cy="250033"/>
          </a:xfrm>
          <a:custGeom>
            <a:avLst/>
            <a:gdLst/>
            <a:ahLst/>
            <a:cxnLst/>
            <a:rect l="0" t="0" r="0" b="0"/>
            <a:pathLst>
              <a:path w="700089" h="250033">
                <a:moveTo>
                  <a:pt x="7144" y="0"/>
                </a:moveTo>
                <a:lnTo>
                  <a:pt x="0" y="0"/>
                </a:lnTo>
                <a:lnTo>
                  <a:pt x="7144" y="0"/>
                </a:lnTo>
                <a:lnTo>
                  <a:pt x="7144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28575"/>
                </a:lnTo>
                <a:lnTo>
                  <a:pt x="0" y="35719"/>
                </a:lnTo>
                <a:lnTo>
                  <a:pt x="7144" y="50007"/>
                </a:lnTo>
                <a:lnTo>
                  <a:pt x="7144" y="64294"/>
                </a:lnTo>
                <a:lnTo>
                  <a:pt x="7144" y="78582"/>
                </a:lnTo>
                <a:lnTo>
                  <a:pt x="7144" y="92869"/>
                </a:lnTo>
                <a:lnTo>
                  <a:pt x="14288" y="107157"/>
                </a:lnTo>
                <a:lnTo>
                  <a:pt x="21431" y="114300"/>
                </a:lnTo>
                <a:lnTo>
                  <a:pt x="28575" y="128588"/>
                </a:lnTo>
                <a:lnTo>
                  <a:pt x="35719" y="128588"/>
                </a:lnTo>
                <a:lnTo>
                  <a:pt x="42863" y="135732"/>
                </a:lnTo>
                <a:lnTo>
                  <a:pt x="57150" y="142875"/>
                </a:lnTo>
                <a:lnTo>
                  <a:pt x="64294" y="142875"/>
                </a:lnTo>
                <a:lnTo>
                  <a:pt x="78581" y="150019"/>
                </a:lnTo>
                <a:lnTo>
                  <a:pt x="100013" y="150019"/>
                </a:lnTo>
                <a:lnTo>
                  <a:pt x="114300" y="150019"/>
                </a:lnTo>
                <a:lnTo>
                  <a:pt x="128588" y="157163"/>
                </a:lnTo>
                <a:lnTo>
                  <a:pt x="142875" y="157163"/>
                </a:lnTo>
                <a:lnTo>
                  <a:pt x="157163" y="157163"/>
                </a:lnTo>
                <a:lnTo>
                  <a:pt x="171450" y="157163"/>
                </a:lnTo>
                <a:lnTo>
                  <a:pt x="185738" y="164307"/>
                </a:lnTo>
                <a:lnTo>
                  <a:pt x="207169" y="164307"/>
                </a:lnTo>
                <a:lnTo>
                  <a:pt x="221456" y="164307"/>
                </a:lnTo>
                <a:lnTo>
                  <a:pt x="235744" y="171450"/>
                </a:lnTo>
                <a:lnTo>
                  <a:pt x="242888" y="171450"/>
                </a:lnTo>
                <a:lnTo>
                  <a:pt x="257175" y="171450"/>
                </a:lnTo>
                <a:lnTo>
                  <a:pt x="271463" y="178594"/>
                </a:lnTo>
                <a:lnTo>
                  <a:pt x="278606" y="178594"/>
                </a:lnTo>
                <a:lnTo>
                  <a:pt x="292894" y="178594"/>
                </a:lnTo>
                <a:lnTo>
                  <a:pt x="307181" y="178594"/>
                </a:lnTo>
                <a:lnTo>
                  <a:pt x="314325" y="178594"/>
                </a:lnTo>
                <a:lnTo>
                  <a:pt x="328613" y="178594"/>
                </a:lnTo>
                <a:lnTo>
                  <a:pt x="342900" y="178594"/>
                </a:lnTo>
                <a:lnTo>
                  <a:pt x="350044" y="178594"/>
                </a:lnTo>
                <a:lnTo>
                  <a:pt x="364331" y="178594"/>
                </a:lnTo>
                <a:lnTo>
                  <a:pt x="371475" y="178594"/>
                </a:lnTo>
                <a:lnTo>
                  <a:pt x="378619" y="185738"/>
                </a:lnTo>
                <a:lnTo>
                  <a:pt x="378619" y="185738"/>
                </a:lnTo>
                <a:lnTo>
                  <a:pt x="385763" y="185738"/>
                </a:lnTo>
                <a:lnTo>
                  <a:pt x="385763" y="192882"/>
                </a:lnTo>
                <a:lnTo>
                  <a:pt x="392906" y="192882"/>
                </a:lnTo>
                <a:lnTo>
                  <a:pt x="400050" y="200025"/>
                </a:lnTo>
                <a:lnTo>
                  <a:pt x="407194" y="200025"/>
                </a:lnTo>
                <a:lnTo>
                  <a:pt x="407194" y="207169"/>
                </a:lnTo>
                <a:lnTo>
                  <a:pt x="414338" y="207169"/>
                </a:lnTo>
                <a:lnTo>
                  <a:pt x="421481" y="214313"/>
                </a:lnTo>
                <a:lnTo>
                  <a:pt x="421481" y="214313"/>
                </a:lnTo>
                <a:lnTo>
                  <a:pt x="428625" y="214313"/>
                </a:lnTo>
                <a:lnTo>
                  <a:pt x="435769" y="214313"/>
                </a:lnTo>
                <a:lnTo>
                  <a:pt x="442913" y="214313"/>
                </a:lnTo>
                <a:lnTo>
                  <a:pt x="442913" y="221457"/>
                </a:lnTo>
                <a:lnTo>
                  <a:pt x="450056" y="221457"/>
                </a:lnTo>
                <a:lnTo>
                  <a:pt x="464344" y="221457"/>
                </a:lnTo>
                <a:lnTo>
                  <a:pt x="471488" y="214313"/>
                </a:lnTo>
                <a:lnTo>
                  <a:pt x="485775" y="214313"/>
                </a:lnTo>
                <a:lnTo>
                  <a:pt x="492919" y="214313"/>
                </a:lnTo>
                <a:lnTo>
                  <a:pt x="500063" y="207169"/>
                </a:lnTo>
                <a:lnTo>
                  <a:pt x="507206" y="207169"/>
                </a:lnTo>
                <a:lnTo>
                  <a:pt x="521494" y="200025"/>
                </a:lnTo>
                <a:lnTo>
                  <a:pt x="535781" y="200025"/>
                </a:lnTo>
                <a:lnTo>
                  <a:pt x="550069" y="192882"/>
                </a:lnTo>
                <a:lnTo>
                  <a:pt x="564356" y="185738"/>
                </a:lnTo>
                <a:lnTo>
                  <a:pt x="571500" y="185738"/>
                </a:lnTo>
                <a:lnTo>
                  <a:pt x="585788" y="178594"/>
                </a:lnTo>
                <a:lnTo>
                  <a:pt x="600075" y="178594"/>
                </a:lnTo>
                <a:lnTo>
                  <a:pt x="607219" y="178594"/>
                </a:lnTo>
                <a:lnTo>
                  <a:pt x="614363" y="178594"/>
                </a:lnTo>
                <a:lnTo>
                  <a:pt x="628650" y="185738"/>
                </a:lnTo>
                <a:lnTo>
                  <a:pt x="635794" y="185738"/>
                </a:lnTo>
                <a:lnTo>
                  <a:pt x="642938" y="192882"/>
                </a:lnTo>
                <a:lnTo>
                  <a:pt x="650081" y="200025"/>
                </a:lnTo>
                <a:lnTo>
                  <a:pt x="664369" y="207169"/>
                </a:lnTo>
                <a:lnTo>
                  <a:pt x="671513" y="214313"/>
                </a:lnTo>
                <a:lnTo>
                  <a:pt x="678656" y="221457"/>
                </a:lnTo>
                <a:lnTo>
                  <a:pt x="685800" y="228600"/>
                </a:lnTo>
                <a:lnTo>
                  <a:pt x="692944" y="235744"/>
                </a:lnTo>
                <a:lnTo>
                  <a:pt x="692944" y="242888"/>
                </a:lnTo>
                <a:lnTo>
                  <a:pt x="700088" y="250032"/>
                </a:lnTo>
                <a:lnTo>
                  <a:pt x="700088" y="250032"/>
                </a:lnTo>
                <a:lnTo>
                  <a:pt x="700088" y="2500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8229601" y="4714875"/>
            <a:ext cx="28576" cy="7145"/>
          </a:xfrm>
          <a:custGeom>
            <a:avLst/>
            <a:gdLst/>
            <a:ahLst/>
            <a:cxnLst/>
            <a:rect l="0" t="0" r="0" b="0"/>
            <a:pathLst>
              <a:path w="28576" h="7145">
                <a:moveTo>
                  <a:pt x="28575" y="7144"/>
                </a:moveTo>
                <a:lnTo>
                  <a:pt x="21431" y="7144"/>
                </a:ln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8186738" y="4486275"/>
            <a:ext cx="871539" cy="350045"/>
          </a:xfrm>
          <a:custGeom>
            <a:avLst/>
            <a:gdLst/>
            <a:ahLst/>
            <a:cxnLst/>
            <a:rect l="0" t="0" r="0" b="0"/>
            <a:pathLst>
              <a:path w="871539" h="350045">
                <a:moveTo>
                  <a:pt x="7144" y="242888"/>
                </a:moveTo>
                <a:lnTo>
                  <a:pt x="7144" y="242888"/>
                </a:lnTo>
                <a:lnTo>
                  <a:pt x="0" y="250032"/>
                </a:lnTo>
                <a:lnTo>
                  <a:pt x="0" y="250032"/>
                </a:lnTo>
                <a:lnTo>
                  <a:pt x="0" y="250032"/>
                </a:lnTo>
                <a:lnTo>
                  <a:pt x="0" y="250032"/>
                </a:lnTo>
                <a:lnTo>
                  <a:pt x="0" y="257175"/>
                </a:lnTo>
                <a:lnTo>
                  <a:pt x="0" y="257175"/>
                </a:lnTo>
                <a:lnTo>
                  <a:pt x="7144" y="264319"/>
                </a:lnTo>
                <a:lnTo>
                  <a:pt x="7144" y="264319"/>
                </a:lnTo>
                <a:lnTo>
                  <a:pt x="14288" y="271463"/>
                </a:lnTo>
                <a:lnTo>
                  <a:pt x="14288" y="271463"/>
                </a:lnTo>
                <a:lnTo>
                  <a:pt x="21432" y="278607"/>
                </a:lnTo>
                <a:lnTo>
                  <a:pt x="28575" y="285750"/>
                </a:lnTo>
                <a:lnTo>
                  <a:pt x="35719" y="292894"/>
                </a:lnTo>
                <a:lnTo>
                  <a:pt x="42863" y="300038"/>
                </a:lnTo>
                <a:lnTo>
                  <a:pt x="50007" y="307182"/>
                </a:lnTo>
                <a:lnTo>
                  <a:pt x="57150" y="314325"/>
                </a:lnTo>
                <a:lnTo>
                  <a:pt x="64294" y="314325"/>
                </a:lnTo>
                <a:lnTo>
                  <a:pt x="64294" y="321469"/>
                </a:lnTo>
                <a:lnTo>
                  <a:pt x="71438" y="328613"/>
                </a:lnTo>
                <a:lnTo>
                  <a:pt x="85725" y="328613"/>
                </a:lnTo>
                <a:lnTo>
                  <a:pt x="92869" y="335757"/>
                </a:lnTo>
                <a:lnTo>
                  <a:pt x="100013" y="342900"/>
                </a:lnTo>
                <a:lnTo>
                  <a:pt x="107157" y="342900"/>
                </a:lnTo>
                <a:lnTo>
                  <a:pt x="114300" y="350044"/>
                </a:lnTo>
                <a:lnTo>
                  <a:pt x="121444" y="350044"/>
                </a:lnTo>
                <a:lnTo>
                  <a:pt x="128588" y="350044"/>
                </a:lnTo>
                <a:lnTo>
                  <a:pt x="135732" y="350044"/>
                </a:lnTo>
                <a:lnTo>
                  <a:pt x="142875" y="350044"/>
                </a:lnTo>
                <a:lnTo>
                  <a:pt x="157163" y="350044"/>
                </a:lnTo>
                <a:lnTo>
                  <a:pt x="164307" y="350044"/>
                </a:lnTo>
                <a:lnTo>
                  <a:pt x="171450" y="342900"/>
                </a:lnTo>
                <a:lnTo>
                  <a:pt x="185738" y="335757"/>
                </a:lnTo>
                <a:lnTo>
                  <a:pt x="200025" y="328613"/>
                </a:lnTo>
                <a:lnTo>
                  <a:pt x="207169" y="321469"/>
                </a:lnTo>
                <a:lnTo>
                  <a:pt x="221457" y="314325"/>
                </a:lnTo>
                <a:lnTo>
                  <a:pt x="235744" y="300038"/>
                </a:lnTo>
                <a:lnTo>
                  <a:pt x="242888" y="285750"/>
                </a:lnTo>
                <a:lnTo>
                  <a:pt x="250032" y="271463"/>
                </a:lnTo>
                <a:lnTo>
                  <a:pt x="271463" y="264319"/>
                </a:lnTo>
                <a:lnTo>
                  <a:pt x="278607" y="250032"/>
                </a:lnTo>
                <a:lnTo>
                  <a:pt x="292894" y="235744"/>
                </a:lnTo>
                <a:lnTo>
                  <a:pt x="307182" y="221457"/>
                </a:lnTo>
                <a:lnTo>
                  <a:pt x="321469" y="214313"/>
                </a:lnTo>
                <a:lnTo>
                  <a:pt x="335757" y="207169"/>
                </a:lnTo>
                <a:lnTo>
                  <a:pt x="342900" y="200025"/>
                </a:lnTo>
                <a:lnTo>
                  <a:pt x="350044" y="192882"/>
                </a:lnTo>
                <a:lnTo>
                  <a:pt x="364332" y="185738"/>
                </a:lnTo>
                <a:lnTo>
                  <a:pt x="371475" y="185738"/>
                </a:lnTo>
                <a:lnTo>
                  <a:pt x="378619" y="185738"/>
                </a:lnTo>
                <a:lnTo>
                  <a:pt x="385763" y="185738"/>
                </a:lnTo>
                <a:lnTo>
                  <a:pt x="392907" y="185738"/>
                </a:lnTo>
                <a:lnTo>
                  <a:pt x="400050" y="185738"/>
                </a:lnTo>
                <a:lnTo>
                  <a:pt x="407194" y="185738"/>
                </a:lnTo>
                <a:lnTo>
                  <a:pt x="414338" y="185738"/>
                </a:lnTo>
                <a:lnTo>
                  <a:pt x="421482" y="192882"/>
                </a:lnTo>
                <a:lnTo>
                  <a:pt x="421482" y="192882"/>
                </a:lnTo>
                <a:lnTo>
                  <a:pt x="421482" y="200025"/>
                </a:lnTo>
                <a:lnTo>
                  <a:pt x="428625" y="207169"/>
                </a:lnTo>
                <a:lnTo>
                  <a:pt x="435769" y="207169"/>
                </a:lnTo>
                <a:lnTo>
                  <a:pt x="435769" y="214313"/>
                </a:lnTo>
                <a:lnTo>
                  <a:pt x="442913" y="214313"/>
                </a:lnTo>
                <a:lnTo>
                  <a:pt x="450057" y="214313"/>
                </a:lnTo>
                <a:lnTo>
                  <a:pt x="457200" y="221457"/>
                </a:lnTo>
                <a:lnTo>
                  <a:pt x="464344" y="221457"/>
                </a:lnTo>
                <a:lnTo>
                  <a:pt x="471488" y="221457"/>
                </a:lnTo>
                <a:lnTo>
                  <a:pt x="478632" y="221457"/>
                </a:lnTo>
                <a:lnTo>
                  <a:pt x="485775" y="221457"/>
                </a:lnTo>
                <a:lnTo>
                  <a:pt x="492919" y="214313"/>
                </a:lnTo>
                <a:lnTo>
                  <a:pt x="500063" y="207169"/>
                </a:lnTo>
                <a:lnTo>
                  <a:pt x="507207" y="207169"/>
                </a:lnTo>
                <a:lnTo>
                  <a:pt x="521494" y="200025"/>
                </a:lnTo>
                <a:lnTo>
                  <a:pt x="528638" y="192882"/>
                </a:lnTo>
                <a:lnTo>
                  <a:pt x="542925" y="185738"/>
                </a:lnTo>
                <a:lnTo>
                  <a:pt x="550069" y="178594"/>
                </a:lnTo>
                <a:lnTo>
                  <a:pt x="557213" y="171450"/>
                </a:lnTo>
                <a:lnTo>
                  <a:pt x="564357" y="164307"/>
                </a:lnTo>
                <a:lnTo>
                  <a:pt x="571500" y="164307"/>
                </a:lnTo>
                <a:lnTo>
                  <a:pt x="578644" y="157163"/>
                </a:lnTo>
                <a:lnTo>
                  <a:pt x="585788" y="157163"/>
                </a:lnTo>
                <a:lnTo>
                  <a:pt x="592932" y="150019"/>
                </a:lnTo>
                <a:lnTo>
                  <a:pt x="600075" y="150019"/>
                </a:lnTo>
                <a:lnTo>
                  <a:pt x="600075" y="142875"/>
                </a:lnTo>
                <a:lnTo>
                  <a:pt x="607219" y="142875"/>
                </a:lnTo>
                <a:lnTo>
                  <a:pt x="614363" y="142875"/>
                </a:lnTo>
                <a:lnTo>
                  <a:pt x="621507" y="135732"/>
                </a:lnTo>
                <a:lnTo>
                  <a:pt x="628650" y="135732"/>
                </a:lnTo>
                <a:lnTo>
                  <a:pt x="635794" y="135732"/>
                </a:lnTo>
                <a:lnTo>
                  <a:pt x="642938" y="128588"/>
                </a:lnTo>
                <a:lnTo>
                  <a:pt x="650082" y="128588"/>
                </a:lnTo>
                <a:lnTo>
                  <a:pt x="664369" y="128588"/>
                </a:lnTo>
                <a:lnTo>
                  <a:pt x="671513" y="128588"/>
                </a:lnTo>
                <a:lnTo>
                  <a:pt x="678657" y="128588"/>
                </a:lnTo>
                <a:lnTo>
                  <a:pt x="685800" y="135732"/>
                </a:lnTo>
                <a:lnTo>
                  <a:pt x="685800" y="135732"/>
                </a:lnTo>
                <a:lnTo>
                  <a:pt x="692944" y="135732"/>
                </a:lnTo>
                <a:lnTo>
                  <a:pt x="700088" y="142875"/>
                </a:lnTo>
                <a:lnTo>
                  <a:pt x="707232" y="142875"/>
                </a:lnTo>
                <a:lnTo>
                  <a:pt x="707232" y="142875"/>
                </a:lnTo>
                <a:lnTo>
                  <a:pt x="714375" y="150019"/>
                </a:lnTo>
                <a:lnTo>
                  <a:pt x="721519" y="150019"/>
                </a:lnTo>
                <a:lnTo>
                  <a:pt x="728663" y="150019"/>
                </a:lnTo>
                <a:lnTo>
                  <a:pt x="735807" y="157163"/>
                </a:lnTo>
                <a:lnTo>
                  <a:pt x="735807" y="157163"/>
                </a:lnTo>
                <a:lnTo>
                  <a:pt x="742950" y="157163"/>
                </a:lnTo>
                <a:lnTo>
                  <a:pt x="750094" y="164307"/>
                </a:lnTo>
                <a:lnTo>
                  <a:pt x="757238" y="164307"/>
                </a:lnTo>
                <a:lnTo>
                  <a:pt x="764382" y="164307"/>
                </a:lnTo>
                <a:lnTo>
                  <a:pt x="771525" y="164307"/>
                </a:lnTo>
                <a:lnTo>
                  <a:pt x="778669" y="164307"/>
                </a:lnTo>
                <a:lnTo>
                  <a:pt x="785813" y="164307"/>
                </a:lnTo>
                <a:lnTo>
                  <a:pt x="785813" y="164307"/>
                </a:lnTo>
                <a:lnTo>
                  <a:pt x="792957" y="164307"/>
                </a:lnTo>
                <a:lnTo>
                  <a:pt x="792957" y="164307"/>
                </a:lnTo>
                <a:lnTo>
                  <a:pt x="800100" y="164307"/>
                </a:lnTo>
                <a:lnTo>
                  <a:pt x="800100" y="164307"/>
                </a:lnTo>
                <a:lnTo>
                  <a:pt x="807244" y="164307"/>
                </a:lnTo>
                <a:lnTo>
                  <a:pt x="807244" y="157163"/>
                </a:lnTo>
                <a:lnTo>
                  <a:pt x="814388" y="150019"/>
                </a:lnTo>
                <a:lnTo>
                  <a:pt x="814388" y="142875"/>
                </a:lnTo>
                <a:lnTo>
                  <a:pt x="821532" y="135732"/>
                </a:lnTo>
                <a:lnTo>
                  <a:pt x="821532" y="121444"/>
                </a:lnTo>
                <a:lnTo>
                  <a:pt x="828675" y="114300"/>
                </a:lnTo>
                <a:lnTo>
                  <a:pt x="835819" y="100013"/>
                </a:lnTo>
                <a:lnTo>
                  <a:pt x="835819" y="92869"/>
                </a:lnTo>
                <a:lnTo>
                  <a:pt x="842963" y="78582"/>
                </a:lnTo>
                <a:lnTo>
                  <a:pt x="842963" y="64294"/>
                </a:lnTo>
                <a:lnTo>
                  <a:pt x="850107" y="50007"/>
                </a:lnTo>
                <a:lnTo>
                  <a:pt x="857250" y="42863"/>
                </a:lnTo>
                <a:lnTo>
                  <a:pt x="864394" y="28575"/>
                </a:lnTo>
                <a:lnTo>
                  <a:pt x="864394" y="21432"/>
                </a:lnTo>
                <a:lnTo>
                  <a:pt x="871538" y="14288"/>
                </a:lnTo>
                <a:lnTo>
                  <a:pt x="871538" y="7144"/>
                </a:lnTo>
                <a:lnTo>
                  <a:pt x="871538" y="7144"/>
                </a:lnTo>
                <a:lnTo>
                  <a:pt x="871538" y="7144"/>
                </a:lnTo>
                <a:lnTo>
                  <a:pt x="871538" y="0"/>
                </a:lnTo>
                <a:lnTo>
                  <a:pt x="871538" y="7144"/>
                </a:lnTo>
                <a:lnTo>
                  <a:pt x="864394" y="7144"/>
                </a:lnTo>
                <a:lnTo>
                  <a:pt x="864394" y="7144"/>
                </a:lnTo>
                <a:lnTo>
                  <a:pt x="864394" y="14288"/>
                </a:lnTo>
                <a:lnTo>
                  <a:pt x="857250" y="21432"/>
                </a:lnTo>
                <a:lnTo>
                  <a:pt x="857250" y="28575"/>
                </a:lnTo>
                <a:lnTo>
                  <a:pt x="857250" y="35719"/>
                </a:lnTo>
                <a:lnTo>
                  <a:pt x="850107" y="42863"/>
                </a:lnTo>
                <a:lnTo>
                  <a:pt x="842963" y="50007"/>
                </a:lnTo>
                <a:lnTo>
                  <a:pt x="842963" y="57150"/>
                </a:lnTo>
                <a:lnTo>
                  <a:pt x="835819" y="57150"/>
                </a:lnTo>
                <a:lnTo>
                  <a:pt x="835819" y="571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565232" y="4007644"/>
            <a:ext cx="1378745" cy="785814"/>
          </a:xfrm>
          <a:custGeom>
            <a:avLst/>
            <a:gdLst/>
            <a:ahLst/>
            <a:cxnLst/>
            <a:rect l="0" t="0" r="0" b="0"/>
            <a:pathLst>
              <a:path w="1378745" h="785814">
                <a:moveTo>
                  <a:pt x="92869" y="57150"/>
                </a:moveTo>
                <a:lnTo>
                  <a:pt x="85725" y="57150"/>
                </a:lnTo>
                <a:lnTo>
                  <a:pt x="85725" y="57150"/>
                </a:lnTo>
                <a:lnTo>
                  <a:pt x="78581" y="57150"/>
                </a:lnTo>
                <a:lnTo>
                  <a:pt x="78581" y="71437"/>
                </a:lnTo>
                <a:lnTo>
                  <a:pt x="71438" y="85725"/>
                </a:lnTo>
                <a:lnTo>
                  <a:pt x="64294" y="100012"/>
                </a:lnTo>
                <a:lnTo>
                  <a:pt x="57150" y="121444"/>
                </a:lnTo>
                <a:lnTo>
                  <a:pt x="42863" y="150019"/>
                </a:lnTo>
                <a:lnTo>
                  <a:pt x="35719" y="171450"/>
                </a:lnTo>
                <a:lnTo>
                  <a:pt x="28575" y="192881"/>
                </a:lnTo>
                <a:lnTo>
                  <a:pt x="21431" y="214313"/>
                </a:lnTo>
                <a:lnTo>
                  <a:pt x="7144" y="228600"/>
                </a:lnTo>
                <a:lnTo>
                  <a:pt x="7144" y="242888"/>
                </a:lnTo>
                <a:lnTo>
                  <a:pt x="0" y="250031"/>
                </a:lnTo>
                <a:lnTo>
                  <a:pt x="0" y="242888"/>
                </a:lnTo>
                <a:lnTo>
                  <a:pt x="0" y="235744"/>
                </a:lnTo>
                <a:lnTo>
                  <a:pt x="7144" y="228600"/>
                </a:lnTo>
                <a:lnTo>
                  <a:pt x="7144" y="207169"/>
                </a:lnTo>
                <a:lnTo>
                  <a:pt x="21431" y="185738"/>
                </a:lnTo>
                <a:lnTo>
                  <a:pt x="28575" y="157163"/>
                </a:lnTo>
                <a:lnTo>
                  <a:pt x="50006" y="121444"/>
                </a:lnTo>
                <a:lnTo>
                  <a:pt x="64294" y="92869"/>
                </a:lnTo>
                <a:lnTo>
                  <a:pt x="85725" y="64294"/>
                </a:lnTo>
                <a:lnTo>
                  <a:pt x="107156" y="42862"/>
                </a:lnTo>
                <a:lnTo>
                  <a:pt x="121444" y="21431"/>
                </a:lnTo>
                <a:lnTo>
                  <a:pt x="135731" y="7144"/>
                </a:lnTo>
                <a:lnTo>
                  <a:pt x="142875" y="0"/>
                </a:lnTo>
                <a:lnTo>
                  <a:pt x="150019" y="7144"/>
                </a:lnTo>
                <a:lnTo>
                  <a:pt x="157163" y="14287"/>
                </a:lnTo>
                <a:lnTo>
                  <a:pt x="150019" y="35719"/>
                </a:lnTo>
                <a:lnTo>
                  <a:pt x="142875" y="64294"/>
                </a:lnTo>
                <a:lnTo>
                  <a:pt x="128588" y="107156"/>
                </a:lnTo>
                <a:lnTo>
                  <a:pt x="114300" y="150019"/>
                </a:lnTo>
                <a:lnTo>
                  <a:pt x="92869" y="200025"/>
                </a:lnTo>
                <a:lnTo>
                  <a:pt x="78581" y="242888"/>
                </a:lnTo>
                <a:lnTo>
                  <a:pt x="57150" y="292894"/>
                </a:lnTo>
                <a:lnTo>
                  <a:pt x="42863" y="328613"/>
                </a:lnTo>
                <a:lnTo>
                  <a:pt x="35719" y="357188"/>
                </a:lnTo>
                <a:lnTo>
                  <a:pt x="28575" y="378619"/>
                </a:lnTo>
                <a:lnTo>
                  <a:pt x="21431" y="392906"/>
                </a:lnTo>
                <a:lnTo>
                  <a:pt x="28575" y="392906"/>
                </a:lnTo>
                <a:lnTo>
                  <a:pt x="35719" y="385763"/>
                </a:lnTo>
                <a:lnTo>
                  <a:pt x="42863" y="364331"/>
                </a:lnTo>
                <a:lnTo>
                  <a:pt x="64294" y="342900"/>
                </a:lnTo>
                <a:lnTo>
                  <a:pt x="78581" y="307181"/>
                </a:lnTo>
                <a:lnTo>
                  <a:pt x="100013" y="278606"/>
                </a:lnTo>
                <a:lnTo>
                  <a:pt x="121444" y="242888"/>
                </a:lnTo>
                <a:lnTo>
                  <a:pt x="142875" y="207169"/>
                </a:lnTo>
                <a:lnTo>
                  <a:pt x="164306" y="171450"/>
                </a:lnTo>
                <a:lnTo>
                  <a:pt x="185738" y="142875"/>
                </a:lnTo>
                <a:lnTo>
                  <a:pt x="207169" y="121444"/>
                </a:lnTo>
                <a:lnTo>
                  <a:pt x="228600" y="107156"/>
                </a:lnTo>
                <a:lnTo>
                  <a:pt x="242888" y="92869"/>
                </a:lnTo>
                <a:lnTo>
                  <a:pt x="250031" y="92869"/>
                </a:lnTo>
                <a:lnTo>
                  <a:pt x="250031" y="100012"/>
                </a:lnTo>
                <a:lnTo>
                  <a:pt x="242888" y="107156"/>
                </a:lnTo>
                <a:lnTo>
                  <a:pt x="235744" y="128587"/>
                </a:lnTo>
                <a:lnTo>
                  <a:pt x="221456" y="164306"/>
                </a:lnTo>
                <a:lnTo>
                  <a:pt x="207169" y="200025"/>
                </a:lnTo>
                <a:lnTo>
                  <a:pt x="185738" y="250031"/>
                </a:lnTo>
                <a:lnTo>
                  <a:pt x="164306" y="300038"/>
                </a:lnTo>
                <a:lnTo>
                  <a:pt x="135731" y="350044"/>
                </a:lnTo>
                <a:lnTo>
                  <a:pt x="114300" y="400050"/>
                </a:lnTo>
                <a:lnTo>
                  <a:pt x="92869" y="442913"/>
                </a:lnTo>
                <a:lnTo>
                  <a:pt x="78581" y="471488"/>
                </a:lnTo>
                <a:lnTo>
                  <a:pt x="71438" y="492919"/>
                </a:lnTo>
                <a:lnTo>
                  <a:pt x="71438" y="500063"/>
                </a:lnTo>
                <a:lnTo>
                  <a:pt x="71438" y="492919"/>
                </a:lnTo>
                <a:lnTo>
                  <a:pt x="78581" y="478631"/>
                </a:lnTo>
                <a:lnTo>
                  <a:pt x="92869" y="450056"/>
                </a:lnTo>
                <a:lnTo>
                  <a:pt x="107156" y="414338"/>
                </a:lnTo>
                <a:lnTo>
                  <a:pt x="128588" y="371475"/>
                </a:lnTo>
                <a:lnTo>
                  <a:pt x="150019" y="328613"/>
                </a:lnTo>
                <a:lnTo>
                  <a:pt x="178594" y="278606"/>
                </a:lnTo>
                <a:lnTo>
                  <a:pt x="200025" y="235744"/>
                </a:lnTo>
                <a:lnTo>
                  <a:pt x="228600" y="200025"/>
                </a:lnTo>
                <a:lnTo>
                  <a:pt x="250031" y="164306"/>
                </a:lnTo>
                <a:lnTo>
                  <a:pt x="278606" y="128587"/>
                </a:lnTo>
                <a:lnTo>
                  <a:pt x="300038" y="107156"/>
                </a:lnTo>
                <a:lnTo>
                  <a:pt x="314325" y="92869"/>
                </a:lnTo>
                <a:lnTo>
                  <a:pt x="328613" y="85725"/>
                </a:lnTo>
                <a:lnTo>
                  <a:pt x="335756" y="92869"/>
                </a:lnTo>
                <a:lnTo>
                  <a:pt x="335756" y="100012"/>
                </a:lnTo>
                <a:lnTo>
                  <a:pt x="335756" y="121444"/>
                </a:lnTo>
                <a:lnTo>
                  <a:pt x="321469" y="150019"/>
                </a:lnTo>
                <a:lnTo>
                  <a:pt x="307181" y="185738"/>
                </a:lnTo>
                <a:lnTo>
                  <a:pt x="292894" y="228600"/>
                </a:lnTo>
                <a:lnTo>
                  <a:pt x="271463" y="271463"/>
                </a:lnTo>
                <a:lnTo>
                  <a:pt x="250031" y="314325"/>
                </a:lnTo>
                <a:lnTo>
                  <a:pt x="235744" y="350044"/>
                </a:lnTo>
                <a:lnTo>
                  <a:pt x="221456" y="378619"/>
                </a:lnTo>
                <a:lnTo>
                  <a:pt x="207169" y="407194"/>
                </a:lnTo>
                <a:lnTo>
                  <a:pt x="200025" y="421481"/>
                </a:lnTo>
                <a:lnTo>
                  <a:pt x="200025" y="428625"/>
                </a:lnTo>
                <a:lnTo>
                  <a:pt x="207169" y="428625"/>
                </a:lnTo>
                <a:lnTo>
                  <a:pt x="214313" y="414338"/>
                </a:lnTo>
                <a:lnTo>
                  <a:pt x="228600" y="392906"/>
                </a:lnTo>
                <a:lnTo>
                  <a:pt x="242888" y="364331"/>
                </a:lnTo>
                <a:lnTo>
                  <a:pt x="264319" y="328613"/>
                </a:lnTo>
                <a:lnTo>
                  <a:pt x="292894" y="300038"/>
                </a:lnTo>
                <a:lnTo>
                  <a:pt x="314325" y="264319"/>
                </a:lnTo>
                <a:lnTo>
                  <a:pt x="335756" y="235744"/>
                </a:lnTo>
                <a:lnTo>
                  <a:pt x="357188" y="207169"/>
                </a:lnTo>
                <a:lnTo>
                  <a:pt x="378619" y="185738"/>
                </a:lnTo>
                <a:lnTo>
                  <a:pt x="400050" y="171450"/>
                </a:lnTo>
                <a:lnTo>
                  <a:pt x="414338" y="164306"/>
                </a:lnTo>
                <a:lnTo>
                  <a:pt x="421481" y="164306"/>
                </a:lnTo>
                <a:lnTo>
                  <a:pt x="421481" y="178594"/>
                </a:lnTo>
                <a:lnTo>
                  <a:pt x="421481" y="192881"/>
                </a:lnTo>
                <a:lnTo>
                  <a:pt x="421481" y="214313"/>
                </a:lnTo>
                <a:lnTo>
                  <a:pt x="407194" y="250031"/>
                </a:lnTo>
                <a:lnTo>
                  <a:pt x="392906" y="285750"/>
                </a:lnTo>
                <a:lnTo>
                  <a:pt x="371475" y="321469"/>
                </a:lnTo>
                <a:lnTo>
                  <a:pt x="350044" y="357188"/>
                </a:lnTo>
                <a:lnTo>
                  <a:pt x="335756" y="385763"/>
                </a:lnTo>
                <a:lnTo>
                  <a:pt x="328613" y="414338"/>
                </a:lnTo>
                <a:lnTo>
                  <a:pt x="321469" y="428625"/>
                </a:lnTo>
                <a:lnTo>
                  <a:pt x="314325" y="428625"/>
                </a:lnTo>
                <a:lnTo>
                  <a:pt x="321469" y="428625"/>
                </a:lnTo>
                <a:lnTo>
                  <a:pt x="328613" y="414338"/>
                </a:lnTo>
                <a:lnTo>
                  <a:pt x="342900" y="392906"/>
                </a:lnTo>
                <a:lnTo>
                  <a:pt x="357188" y="371475"/>
                </a:lnTo>
                <a:lnTo>
                  <a:pt x="378619" y="335756"/>
                </a:lnTo>
                <a:lnTo>
                  <a:pt x="400050" y="307181"/>
                </a:lnTo>
                <a:lnTo>
                  <a:pt x="428625" y="278606"/>
                </a:lnTo>
                <a:lnTo>
                  <a:pt x="450056" y="250031"/>
                </a:lnTo>
                <a:lnTo>
                  <a:pt x="471488" y="235744"/>
                </a:lnTo>
                <a:lnTo>
                  <a:pt x="485775" y="221456"/>
                </a:lnTo>
                <a:lnTo>
                  <a:pt x="500063" y="214313"/>
                </a:lnTo>
                <a:lnTo>
                  <a:pt x="507206" y="221456"/>
                </a:lnTo>
                <a:lnTo>
                  <a:pt x="507206" y="228600"/>
                </a:lnTo>
                <a:lnTo>
                  <a:pt x="507206" y="242888"/>
                </a:lnTo>
                <a:lnTo>
                  <a:pt x="500063" y="264319"/>
                </a:lnTo>
                <a:lnTo>
                  <a:pt x="485775" y="292894"/>
                </a:lnTo>
                <a:lnTo>
                  <a:pt x="471488" y="321469"/>
                </a:lnTo>
                <a:lnTo>
                  <a:pt x="457200" y="350044"/>
                </a:lnTo>
                <a:lnTo>
                  <a:pt x="450056" y="371475"/>
                </a:lnTo>
                <a:lnTo>
                  <a:pt x="442913" y="392906"/>
                </a:lnTo>
                <a:lnTo>
                  <a:pt x="435769" y="400050"/>
                </a:lnTo>
                <a:lnTo>
                  <a:pt x="435769" y="400050"/>
                </a:lnTo>
                <a:lnTo>
                  <a:pt x="442913" y="392906"/>
                </a:lnTo>
                <a:lnTo>
                  <a:pt x="457200" y="378619"/>
                </a:lnTo>
                <a:lnTo>
                  <a:pt x="471488" y="357188"/>
                </a:lnTo>
                <a:lnTo>
                  <a:pt x="492919" y="335756"/>
                </a:lnTo>
                <a:lnTo>
                  <a:pt x="514350" y="314325"/>
                </a:lnTo>
                <a:lnTo>
                  <a:pt x="535781" y="285750"/>
                </a:lnTo>
                <a:lnTo>
                  <a:pt x="557213" y="271463"/>
                </a:lnTo>
                <a:lnTo>
                  <a:pt x="578644" y="257175"/>
                </a:lnTo>
                <a:lnTo>
                  <a:pt x="592931" y="242888"/>
                </a:lnTo>
                <a:lnTo>
                  <a:pt x="607219" y="242888"/>
                </a:lnTo>
                <a:lnTo>
                  <a:pt x="607219" y="250031"/>
                </a:lnTo>
                <a:lnTo>
                  <a:pt x="614363" y="264319"/>
                </a:lnTo>
                <a:lnTo>
                  <a:pt x="607219" y="278606"/>
                </a:lnTo>
                <a:lnTo>
                  <a:pt x="600075" y="307181"/>
                </a:lnTo>
                <a:lnTo>
                  <a:pt x="585788" y="342900"/>
                </a:lnTo>
                <a:lnTo>
                  <a:pt x="571500" y="371475"/>
                </a:lnTo>
                <a:lnTo>
                  <a:pt x="557213" y="407194"/>
                </a:lnTo>
                <a:lnTo>
                  <a:pt x="542925" y="435769"/>
                </a:lnTo>
                <a:lnTo>
                  <a:pt x="528638" y="450056"/>
                </a:lnTo>
                <a:lnTo>
                  <a:pt x="528638" y="464344"/>
                </a:lnTo>
                <a:lnTo>
                  <a:pt x="528638" y="471488"/>
                </a:lnTo>
                <a:lnTo>
                  <a:pt x="528638" y="464344"/>
                </a:lnTo>
                <a:lnTo>
                  <a:pt x="542925" y="450056"/>
                </a:lnTo>
                <a:lnTo>
                  <a:pt x="557213" y="435769"/>
                </a:lnTo>
                <a:lnTo>
                  <a:pt x="578644" y="407194"/>
                </a:lnTo>
                <a:lnTo>
                  <a:pt x="600075" y="378619"/>
                </a:lnTo>
                <a:lnTo>
                  <a:pt x="621506" y="350044"/>
                </a:lnTo>
                <a:lnTo>
                  <a:pt x="650081" y="328613"/>
                </a:lnTo>
                <a:lnTo>
                  <a:pt x="664369" y="314325"/>
                </a:lnTo>
                <a:lnTo>
                  <a:pt x="678656" y="307181"/>
                </a:lnTo>
                <a:lnTo>
                  <a:pt x="685800" y="300038"/>
                </a:lnTo>
                <a:lnTo>
                  <a:pt x="685800" y="307181"/>
                </a:lnTo>
                <a:lnTo>
                  <a:pt x="685800" y="321469"/>
                </a:lnTo>
                <a:lnTo>
                  <a:pt x="678656" y="335756"/>
                </a:lnTo>
                <a:lnTo>
                  <a:pt x="671513" y="357188"/>
                </a:lnTo>
                <a:lnTo>
                  <a:pt x="657225" y="385763"/>
                </a:lnTo>
                <a:lnTo>
                  <a:pt x="650081" y="414338"/>
                </a:lnTo>
                <a:lnTo>
                  <a:pt x="635794" y="435769"/>
                </a:lnTo>
                <a:lnTo>
                  <a:pt x="621506" y="457200"/>
                </a:lnTo>
                <a:lnTo>
                  <a:pt x="614363" y="471488"/>
                </a:lnTo>
                <a:lnTo>
                  <a:pt x="614363" y="478631"/>
                </a:lnTo>
                <a:lnTo>
                  <a:pt x="614363" y="485775"/>
                </a:lnTo>
                <a:lnTo>
                  <a:pt x="621506" y="478631"/>
                </a:lnTo>
                <a:lnTo>
                  <a:pt x="628650" y="464344"/>
                </a:lnTo>
                <a:lnTo>
                  <a:pt x="642938" y="450056"/>
                </a:lnTo>
                <a:lnTo>
                  <a:pt x="664369" y="428625"/>
                </a:lnTo>
                <a:lnTo>
                  <a:pt x="678656" y="407194"/>
                </a:lnTo>
                <a:lnTo>
                  <a:pt x="692944" y="385763"/>
                </a:lnTo>
                <a:lnTo>
                  <a:pt x="707231" y="371475"/>
                </a:lnTo>
                <a:lnTo>
                  <a:pt x="721519" y="357188"/>
                </a:lnTo>
                <a:lnTo>
                  <a:pt x="735806" y="350044"/>
                </a:lnTo>
                <a:lnTo>
                  <a:pt x="742950" y="350044"/>
                </a:lnTo>
                <a:lnTo>
                  <a:pt x="750094" y="350044"/>
                </a:lnTo>
                <a:lnTo>
                  <a:pt x="750094" y="357188"/>
                </a:lnTo>
                <a:lnTo>
                  <a:pt x="742950" y="371475"/>
                </a:lnTo>
                <a:lnTo>
                  <a:pt x="742950" y="392906"/>
                </a:lnTo>
                <a:lnTo>
                  <a:pt x="728663" y="414338"/>
                </a:lnTo>
                <a:lnTo>
                  <a:pt x="721519" y="442913"/>
                </a:lnTo>
                <a:lnTo>
                  <a:pt x="714375" y="464344"/>
                </a:lnTo>
                <a:lnTo>
                  <a:pt x="707231" y="485775"/>
                </a:lnTo>
                <a:lnTo>
                  <a:pt x="700088" y="500063"/>
                </a:lnTo>
                <a:lnTo>
                  <a:pt x="700088" y="500063"/>
                </a:lnTo>
                <a:lnTo>
                  <a:pt x="707231" y="500063"/>
                </a:lnTo>
                <a:lnTo>
                  <a:pt x="721519" y="492919"/>
                </a:lnTo>
                <a:lnTo>
                  <a:pt x="735806" y="471488"/>
                </a:lnTo>
                <a:lnTo>
                  <a:pt x="750094" y="450056"/>
                </a:lnTo>
                <a:lnTo>
                  <a:pt x="764381" y="428625"/>
                </a:lnTo>
                <a:lnTo>
                  <a:pt x="785813" y="407194"/>
                </a:lnTo>
                <a:lnTo>
                  <a:pt x="800100" y="392906"/>
                </a:lnTo>
                <a:lnTo>
                  <a:pt x="821531" y="378619"/>
                </a:lnTo>
                <a:lnTo>
                  <a:pt x="835819" y="371475"/>
                </a:lnTo>
                <a:lnTo>
                  <a:pt x="842963" y="364331"/>
                </a:lnTo>
                <a:lnTo>
                  <a:pt x="850106" y="371475"/>
                </a:lnTo>
                <a:lnTo>
                  <a:pt x="850106" y="385763"/>
                </a:lnTo>
                <a:lnTo>
                  <a:pt x="850106" y="400050"/>
                </a:lnTo>
                <a:lnTo>
                  <a:pt x="835819" y="421481"/>
                </a:lnTo>
                <a:lnTo>
                  <a:pt x="828675" y="450056"/>
                </a:lnTo>
                <a:lnTo>
                  <a:pt x="814388" y="485775"/>
                </a:lnTo>
                <a:lnTo>
                  <a:pt x="792956" y="521494"/>
                </a:lnTo>
                <a:lnTo>
                  <a:pt x="778669" y="564356"/>
                </a:lnTo>
                <a:lnTo>
                  <a:pt x="764381" y="600075"/>
                </a:lnTo>
                <a:lnTo>
                  <a:pt x="757238" y="628650"/>
                </a:lnTo>
                <a:lnTo>
                  <a:pt x="742950" y="650081"/>
                </a:lnTo>
                <a:lnTo>
                  <a:pt x="742950" y="664369"/>
                </a:lnTo>
                <a:lnTo>
                  <a:pt x="742950" y="671513"/>
                </a:lnTo>
                <a:lnTo>
                  <a:pt x="750094" y="664369"/>
                </a:lnTo>
                <a:lnTo>
                  <a:pt x="750094" y="657225"/>
                </a:lnTo>
                <a:lnTo>
                  <a:pt x="757238" y="635794"/>
                </a:lnTo>
                <a:lnTo>
                  <a:pt x="764381" y="614363"/>
                </a:lnTo>
                <a:lnTo>
                  <a:pt x="778669" y="592931"/>
                </a:lnTo>
                <a:lnTo>
                  <a:pt x="785813" y="571500"/>
                </a:lnTo>
                <a:lnTo>
                  <a:pt x="800100" y="550069"/>
                </a:lnTo>
                <a:lnTo>
                  <a:pt x="814388" y="528638"/>
                </a:lnTo>
                <a:lnTo>
                  <a:pt x="828675" y="514350"/>
                </a:lnTo>
                <a:lnTo>
                  <a:pt x="828675" y="500063"/>
                </a:lnTo>
                <a:lnTo>
                  <a:pt x="835819" y="492919"/>
                </a:lnTo>
                <a:lnTo>
                  <a:pt x="835819" y="492919"/>
                </a:lnTo>
                <a:lnTo>
                  <a:pt x="828675" y="500063"/>
                </a:lnTo>
                <a:lnTo>
                  <a:pt x="828675" y="514350"/>
                </a:lnTo>
                <a:lnTo>
                  <a:pt x="814388" y="542925"/>
                </a:lnTo>
                <a:lnTo>
                  <a:pt x="800100" y="571500"/>
                </a:lnTo>
                <a:lnTo>
                  <a:pt x="785813" y="607219"/>
                </a:lnTo>
                <a:lnTo>
                  <a:pt x="764381" y="650081"/>
                </a:lnTo>
                <a:lnTo>
                  <a:pt x="742950" y="692944"/>
                </a:lnTo>
                <a:lnTo>
                  <a:pt x="728663" y="728663"/>
                </a:lnTo>
                <a:lnTo>
                  <a:pt x="714375" y="757238"/>
                </a:lnTo>
                <a:lnTo>
                  <a:pt x="707231" y="778669"/>
                </a:lnTo>
                <a:lnTo>
                  <a:pt x="700088" y="785813"/>
                </a:lnTo>
                <a:lnTo>
                  <a:pt x="707231" y="778669"/>
                </a:lnTo>
                <a:lnTo>
                  <a:pt x="714375" y="757238"/>
                </a:lnTo>
                <a:lnTo>
                  <a:pt x="721519" y="728663"/>
                </a:lnTo>
                <a:lnTo>
                  <a:pt x="742950" y="685800"/>
                </a:lnTo>
                <a:lnTo>
                  <a:pt x="764381" y="642938"/>
                </a:lnTo>
                <a:lnTo>
                  <a:pt x="785813" y="600075"/>
                </a:lnTo>
                <a:lnTo>
                  <a:pt x="807244" y="557213"/>
                </a:lnTo>
                <a:lnTo>
                  <a:pt x="828675" y="521494"/>
                </a:lnTo>
                <a:lnTo>
                  <a:pt x="850106" y="492919"/>
                </a:lnTo>
                <a:lnTo>
                  <a:pt x="864394" y="471488"/>
                </a:lnTo>
                <a:lnTo>
                  <a:pt x="878681" y="457200"/>
                </a:lnTo>
                <a:lnTo>
                  <a:pt x="892969" y="450056"/>
                </a:lnTo>
                <a:lnTo>
                  <a:pt x="900113" y="457200"/>
                </a:lnTo>
                <a:lnTo>
                  <a:pt x="907256" y="464344"/>
                </a:lnTo>
                <a:lnTo>
                  <a:pt x="900113" y="478631"/>
                </a:lnTo>
                <a:lnTo>
                  <a:pt x="900113" y="507206"/>
                </a:lnTo>
                <a:lnTo>
                  <a:pt x="885825" y="535781"/>
                </a:lnTo>
                <a:lnTo>
                  <a:pt x="871538" y="571500"/>
                </a:lnTo>
                <a:lnTo>
                  <a:pt x="864394" y="607219"/>
                </a:lnTo>
                <a:lnTo>
                  <a:pt x="850106" y="642938"/>
                </a:lnTo>
                <a:lnTo>
                  <a:pt x="835819" y="671513"/>
                </a:lnTo>
                <a:lnTo>
                  <a:pt x="828675" y="685800"/>
                </a:lnTo>
                <a:lnTo>
                  <a:pt x="828675" y="692944"/>
                </a:lnTo>
                <a:lnTo>
                  <a:pt x="835819" y="692944"/>
                </a:lnTo>
                <a:lnTo>
                  <a:pt x="842963" y="685800"/>
                </a:lnTo>
                <a:lnTo>
                  <a:pt x="857250" y="664369"/>
                </a:lnTo>
                <a:lnTo>
                  <a:pt x="864394" y="642938"/>
                </a:lnTo>
                <a:lnTo>
                  <a:pt x="878681" y="614363"/>
                </a:lnTo>
                <a:lnTo>
                  <a:pt x="900113" y="578644"/>
                </a:lnTo>
                <a:lnTo>
                  <a:pt x="921544" y="550069"/>
                </a:lnTo>
                <a:lnTo>
                  <a:pt x="942975" y="528638"/>
                </a:lnTo>
                <a:lnTo>
                  <a:pt x="957263" y="507206"/>
                </a:lnTo>
                <a:lnTo>
                  <a:pt x="971550" y="492919"/>
                </a:lnTo>
                <a:lnTo>
                  <a:pt x="978694" y="485775"/>
                </a:lnTo>
                <a:lnTo>
                  <a:pt x="985838" y="478631"/>
                </a:lnTo>
                <a:lnTo>
                  <a:pt x="992981" y="485775"/>
                </a:lnTo>
                <a:lnTo>
                  <a:pt x="985838" y="500063"/>
                </a:lnTo>
                <a:lnTo>
                  <a:pt x="985838" y="521494"/>
                </a:lnTo>
                <a:lnTo>
                  <a:pt x="971550" y="550069"/>
                </a:lnTo>
                <a:lnTo>
                  <a:pt x="964406" y="578644"/>
                </a:lnTo>
                <a:lnTo>
                  <a:pt x="950119" y="607219"/>
                </a:lnTo>
                <a:lnTo>
                  <a:pt x="935831" y="642938"/>
                </a:lnTo>
                <a:lnTo>
                  <a:pt x="928688" y="664369"/>
                </a:lnTo>
                <a:lnTo>
                  <a:pt x="921544" y="685800"/>
                </a:lnTo>
                <a:lnTo>
                  <a:pt x="914400" y="692944"/>
                </a:lnTo>
                <a:lnTo>
                  <a:pt x="921544" y="685800"/>
                </a:lnTo>
                <a:lnTo>
                  <a:pt x="921544" y="678656"/>
                </a:lnTo>
                <a:lnTo>
                  <a:pt x="935831" y="657225"/>
                </a:lnTo>
                <a:lnTo>
                  <a:pt x="950119" y="635794"/>
                </a:lnTo>
                <a:lnTo>
                  <a:pt x="964406" y="607219"/>
                </a:lnTo>
                <a:lnTo>
                  <a:pt x="978694" y="578644"/>
                </a:lnTo>
                <a:lnTo>
                  <a:pt x="1007269" y="557213"/>
                </a:lnTo>
                <a:lnTo>
                  <a:pt x="1021556" y="535781"/>
                </a:lnTo>
                <a:lnTo>
                  <a:pt x="1035844" y="521494"/>
                </a:lnTo>
                <a:lnTo>
                  <a:pt x="1050131" y="507206"/>
                </a:lnTo>
                <a:lnTo>
                  <a:pt x="1057275" y="500063"/>
                </a:lnTo>
                <a:lnTo>
                  <a:pt x="1064419" y="500063"/>
                </a:lnTo>
                <a:lnTo>
                  <a:pt x="1064419" y="507206"/>
                </a:lnTo>
                <a:lnTo>
                  <a:pt x="1064419" y="521494"/>
                </a:lnTo>
                <a:lnTo>
                  <a:pt x="1064419" y="542925"/>
                </a:lnTo>
                <a:lnTo>
                  <a:pt x="1057275" y="564356"/>
                </a:lnTo>
                <a:lnTo>
                  <a:pt x="1050131" y="592931"/>
                </a:lnTo>
                <a:lnTo>
                  <a:pt x="1042988" y="621506"/>
                </a:lnTo>
                <a:lnTo>
                  <a:pt x="1035844" y="650081"/>
                </a:lnTo>
                <a:lnTo>
                  <a:pt x="1028700" y="664369"/>
                </a:lnTo>
                <a:lnTo>
                  <a:pt x="1021556" y="678656"/>
                </a:lnTo>
                <a:lnTo>
                  <a:pt x="1028700" y="678656"/>
                </a:lnTo>
                <a:lnTo>
                  <a:pt x="1035844" y="664369"/>
                </a:lnTo>
                <a:lnTo>
                  <a:pt x="1042988" y="650081"/>
                </a:lnTo>
                <a:lnTo>
                  <a:pt x="1057275" y="621506"/>
                </a:lnTo>
                <a:lnTo>
                  <a:pt x="1078706" y="592931"/>
                </a:lnTo>
                <a:lnTo>
                  <a:pt x="1100138" y="557213"/>
                </a:lnTo>
                <a:lnTo>
                  <a:pt x="1114425" y="528638"/>
                </a:lnTo>
                <a:lnTo>
                  <a:pt x="1135856" y="507206"/>
                </a:lnTo>
                <a:lnTo>
                  <a:pt x="1150144" y="492919"/>
                </a:lnTo>
                <a:lnTo>
                  <a:pt x="1164431" y="485775"/>
                </a:lnTo>
                <a:lnTo>
                  <a:pt x="1171575" y="485775"/>
                </a:lnTo>
                <a:lnTo>
                  <a:pt x="1178719" y="485775"/>
                </a:lnTo>
                <a:lnTo>
                  <a:pt x="1178719" y="500063"/>
                </a:lnTo>
                <a:lnTo>
                  <a:pt x="1171575" y="521494"/>
                </a:lnTo>
                <a:lnTo>
                  <a:pt x="1164431" y="542925"/>
                </a:lnTo>
                <a:lnTo>
                  <a:pt x="1150144" y="578644"/>
                </a:lnTo>
                <a:lnTo>
                  <a:pt x="1135856" y="614363"/>
                </a:lnTo>
                <a:lnTo>
                  <a:pt x="1121569" y="642938"/>
                </a:lnTo>
                <a:lnTo>
                  <a:pt x="1107281" y="671513"/>
                </a:lnTo>
                <a:lnTo>
                  <a:pt x="1100138" y="692944"/>
                </a:lnTo>
                <a:lnTo>
                  <a:pt x="1092994" y="700088"/>
                </a:lnTo>
                <a:lnTo>
                  <a:pt x="1092994" y="692944"/>
                </a:lnTo>
                <a:lnTo>
                  <a:pt x="1100138" y="678656"/>
                </a:lnTo>
                <a:lnTo>
                  <a:pt x="1114425" y="657225"/>
                </a:lnTo>
                <a:lnTo>
                  <a:pt x="1128713" y="628650"/>
                </a:lnTo>
                <a:lnTo>
                  <a:pt x="1143000" y="600075"/>
                </a:lnTo>
                <a:lnTo>
                  <a:pt x="1157288" y="571500"/>
                </a:lnTo>
                <a:lnTo>
                  <a:pt x="1178719" y="550069"/>
                </a:lnTo>
                <a:lnTo>
                  <a:pt x="1193006" y="528638"/>
                </a:lnTo>
                <a:lnTo>
                  <a:pt x="1207294" y="514350"/>
                </a:lnTo>
                <a:lnTo>
                  <a:pt x="1221581" y="507206"/>
                </a:lnTo>
                <a:lnTo>
                  <a:pt x="1228725" y="500063"/>
                </a:lnTo>
                <a:lnTo>
                  <a:pt x="1228725" y="507206"/>
                </a:lnTo>
                <a:lnTo>
                  <a:pt x="1228725" y="514350"/>
                </a:lnTo>
                <a:lnTo>
                  <a:pt x="1228725" y="528638"/>
                </a:lnTo>
                <a:lnTo>
                  <a:pt x="1221581" y="550069"/>
                </a:lnTo>
                <a:lnTo>
                  <a:pt x="1214438" y="571500"/>
                </a:lnTo>
                <a:lnTo>
                  <a:pt x="1200150" y="600075"/>
                </a:lnTo>
                <a:lnTo>
                  <a:pt x="1185863" y="628650"/>
                </a:lnTo>
                <a:lnTo>
                  <a:pt x="1178719" y="642938"/>
                </a:lnTo>
                <a:lnTo>
                  <a:pt x="1171575" y="650081"/>
                </a:lnTo>
                <a:lnTo>
                  <a:pt x="1171575" y="650081"/>
                </a:lnTo>
                <a:lnTo>
                  <a:pt x="1178719" y="642938"/>
                </a:lnTo>
                <a:lnTo>
                  <a:pt x="1185863" y="621506"/>
                </a:lnTo>
                <a:lnTo>
                  <a:pt x="1200150" y="600075"/>
                </a:lnTo>
                <a:lnTo>
                  <a:pt x="1221581" y="571500"/>
                </a:lnTo>
                <a:lnTo>
                  <a:pt x="1235869" y="542925"/>
                </a:lnTo>
                <a:lnTo>
                  <a:pt x="1250156" y="521494"/>
                </a:lnTo>
                <a:lnTo>
                  <a:pt x="1271588" y="507206"/>
                </a:lnTo>
                <a:lnTo>
                  <a:pt x="1285875" y="492919"/>
                </a:lnTo>
                <a:lnTo>
                  <a:pt x="1293019" y="485775"/>
                </a:lnTo>
                <a:lnTo>
                  <a:pt x="1300163" y="485775"/>
                </a:lnTo>
                <a:lnTo>
                  <a:pt x="1300163" y="492919"/>
                </a:lnTo>
                <a:lnTo>
                  <a:pt x="1300163" y="500063"/>
                </a:lnTo>
                <a:lnTo>
                  <a:pt x="1300163" y="514350"/>
                </a:lnTo>
                <a:lnTo>
                  <a:pt x="1293019" y="535781"/>
                </a:lnTo>
                <a:lnTo>
                  <a:pt x="1285875" y="564356"/>
                </a:lnTo>
                <a:lnTo>
                  <a:pt x="1278731" y="585788"/>
                </a:lnTo>
                <a:lnTo>
                  <a:pt x="1271588" y="607219"/>
                </a:lnTo>
                <a:lnTo>
                  <a:pt x="1264444" y="621506"/>
                </a:lnTo>
                <a:lnTo>
                  <a:pt x="1264444" y="628650"/>
                </a:lnTo>
                <a:lnTo>
                  <a:pt x="1271588" y="628650"/>
                </a:lnTo>
                <a:lnTo>
                  <a:pt x="1278731" y="614363"/>
                </a:lnTo>
                <a:lnTo>
                  <a:pt x="1293019" y="607219"/>
                </a:lnTo>
                <a:lnTo>
                  <a:pt x="1300163" y="585788"/>
                </a:lnTo>
                <a:lnTo>
                  <a:pt x="1307306" y="571500"/>
                </a:lnTo>
                <a:lnTo>
                  <a:pt x="1321594" y="557213"/>
                </a:lnTo>
                <a:lnTo>
                  <a:pt x="1328738" y="550069"/>
                </a:lnTo>
                <a:lnTo>
                  <a:pt x="1335881" y="550069"/>
                </a:lnTo>
                <a:lnTo>
                  <a:pt x="1335881" y="542925"/>
                </a:lnTo>
                <a:lnTo>
                  <a:pt x="1343025" y="542925"/>
                </a:lnTo>
                <a:lnTo>
                  <a:pt x="1343025" y="550069"/>
                </a:lnTo>
                <a:lnTo>
                  <a:pt x="1343025" y="550069"/>
                </a:lnTo>
                <a:lnTo>
                  <a:pt x="1343025" y="550069"/>
                </a:lnTo>
                <a:lnTo>
                  <a:pt x="1343025" y="557213"/>
                </a:lnTo>
                <a:lnTo>
                  <a:pt x="1350169" y="557213"/>
                </a:lnTo>
                <a:lnTo>
                  <a:pt x="1350169" y="557213"/>
                </a:lnTo>
                <a:lnTo>
                  <a:pt x="1350169" y="564356"/>
                </a:lnTo>
                <a:lnTo>
                  <a:pt x="1350169" y="564356"/>
                </a:lnTo>
                <a:lnTo>
                  <a:pt x="1357313" y="564356"/>
                </a:lnTo>
                <a:lnTo>
                  <a:pt x="1364456" y="564356"/>
                </a:lnTo>
                <a:lnTo>
                  <a:pt x="1364456" y="564356"/>
                </a:lnTo>
                <a:lnTo>
                  <a:pt x="1364456" y="564356"/>
                </a:lnTo>
                <a:lnTo>
                  <a:pt x="1364456" y="564356"/>
                </a:lnTo>
                <a:lnTo>
                  <a:pt x="1364456" y="564356"/>
                </a:lnTo>
                <a:lnTo>
                  <a:pt x="1371600" y="564356"/>
                </a:lnTo>
                <a:lnTo>
                  <a:pt x="1371600" y="564356"/>
                </a:lnTo>
                <a:lnTo>
                  <a:pt x="1378744" y="571500"/>
                </a:lnTo>
                <a:lnTo>
                  <a:pt x="1378744" y="571500"/>
                </a:lnTo>
                <a:lnTo>
                  <a:pt x="1378744" y="571500"/>
                </a:lnTo>
                <a:lnTo>
                  <a:pt x="1378744" y="5715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408070" y="3586163"/>
            <a:ext cx="292894" cy="214313"/>
          </a:xfrm>
          <a:custGeom>
            <a:avLst/>
            <a:gdLst/>
            <a:ahLst/>
            <a:cxnLst/>
            <a:rect l="0" t="0" r="0" b="0"/>
            <a:pathLst>
              <a:path w="292894" h="214313">
                <a:moveTo>
                  <a:pt x="157162" y="14287"/>
                </a:moveTo>
                <a:lnTo>
                  <a:pt x="157162" y="14287"/>
                </a:lnTo>
                <a:lnTo>
                  <a:pt x="150018" y="14287"/>
                </a:lnTo>
                <a:lnTo>
                  <a:pt x="142875" y="14287"/>
                </a:lnTo>
                <a:lnTo>
                  <a:pt x="135731" y="14287"/>
                </a:lnTo>
                <a:lnTo>
                  <a:pt x="128587" y="14287"/>
                </a:lnTo>
                <a:lnTo>
                  <a:pt x="121443" y="14287"/>
                </a:lnTo>
                <a:lnTo>
                  <a:pt x="114300" y="14287"/>
                </a:lnTo>
                <a:lnTo>
                  <a:pt x="107156" y="21431"/>
                </a:lnTo>
                <a:lnTo>
                  <a:pt x="92868" y="21431"/>
                </a:lnTo>
                <a:lnTo>
                  <a:pt x="85725" y="28575"/>
                </a:lnTo>
                <a:lnTo>
                  <a:pt x="78581" y="35718"/>
                </a:lnTo>
                <a:lnTo>
                  <a:pt x="64293" y="42862"/>
                </a:lnTo>
                <a:lnTo>
                  <a:pt x="57150" y="50006"/>
                </a:lnTo>
                <a:lnTo>
                  <a:pt x="50006" y="57150"/>
                </a:lnTo>
                <a:lnTo>
                  <a:pt x="35718" y="64293"/>
                </a:lnTo>
                <a:lnTo>
                  <a:pt x="28575" y="78581"/>
                </a:lnTo>
                <a:lnTo>
                  <a:pt x="21431" y="85725"/>
                </a:lnTo>
                <a:lnTo>
                  <a:pt x="14287" y="100012"/>
                </a:lnTo>
                <a:lnTo>
                  <a:pt x="14287" y="114300"/>
                </a:lnTo>
                <a:lnTo>
                  <a:pt x="7143" y="121443"/>
                </a:lnTo>
                <a:lnTo>
                  <a:pt x="7143" y="135731"/>
                </a:lnTo>
                <a:lnTo>
                  <a:pt x="0" y="142875"/>
                </a:lnTo>
                <a:lnTo>
                  <a:pt x="0" y="157162"/>
                </a:lnTo>
                <a:lnTo>
                  <a:pt x="0" y="164306"/>
                </a:lnTo>
                <a:lnTo>
                  <a:pt x="7143" y="171450"/>
                </a:lnTo>
                <a:lnTo>
                  <a:pt x="14287" y="178593"/>
                </a:lnTo>
                <a:lnTo>
                  <a:pt x="21431" y="192881"/>
                </a:lnTo>
                <a:lnTo>
                  <a:pt x="28575" y="200025"/>
                </a:lnTo>
                <a:lnTo>
                  <a:pt x="35718" y="207168"/>
                </a:lnTo>
                <a:lnTo>
                  <a:pt x="50006" y="207168"/>
                </a:lnTo>
                <a:lnTo>
                  <a:pt x="57150" y="214312"/>
                </a:lnTo>
                <a:lnTo>
                  <a:pt x="71437" y="214312"/>
                </a:lnTo>
                <a:lnTo>
                  <a:pt x="92868" y="214312"/>
                </a:lnTo>
                <a:lnTo>
                  <a:pt x="107156" y="207168"/>
                </a:lnTo>
                <a:lnTo>
                  <a:pt x="121443" y="207168"/>
                </a:lnTo>
                <a:lnTo>
                  <a:pt x="142875" y="200025"/>
                </a:lnTo>
                <a:lnTo>
                  <a:pt x="164306" y="192881"/>
                </a:lnTo>
                <a:lnTo>
                  <a:pt x="185737" y="178593"/>
                </a:lnTo>
                <a:lnTo>
                  <a:pt x="200025" y="171450"/>
                </a:lnTo>
                <a:lnTo>
                  <a:pt x="214312" y="157162"/>
                </a:lnTo>
                <a:lnTo>
                  <a:pt x="235743" y="142875"/>
                </a:lnTo>
                <a:lnTo>
                  <a:pt x="242887" y="128587"/>
                </a:lnTo>
                <a:lnTo>
                  <a:pt x="257175" y="107156"/>
                </a:lnTo>
                <a:lnTo>
                  <a:pt x="271462" y="92868"/>
                </a:lnTo>
                <a:lnTo>
                  <a:pt x="278606" y="78581"/>
                </a:lnTo>
                <a:lnTo>
                  <a:pt x="285750" y="71437"/>
                </a:lnTo>
                <a:lnTo>
                  <a:pt x="285750" y="57150"/>
                </a:lnTo>
                <a:lnTo>
                  <a:pt x="292893" y="42862"/>
                </a:lnTo>
                <a:lnTo>
                  <a:pt x="292893" y="35718"/>
                </a:lnTo>
                <a:lnTo>
                  <a:pt x="285750" y="28575"/>
                </a:lnTo>
                <a:lnTo>
                  <a:pt x="278606" y="21431"/>
                </a:lnTo>
                <a:lnTo>
                  <a:pt x="271462" y="14287"/>
                </a:lnTo>
                <a:lnTo>
                  <a:pt x="264318" y="7143"/>
                </a:lnTo>
                <a:lnTo>
                  <a:pt x="250031" y="0"/>
                </a:lnTo>
                <a:lnTo>
                  <a:pt x="242887" y="0"/>
                </a:lnTo>
                <a:lnTo>
                  <a:pt x="228600" y="7143"/>
                </a:lnTo>
                <a:lnTo>
                  <a:pt x="214312" y="7143"/>
                </a:lnTo>
                <a:lnTo>
                  <a:pt x="192881" y="14287"/>
                </a:lnTo>
                <a:lnTo>
                  <a:pt x="171450" y="21431"/>
                </a:lnTo>
                <a:lnTo>
                  <a:pt x="150018" y="28575"/>
                </a:lnTo>
                <a:lnTo>
                  <a:pt x="128587" y="35718"/>
                </a:lnTo>
                <a:lnTo>
                  <a:pt x="114300" y="50006"/>
                </a:lnTo>
                <a:lnTo>
                  <a:pt x="92868" y="57150"/>
                </a:lnTo>
                <a:lnTo>
                  <a:pt x="71437" y="64293"/>
                </a:lnTo>
                <a:lnTo>
                  <a:pt x="57150" y="78581"/>
                </a:lnTo>
                <a:lnTo>
                  <a:pt x="42862" y="85725"/>
                </a:lnTo>
                <a:lnTo>
                  <a:pt x="28575" y="100012"/>
                </a:lnTo>
                <a:lnTo>
                  <a:pt x="21431" y="114300"/>
                </a:lnTo>
                <a:lnTo>
                  <a:pt x="14287" y="121443"/>
                </a:lnTo>
                <a:lnTo>
                  <a:pt x="7143" y="128587"/>
                </a:lnTo>
                <a:lnTo>
                  <a:pt x="0" y="135731"/>
                </a:lnTo>
                <a:lnTo>
                  <a:pt x="0" y="1357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536657" y="3621881"/>
            <a:ext cx="57151" cy="135733"/>
          </a:xfrm>
          <a:custGeom>
            <a:avLst/>
            <a:gdLst/>
            <a:ahLst/>
            <a:cxnLst/>
            <a:rect l="0" t="0" r="0" b="0"/>
            <a:pathLst>
              <a:path w="57151" h="135733">
                <a:moveTo>
                  <a:pt x="7144" y="0"/>
                </a:moveTo>
                <a:lnTo>
                  <a:pt x="7144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14288" y="28575"/>
                </a:lnTo>
                <a:lnTo>
                  <a:pt x="14288" y="42863"/>
                </a:lnTo>
                <a:lnTo>
                  <a:pt x="14288" y="57150"/>
                </a:lnTo>
                <a:lnTo>
                  <a:pt x="21431" y="64294"/>
                </a:lnTo>
                <a:lnTo>
                  <a:pt x="21431" y="78582"/>
                </a:lnTo>
                <a:lnTo>
                  <a:pt x="21431" y="85725"/>
                </a:lnTo>
                <a:lnTo>
                  <a:pt x="21431" y="100013"/>
                </a:lnTo>
                <a:lnTo>
                  <a:pt x="28575" y="107157"/>
                </a:lnTo>
                <a:lnTo>
                  <a:pt x="28575" y="114300"/>
                </a:lnTo>
                <a:lnTo>
                  <a:pt x="28575" y="121444"/>
                </a:lnTo>
                <a:lnTo>
                  <a:pt x="35719" y="121444"/>
                </a:lnTo>
                <a:lnTo>
                  <a:pt x="35719" y="128588"/>
                </a:lnTo>
                <a:lnTo>
                  <a:pt x="35719" y="128588"/>
                </a:lnTo>
                <a:lnTo>
                  <a:pt x="35719" y="128588"/>
                </a:lnTo>
                <a:lnTo>
                  <a:pt x="35719" y="128588"/>
                </a:lnTo>
                <a:lnTo>
                  <a:pt x="35719" y="128588"/>
                </a:lnTo>
                <a:lnTo>
                  <a:pt x="35719" y="128588"/>
                </a:lnTo>
                <a:lnTo>
                  <a:pt x="35719" y="121444"/>
                </a:lnTo>
                <a:lnTo>
                  <a:pt x="28575" y="121444"/>
                </a:lnTo>
                <a:lnTo>
                  <a:pt x="28575" y="114300"/>
                </a:lnTo>
                <a:lnTo>
                  <a:pt x="21431" y="107157"/>
                </a:lnTo>
                <a:lnTo>
                  <a:pt x="21431" y="92869"/>
                </a:lnTo>
                <a:lnTo>
                  <a:pt x="14288" y="85725"/>
                </a:lnTo>
                <a:lnTo>
                  <a:pt x="14288" y="78582"/>
                </a:lnTo>
                <a:lnTo>
                  <a:pt x="7144" y="64294"/>
                </a:lnTo>
                <a:lnTo>
                  <a:pt x="0" y="57150"/>
                </a:lnTo>
                <a:lnTo>
                  <a:pt x="0" y="50007"/>
                </a:lnTo>
                <a:lnTo>
                  <a:pt x="0" y="42863"/>
                </a:lnTo>
                <a:lnTo>
                  <a:pt x="0" y="35719"/>
                </a:lnTo>
                <a:lnTo>
                  <a:pt x="0" y="28575"/>
                </a:lnTo>
                <a:lnTo>
                  <a:pt x="0" y="28575"/>
                </a:lnTo>
                <a:lnTo>
                  <a:pt x="0" y="21432"/>
                </a:lnTo>
                <a:lnTo>
                  <a:pt x="0" y="21432"/>
                </a:lnTo>
                <a:lnTo>
                  <a:pt x="7144" y="28575"/>
                </a:lnTo>
                <a:lnTo>
                  <a:pt x="7144" y="28575"/>
                </a:lnTo>
                <a:lnTo>
                  <a:pt x="14288" y="35719"/>
                </a:lnTo>
                <a:lnTo>
                  <a:pt x="14288" y="42863"/>
                </a:lnTo>
                <a:lnTo>
                  <a:pt x="21431" y="50007"/>
                </a:lnTo>
                <a:lnTo>
                  <a:pt x="28575" y="57150"/>
                </a:lnTo>
                <a:lnTo>
                  <a:pt x="28575" y="71438"/>
                </a:lnTo>
                <a:lnTo>
                  <a:pt x="35719" y="78582"/>
                </a:lnTo>
                <a:lnTo>
                  <a:pt x="35719" y="85725"/>
                </a:lnTo>
                <a:lnTo>
                  <a:pt x="42863" y="100013"/>
                </a:lnTo>
                <a:lnTo>
                  <a:pt x="42863" y="107157"/>
                </a:lnTo>
                <a:lnTo>
                  <a:pt x="42863" y="114300"/>
                </a:lnTo>
                <a:lnTo>
                  <a:pt x="42863" y="121444"/>
                </a:lnTo>
                <a:lnTo>
                  <a:pt x="42863" y="121444"/>
                </a:lnTo>
                <a:lnTo>
                  <a:pt x="42863" y="128588"/>
                </a:lnTo>
                <a:lnTo>
                  <a:pt x="42863" y="135732"/>
                </a:lnTo>
                <a:lnTo>
                  <a:pt x="42863" y="135732"/>
                </a:lnTo>
                <a:lnTo>
                  <a:pt x="42863" y="135732"/>
                </a:lnTo>
                <a:lnTo>
                  <a:pt x="42863" y="128588"/>
                </a:lnTo>
                <a:lnTo>
                  <a:pt x="35719" y="128588"/>
                </a:lnTo>
                <a:lnTo>
                  <a:pt x="35719" y="121444"/>
                </a:lnTo>
                <a:lnTo>
                  <a:pt x="35719" y="114300"/>
                </a:lnTo>
                <a:lnTo>
                  <a:pt x="35719" y="100013"/>
                </a:lnTo>
                <a:lnTo>
                  <a:pt x="35719" y="92869"/>
                </a:lnTo>
                <a:lnTo>
                  <a:pt x="35719" y="78582"/>
                </a:lnTo>
                <a:lnTo>
                  <a:pt x="35719" y="64294"/>
                </a:lnTo>
                <a:lnTo>
                  <a:pt x="35719" y="57150"/>
                </a:lnTo>
                <a:lnTo>
                  <a:pt x="35719" y="42863"/>
                </a:lnTo>
                <a:lnTo>
                  <a:pt x="35719" y="35719"/>
                </a:lnTo>
                <a:lnTo>
                  <a:pt x="35719" y="21432"/>
                </a:lnTo>
                <a:lnTo>
                  <a:pt x="35719" y="14288"/>
                </a:lnTo>
                <a:lnTo>
                  <a:pt x="42863" y="7144"/>
                </a:lnTo>
                <a:lnTo>
                  <a:pt x="42863" y="7144"/>
                </a:lnTo>
                <a:lnTo>
                  <a:pt x="42863" y="0"/>
                </a:lnTo>
                <a:lnTo>
                  <a:pt x="42863" y="0"/>
                </a:lnTo>
                <a:lnTo>
                  <a:pt x="50006" y="7144"/>
                </a:lnTo>
                <a:lnTo>
                  <a:pt x="50006" y="14288"/>
                </a:lnTo>
                <a:lnTo>
                  <a:pt x="50006" y="21432"/>
                </a:lnTo>
                <a:lnTo>
                  <a:pt x="50006" y="28575"/>
                </a:lnTo>
                <a:lnTo>
                  <a:pt x="50006" y="35719"/>
                </a:lnTo>
                <a:lnTo>
                  <a:pt x="50006" y="50007"/>
                </a:lnTo>
                <a:lnTo>
                  <a:pt x="57150" y="57150"/>
                </a:lnTo>
                <a:lnTo>
                  <a:pt x="57150" y="64294"/>
                </a:lnTo>
                <a:lnTo>
                  <a:pt x="57150" y="642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979570" y="3114675"/>
            <a:ext cx="957263" cy="1300164"/>
          </a:xfrm>
          <a:custGeom>
            <a:avLst/>
            <a:gdLst/>
            <a:ahLst/>
            <a:cxnLst/>
            <a:rect l="0" t="0" r="0" b="0"/>
            <a:pathLst>
              <a:path w="957263" h="1300164">
                <a:moveTo>
                  <a:pt x="835818" y="235744"/>
                </a:moveTo>
                <a:lnTo>
                  <a:pt x="835818" y="242888"/>
                </a:lnTo>
                <a:lnTo>
                  <a:pt x="835818" y="250031"/>
                </a:lnTo>
                <a:lnTo>
                  <a:pt x="835818" y="250031"/>
                </a:lnTo>
                <a:lnTo>
                  <a:pt x="835818" y="257175"/>
                </a:lnTo>
                <a:lnTo>
                  <a:pt x="835818" y="271463"/>
                </a:lnTo>
                <a:lnTo>
                  <a:pt x="835818" y="285750"/>
                </a:lnTo>
                <a:lnTo>
                  <a:pt x="842962" y="307181"/>
                </a:lnTo>
                <a:lnTo>
                  <a:pt x="842962" y="321469"/>
                </a:lnTo>
                <a:lnTo>
                  <a:pt x="842962" y="342900"/>
                </a:lnTo>
                <a:lnTo>
                  <a:pt x="842962" y="357188"/>
                </a:lnTo>
                <a:lnTo>
                  <a:pt x="842962" y="378619"/>
                </a:lnTo>
                <a:lnTo>
                  <a:pt x="842962" y="400050"/>
                </a:lnTo>
                <a:lnTo>
                  <a:pt x="842962" y="428625"/>
                </a:lnTo>
                <a:lnTo>
                  <a:pt x="850106" y="450056"/>
                </a:lnTo>
                <a:lnTo>
                  <a:pt x="857250" y="471488"/>
                </a:lnTo>
                <a:lnTo>
                  <a:pt x="857250" y="500063"/>
                </a:lnTo>
                <a:lnTo>
                  <a:pt x="864393" y="528638"/>
                </a:lnTo>
                <a:lnTo>
                  <a:pt x="871537" y="557213"/>
                </a:lnTo>
                <a:lnTo>
                  <a:pt x="871537" y="585788"/>
                </a:lnTo>
                <a:lnTo>
                  <a:pt x="878681" y="621506"/>
                </a:lnTo>
                <a:lnTo>
                  <a:pt x="878681" y="650081"/>
                </a:lnTo>
                <a:lnTo>
                  <a:pt x="885825" y="685800"/>
                </a:lnTo>
                <a:lnTo>
                  <a:pt x="892968" y="721519"/>
                </a:lnTo>
                <a:lnTo>
                  <a:pt x="900112" y="757238"/>
                </a:lnTo>
                <a:lnTo>
                  <a:pt x="907256" y="792956"/>
                </a:lnTo>
                <a:lnTo>
                  <a:pt x="907256" y="821531"/>
                </a:lnTo>
                <a:lnTo>
                  <a:pt x="914400" y="857250"/>
                </a:lnTo>
                <a:lnTo>
                  <a:pt x="921543" y="892969"/>
                </a:lnTo>
                <a:lnTo>
                  <a:pt x="921543" y="921544"/>
                </a:lnTo>
                <a:lnTo>
                  <a:pt x="928687" y="957263"/>
                </a:lnTo>
                <a:lnTo>
                  <a:pt x="928687" y="985838"/>
                </a:lnTo>
                <a:lnTo>
                  <a:pt x="935831" y="1021556"/>
                </a:lnTo>
                <a:lnTo>
                  <a:pt x="935831" y="1057275"/>
                </a:lnTo>
                <a:lnTo>
                  <a:pt x="942975" y="1085850"/>
                </a:lnTo>
                <a:lnTo>
                  <a:pt x="950118" y="1114425"/>
                </a:lnTo>
                <a:lnTo>
                  <a:pt x="950118" y="1143000"/>
                </a:lnTo>
                <a:lnTo>
                  <a:pt x="950118" y="1164432"/>
                </a:lnTo>
                <a:lnTo>
                  <a:pt x="950118" y="1193007"/>
                </a:lnTo>
                <a:lnTo>
                  <a:pt x="950118" y="1207294"/>
                </a:lnTo>
                <a:lnTo>
                  <a:pt x="950118" y="1228725"/>
                </a:lnTo>
                <a:lnTo>
                  <a:pt x="950118" y="1243013"/>
                </a:lnTo>
                <a:lnTo>
                  <a:pt x="950118" y="1257300"/>
                </a:lnTo>
                <a:lnTo>
                  <a:pt x="950118" y="1271588"/>
                </a:lnTo>
                <a:lnTo>
                  <a:pt x="950118" y="1278732"/>
                </a:lnTo>
                <a:lnTo>
                  <a:pt x="950118" y="1285875"/>
                </a:lnTo>
                <a:lnTo>
                  <a:pt x="950118" y="1293019"/>
                </a:lnTo>
                <a:lnTo>
                  <a:pt x="950118" y="1300163"/>
                </a:lnTo>
                <a:lnTo>
                  <a:pt x="950118" y="1300163"/>
                </a:lnTo>
                <a:lnTo>
                  <a:pt x="950118" y="1300163"/>
                </a:lnTo>
                <a:lnTo>
                  <a:pt x="950118" y="1300163"/>
                </a:lnTo>
                <a:lnTo>
                  <a:pt x="950118" y="1300163"/>
                </a:lnTo>
                <a:lnTo>
                  <a:pt x="950118" y="1293019"/>
                </a:lnTo>
                <a:lnTo>
                  <a:pt x="957262" y="1285875"/>
                </a:lnTo>
                <a:lnTo>
                  <a:pt x="957262" y="1278732"/>
                </a:lnTo>
                <a:lnTo>
                  <a:pt x="950118" y="1271588"/>
                </a:lnTo>
                <a:lnTo>
                  <a:pt x="950118" y="1250157"/>
                </a:lnTo>
                <a:lnTo>
                  <a:pt x="950118" y="1235869"/>
                </a:lnTo>
                <a:lnTo>
                  <a:pt x="950118" y="1207294"/>
                </a:lnTo>
                <a:lnTo>
                  <a:pt x="942975" y="1185863"/>
                </a:lnTo>
                <a:lnTo>
                  <a:pt x="942975" y="1157288"/>
                </a:lnTo>
                <a:lnTo>
                  <a:pt x="935831" y="1128713"/>
                </a:lnTo>
                <a:lnTo>
                  <a:pt x="935831" y="1100138"/>
                </a:lnTo>
                <a:lnTo>
                  <a:pt x="928687" y="1071563"/>
                </a:lnTo>
                <a:lnTo>
                  <a:pt x="921543" y="1042988"/>
                </a:lnTo>
                <a:lnTo>
                  <a:pt x="914400" y="1007269"/>
                </a:lnTo>
                <a:lnTo>
                  <a:pt x="914400" y="971550"/>
                </a:lnTo>
                <a:lnTo>
                  <a:pt x="907256" y="935831"/>
                </a:lnTo>
                <a:lnTo>
                  <a:pt x="907256" y="907256"/>
                </a:lnTo>
                <a:lnTo>
                  <a:pt x="900112" y="871538"/>
                </a:lnTo>
                <a:lnTo>
                  <a:pt x="892968" y="835819"/>
                </a:lnTo>
                <a:lnTo>
                  <a:pt x="885825" y="800100"/>
                </a:lnTo>
                <a:lnTo>
                  <a:pt x="885825" y="764381"/>
                </a:lnTo>
                <a:lnTo>
                  <a:pt x="878681" y="728663"/>
                </a:lnTo>
                <a:lnTo>
                  <a:pt x="878681" y="700088"/>
                </a:lnTo>
                <a:lnTo>
                  <a:pt x="871537" y="664369"/>
                </a:lnTo>
                <a:lnTo>
                  <a:pt x="864393" y="628650"/>
                </a:lnTo>
                <a:lnTo>
                  <a:pt x="857250" y="600075"/>
                </a:lnTo>
                <a:lnTo>
                  <a:pt x="857250" y="571500"/>
                </a:lnTo>
                <a:lnTo>
                  <a:pt x="850106" y="535781"/>
                </a:lnTo>
                <a:lnTo>
                  <a:pt x="842962" y="507206"/>
                </a:lnTo>
                <a:lnTo>
                  <a:pt x="842962" y="478631"/>
                </a:lnTo>
                <a:lnTo>
                  <a:pt x="842962" y="450056"/>
                </a:lnTo>
                <a:lnTo>
                  <a:pt x="842962" y="421481"/>
                </a:lnTo>
                <a:lnTo>
                  <a:pt x="835818" y="400050"/>
                </a:lnTo>
                <a:lnTo>
                  <a:pt x="835818" y="378619"/>
                </a:lnTo>
                <a:lnTo>
                  <a:pt x="835818" y="357188"/>
                </a:lnTo>
                <a:lnTo>
                  <a:pt x="835818" y="335756"/>
                </a:lnTo>
                <a:lnTo>
                  <a:pt x="835818" y="321469"/>
                </a:lnTo>
                <a:lnTo>
                  <a:pt x="828675" y="314325"/>
                </a:lnTo>
                <a:lnTo>
                  <a:pt x="821531" y="300038"/>
                </a:lnTo>
                <a:lnTo>
                  <a:pt x="821531" y="292894"/>
                </a:lnTo>
                <a:lnTo>
                  <a:pt x="814387" y="285750"/>
                </a:lnTo>
                <a:lnTo>
                  <a:pt x="814387" y="285750"/>
                </a:lnTo>
                <a:lnTo>
                  <a:pt x="807243" y="278606"/>
                </a:lnTo>
                <a:lnTo>
                  <a:pt x="800100" y="278606"/>
                </a:lnTo>
                <a:lnTo>
                  <a:pt x="792956" y="278606"/>
                </a:lnTo>
                <a:lnTo>
                  <a:pt x="778668" y="278606"/>
                </a:lnTo>
                <a:lnTo>
                  <a:pt x="771525" y="271463"/>
                </a:lnTo>
                <a:lnTo>
                  <a:pt x="764381" y="271463"/>
                </a:lnTo>
                <a:lnTo>
                  <a:pt x="750093" y="271463"/>
                </a:lnTo>
                <a:lnTo>
                  <a:pt x="742950" y="271463"/>
                </a:lnTo>
                <a:lnTo>
                  <a:pt x="735806" y="271463"/>
                </a:lnTo>
                <a:lnTo>
                  <a:pt x="728662" y="264319"/>
                </a:lnTo>
                <a:lnTo>
                  <a:pt x="721518" y="264319"/>
                </a:lnTo>
                <a:lnTo>
                  <a:pt x="714375" y="264319"/>
                </a:lnTo>
                <a:lnTo>
                  <a:pt x="700087" y="257175"/>
                </a:lnTo>
                <a:lnTo>
                  <a:pt x="700087" y="250031"/>
                </a:lnTo>
                <a:lnTo>
                  <a:pt x="685800" y="242888"/>
                </a:lnTo>
                <a:lnTo>
                  <a:pt x="678656" y="242888"/>
                </a:lnTo>
                <a:lnTo>
                  <a:pt x="664368" y="235744"/>
                </a:lnTo>
                <a:lnTo>
                  <a:pt x="664368" y="235744"/>
                </a:lnTo>
                <a:lnTo>
                  <a:pt x="650081" y="228600"/>
                </a:lnTo>
                <a:lnTo>
                  <a:pt x="642937" y="221456"/>
                </a:lnTo>
                <a:lnTo>
                  <a:pt x="635793" y="214313"/>
                </a:lnTo>
                <a:lnTo>
                  <a:pt x="628650" y="214313"/>
                </a:lnTo>
                <a:lnTo>
                  <a:pt x="614362" y="207169"/>
                </a:lnTo>
                <a:lnTo>
                  <a:pt x="600075" y="207169"/>
                </a:lnTo>
                <a:lnTo>
                  <a:pt x="592931" y="200025"/>
                </a:lnTo>
                <a:lnTo>
                  <a:pt x="578643" y="192881"/>
                </a:lnTo>
                <a:lnTo>
                  <a:pt x="564356" y="192881"/>
                </a:lnTo>
                <a:lnTo>
                  <a:pt x="557212" y="185738"/>
                </a:lnTo>
                <a:lnTo>
                  <a:pt x="542925" y="171450"/>
                </a:lnTo>
                <a:lnTo>
                  <a:pt x="535781" y="164306"/>
                </a:lnTo>
                <a:lnTo>
                  <a:pt x="521493" y="150019"/>
                </a:lnTo>
                <a:lnTo>
                  <a:pt x="514350" y="135731"/>
                </a:lnTo>
                <a:lnTo>
                  <a:pt x="507206" y="121444"/>
                </a:lnTo>
                <a:lnTo>
                  <a:pt x="500062" y="107156"/>
                </a:lnTo>
                <a:lnTo>
                  <a:pt x="492918" y="92869"/>
                </a:lnTo>
                <a:lnTo>
                  <a:pt x="485775" y="78581"/>
                </a:lnTo>
                <a:lnTo>
                  <a:pt x="471487" y="57150"/>
                </a:lnTo>
                <a:lnTo>
                  <a:pt x="464343" y="42863"/>
                </a:lnTo>
                <a:lnTo>
                  <a:pt x="457200" y="28575"/>
                </a:lnTo>
                <a:lnTo>
                  <a:pt x="457200" y="14288"/>
                </a:lnTo>
                <a:lnTo>
                  <a:pt x="450056" y="7144"/>
                </a:lnTo>
                <a:lnTo>
                  <a:pt x="442912" y="0"/>
                </a:lnTo>
                <a:lnTo>
                  <a:pt x="435768" y="0"/>
                </a:lnTo>
                <a:lnTo>
                  <a:pt x="435768" y="0"/>
                </a:lnTo>
                <a:lnTo>
                  <a:pt x="428625" y="0"/>
                </a:lnTo>
                <a:lnTo>
                  <a:pt x="414337" y="7144"/>
                </a:lnTo>
                <a:lnTo>
                  <a:pt x="407193" y="21431"/>
                </a:lnTo>
                <a:lnTo>
                  <a:pt x="392906" y="35719"/>
                </a:lnTo>
                <a:lnTo>
                  <a:pt x="385762" y="57150"/>
                </a:lnTo>
                <a:lnTo>
                  <a:pt x="378618" y="78581"/>
                </a:lnTo>
                <a:lnTo>
                  <a:pt x="364331" y="107156"/>
                </a:lnTo>
                <a:lnTo>
                  <a:pt x="350043" y="128588"/>
                </a:lnTo>
                <a:lnTo>
                  <a:pt x="342900" y="150019"/>
                </a:lnTo>
                <a:lnTo>
                  <a:pt x="328612" y="178594"/>
                </a:lnTo>
                <a:lnTo>
                  <a:pt x="321468" y="200025"/>
                </a:lnTo>
                <a:lnTo>
                  <a:pt x="307181" y="221456"/>
                </a:lnTo>
                <a:lnTo>
                  <a:pt x="300037" y="235744"/>
                </a:lnTo>
                <a:lnTo>
                  <a:pt x="285750" y="257175"/>
                </a:lnTo>
                <a:lnTo>
                  <a:pt x="271462" y="264319"/>
                </a:lnTo>
                <a:lnTo>
                  <a:pt x="257175" y="278606"/>
                </a:lnTo>
                <a:lnTo>
                  <a:pt x="242887" y="285750"/>
                </a:lnTo>
                <a:lnTo>
                  <a:pt x="228600" y="292894"/>
                </a:lnTo>
                <a:lnTo>
                  <a:pt x="207168" y="300038"/>
                </a:lnTo>
                <a:lnTo>
                  <a:pt x="192881" y="307181"/>
                </a:lnTo>
                <a:lnTo>
                  <a:pt x="171450" y="314325"/>
                </a:lnTo>
                <a:lnTo>
                  <a:pt x="164306" y="321469"/>
                </a:lnTo>
                <a:lnTo>
                  <a:pt x="142875" y="328613"/>
                </a:lnTo>
                <a:lnTo>
                  <a:pt x="121443" y="335756"/>
                </a:lnTo>
                <a:lnTo>
                  <a:pt x="107156" y="342900"/>
                </a:lnTo>
                <a:lnTo>
                  <a:pt x="85725" y="357188"/>
                </a:lnTo>
                <a:lnTo>
                  <a:pt x="64293" y="364331"/>
                </a:lnTo>
                <a:lnTo>
                  <a:pt x="50006" y="371475"/>
                </a:lnTo>
                <a:lnTo>
                  <a:pt x="35718" y="385763"/>
                </a:lnTo>
                <a:lnTo>
                  <a:pt x="21431" y="392906"/>
                </a:lnTo>
                <a:lnTo>
                  <a:pt x="14287" y="407194"/>
                </a:lnTo>
                <a:lnTo>
                  <a:pt x="7143" y="414338"/>
                </a:lnTo>
                <a:lnTo>
                  <a:pt x="7143" y="421481"/>
                </a:lnTo>
                <a:lnTo>
                  <a:pt x="0" y="428625"/>
                </a:lnTo>
                <a:lnTo>
                  <a:pt x="0" y="435769"/>
                </a:lnTo>
                <a:lnTo>
                  <a:pt x="0" y="450056"/>
                </a:lnTo>
                <a:lnTo>
                  <a:pt x="0" y="457200"/>
                </a:lnTo>
                <a:lnTo>
                  <a:pt x="7143" y="464344"/>
                </a:lnTo>
                <a:lnTo>
                  <a:pt x="7143" y="471488"/>
                </a:lnTo>
                <a:lnTo>
                  <a:pt x="14287" y="478631"/>
                </a:lnTo>
                <a:lnTo>
                  <a:pt x="21431" y="485775"/>
                </a:lnTo>
                <a:lnTo>
                  <a:pt x="35718" y="492919"/>
                </a:lnTo>
                <a:lnTo>
                  <a:pt x="42862" y="500063"/>
                </a:lnTo>
                <a:lnTo>
                  <a:pt x="57150" y="507206"/>
                </a:lnTo>
                <a:lnTo>
                  <a:pt x="71437" y="514350"/>
                </a:lnTo>
                <a:lnTo>
                  <a:pt x="85725" y="528638"/>
                </a:lnTo>
                <a:lnTo>
                  <a:pt x="100012" y="542925"/>
                </a:lnTo>
                <a:lnTo>
                  <a:pt x="114300" y="557213"/>
                </a:lnTo>
                <a:lnTo>
                  <a:pt x="128587" y="564356"/>
                </a:lnTo>
                <a:lnTo>
                  <a:pt x="150018" y="578644"/>
                </a:lnTo>
                <a:lnTo>
                  <a:pt x="164306" y="592931"/>
                </a:lnTo>
                <a:lnTo>
                  <a:pt x="185737" y="607219"/>
                </a:lnTo>
                <a:lnTo>
                  <a:pt x="200025" y="614363"/>
                </a:lnTo>
                <a:lnTo>
                  <a:pt x="221456" y="635794"/>
                </a:lnTo>
                <a:lnTo>
                  <a:pt x="235743" y="650081"/>
                </a:lnTo>
                <a:lnTo>
                  <a:pt x="250031" y="664369"/>
                </a:lnTo>
                <a:lnTo>
                  <a:pt x="271462" y="685800"/>
                </a:lnTo>
                <a:lnTo>
                  <a:pt x="285750" y="707231"/>
                </a:lnTo>
                <a:lnTo>
                  <a:pt x="300037" y="728663"/>
                </a:lnTo>
                <a:lnTo>
                  <a:pt x="314325" y="757238"/>
                </a:lnTo>
                <a:lnTo>
                  <a:pt x="328612" y="778669"/>
                </a:lnTo>
                <a:lnTo>
                  <a:pt x="342900" y="807244"/>
                </a:lnTo>
                <a:lnTo>
                  <a:pt x="357187" y="835819"/>
                </a:lnTo>
                <a:lnTo>
                  <a:pt x="364331" y="857250"/>
                </a:lnTo>
                <a:lnTo>
                  <a:pt x="371475" y="885825"/>
                </a:lnTo>
                <a:lnTo>
                  <a:pt x="378618" y="914400"/>
                </a:lnTo>
                <a:lnTo>
                  <a:pt x="385762" y="935831"/>
                </a:lnTo>
                <a:lnTo>
                  <a:pt x="385762" y="957263"/>
                </a:lnTo>
                <a:lnTo>
                  <a:pt x="392906" y="978694"/>
                </a:lnTo>
                <a:lnTo>
                  <a:pt x="392906" y="992981"/>
                </a:lnTo>
                <a:lnTo>
                  <a:pt x="392906" y="1014413"/>
                </a:lnTo>
                <a:lnTo>
                  <a:pt x="392906" y="1028700"/>
                </a:lnTo>
                <a:lnTo>
                  <a:pt x="385762" y="1050132"/>
                </a:lnTo>
                <a:lnTo>
                  <a:pt x="378618" y="1064419"/>
                </a:lnTo>
                <a:lnTo>
                  <a:pt x="371475" y="1078707"/>
                </a:lnTo>
                <a:lnTo>
                  <a:pt x="364331" y="1092994"/>
                </a:lnTo>
                <a:lnTo>
                  <a:pt x="357187" y="1114425"/>
                </a:lnTo>
                <a:lnTo>
                  <a:pt x="350043" y="1128713"/>
                </a:lnTo>
                <a:lnTo>
                  <a:pt x="342900" y="1143000"/>
                </a:lnTo>
                <a:lnTo>
                  <a:pt x="335756" y="1157288"/>
                </a:lnTo>
                <a:lnTo>
                  <a:pt x="335756" y="1171575"/>
                </a:lnTo>
                <a:lnTo>
                  <a:pt x="328612" y="1185863"/>
                </a:lnTo>
                <a:lnTo>
                  <a:pt x="328612" y="1193007"/>
                </a:lnTo>
                <a:lnTo>
                  <a:pt x="321468" y="1207294"/>
                </a:lnTo>
                <a:lnTo>
                  <a:pt x="321468" y="1214438"/>
                </a:lnTo>
                <a:lnTo>
                  <a:pt x="328612" y="1221582"/>
                </a:lnTo>
                <a:lnTo>
                  <a:pt x="328612" y="1228725"/>
                </a:lnTo>
                <a:lnTo>
                  <a:pt x="328612" y="12287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7958138" y="3114675"/>
            <a:ext cx="1078708" cy="1250158"/>
          </a:xfrm>
          <a:custGeom>
            <a:avLst/>
            <a:gdLst/>
            <a:ahLst/>
            <a:cxnLst/>
            <a:rect l="0" t="0" r="0" b="0"/>
            <a:pathLst>
              <a:path w="1078708" h="1250158">
                <a:moveTo>
                  <a:pt x="1078707" y="0"/>
                </a:moveTo>
                <a:lnTo>
                  <a:pt x="1071563" y="0"/>
                </a:lnTo>
                <a:lnTo>
                  <a:pt x="1064419" y="0"/>
                </a:lnTo>
                <a:lnTo>
                  <a:pt x="1064419" y="0"/>
                </a:lnTo>
                <a:lnTo>
                  <a:pt x="1057275" y="7144"/>
                </a:lnTo>
                <a:lnTo>
                  <a:pt x="1050132" y="14288"/>
                </a:lnTo>
                <a:lnTo>
                  <a:pt x="1042988" y="28575"/>
                </a:lnTo>
                <a:lnTo>
                  <a:pt x="1028700" y="50006"/>
                </a:lnTo>
                <a:lnTo>
                  <a:pt x="1021557" y="64294"/>
                </a:lnTo>
                <a:lnTo>
                  <a:pt x="1007269" y="92869"/>
                </a:lnTo>
                <a:lnTo>
                  <a:pt x="992982" y="114300"/>
                </a:lnTo>
                <a:lnTo>
                  <a:pt x="971550" y="135731"/>
                </a:lnTo>
                <a:lnTo>
                  <a:pt x="957263" y="164306"/>
                </a:lnTo>
                <a:lnTo>
                  <a:pt x="935832" y="185738"/>
                </a:lnTo>
                <a:lnTo>
                  <a:pt x="900113" y="200025"/>
                </a:lnTo>
                <a:lnTo>
                  <a:pt x="878682" y="214313"/>
                </a:lnTo>
                <a:lnTo>
                  <a:pt x="850107" y="228600"/>
                </a:lnTo>
                <a:lnTo>
                  <a:pt x="821532" y="242888"/>
                </a:lnTo>
                <a:lnTo>
                  <a:pt x="785813" y="250031"/>
                </a:lnTo>
                <a:lnTo>
                  <a:pt x="750094" y="257175"/>
                </a:lnTo>
                <a:lnTo>
                  <a:pt x="721519" y="257175"/>
                </a:lnTo>
                <a:lnTo>
                  <a:pt x="685800" y="264319"/>
                </a:lnTo>
                <a:lnTo>
                  <a:pt x="650082" y="264319"/>
                </a:lnTo>
                <a:lnTo>
                  <a:pt x="614363" y="257175"/>
                </a:lnTo>
                <a:lnTo>
                  <a:pt x="585788" y="257175"/>
                </a:lnTo>
                <a:lnTo>
                  <a:pt x="550069" y="257175"/>
                </a:lnTo>
                <a:lnTo>
                  <a:pt x="514350" y="250031"/>
                </a:lnTo>
                <a:lnTo>
                  <a:pt x="485775" y="242888"/>
                </a:lnTo>
                <a:lnTo>
                  <a:pt x="450057" y="242888"/>
                </a:lnTo>
                <a:lnTo>
                  <a:pt x="421482" y="235744"/>
                </a:lnTo>
                <a:lnTo>
                  <a:pt x="392907" y="235744"/>
                </a:lnTo>
                <a:lnTo>
                  <a:pt x="364332" y="235744"/>
                </a:lnTo>
                <a:lnTo>
                  <a:pt x="328613" y="235744"/>
                </a:lnTo>
                <a:lnTo>
                  <a:pt x="300038" y="242888"/>
                </a:lnTo>
                <a:lnTo>
                  <a:pt x="264319" y="250031"/>
                </a:lnTo>
                <a:lnTo>
                  <a:pt x="235744" y="264319"/>
                </a:lnTo>
                <a:lnTo>
                  <a:pt x="200025" y="278606"/>
                </a:lnTo>
                <a:lnTo>
                  <a:pt x="171450" y="292894"/>
                </a:lnTo>
                <a:lnTo>
                  <a:pt x="135732" y="314325"/>
                </a:lnTo>
                <a:lnTo>
                  <a:pt x="114300" y="335756"/>
                </a:lnTo>
                <a:lnTo>
                  <a:pt x="85725" y="350044"/>
                </a:lnTo>
                <a:lnTo>
                  <a:pt x="64294" y="371475"/>
                </a:lnTo>
                <a:lnTo>
                  <a:pt x="42863" y="385763"/>
                </a:lnTo>
                <a:lnTo>
                  <a:pt x="28575" y="400050"/>
                </a:lnTo>
                <a:lnTo>
                  <a:pt x="14288" y="414338"/>
                </a:lnTo>
                <a:lnTo>
                  <a:pt x="7144" y="428625"/>
                </a:lnTo>
                <a:lnTo>
                  <a:pt x="0" y="442913"/>
                </a:lnTo>
                <a:lnTo>
                  <a:pt x="0" y="457200"/>
                </a:lnTo>
                <a:lnTo>
                  <a:pt x="7144" y="471488"/>
                </a:lnTo>
                <a:lnTo>
                  <a:pt x="21432" y="478631"/>
                </a:lnTo>
                <a:lnTo>
                  <a:pt x="35719" y="492919"/>
                </a:lnTo>
                <a:lnTo>
                  <a:pt x="50007" y="500063"/>
                </a:lnTo>
                <a:lnTo>
                  <a:pt x="71438" y="507206"/>
                </a:lnTo>
                <a:lnTo>
                  <a:pt x="92869" y="521494"/>
                </a:lnTo>
                <a:lnTo>
                  <a:pt x="121444" y="528638"/>
                </a:lnTo>
                <a:lnTo>
                  <a:pt x="150019" y="535781"/>
                </a:lnTo>
                <a:lnTo>
                  <a:pt x="171450" y="550069"/>
                </a:lnTo>
                <a:lnTo>
                  <a:pt x="200025" y="564356"/>
                </a:lnTo>
                <a:lnTo>
                  <a:pt x="221457" y="585788"/>
                </a:lnTo>
                <a:lnTo>
                  <a:pt x="250032" y="607219"/>
                </a:lnTo>
                <a:lnTo>
                  <a:pt x="278607" y="628650"/>
                </a:lnTo>
                <a:lnTo>
                  <a:pt x="300038" y="657225"/>
                </a:lnTo>
                <a:lnTo>
                  <a:pt x="321469" y="685800"/>
                </a:lnTo>
                <a:lnTo>
                  <a:pt x="335757" y="721519"/>
                </a:lnTo>
                <a:lnTo>
                  <a:pt x="350044" y="757238"/>
                </a:lnTo>
                <a:lnTo>
                  <a:pt x="357188" y="792956"/>
                </a:lnTo>
                <a:lnTo>
                  <a:pt x="364332" y="828675"/>
                </a:lnTo>
                <a:lnTo>
                  <a:pt x="364332" y="864394"/>
                </a:lnTo>
                <a:lnTo>
                  <a:pt x="371475" y="900113"/>
                </a:lnTo>
                <a:lnTo>
                  <a:pt x="371475" y="928688"/>
                </a:lnTo>
                <a:lnTo>
                  <a:pt x="364332" y="957263"/>
                </a:lnTo>
                <a:lnTo>
                  <a:pt x="364332" y="985838"/>
                </a:lnTo>
                <a:lnTo>
                  <a:pt x="364332" y="1007269"/>
                </a:lnTo>
                <a:lnTo>
                  <a:pt x="364332" y="1021556"/>
                </a:lnTo>
                <a:lnTo>
                  <a:pt x="357188" y="1035844"/>
                </a:lnTo>
                <a:lnTo>
                  <a:pt x="357188" y="1050132"/>
                </a:lnTo>
                <a:lnTo>
                  <a:pt x="357188" y="1064419"/>
                </a:lnTo>
                <a:lnTo>
                  <a:pt x="357188" y="1078707"/>
                </a:lnTo>
                <a:lnTo>
                  <a:pt x="357188" y="1085850"/>
                </a:lnTo>
                <a:lnTo>
                  <a:pt x="357188" y="1092994"/>
                </a:lnTo>
                <a:lnTo>
                  <a:pt x="364332" y="1100138"/>
                </a:lnTo>
                <a:lnTo>
                  <a:pt x="364332" y="1107282"/>
                </a:lnTo>
                <a:lnTo>
                  <a:pt x="371475" y="1114425"/>
                </a:lnTo>
                <a:lnTo>
                  <a:pt x="378619" y="1121569"/>
                </a:lnTo>
                <a:lnTo>
                  <a:pt x="378619" y="1128713"/>
                </a:lnTo>
                <a:lnTo>
                  <a:pt x="385763" y="1135857"/>
                </a:lnTo>
                <a:lnTo>
                  <a:pt x="400050" y="1135857"/>
                </a:lnTo>
                <a:lnTo>
                  <a:pt x="407194" y="1143000"/>
                </a:lnTo>
                <a:lnTo>
                  <a:pt x="414338" y="1157288"/>
                </a:lnTo>
                <a:lnTo>
                  <a:pt x="435769" y="1164432"/>
                </a:lnTo>
                <a:lnTo>
                  <a:pt x="442913" y="1171575"/>
                </a:lnTo>
                <a:lnTo>
                  <a:pt x="457200" y="1185863"/>
                </a:lnTo>
                <a:lnTo>
                  <a:pt x="471488" y="1200150"/>
                </a:lnTo>
                <a:lnTo>
                  <a:pt x="485775" y="1214438"/>
                </a:lnTo>
                <a:lnTo>
                  <a:pt x="507207" y="1228725"/>
                </a:lnTo>
                <a:lnTo>
                  <a:pt x="528638" y="1235869"/>
                </a:lnTo>
                <a:lnTo>
                  <a:pt x="550069" y="1243013"/>
                </a:lnTo>
                <a:lnTo>
                  <a:pt x="578644" y="1243013"/>
                </a:lnTo>
                <a:lnTo>
                  <a:pt x="600075" y="1250157"/>
                </a:lnTo>
                <a:lnTo>
                  <a:pt x="642938" y="1250157"/>
                </a:lnTo>
                <a:lnTo>
                  <a:pt x="671513" y="1250157"/>
                </a:lnTo>
                <a:lnTo>
                  <a:pt x="707232" y="1250157"/>
                </a:lnTo>
                <a:lnTo>
                  <a:pt x="750094" y="1243013"/>
                </a:lnTo>
                <a:lnTo>
                  <a:pt x="785813" y="1243013"/>
                </a:lnTo>
                <a:lnTo>
                  <a:pt x="828675" y="1235869"/>
                </a:lnTo>
                <a:lnTo>
                  <a:pt x="864394" y="1228725"/>
                </a:lnTo>
                <a:lnTo>
                  <a:pt x="900113" y="1228725"/>
                </a:lnTo>
                <a:lnTo>
                  <a:pt x="935832" y="1221582"/>
                </a:lnTo>
                <a:lnTo>
                  <a:pt x="971550" y="1214438"/>
                </a:lnTo>
                <a:lnTo>
                  <a:pt x="1007269" y="1214438"/>
                </a:lnTo>
                <a:lnTo>
                  <a:pt x="1028700" y="1207294"/>
                </a:lnTo>
                <a:lnTo>
                  <a:pt x="1050132" y="1207294"/>
                </a:lnTo>
                <a:lnTo>
                  <a:pt x="1064419" y="1207294"/>
                </a:lnTo>
                <a:lnTo>
                  <a:pt x="1064419" y="12072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8172451" y="3257550"/>
            <a:ext cx="864395" cy="892970"/>
          </a:xfrm>
          <a:custGeom>
            <a:avLst/>
            <a:gdLst/>
            <a:ahLst/>
            <a:cxnLst/>
            <a:rect l="0" t="0" r="0" b="0"/>
            <a:pathLst>
              <a:path w="864395" h="892970">
                <a:moveTo>
                  <a:pt x="178594" y="128588"/>
                </a:moveTo>
                <a:lnTo>
                  <a:pt x="171450" y="128588"/>
                </a:lnTo>
                <a:lnTo>
                  <a:pt x="164306" y="128588"/>
                </a:lnTo>
                <a:lnTo>
                  <a:pt x="157162" y="128588"/>
                </a:lnTo>
                <a:lnTo>
                  <a:pt x="150019" y="142875"/>
                </a:lnTo>
                <a:lnTo>
                  <a:pt x="135731" y="157163"/>
                </a:lnTo>
                <a:lnTo>
                  <a:pt x="121444" y="192881"/>
                </a:lnTo>
                <a:lnTo>
                  <a:pt x="100012" y="228600"/>
                </a:lnTo>
                <a:lnTo>
                  <a:pt x="78581" y="278606"/>
                </a:lnTo>
                <a:lnTo>
                  <a:pt x="57150" y="321469"/>
                </a:lnTo>
                <a:lnTo>
                  <a:pt x="35719" y="371475"/>
                </a:lnTo>
                <a:lnTo>
                  <a:pt x="14287" y="407194"/>
                </a:lnTo>
                <a:lnTo>
                  <a:pt x="7144" y="435769"/>
                </a:lnTo>
                <a:lnTo>
                  <a:pt x="0" y="457200"/>
                </a:lnTo>
                <a:lnTo>
                  <a:pt x="0" y="464344"/>
                </a:lnTo>
                <a:lnTo>
                  <a:pt x="0" y="464344"/>
                </a:lnTo>
                <a:lnTo>
                  <a:pt x="7144" y="457200"/>
                </a:lnTo>
                <a:lnTo>
                  <a:pt x="28575" y="442913"/>
                </a:lnTo>
                <a:lnTo>
                  <a:pt x="50006" y="421481"/>
                </a:lnTo>
                <a:lnTo>
                  <a:pt x="71437" y="385763"/>
                </a:lnTo>
                <a:lnTo>
                  <a:pt x="107156" y="350044"/>
                </a:lnTo>
                <a:lnTo>
                  <a:pt x="142875" y="314325"/>
                </a:lnTo>
                <a:lnTo>
                  <a:pt x="178594" y="278606"/>
                </a:lnTo>
                <a:lnTo>
                  <a:pt x="221456" y="242888"/>
                </a:lnTo>
                <a:lnTo>
                  <a:pt x="257175" y="214313"/>
                </a:lnTo>
                <a:lnTo>
                  <a:pt x="292894" y="185738"/>
                </a:lnTo>
                <a:lnTo>
                  <a:pt x="328612" y="171450"/>
                </a:lnTo>
                <a:lnTo>
                  <a:pt x="357187" y="164306"/>
                </a:lnTo>
                <a:lnTo>
                  <a:pt x="371475" y="157163"/>
                </a:lnTo>
                <a:lnTo>
                  <a:pt x="385762" y="171450"/>
                </a:lnTo>
                <a:lnTo>
                  <a:pt x="385762" y="185738"/>
                </a:lnTo>
                <a:lnTo>
                  <a:pt x="371475" y="214313"/>
                </a:lnTo>
                <a:lnTo>
                  <a:pt x="357187" y="257175"/>
                </a:lnTo>
                <a:lnTo>
                  <a:pt x="328612" y="307181"/>
                </a:lnTo>
                <a:lnTo>
                  <a:pt x="292894" y="371475"/>
                </a:lnTo>
                <a:lnTo>
                  <a:pt x="250031" y="435769"/>
                </a:lnTo>
                <a:lnTo>
                  <a:pt x="214312" y="500063"/>
                </a:lnTo>
                <a:lnTo>
                  <a:pt x="178594" y="557213"/>
                </a:lnTo>
                <a:lnTo>
                  <a:pt x="150019" y="614363"/>
                </a:lnTo>
                <a:lnTo>
                  <a:pt x="128587" y="657225"/>
                </a:lnTo>
                <a:lnTo>
                  <a:pt x="121444" y="685800"/>
                </a:lnTo>
                <a:lnTo>
                  <a:pt x="121444" y="692944"/>
                </a:lnTo>
                <a:lnTo>
                  <a:pt x="121444" y="692944"/>
                </a:lnTo>
                <a:lnTo>
                  <a:pt x="135731" y="671513"/>
                </a:lnTo>
                <a:lnTo>
                  <a:pt x="164306" y="635794"/>
                </a:lnTo>
                <a:lnTo>
                  <a:pt x="192881" y="585788"/>
                </a:lnTo>
                <a:lnTo>
                  <a:pt x="235744" y="521494"/>
                </a:lnTo>
                <a:lnTo>
                  <a:pt x="285750" y="450056"/>
                </a:lnTo>
                <a:lnTo>
                  <a:pt x="342900" y="378619"/>
                </a:lnTo>
                <a:lnTo>
                  <a:pt x="400050" y="307181"/>
                </a:lnTo>
                <a:lnTo>
                  <a:pt x="464344" y="242888"/>
                </a:lnTo>
                <a:lnTo>
                  <a:pt x="535781" y="178594"/>
                </a:lnTo>
                <a:lnTo>
                  <a:pt x="600075" y="121444"/>
                </a:lnTo>
                <a:lnTo>
                  <a:pt x="664369" y="78581"/>
                </a:lnTo>
                <a:lnTo>
                  <a:pt x="721519" y="42863"/>
                </a:lnTo>
                <a:lnTo>
                  <a:pt x="764381" y="14288"/>
                </a:lnTo>
                <a:lnTo>
                  <a:pt x="792956" y="0"/>
                </a:lnTo>
                <a:lnTo>
                  <a:pt x="814387" y="7144"/>
                </a:lnTo>
                <a:lnTo>
                  <a:pt x="814387" y="21431"/>
                </a:lnTo>
                <a:lnTo>
                  <a:pt x="800100" y="42863"/>
                </a:lnTo>
                <a:lnTo>
                  <a:pt x="771525" y="78581"/>
                </a:lnTo>
                <a:lnTo>
                  <a:pt x="728662" y="121444"/>
                </a:lnTo>
                <a:lnTo>
                  <a:pt x="678656" y="178594"/>
                </a:lnTo>
                <a:lnTo>
                  <a:pt x="621506" y="242888"/>
                </a:lnTo>
                <a:lnTo>
                  <a:pt x="564356" y="307181"/>
                </a:lnTo>
                <a:lnTo>
                  <a:pt x="514350" y="385763"/>
                </a:lnTo>
                <a:lnTo>
                  <a:pt x="464344" y="464344"/>
                </a:lnTo>
                <a:lnTo>
                  <a:pt x="421481" y="535781"/>
                </a:lnTo>
                <a:lnTo>
                  <a:pt x="378619" y="607219"/>
                </a:lnTo>
                <a:lnTo>
                  <a:pt x="350044" y="671513"/>
                </a:lnTo>
                <a:lnTo>
                  <a:pt x="328612" y="714375"/>
                </a:lnTo>
                <a:lnTo>
                  <a:pt x="321469" y="750094"/>
                </a:lnTo>
                <a:lnTo>
                  <a:pt x="314325" y="771525"/>
                </a:lnTo>
                <a:lnTo>
                  <a:pt x="321469" y="771525"/>
                </a:lnTo>
                <a:lnTo>
                  <a:pt x="335756" y="757238"/>
                </a:lnTo>
                <a:lnTo>
                  <a:pt x="357187" y="728663"/>
                </a:lnTo>
                <a:lnTo>
                  <a:pt x="378619" y="692944"/>
                </a:lnTo>
                <a:lnTo>
                  <a:pt x="414337" y="642938"/>
                </a:lnTo>
                <a:lnTo>
                  <a:pt x="457200" y="585788"/>
                </a:lnTo>
                <a:lnTo>
                  <a:pt x="500062" y="528638"/>
                </a:lnTo>
                <a:lnTo>
                  <a:pt x="550069" y="464344"/>
                </a:lnTo>
                <a:lnTo>
                  <a:pt x="600075" y="414338"/>
                </a:lnTo>
                <a:lnTo>
                  <a:pt x="650081" y="357188"/>
                </a:lnTo>
                <a:lnTo>
                  <a:pt x="700087" y="314325"/>
                </a:lnTo>
                <a:lnTo>
                  <a:pt x="750094" y="278606"/>
                </a:lnTo>
                <a:lnTo>
                  <a:pt x="792956" y="250031"/>
                </a:lnTo>
                <a:lnTo>
                  <a:pt x="821531" y="228600"/>
                </a:lnTo>
                <a:lnTo>
                  <a:pt x="850106" y="221456"/>
                </a:lnTo>
                <a:lnTo>
                  <a:pt x="864394" y="221456"/>
                </a:lnTo>
                <a:lnTo>
                  <a:pt x="864394" y="235744"/>
                </a:lnTo>
                <a:lnTo>
                  <a:pt x="842962" y="257175"/>
                </a:lnTo>
                <a:lnTo>
                  <a:pt x="814387" y="292894"/>
                </a:lnTo>
                <a:lnTo>
                  <a:pt x="771525" y="342900"/>
                </a:lnTo>
                <a:lnTo>
                  <a:pt x="721519" y="407194"/>
                </a:lnTo>
                <a:lnTo>
                  <a:pt x="664369" y="471488"/>
                </a:lnTo>
                <a:lnTo>
                  <a:pt x="607219" y="550069"/>
                </a:lnTo>
                <a:lnTo>
                  <a:pt x="550069" y="628650"/>
                </a:lnTo>
                <a:lnTo>
                  <a:pt x="507206" y="707231"/>
                </a:lnTo>
                <a:lnTo>
                  <a:pt x="464344" y="771525"/>
                </a:lnTo>
                <a:lnTo>
                  <a:pt x="435769" y="828675"/>
                </a:lnTo>
                <a:lnTo>
                  <a:pt x="414337" y="864394"/>
                </a:lnTo>
                <a:lnTo>
                  <a:pt x="407194" y="885825"/>
                </a:lnTo>
                <a:lnTo>
                  <a:pt x="414337" y="892969"/>
                </a:lnTo>
                <a:lnTo>
                  <a:pt x="421481" y="885825"/>
                </a:lnTo>
                <a:lnTo>
                  <a:pt x="442912" y="864394"/>
                </a:lnTo>
                <a:lnTo>
                  <a:pt x="471487" y="835819"/>
                </a:lnTo>
                <a:lnTo>
                  <a:pt x="507206" y="800100"/>
                </a:lnTo>
                <a:lnTo>
                  <a:pt x="542925" y="764381"/>
                </a:lnTo>
                <a:lnTo>
                  <a:pt x="578644" y="721519"/>
                </a:lnTo>
                <a:lnTo>
                  <a:pt x="621506" y="685800"/>
                </a:lnTo>
                <a:lnTo>
                  <a:pt x="664369" y="650081"/>
                </a:lnTo>
                <a:lnTo>
                  <a:pt x="700087" y="628650"/>
                </a:lnTo>
                <a:lnTo>
                  <a:pt x="735806" y="614363"/>
                </a:lnTo>
                <a:lnTo>
                  <a:pt x="764381" y="607219"/>
                </a:lnTo>
                <a:lnTo>
                  <a:pt x="785812" y="614363"/>
                </a:lnTo>
                <a:lnTo>
                  <a:pt x="800100" y="628650"/>
                </a:lnTo>
                <a:lnTo>
                  <a:pt x="807244" y="650081"/>
                </a:lnTo>
                <a:lnTo>
                  <a:pt x="807244" y="685800"/>
                </a:lnTo>
                <a:lnTo>
                  <a:pt x="792956" y="721519"/>
                </a:lnTo>
                <a:lnTo>
                  <a:pt x="778669" y="764381"/>
                </a:lnTo>
                <a:lnTo>
                  <a:pt x="757237" y="814388"/>
                </a:lnTo>
                <a:lnTo>
                  <a:pt x="735806" y="842963"/>
                </a:lnTo>
                <a:lnTo>
                  <a:pt x="728662" y="864394"/>
                </a:lnTo>
                <a:lnTo>
                  <a:pt x="728662" y="8643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mages.google.com/url?q=http://cairsweb.llgc.org.uk/images/ilw1/ilw0092.gif&amp;usg=AFQjCNEcTCV-23hdwp5Aqgi2JhAmZbQg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http://amhist.ist.unomaha.edu/module_files/Hitler%20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69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http://www.geschichteinchronologie.ch/eu/ch/nebelspalter-Hitler-Stalin/1935/1935-04-Hitler-streicht-Versailler-Vertr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865" y="1504335"/>
            <a:ext cx="6808174" cy="516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Hitler cancelling the Treaty of </a:t>
            </a:r>
            <a:br>
              <a:rPr lang="en-US" sz="4000" smtClean="0"/>
            </a:br>
            <a:r>
              <a:rPr lang="en-US" sz="4000" smtClean="0"/>
              <a:t>Versailles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89935" y="186148"/>
            <a:ext cx="3259394" cy="1143000"/>
          </a:xfrm>
        </p:spPr>
        <p:txBody>
          <a:bodyPr/>
          <a:lstStyle/>
          <a:p>
            <a:pPr algn="l"/>
            <a:r>
              <a:rPr lang="en-US" sz="6000" b="1" dirty="0" smtClean="0">
                <a:solidFill>
                  <a:srgbClr val="00B050"/>
                </a:solidFill>
                <a:latin typeface="Baskerville Old Face" pitchFamily="18" charset="0"/>
              </a:rPr>
              <a:t>Italy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-1" y="1356852"/>
            <a:ext cx="6120581" cy="5501148"/>
          </a:xfr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Comic Sans MS" pitchFamily="66" charset="0"/>
              </a:rPr>
              <a:t>Invades Northern Africa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First takes Ethiopia (1835)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Wants access to Mediterranean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Wished to expand Empire</a:t>
            </a:r>
          </a:p>
          <a:p>
            <a:pPr lvl="2">
              <a:buFont typeface="Wingdings" pitchFamily="2" charset="2"/>
              <a:buChar char="Ø"/>
            </a:pPr>
            <a:endParaRPr lang="en-US" sz="200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Rome-Berlin Axis Pact 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Peace agreement between                       Hitler and Mussolini</a:t>
            </a:r>
          </a:p>
          <a:p>
            <a:pPr lvl="2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Despite plea from Ethiopia, L.O.N. does nothing</a:t>
            </a:r>
          </a:p>
          <a:p>
            <a:pPr>
              <a:buFontTx/>
              <a:buNone/>
            </a:pPr>
            <a:r>
              <a:rPr lang="en-US" sz="2000" dirty="0" smtClean="0">
                <a:solidFill>
                  <a:srgbClr val="00B050"/>
                </a:solidFill>
                <a:latin typeface="Comic Sans MS" pitchFamily="66" charset="0"/>
              </a:rPr>
              <a:t>“It is us today, it will be you tomorrow” – </a:t>
            </a:r>
          </a:p>
          <a:p>
            <a:pPr>
              <a:buFontTx/>
              <a:buNone/>
            </a:pPr>
            <a:r>
              <a:rPr lang="en-US" sz="2000" dirty="0" smtClean="0">
                <a:solidFill>
                  <a:srgbClr val="00B050"/>
                </a:solidFill>
                <a:latin typeface="Comic Sans MS" pitchFamily="66" charset="0"/>
              </a:rPr>
              <a:t>  </a:t>
            </a:r>
            <a:r>
              <a:rPr lang="en-US" sz="2000" dirty="0" err="1" smtClean="0">
                <a:solidFill>
                  <a:srgbClr val="00B050"/>
                </a:solidFill>
                <a:latin typeface="Comic Sans MS" pitchFamily="66" charset="0"/>
              </a:rPr>
              <a:t>Haile</a:t>
            </a:r>
            <a:r>
              <a:rPr lang="en-US" sz="2000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latin typeface="Comic Sans MS" pitchFamily="66" charset="0"/>
              </a:rPr>
              <a:t>Selassie</a:t>
            </a:r>
            <a:r>
              <a:rPr lang="en-US" sz="2000" dirty="0" smtClean="0">
                <a:solidFill>
                  <a:srgbClr val="00B050"/>
                </a:solidFill>
                <a:latin typeface="Comic Sans MS" pitchFamily="66" charset="0"/>
              </a:rPr>
              <a:t> (ousted emperor of Ethiopia)   </a:t>
            </a:r>
          </a:p>
          <a:p>
            <a:pPr lvl="2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2050" name="Picture 2" descr="http://upload.wikimedia.org/wikipedia/en/thumb/c/c0/WWII-Mediterranean-v1.PNG/300px-WWII-Mediterranean-v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3446" y="0"/>
            <a:ext cx="6445044" cy="3521194"/>
          </a:xfrm>
          <a:prstGeom prst="rect">
            <a:avLst/>
          </a:prstGeom>
          <a:noFill/>
        </p:spPr>
      </p:pic>
      <p:pic>
        <p:nvPicPr>
          <p:cNvPr id="2052" name="Picture 4" descr="http://1.bp.blogspot.com/_ItGjjxhZJc0/S-qtPhliL8I/AAAAAAAAABQ/LbkqzUYvTQo/s320/Best-of-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963" y="3011692"/>
            <a:ext cx="5699534" cy="413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69834" y="-230819"/>
            <a:ext cx="3259394" cy="1143000"/>
          </a:xfrm>
        </p:spPr>
        <p:txBody>
          <a:bodyPr/>
          <a:lstStyle/>
          <a:p>
            <a:pPr algn="l"/>
            <a:r>
              <a:rPr lang="en-US" sz="6000" b="1" dirty="0" smtClean="0">
                <a:solidFill>
                  <a:srgbClr val="C00000"/>
                </a:solidFill>
                <a:latin typeface="Baskerville Old Face" pitchFamily="18" charset="0"/>
              </a:rPr>
              <a:t>Japan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0" y="777656"/>
            <a:ext cx="5220930" cy="6080344"/>
          </a:xfr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Comic Sans MS" pitchFamily="66" charset="0"/>
              </a:rPr>
              <a:t> Moves into SE Asia and China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First move into Manchuria</a:t>
            </a:r>
            <a:r>
              <a:rPr lang="en-US" sz="2000" dirty="0" smtClean="0">
                <a:latin typeface="Comic Sans MS" pitchFamily="66" charset="0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endParaRPr lang="en-US" sz="140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Expands into modern day </a:t>
            </a:r>
          </a:p>
          <a:p>
            <a:pPr lvl="1">
              <a:buNone/>
            </a:pPr>
            <a:r>
              <a:rPr lang="en-US" sz="2400" dirty="0" smtClean="0">
                <a:latin typeface="Comic Sans MS" pitchFamily="66" charset="0"/>
              </a:rPr>
              <a:t>Vietnam, Korea, and China</a:t>
            </a:r>
          </a:p>
          <a:p>
            <a:pPr lvl="1">
              <a:buNone/>
            </a:pPr>
            <a:r>
              <a:rPr lang="en-US" sz="2400" dirty="0">
                <a:latin typeface="Comic Sans MS" pitchFamily="66" charset="0"/>
              </a:rPr>
              <a:t>	</a:t>
            </a:r>
            <a:r>
              <a:rPr lang="en-US" sz="1800" dirty="0" smtClean="0">
                <a:latin typeface="Comic Sans MS" pitchFamily="66" charset="0"/>
              </a:rPr>
              <a:t>-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66" charset="0"/>
              </a:rPr>
              <a:t>Sino Japanese War</a:t>
            </a:r>
          </a:p>
          <a:p>
            <a:pPr lvl="1">
              <a:buNone/>
            </a:pPr>
            <a:r>
              <a:rPr lang="en-US" sz="1800" dirty="0">
                <a:solidFill>
                  <a:srgbClr val="FF0000"/>
                </a:solidFill>
                <a:latin typeface="Comic Sans MS" pitchFamily="66" charset="0"/>
              </a:rPr>
              <a:t>	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- </a:t>
            </a:r>
            <a:r>
              <a:rPr lang="en-US" sz="1800" dirty="0" err="1" smtClean="0">
                <a:solidFill>
                  <a:schemeClr val="tx1"/>
                </a:solidFill>
                <a:latin typeface="Comic Sans MS" pitchFamily="66" charset="0"/>
              </a:rPr>
              <a:t>Approx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 25 Million killed</a:t>
            </a:r>
          </a:p>
          <a:p>
            <a:pPr lvl="1">
              <a:buNone/>
            </a:pP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	- Most were not soldiers</a:t>
            </a:r>
            <a:endParaRPr lang="en-US" sz="18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None/>
            </a:pPr>
            <a:r>
              <a:rPr lang="en-US" sz="1050" dirty="0">
                <a:latin typeface="Comic Sans MS" pitchFamily="66" charset="0"/>
              </a:rPr>
              <a:t>	</a:t>
            </a:r>
            <a:endParaRPr lang="en-US" sz="105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Sinks U.S. Ship in international waterway in China 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Panay Incident (1937)</a:t>
            </a:r>
          </a:p>
          <a:p>
            <a:pPr lvl="2">
              <a:buFont typeface="Wingdings" pitchFamily="2" charset="2"/>
              <a:buChar char="Ø"/>
            </a:pPr>
            <a:endParaRPr lang="en-US" sz="160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U.S. does virtually nothing</a:t>
            </a:r>
          </a:p>
          <a:p>
            <a:pPr lvl="2">
              <a:buNone/>
            </a:pPr>
            <a:endParaRPr lang="en-US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6" name="Picture 2" descr="http://www.pbs.org/wgbh/amex/pacific/maps/images/maps_01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933" y="2669279"/>
            <a:ext cx="6805794" cy="485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2" descr="File:USS Panay sinking after Japanese air attac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0639" y="0"/>
            <a:ext cx="4023361" cy="2682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pbs.org/wgbh/amex/pacific/maps/images/maps_01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784" y="896928"/>
            <a:ext cx="8348936" cy="5961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Bookman Old Style" pitchFamily="18" charset="0"/>
              </a:rPr>
              <a:t>Japan invades Manchuria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Hitler, Hirohito, and Mussoli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480" y="0"/>
            <a:ext cx="8674920" cy="6824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loc.gov/rr/print/swann/herblock/images/hblock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394" y="0"/>
            <a:ext cx="5995874" cy="7498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USbattlefla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553403"/>
            <a:ext cx="9144000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" y="304800"/>
            <a:ext cx="490935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2D2D8A"/>
                </a:solidFill>
                <a:latin typeface="Bookman Old Style" pitchFamily="18" charset="0"/>
              </a:rPr>
              <a:t>The U.S. Responds Cautiously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  <a:latin typeface="Comic Sans MS" pitchFamily="66" charset="0"/>
              </a:rPr>
              <a:t>Neutrality 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Acts </a:t>
            </a:r>
            <a:r>
              <a:rPr lang="en-US" sz="2800" dirty="0" smtClean="0">
                <a:solidFill>
                  <a:srgbClr val="C00000"/>
                </a:solidFill>
                <a:latin typeface="Comic Sans MS" pitchFamily="66" charset="0"/>
              </a:rPr>
              <a:t>of 1935</a:t>
            </a:r>
            <a:endParaRPr lang="en-US" sz="2800" dirty="0" smtClean="0">
              <a:latin typeface="Comic Sans MS" pitchFamily="66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Passed to please Isolationists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Embargo on any country involved in conflict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Warned US citizens against travel in these areas</a:t>
            </a:r>
          </a:p>
          <a:p>
            <a:pPr lvl="1">
              <a:spcBef>
                <a:spcPct val="50000"/>
              </a:spcBef>
            </a:pPr>
            <a:endParaRPr lang="en-US" sz="2000" dirty="0" smtClean="0">
              <a:latin typeface="Comic Sans MS" pitchFamily="66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Neutrality Acts </a:t>
            </a:r>
            <a:r>
              <a:rPr lang="en-US" sz="2800" dirty="0" smtClean="0">
                <a:solidFill>
                  <a:srgbClr val="C00000"/>
                </a:solidFill>
                <a:latin typeface="Comic Sans MS" pitchFamily="66" charset="0"/>
              </a:rPr>
              <a:t> of 1937</a:t>
            </a:r>
            <a:r>
              <a:rPr lang="en-US" sz="2800" dirty="0" smtClean="0">
                <a:latin typeface="Comic Sans MS" pitchFamily="66" charset="0"/>
              </a:rPr>
              <a:t> </a:t>
            </a:r>
            <a:endParaRPr lang="en-US" sz="2800" dirty="0">
              <a:latin typeface="Comic Sans MS" pitchFamily="66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Allows for “Cash and Carry” of Non Military Goods </a:t>
            </a:r>
            <a:endParaRPr lang="en-US" sz="2000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pic>
        <p:nvPicPr>
          <p:cNvPr id="4" name="Picture 2" descr="http://www.mtholyoke.edu/~rapte22p/classweb/interwarperiod/images/US_isol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8878" y="736847"/>
            <a:ext cx="4435122" cy="5672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America First Committ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627" y="589041"/>
            <a:ext cx="2636668" cy="263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71" y="-98225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American Isolationism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2227"/>
            <a:ext cx="9144000" cy="45259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America First Committee </a:t>
            </a:r>
          </a:p>
          <a:p>
            <a:pPr lvl="1"/>
            <a:r>
              <a:rPr lang="en-US" dirty="0" smtClean="0"/>
              <a:t>800,000 Members</a:t>
            </a:r>
          </a:p>
          <a:p>
            <a:pPr lvl="1"/>
            <a:r>
              <a:rPr lang="en-US" dirty="0" smtClean="0"/>
              <a:t>Non-Interventionists</a:t>
            </a:r>
          </a:p>
          <a:p>
            <a:pPr lvl="1"/>
            <a:r>
              <a:rPr lang="en-US" dirty="0" smtClean="0"/>
              <a:t>Beliefs</a:t>
            </a:r>
          </a:p>
          <a:p>
            <a:pPr lvl="1"/>
            <a:endParaRPr lang="en-US" dirty="0" smtClean="0"/>
          </a:p>
          <a:p>
            <a:pPr marL="971550" lvl="1" indent="-457200">
              <a:buFont typeface="+mj-lt"/>
              <a:buAutoNum type="arabicPeriod"/>
            </a:pPr>
            <a:r>
              <a:rPr lang="en-US" sz="2000" dirty="0" smtClean="0"/>
              <a:t>The </a:t>
            </a:r>
            <a:r>
              <a:rPr lang="en-US" sz="2000" dirty="0"/>
              <a:t>United States must build an impregnable defense for </a:t>
            </a:r>
            <a:r>
              <a:rPr lang="en-US" sz="2000" dirty="0" smtClean="0"/>
              <a:t>America.</a:t>
            </a:r>
          </a:p>
          <a:p>
            <a:pPr marL="971550" lvl="1" indent="-457200">
              <a:buFont typeface="+mj-lt"/>
              <a:buAutoNum type="arabicPeriod"/>
            </a:pPr>
            <a:r>
              <a:rPr lang="en-US" sz="2000" dirty="0" smtClean="0"/>
              <a:t>No </a:t>
            </a:r>
            <a:r>
              <a:rPr lang="en-US" sz="2000" dirty="0"/>
              <a:t>foreign power, nor group of powers, can successfully attack a prepared </a:t>
            </a:r>
            <a:r>
              <a:rPr lang="en-US" sz="2000" dirty="0" smtClean="0"/>
              <a:t>America.</a:t>
            </a:r>
          </a:p>
          <a:p>
            <a:pPr marL="971550" lvl="1" indent="-457200">
              <a:buFont typeface="+mj-lt"/>
              <a:buAutoNum type="arabicPeriod"/>
            </a:pPr>
            <a:r>
              <a:rPr lang="en-US" sz="2000" dirty="0" smtClean="0"/>
              <a:t>American </a:t>
            </a:r>
            <a:r>
              <a:rPr lang="en-US" sz="2000" dirty="0"/>
              <a:t>democracy can be preserved only by keeping out of the European war</a:t>
            </a:r>
            <a:r>
              <a:rPr lang="en-US" sz="2000" dirty="0" smtClean="0"/>
              <a:t>.</a:t>
            </a:r>
          </a:p>
          <a:p>
            <a:pPr marL="971550" lvl="1" indent="-457200">
              <a:buFont typeface="+mj-lt"/>
              <a:buAutoNum type="arabicPeriod"/>
            </a:pPr>
            <a:r>
              <a:rPr lang="en-US" sz="2000" dirty="0" smtClean="0"/>
              <a:t>"</a:t>
            </a:r>
            <a:r>
              <a:rPr lang="en-US" sz="2000" dirty="0"/>
              <a:t>Aid short of war" weakens national defense at home and threatens to involve America in war abroad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619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11" y="88207"/>
            <a:ext cx="8229600" cy="1143000"/>
          </a:xfrm>
        </p:spPr>
        <p:txBody>
          <a:bodyPr/>
          <a:lstStyle/>
          <a:p>
            <a:r>
              <a:rPr lang="en-US" dirty="0" smtClean="0"/>
              <a:t>America First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34" y="1094172"/>
            <a:ext cx="497593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“It </a:t>
            </a:r>
            <a:r>
              <a:rPr lang="en-US" sz="2400" dirty="0"/>
              <a:t>is not difficult to understand why Jewish people desire the overthrow of Nazi Germany. The </a:t>
            </a:r>
            <a:r>
              <a:rPr lang="en-US" sz="2000" dirty="0"/>
              <a:t>persecution</a:t>
            </a:r>
            <a:r>
              <a:rPr lang="en-US" sz="2400" dirty="0"/>
              <a:t> they suffered in Germany would be sufficient to make bitter enemies of any race. No person with a sense of the dignity of mankind can condone the persecution the Jewish race suffered in Germany. But no person of honesty and vision can look on their pro-war policy here today without seeing the dangers involved in such a policy, both for us and for them</a:t>
            </a:r>
            <a:r>
              <a:rPr lang="en-US" sz="2400" dirty="0" smtClean="0"/>
              <a:t>.”</a:t>
            </a:r>
            <a:endParaRPr lang="en-US" sz="2400" dirty="0"/>
          </a:p>
        </p:txBody>
      </p:sp>
      <p:pic>
        <p:nvPicPr>
          <p:cNvPr id="2050" name="Picture 2" descr="http://www.charleslindbergh.com/images/amfir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57" y="1034817"/>
            <a:ext cx="3799688" cy="54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4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First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4500"/>
            <a:ext cx="8229600" cy="4525963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 smtClean="0"/>
              <a:t>Members/Contributors/Supporters</a:t>
            </a:r>
          </a:p>
          <a:p>
            <a:pPr lvl="1"/>
            <a:r>
              <a:rPr lang="en-US" dirty="0" smtClean="0"/>
              <a:t>JFK</a:t>
            </a:r>
          </a:p>
          <a:p>
            <a:pPr lvl="1"/>
            <a:r>
              <a:rPr lang="en-US" dirty="0" smtClean="0"/>
              <a:t>Gerald Ford</a:t>
            </a:r>
          </a:p>
          <a:p>
            <a:pPr lvl="1"/>
            <a:r>
              <a:rPr lang="en-US" dirty="0" smtClean="0"/>
              <a:t>Charles Lindbergh</a:t>
            </a:r>
          </a:p>
          <a:p>
            <a:pPr lvl="1"/>
            <a:r>
              <a:rPr lang="en-US" dirty="0" smtClean="0"/>
              <a:t>Sinclair Lewis</a:t>
            </a:r>
          </a:p>
          <a:p>
            <a:pPr lvl="1"/>
            <a:r>
              <a:rPr lang="en-US" dirty="0" smtClean="0"/>
              <a:t>Walt Disney</a:t>
            </a:r>
          </a:p>
          <a:p>
            <a:pPr lvl="1"/>
            <a:r>
              <a:rPr lang="en-US" dirty="0" smtClean="0"/>
              <a:t>Frank Lloyd Wright</a:t>
            </a:r>
            <a:endParaRPr lang="en-US" dirty="0"/>
          </a:p>
        </p:txBody>
      </p:sp>
      <p:pic>
        <p:nvPicPr>
          <p:cNvPr id="3074" name="Picture 2" descr="https://encrypted-tbn2.gstatic.com/images?q=tbn:ANd9GcQonZRkNkSGbTxuMuwZI3rALVPuDXiwvXuQ2J_J8G05cLWKQSBsm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2351086"/>
            <a:ext cx="4612919" cy="29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64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tfaoi.com/am/8am/8am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148" y="-280219"/>
            <a:ext cx="5561164" cy="7654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82880" y="1981200"/>
            <a:ext cx="870204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7663" indent="-347663">
              <a:spcBef>
                <a:spcPct val="50000"/>
              </a:spcBef>
              <a:buClr>
                <a:srgbClr val="C00000"/>
              </a:buClr>
              <a:buSzPct val="110000"/>
              <a:buFont typeface="Wingdings" pitchFamily="2" charset="2"/>
              <a:buChar char="Ø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FDR Recognizes the                                                             Soviet Union (1933)</a:t>
            </a: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+mn-cs"/>
            </a:endParaRPr>
          </a:p>
          <a:p>
            <a:pPr marL="347663" indent="-347663">
              <a:spcBef>
                <a:spcPct val="50000"/>
              </a:spcBef>
              <a:buClr>
                <a:srgbClr val="C00000"/>
              </a:buClr>
              <a:buSzPct val="110000"/>
              <a:buFont typeface="Wingdings" pitchFamily="2" charset="2"/>
              <a:buChar char="Ø"/>
              <a:defRPr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  <a:p>
            <a:pPr marL="347663" indent="-347663">
              <a:spcBef>
                <a:spcPct val="50000"/>
              </a:spcBef>
              <a:buClr>
                <a:srgbClr val="C00000"/>
              </a:buClr>
              <a:buSzPct val="110000"/>
              <a:buFont typeface="Wingdings" pitchFamily="2" charset="2"/>
              <a:buChar char="Ø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FDR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felt that recognizing Moscow might bolster the US against </a:t>
            </a:r>
            <a:r>
              <a:rPr lang="en-US" sz="2400" dirty="0">
                <a:latin typeface="Comic Sans MS" pitchFamily="66" charset="0"/>
                <a:cs typeface="+mn-cs"/>
              </a:rPr>
              <a:t>Japan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.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/>
            </a:r>
            <a:b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</a:b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  <a:p>
            <a:pPr marL="347663" indent="-347663">
              <a:spcBef>
                <a:spcPct val="50000"/>
              </a:spcBef>
              <a:buClr>
                <a:srgbClr val="C00000"/>
              </a:buClr>
              <a:buSzPct val="110000"/>
              <a:buFont typeface="Wingdings" pitchFamily="2" charset="2"/>
              <a:buChar char="Ø"/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  <a:sym typeface="Wingdings" pitchFamily="2" charset="2"/>
              </a:rPr>
              <a:t>Maybe trade with the USSR would help the US economy during the Depression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  <a:sym typeface="Wingdings" pitchFamily="2" charset="2"/>
              </a:rPr>
              <a:t>.</a:t>
            </a:r>
          </a:p>
          <a:p>
            <a:pPr marL="804863" lvl="1" indent="-347663">
              <a:spcBef>
                <a:spcPct val="50000"/>
              </a:spcBef>
              <a:buClr>
                <a:srgbClr val="C00000"/>
              </a:buClr>
              <a:buSzPct val="110000"/>
              <a:buFont typeface="Arial" charset="0"/>
              <a:buChar char="•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  <a:sym typeface="Wingdings" pitchFamily="2" charset="2"/>
              </a:rPr>
              <a:t>Shift from Isolationism to Neutrality</a:t>
            </a:r>
          </a:p>
          <a:p>
            <a:pPr marL="347663" indent="-347663">
              <a:spcBef>
                <a:spcPct val="50000"/>
              </a:spcBef>
              <a:buClr>
                <a:srgbClr val="C00000"/>
              </a:buClr>
              <a:buSzPct val="110000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  <a:sym typeface="Wingdings" pitchFamily="2" charset="2"/>
              </a:rPr>
              <a:t>		- Is there a difference? 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  <a:sym typeface="Wingdings" pitchFamily="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7044"/>
            <a:ext cx="41300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FDR Pushes for Intervention</a:t>
            </a:r>
          </a:p>
          <a:p>
            <a:pPr>
              <a:spcBef>
                <a:spcPct val="50000"/>
              </a:spcBef>
            </a:pPr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0355" y="182880"/>
            <a:ext cx="5271207" cy="284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amhist.ist.unomaha.edu/module_files/firesidec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2935" y="0"/>
            <a:ext cx="5208905" cy="7126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sz="3400" b="1" dirty="0" smtClean="0">
                <a:solidFill>
                  <a:schemeClr val="accent2"/>
                </a:solidFill>
                <a:latin typeface="Bookman Old Style" pitchFamily="18" charset="0"/>
              </a:rPr>
              <a:t>German invasion of Poland 1939</a:t>
            </a:r>
            <a:endParaRPr lang="en-US" dirty="0" smtClean="0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660" y="1131570"/>
            <a:ext cx="7251700" cy="8556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Return of German Speaking Lands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5425440" y="1788795"/>
            <a:ext cx="3048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/>
              <a:t> </a:t>
            </a:r>
            <a:r>
              <a:rPr lang="en-US" sz="2000" b="1" u="sng" dirty="0">
                <a:solidFill>
                  <a:srgbClr val="FF0000"/>
                </a:solidFill>
                <a:latin typeface="Comic Sans MS" pitchFamily="66" charset="0"/>
              </a:rPr>
              <a:t>Nonaggression Pact</a:t>
            </a:r>
            <a:r>
              <a:rPr lang="en-US" sz="2000" u="sng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US" sz="2000" u="sng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Russia </a:t>
            </a:r>
            <a:r>
              <a:rPr lang="en-US" sz="2000" dirty="0">
                <a:latin typeface="Comic Sans MS" pitchFamily="66" charset="0"/>
              </a:rPr>
              <a:t>stays out of the war in return for 1/2 of </a:t>
            </a:r>
            <a:r>
              <a:rPr lang="en-US" sz="2000" dirty="0" smtClean="0">
                <a:latin typeface="Comic Sans MS" pitchFamily="66" charset="0"/>
              </a:rPr>
              <a:t>Poland</a:t>
            </a:r>
            <a:endParaRPr lang="en-US" sz="2000" dirty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endParaRPr lang="en-US" sz="20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Prevents a war on two fronts </a:t>
            </a:r>
          </a:p>
        </p:txBody>
      </p:sp>
      <p:sp>
        <p:nvSpPr>
          <p:cNvPr id="9221" name="Text Box 10"/>
          <p:cNvSpPr txBox="1">
            <a:spLocks noChangeArrowheads="1"/>
          </p:cNvSpPr>
          <p:nvPr/>
        </p:nvSpPr>
        <p:spPr bwMode="auto">
          <a:xfrm>
            <a:off x="5455920" y="4242435"/>
            <a:ext cx="368808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Great Britain &amp; France</a:t>
            </a:r>
            <a:r>
              <a:rPr lang="en-US" sz="2000" dirty="0">
                <a:latin typeface="Comic Sans MS" pitchFamily="66" charset="0"/>
              </a:rPr>
              <a:t> declare war on Germany </a:t>
            </a:r>
            <a:endParaRPr lang="en-US" sz="20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endParaRPr lang="en-US" sz="20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League of Nations fails to prevent another world war.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499" y="2194752"/>
            <a:ext cx="3867306" cy="436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2720" y="2313329"/>
            <a:ext cx="38195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3" descr="TASv3_240428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44850"/>
            <a:ext cx="5230189" cy="435849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89266" y="6107668"/>
            <a:ext cx="216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Lil Hitler Video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www.nkrmodels.com.au/az-4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047750"/>
            <a:ext cx="8567737" cy="561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0" y="274638"/>
            <a:ext cx="9144000" cy="187166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sz="2400" b="1" kern="0" dirty="0">
                <a:solidFill>
                  <a:schemeClr val="accent6"/>
                </a:solidFill>
                <a:latin typeface="Bookman Old Style" pitchFamily="18" charset="0"/>
                <a:ea typeface="+mj-ea"/>
                <a:cs typeface="+mj-cs"/>
              </a:rPr>
              <a:t>France and Great Britain go to war against Germany</a:t>
            </a:r>
            <a:r>
              <a:rPr lang="en-US" sz="2800" b="1" kern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/>
            </a:r>
            <a:br>
              <a:rPr lang="en-US" sz="2800" b="1" kern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     </a:t>
            </a: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uk82.com/images/bands/blitzkrieg/blitzkrie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0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 descr="http://www.desktoprating.com/wallpapers/games-wallpapers-pictures/blitzkrieg-wallpap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rds.yahoo.com/_ylt=A0WTefbIXddL8QgAzNOjzbkF/SIG=12hdllleb/EXP=1272491848/**http%3a/i105.photobucket.com/albums/m222/ej2653/blitzkrie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109" y="0"/>
            <a:ext cx="9024891" cy="7219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blogs.the-american-interest.com/wrm/files/2010/03/Neutrality_Act_Theodore_Geis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2410" y="1196970"/>
            <a:ext cx="5863590" cy="566103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0" y="240804"/>
            <a:ext cx="4937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Neutrality Breaks Down</a:t>
            </a:r>
          </a:p>
          <a:p>
            <a:pPr>
              <a:spcBef>
                <a:spcPct val="50000"/>
              </a:spcBef>
            </a:pPr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56591"/>
            <a:ext cx="4492101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</a:pPr>
            <a:endParaRPr lang="en-US" sz="2400" dirty="0" smtClean="0">
              <a:latin typeface="Comic Sans MS" pitchFamily="66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Neutrality Act of 1939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FDR’s Idea pushes through congress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endParaRPr lang="en-US" sz="2000" dirty="0">
              <a:latin typeface="Comic Sans MS" pitchFamily="66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Amends Neutral. Act of 37</a:t>
            </a:r>
          </a:p>
          <a:p>
            <a:pPr lvl="1">
              <a:spcBef>
                <a:spcPct val="50000"/>
              </a:spcBef>
            </a:pPr>
            <a:endParaRPr lang="en-US" sz="2000" dirty="0" smtClean="0">
              <a:latin typeface="Comic Sans MS" pitchFamily="66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Maintains “Cash and Carry”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endParaRPr lang="en-US" sz="2000" dirty="0" smtClean="0">
              <a:latin typeface="Comic Sans MS" pitchFamily="66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Comic Sans MS" pitchFamily="66" charset="0"/>
              </a:rPr>
              <a:t>Now allows for Military supplies to be sold </a:t>
            </a:r>
          </a:p>
          <a:p>
            <a:pPr lvl="1">
              <a:spcBef>
                <a:spcPct val="50000"/>
              </a:spcBef>
            </a:pPr>
            <a:endParaRPr lang="en-US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001000" cy="914400"/>
          </a:xfrm>
        </p:spPr>
        <p:txBody>
          <a:bodyPr/>
          <a:lstStyle/>
          <a:p>
            <a:pPr>
              <a:defRPr/>
            </a:pPr>
            <a:r>
              <a:rPr lang="en-US" sz="4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US Neutrality</a:t>
            </a:r>
          </a:p>
        </p:txBody>
      </p:sp>
      <p:pic>
        <p:nvPicPr>
          <p:cNvPr id="26627" name="Picture 5" descr="Isolationism"/>
          <p:cNvPicPr>
            <a:picLocks noChangeAspect="1" noChangeArrowheads="1"/>
          </p:cNvPicPr>
          <p:nvPr/>
        </p:nvPicPr>
        <p:blipFill>
          <a:blip r:embed="rId2" cstate="print">
            <a:lum bright="-8000" contrast="28000"/>
          </a:blip>
          <a:srcRect/>
          <a:stretch>
            <a:fillRect/>
          </a:stretch>
        </p:blipFill>
        <p:spPr bwMode="auto">
          <a:xfrm>
            <a:off x="2030413" y="1371600"/>
            <a:ext cx="4675187" cy="4953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WW2poster-I want you for the US army-WW1 poster redone"/>
          <p:cNvPicPr>
            <a:picLocks noChangeAspect="1" noChangeArrowheads="1"/>
          </p:cNvPicPr>
          <p:nvPr/>
        </p:nvPicPr>
        <p:blipFill>
          <a:blip r:embed="rId2">
            <a:lum bright="6000" contrast="6000"/>
          </a:blip>
          <a:srcRect/>
          <a:stretch>
            <a:fillRect/>
          </a:stretch>
        </p:blipFill>
        <p:spPr bwMode="auto">
          <a:xfrm>
            <a:off x="5264150" y="1143000"/>
            <a:ext cx="3879850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149225"/>
            <a:ext cx="8229600" cy="1143000"/>
          </a:xfrm>
        </p:spPr>
        <p:txBody>
          <a:bodyPr/>
          <a:lstStyle/>
          <a:p>
            <a:r>
              <a:rPr lang="en-US" dirty="0" smtClean="0"/>
              <a:t>Neutrality Breaks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5111750" cy="49831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Selective Service Act 1940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A.k.a. Burke Wadsworth Act</a:t>
            </a:r>
          </a:p>
          <a:p>
            <a:pPr lvl="1"/>
            <a:r>
              <a:rPr lang="en-US" dirty="0" smtClean="0"/>
              <a:t>First ever “Peacetime” Draft</a:t>
            </a:r>
          </a:p>
          <a:p>
            <a:endParaRPr lang="en-US" dirty="0" smtClean="0"/>
          </a:p>
          <a:p>
            <a:r>
              <a:rPr lang="en-US" dirty="0" smtClean="0"/>
              <a:t>Initially</a:t>
            </a:r>
            <a:endParaRPr lang="en-US" dirty="0"/>
          </a:p>
          <a:p>
            <a:pPr lvl="1"/>
            <a:r>
              <a:rPr lang="en-US" dirty="0" smtClean="0"/>
              <a:t>All men 21 to 35 must register</a:t>
            </a:r>
          </a:p>
          <a:p>
            <a:pPr lvl="1"/>
            <a:endParaRPr lang="en-US" dirty="0"/>
          </a:p>
          <a:p>
            <a:r>
              <a:rPr lang="en-US" dirty="0" smtClean="0"/>
              <a:t>After Declaration of War</a:t>
            </a:r>
          </a:p>
          <a:p>
            <a:pPr lvl="1"/>
            <a:r>
              <a:rPr lang="en-US" dirty="0" smtClean="0"/>
              <a:t>18 to 45 Eligible for combat</a:t>
            </a:r>
          </a:p>
          <a:p>
            <a:pPr lvl="1"/>
            <a:r>
              <a:rPr lang="en-US" dirty="0" smtClean="0"/>
              <a:t>18 to 65 must register</a:t>
            </a:r>
          </a:p>
        </p:txBody>
      </p:sp>
    </p:spTree>
    <p:extLst>
      <p:ext uri="{BB962C8B-B14F-4D97-AF65-F5344CB8AC3E}">
        <p14:creationId xmlns:p14="http://schemas.microsoft.com/office/powerpoint/2010/main" val="132141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FDR breaks two term tradition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elected 3</a:t>
            </a:r>
            <a:r>
              <a:rPr lang="en-US" baseline="30000" dirty="0"/>
              <a:t>rd</a:t>
            </a:r>
            <a:r>
              <a:rPr lang="en-US" dirty="0"/>
              <a:t> &amp; 4</a:t>
            </a:r>
            <a:r>
              <a:rPr lang="en-US" baseline="30000" dirty="0"/>
              <a:t>th</a:t>
            </a:r>
            <a:r>
              <a:rPr lang="en-US" dirty="0"/>
              <a:t>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http://www.spartacus.schoolnet.co.uk/USAroosevelt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5450" y="1581150"/>
            <a:ext cx="5904168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299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-190500"/>
            <a:ext cx="7315200" cy="3429000"/>
          </a:xfrm>
        </p:spPr>
        <p:txBody>
          <a:bodyPr/>
          <a:lstStyle/>
          <a:p>
            <a:pPr algn="l">
              <a:defRPr/>
            </a:pPr>
            <a:r>
              <a:rPr lang="en-US" sz="2800" b="1" i="1" dirty="0" smtClean="0">
                <a:solidFill>
                  <a:srgbClr val="C00000"/>
                </a:solidFill>
              </a:rPr>
              <a:t>Lend-Lease Act (1941)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   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U.S. would lend or lease arms and</a:t>
            </a:r>
            <a:br>
              <a:rPr lang="en-US" sz="2800" dirty="0" smtClean="0"/>
            </a:br>
            <a:r>
              <a:rPr lang="en-US" sz="2800" dirty="0" smtClean="0"/>
              <a:t>         supplies to countries vital to the U.S.</a:t>
            </a:r>
            <a:br>
              <a:rPr lang="en-US" sz="2800" dirty="0" smtClean="0"/>
            </a:br>
            <a:r>
              <a:rPr lang="en-US" sz="2800" dirty="0" smtClean="0"/>
              <a:t>     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U.S. spent $50 billion under the act</a:t>
            </a:r>
            <a:br>
              <a:rPr lang="en-US" sz="2800" dirty="0" smtClean="0"/>
            </a:br>
            <a:r>
              <a:rPr lang="en-US" sz="2800" dirty="0" smtClean="0"/>
              <a:t>       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       </a:t>
            </a:r>
            <a:endParaRPr lang="en-US" sz="3200" dirty="0"/>
          </a:p>
        </p:txBody>
      </p:sp>
      <p:pic>
        <p:nvPicPr>
          <p:cNvPr id="7171" name="Picture 2" descr="http://www.glencoe.com/qe/images/b96/q2581/tak11_obj1_lend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0788" y="2133600"/>
            <a:ext cx="6799262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573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1295400" y="228600"/>
            <a:ext cx="70104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dirty="0" smtClean="0">
                <a:effectLst/>
              </a:rPr>
              <a:t>“</a:t>
            </a:r>
            <a:r>
              <a:rPr lang="en-US" sz="4800" i="1" dirty="0" smtClean="0">
                <a:effectLst/>
              </a:rPr>
              <a:t>Lend-Lease” Act </a:t>
            </a:r>
            <a:r>
              <a:rPr lang="en-US" sz="4800" dirty="0" smtClean="0">
                <a:effectLst/>
              </a:rPr>
              <a:t>(1941)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1219200"/>
            <a:ext cx="4800600" cy="224631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Great Britain.........................$31 billion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Soviet Union...........................$11 billion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France......................................$ 3 billion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China.......................................$1.5 billion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Other European.................$500 million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South America...................$400 million</a:t>
            </a:r>
            <a:b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</a:b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The amount totaled: </a:t>
            </a:r>
            <a:r>
              <a:rPr lang="en-US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$48,601,365,000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pic>
        <p:nvPicPr>
          <p:cNvPr id="8196" name="Picture 5" descr="chart-Lend-Lease-Newsweek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/>
          <a:stretch>
            <a:fillRect/>
          </a:stretch>
        </p:blipFill>
        <p:spPr bwMode="auto">
          <a:xfrm>
            <a:off x="76200" y="4096422"/>
            <a:ext cx="6172200" cy="259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 descr="http://www.ibiblio.org/hyperwar/USA/ref/LL-AllForOne/img/LL-AllForOne-p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249" y="1853937"/>
            <a:ext cx="428625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7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img.docstoccdn.com/thumb/orig/71476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963106"/>
            <a:ext cx="11277600" cy="872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23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" y="223837"/>
            <a:ext cx="8839200" cy="3733800"/>
          </a:xfrm>
        </p:spPr>
        <p:txBody>
          <a:bodyPr/>
          <a:lstStyle/>
          <a:p>
            <a:pPr algn="l">
              <a:defRPr/>
            </a:pPr>
            <a:r>
              <a:rPr lang="en-US" sz="3200" b="1" i="1" dirty="0" smtClean="0"/>
              <a:t>German Wolf Packs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- Hitler deploys German U-boats to  the North Atlantic</a:t>
            </a:r>
            <a:br>
              <a:rPr lang="en-US" sz="3200" dirty="0" smtClean="0"/>
            </a:br>
            <a:r>
              <a:rPr lang="en-US" sz="3200" dirty="0" smtClean="0"/>
              <a:t> - U-boats sink hundreds of British ships and some American ships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 - June 1941, FDR orders U.S. Navy to protect U.S. shipments 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9219" name="Picture 6" descr="http://www.bearplugs.com/prodimg/ahc-1007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957637"/>
            <a:ext cx="33337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2" descr="http://tbn0.google.com/images?q=tbn:l_VclEYP519rMM:http://www.navytimes.com/xml/news/2007/04/navy_nimitz_gulf_070402/070403_nimitz_story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5238" y="3957637"/>
            <a:ext cx="364966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891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Down of 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Atlantic Charter</a:t>
            </a:r>
          </a:p>
          <a:p>
            <a:pPr lvl="1"/>
            <a:r>
              <a:rPr lang="en-US" sz="2800" dirty="0" smtClean="0"/>
              <a:t>FDR and Churchill</a:t>
            </a:r>
          </a:p>
          <a:p>
            <a:pPr lvl="1"/>
            <a:r>
              <a:rPr lang="en-US" sz="2800" dirty="0" smtClean="0"/>
              <a:t>Both Agree that “the final destruction of the Nazi Tyranny” would be the only way to “Better the future of the world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upload.wikimedia.org/wikipedia/commons/thumb/c/c6/Prince_of_Wales-5.jpg/300px-Prince_of_Wales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2195512"/>
            <a:ext cx="5108680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01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to Pearl Harbor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450" y="1600200"/>
            <a:ext cx="4324350" cy="4525963"/>
          </a:xfrm>
        </p:spPr>
        <p:txBody>
          <a:bodyPr/>
          <a:lstStyle/>
          <a:p>
            <a:r>
              <a:rPr lang="en-US" dirty="0" smtClean="0"/>
              <a:t>Japanese aggression</a:t>
            </a:r>
          </a:p>
          <a:p>
            <a:pPr lvl="1"/>
            <a:r>
              <a:rPr lang="en-US" dirty="0" smtClean="0"/>
              <a:t>Move into Indo China</a:t>
            </a:r>
          </a:p>
          <a:p>
            <a:pPr lvl="1"/>
            <a:r>
              <a:rPr lang="en-US" dirty="0" smtClean="0"/>
              <a:t>Seize Vietnam (French colony)</a:t>
            </a:r>
          </a:p>
          <a:p>
            <a:pPr lvl="1"/>
            <a:r>
              <a:rPr lang="en-US" dirty="0" smtClean="0"/>
              <a:t>Plan on seizing Dutch East Indies </a:t>
            </a:r>
          </a:p>
          <a:p>
            <a:r>
              <a:rPr lang="en-US" dirty="0" smtClean="0"/>
              <a:t>American Response</a:t>
            </a:r>
          </a:p>
          <a:p>
            <a:pPr lvl="1"/>
            <a:r>
              <a:rPr lang="en-US" dirty="0" smtClean="0"/>
              <a:t>FDR froze all Japanese assets in the US</a:t>
            </a:r>
          </a:p>
          <a:p>
            <a:pPr lvl="1"/>
            <a:r>
              <a:rPr lang="en-US" dirty="0" smtClean="0"/>
              <a:t>Japan forced to respond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www.oocities.org/ww2_remembered/Roosevel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244724"/>
            <a:ext cx="4448576" cy="35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7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50" y="255588"/>
            <a:ext cx="7772400" cy="6430962"/>
          </a:xfrm>
        </p:spPr>
        <p:txBody>
          <a:bodyPr/>
          <a:lstStyle/>
          <a:p>
            <a:pPr algn="l">
              <a:defRPr/>
            </a:pPr>
            <a:r>
              <a:rPr lang="en-US" sz="3200" b="1" i="1" dirty="0" smtClean="0"/>
              <a:t>The United States is Attacked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   </a:t>
            </a:r>
            <a:br>
              <a:rPr lang="en-US" sz="2800" dirty="0" smtClean="0"/>
            </a:b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December 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1941: Japanese attack U.S. naval base at Pearl Harbor, Hawaii 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ym typeface="Wingdings" pitchFamily="2" charset="2"/>
              </a:rPr>
              <a:t> The </a:t>
            </a:r>
            <a:r>
              <a:rPr lang="en-US" sz="2800" dirty="0" smtClean="0"/>
              <a:t>attack cripples U.S. Pacific Fleet: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C00000"/>
                </a:solidFill>
              </a:rPr>
              <a:t>   1. 21 ships sunk/badly damaged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   2. 350 planes destroyed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   3. 2,403 people dead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   4. 1,178 people wounded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 FDR calls this day “a date which will in infamy”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422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Pearl harbor from a Jap plane"/>
          <p:cNvPicPr>
            <a:picLocks noChangeAspect="1" noChangeArrowheads="1"/>
          </p:cNvPicPr>
          <p:nvPr/>
        </p:nvPicPr>
        <p:blipFill>
          <a:blip r:embed="rId2">
            <a:lum bright="12000" contrast="6000"/>
          </a:blip>
          <a:srcRect/>
          <a:stretch>
            <a:fillRect/>
          </a:stretch>
        </p:blipFill>
        <p:spPr bwMode="auto">
          <a:xfrm>
            <a:off x="819150" y="1676400"/>
            <a:ext cx="6781800" cy="47736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1295400" y="76200"/>
            <a:ext cx="731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5000"/>
              </a:lnSpc>
              <a:defRPr/>
            </a:pPr>
            <a:r>
              <a:rPr lang="en-US" sz="4000" kern="0" dirty="0">
                <a:solidFill>
                  <a:srgbClr val="56568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badi MT Condensed Extra Bold" pitchFamily="34" charset="0"/>
                <a:ea typeface="+mj-ea"/>
                <a:cs typeface="+mj-cs"/>
              </a:rPr>
              <a:t>Pearl Harbor from the Cockpit of a Japanese Plane</a:t>
            </a:r>
          </a:p>
        </p:txBody>
      </p:sp>
    </p:spTree>
    <p:extLst>
      <p:ext uri="{BB962C8B-B14F-4D97-AF65-F5344CB8AC3E}">
        <p14:creationId xmlns:p14="http://schemas.microsoft.com/office/powerpoint/2010/main" val="174608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aerospaceweb.org/question/hydrodynamics/pearl-harbor/pearl-harbor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0"/>
            <a:ext cx="792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526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solarnavigator.net/history/explorers_history/Pearl_Harbor_USS_Arizona_abla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0"/>
            <a:ext cx="792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585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Pearl Harbor-color"/>
          <p:cNvPicPr>
            <a:picLocks noChangeAspect="1" noChangeArrowheads="1"/>
          </p:cNvPicPr>
          <p:nvPr/>
        </p:nvPicPr>
        <p:blipFill>
          <a:blip r:embed="rId3">
            <a:lum bright="-6000" contrast="6000"/>
          </a:blip>
          <a:srcRect/>
          <a:stretch>
            <a:fillRect/>
          </a:stretch>
        </p:blipFill>
        <p:spPr bwMode="auto">
          <a:xfrm>
            <a:off x="1600200" y="1295400"/>
            <a:ext cx="6858000" cy="4572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1219200" y="6019800"/>
            <a:ext cx="7924800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A date which will live in infamy!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4478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5000"/>
              </a:lnSpc>
              <a:defRPr/>
            </a:pPr>
            <a:r>
              <a:rPr lang="en-US" sz="4000" kern="0" dirty="0">
                <a:solidFill>
                  <a:srgbClr val="56568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badi MT Condensed Extra Bold" pitchFamily="34" charset="0"/>
                <a:ea typeface="+mj-ea"/>
                <a:cs typeface="+mj-cs"/>
              </a:rPr>
              <a:t>Pearl Harbor – </a:t>
            </a:r>
            <a:r>
              <a:rPr lang="en-US" sz="4000" b="1" i="1" kern="0" dirty="0">
                <a:solidFill>
                  <a:srgbClr val="0070C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badi MT Condensed Extra Bold" pitchFamily="34" charset="0"/>
                <a:ea typeface="+mj-ea"/>
                <a:cs typeface="+mj-cs"/>
              </a:rPr>
              <a:t>Dec. 7, 1941</a:t>
            </a:r>
          </a:p>
        </p:txBody>
      </p:sp>
    </p:spTree>
    <p:extLst>
      <p:ext uri="{BB962C8B-B14F-4D97-AF65-F5344CB8AC3E}">
        <p14:creationId xmlns:p14="http://schemas.microsoft.com/office/powerpoint/2010/main" val="166742342"/>
      </p:ext>
    </p:extLst>
  </p:cSld>
  <p:clrMapOvr>
    <a:masterClrMapping/>
  </p:clrMapOvr>
  <p:transition advClick="0" advTm="15000">
    <p:sndAc>
      <p:stSnd>
        <p:snd r:embed="rId2" name="infamy_radio_address[1]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littlegreenfootballs.com/weblog/pictures/AvengePearlHarb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0"/>
            <a:ext cx="784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402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reuben-james.navy.mil/graphics/ph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0"/>
            <a:ext cx="7810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447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hotos.igougo.com/images/p132631-Honolulu-Pearl_Harb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6988" y="0"/>
            <a:ext cx="7847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465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274638"/>
            <a:ext cx="4629150" cy="5364162"/>
          </a:xfrm>
        </p:spPr>
        <p:txBody>
          <a:bodyPr/>
          <a:lstStyle/>
          <a:p>
            <a:pPr algn="l">
              <a:defRPr/>
            </a:pPr>
            <a:r>
              <a:rPr lang="en-US" sz="2800" b="1" i="1" dirty="0" smtClean="0"/>
              <a:t>December 8</a:t>
            </a:r>
            <a:r>
              <a:rPr lang="en-US" sz="2800" b="1" i="1" baseline="30000" dirty="0" smtClean="0"/>
              <a:t>th</a:t>
            </a:r>
            <a:r>
              <a:rPr lang="en-US" sz="2800" b="1" i="1" dirty="0" smtClean="0"/>
              <a:t>, 1941</a:t>
            </a:r>
            <a:r>
              <a:rPr lang="en-US" sz="2400" dirty="0" smtClean="0"/>
              <a:t> - The U.S. Congress </a:t>
            </a:r>
            <a:br>
              <a:rPr lang="en-US" sz="2400" dirty="0" smtClean="0"/>
            </a:br>
            <a:r>
              <a:rPr lang="en-US" sz="2400" dirty="0" smtClean="0"/>
              <a:t>     declares war on</a:t>
            </a:r>
            <a:br>
              <a:rPr lang="en-US" sz="2400" dirty="0" smtClean="0"/>
            </a:br>
            <a:r>
              <a:rPr lang="en-US" sz="2400" dirty="0" smtClean="0"/>
              <a:t>     Japan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- December 11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1941:</a:t>
            </a:r>
            <a:br>
              <a:rPr lang="en-US" sz="2400" dirty="0" smtClean="0"/>
            </a:br>
            <a:r>
              <a:rPr lang="en-US" sz="2400" dirty="0" smtClean="0"/>
              <a:t>    Germany and Italy   </a:t>
            </a:r>
            <a:br>
              <a:rPr lang="en-US" sz="2400" dirty="0" smtClean="0"/>
            </a:br>
            <a:r>
              <a:rPr lang="en-US" sz="2400" dirty="0" smtClean="0"/>
              <a:t>    declare war on the </a:t>
            </a:r>
            <a:br>
              <a:rPr lang="en-US" sz="2400" dirty="0" smtClean="0"/>
            </a:br>
            <a:r>
              <a:rPr lang="en-US" sz="2400" dirty="0" smtClean="0"/>
              <a:t>     United States</a:t>
            </a:r>
            <a:endParaRPr lang="en-US" sz="2400" dirty="0"/>
          </a:p>
        </p:txBody>
      </p:sp>
      <p:pic>
        <p:nvPicPr>
          <p:cNvPr id="19459" name="Picture 2" descr="http://www.reconstore.com/news/wp-content/uploads/2007/12/dec-8-19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600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blogmedia.thenewstribune.com/media/blogs/neighborhood/fdrwarmess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199"/>
            <a:ext cx="76962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93688"/>
            <a:ext cx="7924800" cy="1143000"/>
          </a:xfrm>
        </p:spPr>
        <p:txBody>
          <a:bodyPr/>
          <a:lstStyle/>
          <a:p>
            <a:pPr>
              <a:defRPr/>
            </a:pPr>
            <a:r>
              <a:rPr lang="en-US" sz="3600" b="1" i="1" dirty="0" smtClean="0"/>
              <a:t>December 8</a:t>
            </a:r>
            <a:r>
              <a:rPr lang="en-US" sz="3600" b="1" i="1" baseline="30000" dirty="0" smtClean="0"/>
              <a:t>th</a:t>
            </a:r>
            <a:r>
              <a:rPr lang="en-US" sz="3600" b="1" i="1" dirty="0" smtClean="0"/>
              <a:t>, 1941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FDR addresses U.S. Congress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613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10435</TotalTime>
  <Words>969</Words>
  <Application>Microsoft Office PowerPoint</Application>
  <PresentationFormat>On-screen Show (4:3)</PresentationFormat>
  <Paragraphs>218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Arial</vt:lpstr>
      <vt:lpstr>Bookman Old Style</vt:lpstr>
      <vt:lpstr>Times New Roman</vt:lpstr>
      <vt:lpstr>Courier New</vt:lpstr>
      <vt:lpstr>Comic Sans MS</vt:lpstr>
      <vt:lpstr>Abadi MT Condensed Extra Bold</vt:lpstr>
      <vt:lpstr>Wingdings</vt:lpstr>
      <vt:lpstr>Britannic Bold</vt:lpstr>
      <vt:lpstr>Baskerville Old Face</vt:lpstr>
      <vt:lpstr>Showcard Gothic</vt:lpstr>
      <vt:lpstr>Default Design</vt:lpstr>
      <vt:lpstr>Chapter 24-1 Dictators Threaten</vt:lpstr>
      <vt:lpstr>PowerPoint Presentation</vt:lpstr>
      <vt:lpstr>World War I</vt:lpstr>
      <vt:lpstr> Economic Instability in Europe</vt:lpstr>
      <vt:lpstr>PowerPoint Presentation</vt:lpstr>
      <vt:lpstr>Soviet Union – Joseph Stalin </vt:lpstr>
      <vt:lpstr>PowerPoint Presentation</vt:lpstr>
      <vt:lpstr>Italy – Benito Mussolini</vt:lpstr>
      <vt:lpstr>Japan- Hideki Tojo</vt:lpstr>
      <vt:lpstr>Spain- Francisco Franco</vt:lpstr>
      <vt:lpstr>Germany – Adolf Hitler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Germany</vt:lpstr>
      <vt:lpstr>PowerPoint Presentation</vt:lpstr>
      <vt:lpstr>PowerPoint Presentation</vt:lpstr>
      <vt:lpstr>Hitler cancelling the Treaty of  Versailles</vt:lpstr>
      <vt:lpstr>Italy</vt:lpstr>
      <vt:lpstr>Japan</vt:lpstr>
      <vt:lpstr>Japan invades Manchuria</vt:lpstr>
      <vt:lpstr>PowerPoint Presentation</vt:lpstr>
      <vt:lpstr>PowerPoint Presentation</vt:lpstr>
      <vt:lpstr>PowerPoint Presentation</vt:lpstr>
      <vt:lpstr>American Isolationism </vt:lpstr>
      <vt:lpstr>America First Committee</vt:lpstr>
      <vt:lpstr>America First Committee</vt:lpstr>
      <vt:lpstr>PowerPoint Presentation</vt:lpstr>
      <vt:lpstr>PowerPoint Presentation</vt:lpstr>
      <vt:lpstr>PowerPoint Presentation</vt:lpstr>
      <vt:lpstr>German invasion of Poland 1939</vt:lpstr>
      <vt:lpstr>PowerPoint Presentation</vt:lpstr>
      <vt:lpstr>PowerPoint Presentation</vt:lpstr>
      <vt:lpstr>PowerPoint Presentation</vt:lpstr>
      <vt:lpstr>US Neutrality</vt:lpstr>
      <vt:lpstr>Neutrality Breaks Down</vt:lpstr>
      <vt:lpstr>FDR breaks two term tradition     elected 3rd &amp; 4th terms</vt:lpstr>
      <vt:lpstr>Lend-Lease Act (1941)      U.S. would lend or lease arms and          supplies to countries vital to the U.S.      U.S. spent $50 billion under the act                    </vt:lpstr>
      <vt:lpstr>“Lend-Lease” Act (1941)</vt:lpstr>
      <vt:lpstr>PowerPoint Presentation</vt:lpstr>
      <vt:lpstr>German Wolf Packs  - Hitler deploys German U-boats to  the North Atlantic  - U-boats sink hundreds of British ships and some American ships  - June 1941, FDR orders U.S. Navy to protect U.S. shipments  </vt:lpstr>
      <vt:lpstr>Breaking Down of Isolation</vt:lpstr>
      <vt:lpstr>Road to Pearl Harbor</vt:lpstr>
      <vt:lpstr>The United States is Attacked       December 7th, 1941: Japanese attack U.S. naval base at Pearl Harbor, Hawaii    The attack cripples U.S. Pacific Fleet:    1. 21 ships sunk/badly damaged    2. 350 planes destroyed    3. 2,403 people dead    4. 1,178 people wounded   FDR calls this day “a date which will in infamy”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December 8th, 1941 - The U.S. Congress       declares war on      Japan  - December 11th, 1941:     Germany and Italy        declare war on the       United States</vt:lpstr>
      <vt:lpstr>December 8th, 1941 FDR addresses U.S. Congress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 Langhorst</dc:creator>
  <cp:lastModifiedBy>Windows User</cp:lastModifiedBy>
  <cp:revision>463</cp:revision>
  <dcterms:created xsi:type="dcterms:W3CDTF">2002-10-13T19:58:58Z</dcterms:created>
  <dcterms:modified xsi:type="dcterms:W3CDTF">2013-12-11T14:20:29Z</dcterms:modified>
</cp:coreProperties>
</file>