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e8df5c65f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6e8df5c65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6e8df5c65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6e8df5c65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6e8df5c65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6e8df5c65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6e8df5c65f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6e8df5c65f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6e8df5c65f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6e8df5c65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e8df5c65f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6e8df5c65f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e8df5c65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e8df5c65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9916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946775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25" y="0"/>
            <a:ext cx="9087976" cy="508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991600" cy="509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94677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9916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04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