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0" r:id="rId6"/>
    <p:sldId id="261" r:id="rId7"/>
    <p:sldId id="264" r:id="rId8"/>
    <p:sldId id="262" r:id="rId9"/>
    <p:sldId id="263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8B71E-7E0E-2AF5-4505-2272FBFE75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63016-EA99-1B4A-B977-05129E99E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2A006-0259-7CF7-DD88-8E6292E9B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96480-CA66-98F2-2188-1100A5783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A76C5-3605-BD6C-E650-8D48DB56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1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78B2A-692C-8355-4E0F-493E4859C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BEA48-B8B3-38EE-1B6E-FAE4D23FB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B4EED-D4E6-30A9-6548-F598E3EA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8DABB-D508-69B3-9E5E-ABDB0F27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BE44B-B51F-F561-0DCB-37B87F515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5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5B0A5-B3BD-8B6A-C248-378013A1D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747EC-7D35-A793-BCA2-A64A3BF39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78675-EAF5-81E6-B209-767465273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ED4FB-5D7C-110B-C440-4BBE05D72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C81BA-D00F-EFC1-5B41-F19426C7A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8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D0335-AD30-1A55-07FF-E518C8FF0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5BF33-35CF-0CB4-D6CA-E9589312C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E9EF97-7442-9C0C-82DF-17B03086A1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1D8F0-35A8-C664-C853-FF2F24DCC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A500C-95EB-3BAF-36A5-2726DE514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A19444-DB33-FF29-4B69-1EF8527D9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3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4BE0-7335-5745-1164-527E31DC6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DB3B-5EBA-27DC-4D48-D3175EB6D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D07949-E5F3-3950-9646-5169DFFE2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4F0E5D-E9AE-DCBA-FC47-D8475986E7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A0B6A2-32A6-C259-FAEA-14C8DB9FEA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DC277F-F9D1-6A47-6C64-5B7FD4657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5E2AF4-C106-2829-C744-5B83395E3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8D78A2-7D95-1E9C-68C9-999CC8040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94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C3E87-F4E0-6E08-1AA5-1AD353DE2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A5535D-AC0A-9654-5C0D-89C17FC3F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72C0FE-24FC-D243-EE42-A834DB1E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75BDD1-5C48-DC4C-033A-E82E0664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4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6265FA-BCE5-93EA-8118-75D3DA4D0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08D72D-97CF-1BD4-CBAB-238A75C49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CCCD7-8267-5B39-D085-DA4F88715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71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979AB-D173-00B6-685E-8D1952AD3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CCE51-D22B-3E0C-AC47-32EA5596B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2A195-CB96-8CE3-D2A0-DBF54E075A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A7B5B2-37A2-8C4D-4846-B08716143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C4288E-82C6-B9E8-8AEF-CC30E813C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81CB72-8E00-5D3A-E3FB-B4688477C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89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D09DF-A0B2-E023-7282-651F12556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A9717C-2E3D-0367-104D-1C6204CEA9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E3BC5-4827-EE63-4A60-DDB952C42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88F6C5-2C96-3BD3-4B45-E17AB8603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FBEB9-4298-7C12-BE3A-A1A66B24C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F459EB-B880-2641-81D6-D79296EC6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95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3D4A2-C726-F292-6D49-2DA5D27A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AD4AC-0260-CA43-41E1-B0B2AEBD9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C1DA0-3C5F-F46F-42D4-0975895D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4A28B-F356-C2A0-9A91-F961ED666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745A-1BA7-D078-E44F-C12D3012A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4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B513B4-6F52-35EB-4627-14FB0E85C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36E276-2719-AF80-92FE-E7D293836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90AB1-68F8-22E4-933E-518AE4E46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BA86B-D483-3B56-161A-7F18588C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09175-16F8-94FA-F739-95BBF7014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89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F1C08B-4C4B-4818-C19C-8C3863CF9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3D2C0-CE62-B86D-13D2-40772ACFA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8176E-E0BA-D27B-F30A-77C994DA73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C89A4-BB25-4713-A53E-9367CC09AB06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25E44-97B6-D371-112B-92D0CEF62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920FE-C6A3-31E1-A60E-9DF3C05F5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5E02C-C38E-4B23-AAF5-E17E1BC1E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8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6ooQnWIE1tQ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eca.org/high-school-programs/high-school-competitive-event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room.google.com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hopdeca.org/" TargetMode="Externa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6636FE-A5F7-715B-76AE-AD178BEAE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52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683D76-FFDD-62DB-42DC-893BD3A4DFFD}"/>
              </a:ext>
            </a:extLst>
          </p:cNvPr>
          <p:cNvSpPr/>
          <p:nvPr/>
        </p:nvSpPr>
        <p:spPr>
          <a:xfrm>
            <a:off x="409839" y="558432"/>
            <a:ext cx="70264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Registration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3A00EF-388E-773A-D2F5-908E80A80591}"/>
              </a:ext>
            </a:extLst>
          </p:cNvPr>
          <p:cNvSpPr txBox="1"/>
          <p:nvPr/>
        </p:nvSpPr>
        <p:spPr>
          <a:xfrm>
            <a:off x="599768" y="1838632"/>
            <a:ext cx="10342960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Please have your $35 fee for membership ready today.</a:t>
            </a:r>
          </a:p>
          <a:p>
            <a:r>
              <a:rPr lang="en-US" sz="3200" dirty="0"/>
              <a:t>We have </a:t>
            </a:r>
            <a:r>
              <a:rPr lang="en-US" sz="3200" u="sng" dirty="0">
                <a:solidFill>
                  <a:srgbClr val="C00000"/>
                </a:solidFill>
              </a:rPr>
              <a:t>15 students registered </a:t>
            </a:r>
            <a:r>
              <a:rPr lang="en-US" sz="3200" dirty="0"/>
              <a:t>currently. </a:t>
            </a:r>
          </a:p>
          <a:p>
            <a:endParaRPr lang="en-US" sz="3200" dirty="0"/>
          </a:p>
          <a:p>
            <a:r>
              <a:rPr lang="en-US" sz="3200" dirty="0"/>
              <a:t>There are a </a:t>
            </a:r>
            <a:r>
              <a:rPr lang="en-US" sz="3200" u="sng" dirty="0"/>
              <a:t>couple who have paid and have not registered</a:t>
            </a:r>
            <a:r>
              <a:rPr lang="en-US" sz="3200" dirty="0"/>
              <a:t>. </a:t>
            </a:r>
          </a:p>
          <a:p>
            <a:endParaRPr lang="en-US" sz="3200" dirty="0"/>
          </a:p>
          <a:p>
            <a:r>
              <a:rPr lang="en-US" sz="2000" i="1" dirty="0">
                <a:solidFill>
                  <a:srgbClr val="C00000"/>
                </a:solidFill>
              </a:rPr>
              <a:t>I can extend payment until November 10</a:t>
            </a:r>
            <a:r>
              <a:rPr lang="en-US" sz="2000" i="1" baseline="30000" dirty="0">
                <a:solidFill>
                  <a:srgbClr val="C00000"/>
                </a:solidFill>
              </a:rPr>
              <a:t>th</a:t>
            </a:r>
            <a:r>
              <a:rPr lang="en-US" sz="2000" i="1" dirty="0">
                <a:solidFill>
                  <a:srgbClr val="C00000"/>
                </a:solidFill>
              </a:rPr>
              <a:t>, but after that date</a:t>
            </a:r>
          </a:p>
          <a:p>
            <a:r>
              <a:rPr lang="en-US" sz="2000" i="1" dirty="0">
                <a:solidFill>
                  <a:srgbClr val="C00000"/>
                </a:solidFill>
              </a:rPr>
              <a:t>you will be withdrawn for DECA.</a:t>
            </a:r>
          </a:p>
          <a:p>
            <a:endParaRPr lang="en-US" sz="2000" i="1" dirty="0">
              <a:solidFill>
                <a:srgbClr val="C00000"/>
              </a:solidFill>
            </a:endParaRPr>
          </a:p>
          <a:p>
            <a:endParaRPr lang="en-US" sz="2000" i="1" dirty="0">
              <a:solidFill>
                <a:srgbClr val="C00000"/>
              </a:solidFill>
            </a:endParaRPr>
          </a:p>
          <a:p>
            <a:r>
              <a:rPr lang="en-US" sz="2000" i="1" dirty="0">
                <a:solidFill>
                  <a:srgbClr val="0070C0"/>
                </a:solidFill>
              </a:rPr>
              <a:t>Bring your $35 to Mr. Busshart and he will receipt you and get you registered in DECA International</a:t>
            </a:r>
          </a:p>
        </p:txBody>
      </p:sp>
    </p:spTree>
    <p:extLst>
      <p:ext uri="{BB962C8B-B14F-4D97-AF65-F5344CB8AC3E}">
        <p14:creationId xmlns:p14="http://schemas.microsoft.com/office/powerpoint/2010/main" val="3350994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BA3B7ED-C7FC-6B0D-EB00-7F30B5954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294164"/>
              </p:ext>
            </p:extLst>
          </p:nvPr>
        </p:nvGraphicFramePr>
        <p:xfrm>
          <a:off x="1156786" y="1325547"/>
          <a:ext cx="9878428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9214">
                  <a:extLst>
                    <a:ext uri="{9D8B030D-6E8A-4147-A177-3AD203B41FA5}">
                      <a16:colId xmlns:a16="http://schemas.microsoft.com/office/drawing/2014/main" val="4265687577"/>
                    </a:ext>
                  </a:extLst>
                </a:gridCol>
                <a:gridCol w="4939214">
                  <a:extLst>
                    <a:ext uri="{9D8B030D-6E8A-4147-A177-3AD203B41FA5}">
                      <a16:colId xmlns:a16="http://schemas.microsoft.com/office/drawing/2014/main" val="546155565"/>
                    </a:ext>
                  </a:extLst>
                </a:gridCol>
              </a:tblGrid>
              <a:tr h="34382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PRESIDENTS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1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Austin O’Day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Andy Lara Martinez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30381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22EDB9C-B19D-8A1A-0139-E6A19B89A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16556"/>
              </p:ext>
            </p:extLst>
          </p:nvPr>
        </p:nvGraphicFramePr>
        <p:xfrm>
          <a:off x="1156786" y="2298270"/>
          <a:ext cx="9878428" cy="4304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3070">
                  <a:extLst>
                    <a:ext uri="{9D8B030D-6E8A-4147-A177-3AD203B41FA5}">
                      <a16:colId xmlns:a16="http://schemas.microsoft.com/office/drawing/2014/main" val="4158482664"/>
                    </a:ext>
                  </a:extLst>
                </a:gridCol>
                <a:gridCol w="2467154">
                  <a:extLst>
                    <a:ext uri="{9D8B030D-6E8A-4147-A177-3AD203B41FA5}">
                      <a16:colId xmlns:a16="http://schemas.microsoft.com/office/drawing/2014/main" val="815603824"/>
                    </a:ext>
                  </a:extLst>
                </a:gridCol>
                <a:gridCol w="2027208">
                  <a:extLst>
                    <a:ext uri="{9D8B030D-6E8A-4147-A177-3AD203B41FA5}">
                      <a16:colId xmlns:a16="http://schemas.microsoft.com/office/drawing/2014/main" val="326964695"/>
                    </a:ext>
                  </a:extLst>
                </a:gridCol>
                <a:gridCol w="1500996">
                  <a:extLst>
                    <a:ext uri="{9D8B030D-6E8A-4147-A177-3AD203B41FA5}">
                      <a16:colId xmlns:a16="http://schemas.microsoft.com/office/drawing/2014/main" val="641416097"/>
                    </a:ext>
                  </a:extLst>
                </a:gridCol>
              </a:tblGrid>
              <a:tr h="464108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VICE PRESIDENTS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16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Vice-President of Leadership</a:t>
                      </a:r>
                      <a:br>
                        <a:rPr lang="en-US" dirty="0"/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Randy Walker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Nathan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14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Vice-President of Career Development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Noah Sutt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Jenna Guilmette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35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Vice-President of Marketing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Ayeshah Bhatti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Bradley Ortolano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26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Vice-President of Finance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Gaby Duarte Orellana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Bailey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60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Vice-President of Hospitality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Rebecca Joyner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Benedicte Tshikaya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Olivia Powell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70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Vice-President of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Philanthropy </a:t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</a:rPr>
                      </a:b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Owen Corley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964727"/>
                  </a:ext>
                </a:extLst>
              </a:tr>
            </a:tbl>
          </a:graphicData>
        </a:graphic>
      </p:graphicFrame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43EE06-C9B4-5B70-EDA9-AE0BF0831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27" y="255141"/>
            <a:ext cx="4592166" cy="920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Rendered Image">
            <a:extLst>
              <a:ext uri="{FF2B5EF4-FFF2-40B4-BE49-F238E27FC236}">
                <a16:creationId xmlns:a16="http://schemas.microsoft.com/office/drawing/2014/main" id="{493C150C-973B-F4B2-AAB8-4C6062988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564" y="339224"/>
            <a:ext cx="5200650" cy="75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AA4893E-5000-7595-EB30-6E268236AE51}"/>
              </a:ext>
            </a:extLst>
          </p:cNvPr>
          <p:cNvGrpSpPr/>
          <p:nvPr/>
        </p:nvGrpSpPr>
        <p:grpSpPr>
          <a:xfrm>
            <a:off x="10021455" y="2850821"/>
            <a:ext cx="556563" cy="3678966"/>
            <a:chOff x="10021455" y="2850821"/>
            <a:chExt cx="556563" cy="3678966"/>
          </a:xfrm>
        </p:grpSpPr>
        <p:pic>
          <p:nvPicPr>
            <p:cNvPr id="1028" name="Picture 4" descr="See the source image">
              <a:extLst>
                <a:ext uri="{FF2B5EF4-FFF2-40B4-BE49-F238E27FC236}">
                  <a16:creationId xmlns:a16="http://schemas.microsoft.com/office/drawing/2014/main" id="{807C8219-C925-6CEE-54A6-DA3FB26E74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21455" y="2850821"/>
              <a:ext cx="503526" cy="499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See the source image">
              <a:extLst>
                <a:ext uri="{FF2B5EF4-FFF2-40B4-BE49-F238E27FC236}">
                  <a16:creationId xmlns:a16="http://schemas.microsoft.com/office/drawing/2014/main" id="{BF0F57AA-7F80-2162-B45E-2EAF827523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21455" y="3499719"/>
              <a:ext cx="503526" cy="499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See the source image">
              <a:extLst>
                <a:ext uri="{FF2B5EF4-FFF2-40B4-BE49-F238E27FC236}">
                  <a16:creationId xmlns:a16="http://schemas.microsoft.com/office/drawing/2014/main" id="{444479CB-7720-9421-25AD-617BB3F30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21455" y="4079059"/>
              <a:ext cx="503526" cy="499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See the source image">
              <a:extLst>
                <a:ext uri="{FF2B5EF4-FFF2-40B4-BE49-F238E27FC236}">
                  <a16:creationId xmlns:a16="http://schemas.microsoft.com/office/drawing/2014/main" id="{3BC3F574-6E4C-A5F8-6385-F143CAB845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21455" y="4727957"/>
              <a:ext cx="503526" cy="499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See the source image">
              <a:extLst>
                <a:ext uri="{FF2B5EF4-FFF2-40B4-BE49-F238E27FC236}">
                  <a16:creationId xmlns:a16="http://schemas.microsoft.com/office/drawing/2014/main" id="{9E3E07DF-6BBF-0E2A-94C3-2EEE00BD6B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492" y="6030652"/>
              <a:ext cx="503526" cy="499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4" descr="See the source image">
            <a:extLst>
              <a:ext uri="{FF2B5EF4-FFF2-40B4-BE49-F238E27FC236}">
                <a16:creationId xmlns:a16="http://schemas.microsoft.com/office/drawing/2014/main" id="{4FFB33A3-B573-2A66-4707-556B05EBE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126" y="6030652"/>
            <a:ext cx="503526" cy="49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341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77861C-A6C2-93FB-DEB5-E9FEE4E8A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3" y="0"/>
            <a:ext cx="9151143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5583B8C-9876-C96F-BB3A-C46D9C196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389" y="255933"/>
            <a:ext cx="2553878" cy="25538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C7147F36-C069-E0BE-E707-0B930C639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283" y="3429000"/>
            <a:ext cx="2194089" cy="216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943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air of t-shirts&#10;&#10;Description automatically generated with medium confidence">
            <a:extLst>
              <a:ext uri="{FF2B5EF4-FFF2-40B4-BE49-F238E27FC236}">
                <a16:creationId xmlns:a16="http://schemas.microsoft.com/office/drawing/2014/main" id="{1E81EDD1-7198-A546-1468-0B56620D2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236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796B04-75DB-632A-5378-27414FB999F5}"/>
              </a:ext>
            </a:extLst>
          </p:cNvPr>
          <p:cNvSpPr/>
          <p:nvPr/>
        </p:nvSpPr>
        <p:spPr>
          <a:xfrm>
            <a:off x="377072" y="2384981"/>
            <a:ext cx="1178351" cy="11217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D8C087-510A-969D-6245-486A1B03A878}"/>
              </a:ext>
            </a:extLst>
          </p:cNvPr>
          <p:cNvSpPr txBox="1"/>
          <p:nvPr/>
        </p:nvSpPr>
        <p:spPr>
          <a:xfrm>
            <a:off x="1902692" y="212437"/>
            <a:ext cx="5468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Vote on your Shirt and Size Today        Near  Sign-In Form</a:t>
            </a:r>
          </a:p>
        </p:txBody>
      </p:sp>
    </p:spTree>
    <p:extLst>
      <p:ext uri="{BB962C8B-B14F-4D97-AF65-F5344CB8AC3E}">
        <p14:creationId xmlns:p14="http://schemas.microsoft.com/office/powerpoint/2010/main" val="1675123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iagram&#10;&#10;Description automatically generated">
            <a:extLst>
              <a:ext uri="{FF2B5EF4-FFF2-40B4-BE49-F238E27FC236}">
                <a16:creationId xmlns:a16="http://schemas.microsoft.com/office/drawing/2014/main" id="{B90D3619-BA1B-3EA7-9F97-5C5F37FA9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7240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9F60703-694A-FF54-3B84-174547E1A0AE}"/>
              </a:ext>
            </a:extLst>
          </p:cNvPr>
          <p:cNvSpPr/>
          <p:nvPr/>
        </p:nvSpPr>
        <p:spPr>
          <a:xfrm>
            <a:off x="377072" y="2384981"/>
            <a:ext cx="1178351" cy="11217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20718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681C7649-2FF6-874A-D35A-3C0CE93B86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8" r="126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174E32-2EC3-47F6-53CC-E38ADE7282B8}"/>
              </a:ext>
            </a:extLst>
          </p:cNvPr>
          <p:cNvSpPr txBox="1"/>
          <p:nvPr/>
        </p:nvSpPr>
        <p:spPr>
          <a:xfrm>
            <a:off x="726776" y="708168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Competitive Events | HS – DECA Inc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38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57D1F7-C1EE-9260-A1BC-B13AFB0DE90A}"/>
              </a:ext>
            </a:extLst>
          </p:cNvPr>
          <p:cNvSpPr/>
          <p:nvPr/>
        </p:nvSpPr>
        <p:spPr>
          <a:xfrm>
            <a:off x="440586" y="469941"/>
            <a:ext cx="3051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ROLEPLAY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9B5F232-FBCC-49A1-202B-F22AFCE2F2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03256"/>
              </p:ext>
            </p:extLst>
          </p:nvPr>
        </p:nvGraphicFramePr>
        <p:xfrm>
          <a:off x="969860" y="1695707"/>
          <a:ext cx="1304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1304280" imgH="532800" progId="Package">
                  <p:embed/>
                </p:oleObj>
              </mc:Choice>
              <mc:Fallback>
                <p:oleObj name="Packager Shell Object" showAsIcon="1" r:id="rId2" imgW="1304280" imgH="532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69860" y="1695707"/>
                        <a:ext cx="1304925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BD8CD885-CE7B-65E6-B65C-9EC70020F7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77"/>
          <a:stretch/>
        </p:blipFill>
        <p:spPr bwMode="auto">
          <a:xfrm>
            <a:off x="7590677" y="2217173"/>
            <a:ext cx="4231230" cy="464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2CF16A51-7FF5-676A-2C0E-425C6B073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0" r="25113" b="8997"/>
          <a:stretch/>
        </p:blipFill>
        <p:spPr bwMode="auto">
          <a:xfrm>
            <a:off x="4385187" y="2174961"/>
            <a:ext cx="3490452" cy="468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B2AB9E-353E-E56D-CDA7-01D2098D9A20}"/>
              </a:ext>
            </a:extLst>
          </p:cNvPr>
          <p:cNvSpPr/>
          <p:nvPr/>
        </p:nvSpPr>
        <p:spPr>
          <a:xfrm>
            <a:off x="5909415" y="931606"/>
            <a:ext cx="4197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Andy 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&amp;</a:t>
            </a:r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Austin</a:t>
            </a:r>
          </a:p>
        </p:txBody>
      </p:sp>
    </p:spTree>
    <p:extLst>
      <p:ext uri="{BB962C8B-B14F-4D97-AF65-F5344CB8AC3E}">
        <p14:creationId xmlns:p14="http://schemas.microsoft.com/office/powerpoint/2010/main" val="1675463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C2FBBA-9DD9-5D22-57FF-6C3F8D5B8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312" y="439772"/>
            <a:ext cx="7996175" cy="57538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82D0B0-31E1-1D1B-5D9A-CFDBDFE4F6C8}"/>
              </a:ext>
            </a:extLst>
          </p:cNvPr>
          <p:cNvSpPr txBox="1"/>
          <p:nvPr/>
        </p:nvSpPr>
        <p:spPr>
          <a:xfrm>
            <a:off x="261668" y="664408"/>
            <a:ext cx="39652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>
                <a:hlinkClick r:id="rId3"/>
              </a:rPr>
              <a:t>https://classroom.google.com</a:t>
            </a:r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6DED3D-4E44-FA1D-C97D-073A79D55A2B}"/>
              </a:ext>
            </a:extLst>
          </p:cNvPr>
          <p:cNvSpPr/>
          <p:nvPr/>
        </p:nvSpPr>
        <p:spPr>
          <a:xfrm>
            <a:off x="261668" y="1341104"/>
            <a:ext cx="1835759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Join:</a:t>
            </a:r>
          </a:p>
          <a:p>
            <a:pPr algn="ctr"/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Class Code:</a:t>
            </a:r>
          </a:p>
          <a:p>
            <a:pPr algn="ctr"/>
            <a:r>
              <a:rPr lang="en-US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f66d2lp</a:t>
            </a:r>
          </a:p>
        </p:txBody>
      </p:sp>
    </p:spTree>
    <p:extLst>
      <p:ext uri="{BB962C8B-B14F-4D97-AF65-F5344CB8AC3E}">
        <p14:creationId xmlns:p14="http://schemas.microsoft.com/office/powerpoint/2010/main" val="2710017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, screenshot&#10;&#10;Description automatically generated">
            <a:extLst>
              <a:ext uri="{FF2B5EF4-FFF2-40B4-BE49-F238E27FC236}">
                <a16:creationId xmlns:a16="http://schemas.microsoft.com/office/drawing/2014/main" id="{BDC31C9A-18B8-B5E4-7C6C-3F24641E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71" y="209812"/>
            <a:ext cx="6427872" cy="6438375"/>
          </a:xfrm>
          <a:prstGeom prst="rect">
            <a:avLst/>
          </a:prstGeom>
        </p:spPr>
      </p:pic>
      <p:pic>
        <p:nvPicPr>
          <p:cNvPr id="3074" name="Picture 2" descr="Rendered Image">
            <a:extLst>
              <a:ext uri="{FF2B5EF4-FFF2-40B4-BE49-F238E27FC236}">
                <a16:creationId xmlns:a16="http://schemas.microsoft.com/office/drawing/2014/main" id="{0D0E3DFE-0435-05EB-2457-3FB6E7491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7589">
            <a:off x="7175959" y="615519"/>
            <a:ext cx="439102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9A0DC0-9EAE-9545-A6BF-1F312E9CF8A7}"/>
              </a:ext>
            </a:extLst>
          </p:cNvPr>
          <p:cNvSpPr/>
          <p:nvPr/>
        </p:nvSpPr>
        <p:spPr>
          <a:xfrm>
            <a:off x="6816829" y="2301368"/>
            <a:ext cx="5109284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Mark your calendars for November 18</a:t>
            </a:r>
            <a:r>
              <a:rPr lang="en-US" sz="2400" baseline="30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1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Check our front page on the school website</a:t>
            </a:r>
          </a:p>
          <a:p>
            <a:pPr algn="ctr"/>
            <a:endParaRPr lang="en-US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1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 will have information about</a:t>
            </a:r>
            <a:b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Greensboro State Competition</a:t>
            </a:r>
          </a:p>
          <a:p>
            <a:pPr algn="ctr"/>
            <a:r>
              <a:rPr lang="en-US" sz="1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February 2023</a:t>
            </a:r>
          </a:p>
          <a:p>
            <a:pPr algn="ctr"/>
            <a:endParaRPr lang="en-US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1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BA06C5AC-E5B5-0852-B6D3-F0D4D2873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690" y="4670727"/>
            <a:ext cx="1884219" cy="188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6D0599-B24C-A5BE-A791-1803045A1AFF}"/>
              </a:ext>
            </a:extLst>
          </p:cNvPr>
          <p:cNvSpPr txBox="1"/>
          <p:nvPr/>
        </p:nvSpPr>
        <p:spPr>
          <a:xfrm>
            <a:off x="263571" y="5858138"/>
            <a:ext cx="6427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5"/>
              </a:rPr>
              <a:t>Shop DECA | Shop DECA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04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4573</TotalTime>
  <Words>195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Busshart</dc:creator>
  <cp:lastModifiedBy>William Busshart</cp:lastModifiedBy>
  <cp:revision>9</cp:revision>
  <dcterms:created xsi:type="dcterms:W3CDTF">2022-10-28T15:05:18Z</dcterms:created>
  <dcterms:modified xsi:type="dcterms:W3CDTF">2022-11-03T17:29:42Z</dcterms:modified>
</cp:coreProperties>
</file>