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713"/>
  </p:normalViewPr>
  <p:slideViewPr>
    <p:cSldViewPr snapToGrid="0" snapToObjects="1">
      <p:cViewPr varScale="1">
        <p:scale>
          <a:sx n="115" d="100"/>
          <a:sy n="115" d="100"/>
        </p:scale>
        <p:origin x="4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9/14/19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6D0D-3DAF-264D-86BE-A97FA76CC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1331875"/>
          </a:xfrm>
        </p:spPr>
        <p:txBody>
          <a:bodyPr/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&amp; 5</a:t>
            </a:r>
            <a:r>
              <a:rPr lang="en-US" baseline="30000" dirty="0"/>
              <a:t>th</a:t>
            </a:r>
            <a:r>
              <a:rPr lang="en-US" dirty="0"/>
              <a:t> grade ELA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EBE4FB-DFF3-A347-AF82-3EDBF3890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3856892"/>
            <a:ext cx="9070848" cy="1282371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200" dirty="0"/>
              <a:t>Mrs. Quinn</a:t>
            </a:r>
          </a:p>
        </p:txBody>
      </p:sp>
    </p:spTree>
    <p:extLst>
      <p:ext uri="{BB962C8B-B14F-4D97-AF65-F5344CB8AC3E}">
        <p14:creationId xmlns:p14="http://schemas.microsoft.com/office/powerpoint/2010/main" val="2366427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6C1B-562E-7945-8D02-3D04892CD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When do students receive ELA instruction?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D05DD-A86C-9940-AE27-BF7263B25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919046"/>
            <a:ext cx="10058400" cy="3115994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4</a:t>
            </a:r>
            <a:r>
              <a:rPr lang="en-US" sz="4800" baseline="30000" dirty="0"/>
              <a:t>th</a:t>
            </a:r>
            <a:r>
              <a:rPr lang="en-US" sz="4800" dirty="0"/>
              <a:t> Grade:  8:30-10:00 a.m. daily</a:t>
            </a:r>
          </a:p>
          <a:p>
            <a:endParaRPr lang="en-US" sz="4800" dirty="0"/>
          </a:p>
          <a:p>
            <a:pPr algn="ctr"/>
            <a:r>
              <a:rPr lang="en-US" sz="4800" dirty="0"/>
              <a:t>5</a:t>
            </a:r>
            <a:r>
              <a:rPr lang="en-US" sz="4800" baseline="30000" dirty="0"/>
              <a:t>th</a:t>
            </a:r>
            <a:r>
              <a:rPr lang="en-US" sz="4800" dirty="0"/>
              <a:t> Grade:  10:00-11:30 a.m. daily</a:t>
            </a:r>
          </a:p>
        </p:txBody>
      </p:sp>
    </p:spTree>
    <p:extLst>
      <p:ext uri="{BB962C8B-B14F-4D97-AF65-F5344CB8AC3E}">
        <p14:creationId xmlns:p14="http://schemas.microsoft.com/office/powerpoint/2010/main" val="2082560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91DE-5D59-C64E-8684-48761FF71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our ELA block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00210-FD6E-2240-87DC-C247C07AB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day, we begin with a </a:t>
            </a:r>
            <a:r>
              <a:rPr lang="en-US" b="1" u="sng" dirty="0"/>
              <a:t>mini lesson </a:t>
            </a:r>
            <a:r>
              <a:rPr lang="en-US" dirty="0"/>
              <a:t>where we cover a specific reading skill.  I often reinforce that lesson with some type of activity.  Sometimes, we making interactive journal entries (writing notes, gluing in an educational foldable).  Other times, I will have the students practice the skill independently, with a partner or in a group.</a:t>
            </a:r>
          </a:p>
          <a:p>
            <a:endParaRPr lang="en-US" dirty="0"/>
          </a:p>
          <a:p>
            <a:r>
              <a:rPr lang="en-US" dirty="0"/>
              <a:t>Next we will have a time of </a:t>
            </a:r>
            <a:r>
              <a:rPr lang="en-US" b="1" u="sng" dirty="0"/>
              <a:t>reader’s workshop</a:t>
            </a:r>
            <a:r>
              <a:rPr lang="en-US" dirty="0"/>
              <a:t>, where students will work on different ELA related activities including writing, reading comprehension skills, spelling, vocabulary, </a:t>
            </a:r>
            <a:r>
              <a:rPr lang="en-US" dirty="0" err="1"/>
              <a:t>iReady</a:t>
            </a:r>
            <a:r>
              <a:rPr lang="en-US" dirty="0"/>
              <a:t>, EPIC (an website full of books),  and read to self.</a:t>
            </a:r>
          </a:p>
          <a:p>
            <a:r>
              <a:rPr lang="en-US" dirty="0"/>
              <a:t>At the conclusion of each class, I take 5-10 minutes to </a:t>
            </a:r>
            <a:r>
              <a:rPr lang="en-US" b="1" dirty="0"/>
              <a:t>read aloud </a:t>
            </a:r>
            <a:r>
              <a:rPr lang="en-US" dirty="0"/>
              <a:t>to the students.</a:t>
            </a:r>
          </a:p>
          <a:p>
            <a:r>
              <a:rPr lang="en-US" dirty="0"/>
              <a:t>On Fridays, students will participate in a </a:t>
            </a:r>
            <a:r>
              <a:rPr lang="en-US" b="1" dirty="0"/>
              <a:t>reader’s theater</a:t>
            </a:r>
            <a:r>
              <a:rPr lang="en-US" dirty="0"/>
              <a:t>, where we read a short play aloud.</a:t>
            </a:r>
          </a:p>
        </p:txBody>
      </p:sp>
    </p:spTree>
    <p:extLst>
      <p:ext uri="{BB962C8B-B14F-4D97-AF65-F5344CB8AC3E}">
        <p14:creationId xmlns:p14="http://schemas.microsoft.com/office/powerpoint/2010/main" val="4284222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3184E-E223-8A41-882E-9EF3B8F6B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76A51-A275-7646-83E8-B006553DC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Read theory</a:t>
            </a:r>
            <a:r>
              <a:rPr lang="en-US" sz="2400" dirty="0"/>
              <a:t>:  I have given each student a Read Theory name and password, so that they can go on the website themselves and work through passages and corresponding questions.  Each week, </a:t>
            </a:r>
            <a:r>
              <a:rPr lang="en-US" sz="2400" u="sng" dirty="0"/>
              <a:t>they must complete 5 or more passages with a score of 70% or above.</a:t>
            </a:r>
          </a:p>
          <a:p>
            <a:endParaRPr lang="en-US" sz="2400" b="1" dirty="0"/>
          </a:p>
          <a:p>
            <a:r>
              <a:rPr lang="en-US" sz="2400" b="1" dirty="0"/>
              <a:t>Read to self</a:t>
            </a:r>
            <a:r>
              <a:rPr lang="en-US" sz="2400" dirty="0"/>
              <a:t>: I am asking students to spend at least </a:t>
            </a:r>
            <a:r>
              <a:rPr lang="en-US" sz="2400" u="sng" dirty="0"/>
              <a:t>15 minutes each day </a:t>
            </a:r>
            <a:r>
              <a:rPr lang="en-US" sz="2400" dirty="0"/>
              <a:t>reading to themselves.</a:t>
            </a:r>
          </a:p>
        </p:txBody>
      </p:sp>
    </p:spTree>
    <p:extLst>
      <p:ext uri="{BB962C8B-B14F-4D97-AF65-F5344CB8AC3E}">
        <p14:creationId xmlns:p14="http://schemas.microsoft.com/office/powerpoint/2010/main" val="631654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D1764-0988-DD4A-96E5-A65BA0B7E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51143-9500-5647-A48D-3899A7671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-</a:t>
            </a:r>
            <a:r>
              <a:rPr lang="en-US" sz="3200" dirty="0" err="1"/>
              <a:t>iReady</a:t>
            </a:r>
            <a:r>
              <a:rPr lang="en-US" sz="3200" dirty="0"/>
              <a:t> assessment at the beginning, middle and end of the school year.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-Quarterly benchmark tests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-EOG test given at the end of the school year.</a:t>
            </a:r>
          </a:p>
        </p:txBody>
      </p:sp>
    </p:spTree>
    <p:extLst>
      <p:ext uri="{BB962C8B-B14F-4D97-AF65-F5344CB8AC3E}">
        <p14:creationId xmlns:p14="http://schemas.microsoft.com/office/powerpoint/2010/main" val="2242605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49570-5320-1F4A-A048-05FCF687F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4D4D-7D17-E14A-8BF4-21358BF08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latin typeface="Baghdad" pitchFamily="2" charset="-78"/>
                <a:ea typeface="Ayuthaya" pitchFamily="2" charset="-34"/>
                <a:cs typeface="Baghdad" pitchFamily="2" charset="-78"/>
              </a:rPr>
              <a:t>Please feel free to contact me via email at:   </a:t>
            </a:r>
          </a:p>
          <a:p>
            <a:endParaRPr lang="en-US" sz="3600" dirty="0">
              <a:latin typeface="Baghdad" pitchFamily="2" charset="-78"/>
              <a:ea typeface="Ayuthaya" pitchFamily="2" charset="-34"/>
              <a:cs typeface="Baghdad" pitchFamily="2" charset="-78"/>
            </a:endParaRPr>
          </a:p>
          <a:p>
            <a:pPr marL="0" indent="0" algn="ctr">
              <a:buNone/>
            </a:pPr>
            <a:r>
              <a:rPr lang="en-US" sz="3600" dirty="0">
                <a:latin typeface="Baghdad" pitchFamily="2" charset="-78"/>
                <a:ea typeface="Ayuthaya" pitchFamily="2" charset="-34"/>
                <a:cs typeface="Baghdad" pitchFamily="2" charset="-78"/>
              </a:rPr>
              <a:t>   crista.quinn@Cabarrus.k12.nc.us</a:t>
            </a:r>
          </a:p>
        </p:txBody>
      </p:sp>
    </p:spTree>
    <p:extLst>
      <p:ext uri="{BB962C8B-B14F-4D97-AF65-F5344CB8AC3E}">
        <p14:creationId xmlns:p14="http://schemas.microsoft.com/office/powerpoint/2010/main" val="3315226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28</TotalTime>
  <Words>318</Words>
  <Application>Microsoft Macintosh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Ayuthaya</vt:lpstr>
      <vt:lpstr>Baghdad</vt:lpstr>
      <vt:lpstr>Century Gothic</vt:lpstr>
      <vt:lpstr>Garamond</vt:lpstr>
      <vt:lpstr>Savon</vt:lpstr>
      <vt:lpstr>4th &amp; 5th grade ELA</vt:lpstr>
      <vt:lpstr>When do students receive ELA instruction?</vt:lpstr>
      <vt:lpstr>What does our ELA block look like?</vt:lpstr>
      <vt:lpstr>Homework</vt:lpstr>
      <vt:lpstr>Assessments</vt:lpstr>
      <vt:lpstr>Contact information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4th &amp; 5th grade ELA</dc:title>
  <dc:creator>Microsoft Office User</dc:creator>
  <cp:lastModifiedBy>Microsoft Office User</cp:lastModifiedBy>
  <cp:revision>3</cp:revision>
  <dcterms:created xsi:type="dcterms:W3CDTF">2019-09-14T19:20:14Z</dcterms:created>
  <dcterms:modified xsi:type="dcterms:W3CDTF">2019-09-14T19:48:44Z</dcterms:modified>
</cp:coreProperties>
</file>