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71" r:id="rId6"/>
    <p:sldId id="261" r:id="rId7"/>
    <p:sldId id="263" r:id="rId8"/>
    <p:sldId id="272" r:id="rId9"/>
    <p:sldId id="27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p:restoredTop sz="94697"/>
  </p:normalViewPr>
  <p:slideViewPr>
    <p:cSldViewPr snapToGrid="0" snapToObjects="1">
      <p:cViewPr>
        <p:scale>
          <a:sx n="77" d="100"/>
          <a:sy n="77" d="100"/>
        </p:scale>
        <p:origin x="464"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5.svg"/><Relationship Id="rId1" Type="http://schemas.openxmlformats.org/officeDocument/2006/relationships/image" Target="../media/image14.png"/><Relationship Id="rId6" Type="http://schemas.openxmlformats.org/officeDocument/2006/relationships/image" Target="../media/image9.svg"/><Relationship Id="rId5" Type="http://schemas.openxmlformats.org/officeDocument/2006/relationships/image" Target="../media/image16.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6992D4-DBCC-4275-9603-B17D1B9D151A}"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0C082370-86C3-4FFF-B740-E30DDC223331}">
      <dgm:prSet/>
      <dgm:spPr/>
      <dgm:t>
        <a:bodyPr/>
        <a:lstStyle/>
        <a:p>
          <a:r>
            <a:rPr lang="en-US"/>
            <a:t>7:55-8:15 – Attendance/Morning Work</a:t>
          </a:r>
        </a:p>
      </dgm:t>
    </dgm:pt>
    <dgm:pt modelId="{2E49D82A-15AB-438F-AE72-F1E86E7CC119}" type="parTrans" cxnId="{41049232-3550-4419-B135-9426EAD597FC}">
      <dgm:prSet/>
      <dgm:spPr/>
      <dgm:t>
        <a:bodyPr/>
        <a:lstStyle/>
        <a:p>
          <a:endParaRPr lang="en-US"/>
        </a:p>
      </dgm:t>
    </dgm:pt>
    <dgm:pt modelId="{0711846A-AF86-4070-A293-C41250DB6CBE}" type="sibTrans" cxnId="{41049232-3550-4419-B135-9426EAD597FC}">
      <dgm:prSet/>
      <dgm:spPr/>
      <dgm:t>
        <a:bodyPr/>
        <a:lstStyle/>
        <a:p>
          <a:endParaRPr lang="en-US"/>
        </a:p>
      </dgm:t>
    </dgm:pt>
    <dgm:pt modelId="{192F9321-6F0A-42D4-9A2B-DC722378B5B6}">
      <dgm:prSet/>
      <dgm:spPr/>
      <dgm:t>
        <a:bodyPr/>
        <a:lstStyle/>
        <a:p>
          <a:r>
            <a:rPr lang="en-US"/>
            <a:t>8:15-8:45 Morning Meeting </a:t>
          </a:r>
        </a:p>
      </dgm:t>
    </dgm:pt>
    <dgm:pt modelId="{63FF8763-2845-4431-90F2-B72F5DE3777A}" type="parTrans" cxnId="{C4B7225B-F796-4587-896B-9DEAD4579C84}">
      <dgm:prSet/>
      <dgm:spPr/>
      <dgm:t>
        <a:bodyPr/>
        <a:lstStyle/>
        <a:p>
          <a:endParaRPr lang="en-US"/>
        </a:p>
      </dgm:t>
    </dgm:pt>
    <dgm:pt modelId="{A6CDA625-57CD-4F3C-A246-399CCE6C9864}" type="sibTrans" cxnId="{C4B7225B-F796-4587-896B-9DEAD4579C84}">
      <dgm:prSet/>
      <dgm:spPr/>
      <dgm:t>
        <a:bodyPr/>
        <a:lstStyle/>
        <a:p>
          <a:endParaRPr lang="en-US"/>
        </a:p>
      </dgm:t>
    </dgm:pt>
    <dgm:pt modelId="{D33A2BC0-E198-4A7C-B712-205D7C4670EB}">
      <dgm:prSet/>
      <dgm:spPr/>
      <dgm:t>
        <a:bodyPr/>
        <a:lstStyle/>
        <a:p>
          <a:r>
            <a:rPr lang="en-US"/>
            <a:t>8:45-9:50 –Math </a:t>
          </a:r>
        </a:p>
      </dgm:t>
    </dgm:pt>
    <dgm:pt modelId="{03FC8A99-A1B6-425F-923F-F12390D296AA}" type="parTrans" cxnId="{0A4A3797-509C-45F1-A07A-E605FD07400F}">
      <dgm:prSet/>
      <dgm:spPr/>
      <dgm:t>
        <a:bodyPr/>
        <a:lstStyle/>
        <a:p>
          <a:endParaRPr lang="en-US"/>
        </a:p>
      </dgm:t>
    </dgm:pt>
    <dgm:pt modelId="{C967C328-6FAA-441F-82DF-6F7A7820B529}" type="sibTrans" cxnId="{0A4A3797-509C-45F1-A07A-E605FD07400F}">
      <dgm:prSet/>
      <dgm:spPr/>
      <dgm:t>
        <a:bodyPr/>
        <a:lstStyle/>
        <a:p>
          <a:endParaRPr lang="en-US"/>
        </a:p>
      </dgm:t>
    </dgm:pt>
    <dgm:pt modelId="{0552F2E2-264B-46A0-A89B-7EC2AF61C922}">
      <dgm:prSet/>
      <dgm:spPr/>
      <dgm:t>
        <a:bodyPr/>
        <a:lstStyle/>
        <a:p>
          <a:r>
            <a:rPr lang="en-US"/>
            <a:t>9:55-10:40- Encore </a:t>
          </a:r>
        </a:p>
      </dgm:t>
    </dgm:pt>
    <dgm:pt modelId="{D307AF71-D901-43A3-8589-E7A7FC2C8D8A}" type="parTrans" cxnId="{D57C68C5-2C48-4AAB-AD75-8C21136737EA}">
      <dgm:prSet/>
      <dgm:spPr/>
      <dgm:t>
        <a:bodyPr/>
        <a:lstStyle/>
        <a:p>
          <a:endParaRPr lang="en-US"/>
        </a:p>
      </dgm:t>
    </dgm:pt>
    <dgm:pt modelId="{41F1FF83-F9FF-4F0F-8914-E3A576E772AE}" type="sibTrans" cxnId="{D57C68C5-2C48-4AAB-AD75-8C21136737EA}">
      <dgm:prSet/>
      <dgm:spPr/>
      <dgm:t>
        <a:bodyPr/>
        <a:lstStyle/>
        <a:p>
          <a:endParaRPr lang="en-US"/>
        </a:p>
      </dgm:t>
    </dgm:pt>
    <dgm:pt modelId="{131A92E9-4C4A-41B2-ACBE-2B0E547CFD59}">
      <dgm:prSet/>
      <dgm:spPr/>
      <dgm:t>
        <a:bodyPr/>
        <a:lstStyle/>
        <a:p>
          <a:r>
            <a:rPr lang="en-US"/>
            <a:t>10:45-11:00  – Restroom / Snack </a:t>
          </a:r>
        </a:p>
      </dgm:t>
    </dgm:pt>
    <dgm:pt modelId="{1F2859E6-5BE7-43D0-B5F1-08DB4676E3E8}" type="parTrans" cxnId="{1C4F1DCE-2414-43E7-BA63-CA664CDB13A3}">
      <dgm:prSet/>
      <dgm:spPr/>
      <dgm:t>
        <a:bodyPr/>
        <a:lstStyle/>
        <a:p>
          <a:endParaRPr lang="en-US"/>
        </a:p>
      </dgm:t>
    </dgm:pt>
    <dgm:pt modelId="{4FDE6DF6-034A-4568-BF2B-084E2F474432}" type="sibTrans" cxnId="{1C4F1DCE-2414-43E7-BA63-CA664CDB13A3}">
      <dgm:prSet/>
      <dgm:spPr/>
      <dgm:t>
        <a:bodyPr/>
        <a:lstStyle/>
        <a:p>
          <a:endParaRPr lang="en-US"/>
        </a:p>
      </dgm:t>
    </dgm:pt>
    <dgm:pt modelId="{A1D956C7-98D6-4261-9B88-82BFB53ECFD6}">
      <dgm:prSet/>
      <dgm:spPr/>
      <dgm:t>
        <a:bodyPr/>
        <a:lstStyle/>
        <a:p>
          <a:r>
            <a:rPr lang="en-US"/>
            <a:t>11:00-12:25  – Literacy </a:t>
          </a:r>
        </a:p>
      </dgm:t>
    </dgm:pt>
    <dgm:pt modelId="{FC71DA13-2FB2-436A-B3DC-D7528AA58AC4}" type="parTrans" cxnId="{57D2101D-450D-457E-B498-B60B1D97178D}">
      <dgm:prSet/>
      <dgm:spPr/>
      <dgm:t>
        <a:bodyPr/>
        <a:lstStyle/>
        <a:p>
          <a:endParaRPr lang="en-US"/>
        </a:p>
      </dgm:t>
    </dgm:pt>
    <dgm:pt modelId="{582A2EDF-14B3-471F-9389-11C67A7AF78F}" type="sibTrans" cxnId="{57D2101D-450D-457E-B498-B60B1D97178D}">
      <dgm:prSet/>
      <dgm:spPr/>
      <dgm:t>
        <a:bodyPr/>
        <a:lstStyle/>
        <a:p>
          <a:endParaRPr lang="en-US"/>
        </a:p>
      </dgm:t>
    </dgm:pt>
    <dgm:pt modelId="{0CBA2D61-554E-483E-81DB-AB7A1451B4A7}">
      <dgm:prSet/>
      <dgm:spPr/>
      <dgm:t>
        <a:bodyPr/>
        <a:lstStyle/>
        <a:p>
          <a:r>
            <a:rPr lang="en-US"/>
            <a:t>12:30-1:00 – Lunch</a:t>
          </a:r>
        </a:p>
      </dgm:t>
    </dgm:pt>
    <dgm:pt modelId="{ADAABAB5-B1A7-4B8A-80EB-59DB9CB4BB31}" type="parTrans" cxnId="{3EC5733B-F2D1-47CD-A7C1-68AFC3476E6B}">
      <dgm:prSet/>
      <dgm:spPr/>
      <dgm:t>
        <a:bodyPr/>
        <a:lstStyle/>
        <a:p>
          <a:endParaRPr lang="en-US"/>
        </a:p>
      </dgm:t>
    </dgm:pt>
    <dgm:pt modelId="{33CBC6A5-1870-462C-A034-0B364CCCAF69}" type="sibTrans" cxnId="{3EC5733B-F2D1-47CD-A7C1-68AFC3476E6B}">
      <dgm:prSet/>
      <dgm:spPr/>
      <dgm:t>
        <a:bodyPr/>
        <a:lstStyle/>
        <a:p>
          <a:endParaRPr lang="en-US"/>
        </a:p>
      </dgm:t>
    </dgm:pt>
    <dgm:pt modelId="{B2C8B494-03C3-4B20-A26B-043183E3A49D}">
      <dgm:prSet/>
      <dgm:spPr/>
      <dgm:t>
        <a:bodyPr/>
        <a:lstStyle/>
        <a:p>
          <a:r>
            <a:rPr lang="en-US"/>
            <a:t>1:05-1:45 -  Writing </a:t>
          </a:r>
        </a:p>
      </dgm:t>
    </dgm:pt>
    <dgm:pt modelId="{4441C0A5-98A3-4080-BED2-587047652715}" type="parTrans" cxnId="{0BBFB777-55DE-4DBC-8A24-DCEFFEAFC0C4}">
      <dgm:prSet/>
      <dgm:spPr/>
      <dgm:t>
        <a:bodyPr/>
        <a:lstStyle/>
        <a:p>
          <a:endParaRPr lang="en-US"/>
        </a:p>
      </dgm:t>
    </dgm:pt>
    <dgm:pt modelId="{C9D70863-C43E-4A9C-8ADC-0A361947E5EB}" type="sibTrans" cxnId="{0BBFB777-55DE-4DBC-8A24-DCEFFEAFC0C4}">
      <dgm:prSet/>
      <dgm:spPr/>
      <dgm:t>
        <a:bodyPr/>
        <a:lstStyle/>
        <a:p>
          <a:endParaRPr lang="en-US"/>
        </a:p>
      </dgm:t>
    </dgm:pt>
    <dgm:pt modelId="{7F675B1D-01FD-4071-AED7-F491C095361E}">
      <dgm:prSet/>
      <dgm:spPr/>
      <dgm:t>
        <a:bodyPr/>
        <a:lstStyle/>
        <a:p>
          <a:r>
            <a:rPr lang="en-US"/>
            <a:t>1:50-2:20 – Recess </a:t>
          </a:r>
        </a:p>
      </dgm:t>
    </dgm:pt>
    <dgm:pt modelId="{2FA5021D-718B-4D0C-ADFD-F54A360B4F6B}" type="parTrans" cxnId="{25937A09-6876-4F54-876E-6E00D347F85D}">
      <dgm:prSet/>
      <dgm:spPr/>
      <dgm:t>
        <a:bodyPr/>
        <a:lstStyle/>
        <a:p>
          <a:endParaRPr lang="en-US"/>
        </a:p>
      </dgm:t>
    </dgm:pt>
    <dgm:pt modelId="{233C21F2-14A0-43DF-A443-77104E699A21}" type="sibTrans" cxnId="{25937A09-6876-4F54-876E-6E00D347F85D}">
      <dgm:prSet/>
      <dgm:spPr/>
      <dgm:t>
        <a:bodyPr/>
        <a:lstStyle/>
        <a:p>
          <a:endParaRPr lang="en-US"/>
        </a:p>
      </dgm:t>
    </dgm:pt>
    <dgm:pt modelId="{16C70D36-A066-46A9-97F3-412E2417266A}">
      <dgm:prSet/>
      <dgm:spPr/>
      <dgm:t>
        <a:bodyPr/>
        <a:lstStyle/>
        <a:p>
          <a:r>
            <a:rPr lang="en-US"/>
            <a:t>2:25-2:50 Social Studies / Science </a:t>
          </a:r>
        </a:p>
      </dgm:t>
    </dgm:pt>
    <dgm:pt modelId="{FBE70573-C41F-4A04-A624-FA1C6EBE0168}" type="parTrans" cxnId="{B54EE4F7-FDE1-4C38-AF12-088BC7F8D19A}">
      <dgm:prSet/>
      <dgm:spPr/>
      <dgm:t>
        <a:bodyPr/>
        <a:lstStyle/>
        <a:p>
          <a:endParaRPr lang="en-US"/>
        </a:p>
      </dgm:t>
    </dgm:pt>
    <dgm:pt modelId="{5F99508F-750B-41EC-B26A-0641407B1025}" type="sibTrans" cxnId="{B54EE4F7-FDE1-4C38-AF12-088BC7F8D19A}">
      <dgm:prSet/>
      <dgm:spPr/>
      <dgm:t>
        <a:bodyPr/>
        <a:lstStyle/>
        <a:p>
          <a:endParaRPr lang="en-US"/>
        </a:p>
      </dgm:t>
    </dgm:pt>
    <dgm:pt modelId="{AB121F1D-14C3-4C08-94F1-AD4026EE258F}">
      <dgm:prSet/>
      <dgm:spPr/>
      <dgm:t>
        <a:bodyPr/>
        <a:lstStyle/>
        <a:p>
          <a:r>
            <a:rPr lang="en-US"/>
            <a:t>2:55- Dismissal </a:t>
          </a:r>
        </a:p>
      </dgm:t>
    </dgm:pt>
    <dgm:pt modelId="{9D418D8A-13F1-4637-B470-9F6995EF8E85}" type="parTrans" cxnId="{44009338-1014-407E-B2C4-F89B5AC53601}">
      <dgm:prSet/>
      <dgm:spPr/>
      <dgm:t>
        <a:bodyPr/>
        <a:lstStyle/>
        <a:p>
          <a:endParaRPr lang="en-US"/>
        </a:p>
      </dgm:t>
    </dgm:pt>
    <dgm:pt modelId="{A408C15E-6E36-458E-BC02-EA2EA61B70E0}" type="sibTrans" cxnId="{44009338-1014-407E-B2C4-F89B5AC53601}">
      <dgm:prSet/>
      <dgm:spPr/>
      <dgm:t>
        <a:bodyPr/>
        <a:lstStyle/>
        <a:p>
          <a:endParaRPr lang="en-US"/>
        </a:p>
      </dgm:t>
    </dgm:pt>
    <dgm:pt modelId="{4D11B038-247A-4741-98D8-F94BB1614684}" type="pres">
      <dgm:prSet presAssocID="{CD6992D4-DBCC-4275-9603-B17D1B9D151A}" presName="linear" presStyleCnt="0">
        <dgm:presLayoutVars>
          <dgm:animLvl val="lvl"/>
          <dgm:resizeHandles val="exact"/>
        </dgm:presLayoutVars>
      </dgm:prSet>
      <dgm:spPr/>
    </dgm:pt>
    <dgm:pt modelId="{D7F11428-54E0-0E4A-B080-4301120BFBB0}" type="pres">
      <dgm:prSet presAssocID="{0C082370-86C3-4FFF-B740-E30DDC223331}" presName="parentText" presStyleLbl="node1" presStyleIdx="0" presStyleCnt="11">
        <dgm:presLayoutVars>
          <dgm:chMax val="0"/>
          <dgm:bulletEnabled val="1"/>
        </dgm:presLayoutVars>
      </dgm:prSet>
      <dgm:spPr/>
    </dgm:pt>
    <dgm:pt modelId="{9BFDC09E-D5FF-9548-B255-54C6159F42C1}" type="pres">
      <dgm:prSet presAssocID="{0711846A-AF86-4070-A293-C41250DB6CBE}" presName="spacer" presStyleCnt="0"/>
      <dgm:spPr/>
    </dgm:pt>
    <dgm:pt modelId="{49DFA377-0320-2542-A0E0-45DAB9BD199D}" type="pres">
      <dgm:prSet presAssocID="{192F9321-6F0A-42D4-9A2B-DC722378B5B6}" presName="parentText" presStyleLbl="node1" presStyleIdx="1" presStyleCnt="11">
        <dgm:presLayoutVars>
          <dgm:chMax val="0"/>
          <dgm:bulletEnabled val="1"/>
        </dgm:presLayoutVars>
      </dgm:prSet>
      <dgm:spPr/>
    </dgm:pt>
    <dgm:pt modelId="{E46A33AB-0E49-EB43-8E12-4F52585DE0FC}" type="pres">
      <dgm:prSet presAssocID="{A6CDA625-57CD-4F3C-A246-399CCE6C9864}" presName="spacer" presStyleCnt="0"/>
      <dgm:spPr/>
    </dgm:pt>
    <dgm:pt modelId="{52889F08-01ED-1645-BD05-609E9B173764}" type="pres">
      <dgm:prSet presAssocID="{D33A2BC0-E198-4A7C-B712-205D7C4670EB}" presName="parentText" presStyleLbl="node1" presStyleIdx="2" presStyleCnt="11">
        <dgm:presLayoutVars>
          <dgm:chMax val="0"/>
          <dgm:bulletEnabled val="1"/>
        </dgm:presLayoutVars>
      </dgm:prSet>
      <dgm:spPr/>
    </dgm:pt>
    <dgm:pt modelId="{1B97BF87-3D35-E147-99BB-889817493D48}" type="pres">
      <dgm:prSet presAssocID="{C967C328-6FAA-441F-82DF-6F7A7820B529}" presName="spacer" presStyleCnt="0"/>
      <dgm:spPr/>
    </dgm:pt>
    <dgm:pt modelId="{F43EEFE1-E97E-7C43-B518-621497DBB834}" type="pres">
      <dgm:prSet presAssocID="{0552F2E2-264B-46A0-A89B-7EC2AF61C922}" presName="parentText" presStyleLbl="node1" presStyleIdx="3" presStyleCnt="11">
        <dgm:presLayoutVars>
          <dgm:chMax val="0"/>
          <dgm:bulletEnabled val="1"/>
        </dgm:presLayoutVars>
      </dgm:prSet>
      <dgm:spPr/>
    </dgm:pt>
    <dgm:pt modelId="{E9643447-5042-9649-8B23-23E5E8BDCA6E}" type="pres">
      <dgm:prSet presAssocID="{41F1FF83-F9FF-4F0F-8914-E3A576E772AE}" presName="spacer" presStyleCnt="0"/>
      <dgm:spPr/>
    </dgm:pt>
    <dgm:pt modelId="{854F78AA-3A68-C141-B641-DDF0959556F7}" type="pres">
      <dgm:prSet presAssocID="{131A92E9-4C4A-41B2-ACBE-2B0E547CFD59}" presName="parentText" presStyleLbl="node1" presStyleIdx="4" presStyleCnt="11">
        <dgm:presLayoutVars>
          <dgm:chMax val="0"/>
          <dgm:bulletEnabled val="1"/>
        </dgm:presLayoutVars>
      </dgm:prSet>
      <dgm:spPr/>
    </dgm:pt>
    <dgm:pt modelId="{E588A4C3-F266-2341-A2A0-BE51CD5E8CBF}" type="pres">
      <dgm:prSet presAssocID="{4FDE6DF6-034A-4568-BF2B-084E2F474432}" presName="spacer" presStyleCnt="0"/>
      <dgm:spPr/>
    </dgm:pt>
    <dgm:pt modelId="{8194D3F2-AB19-764A-9BA2-71F0F6FE1807}" type="pres">
      <dgm:prSet presAssocID="{A1D956C7-98D6-4261-9B88-82BFB53ECFD6}" presName="parentText" presStyleLbl="node1" presStyleIdx="5" presStyleCnt="11">
        <dgm:presLayoutVars>
          <dgm:chMax val="0"/>
          <dgm:bulletEnabled val="1"/>
        </dgm:presLayoutVars>
      </dgm:prSet>
      <dgm:spPr/>
    </dgm:pt>
    <dgm:pt modelId="{0DF9DDDB-D4C7-1940-ABF6-4490FCFF8B73}" type="pres">
      <dgm:prSet presAssocID="{582A2EDF-14B3-471F-9389-11C67A7AF78F}" presName="spacer" presStyleCnt="0"/>
      <dgm:spPr/>
    </dgm:pt>
    <dgm:pt modelId="{4010303F-A2D4-6A46-A071-FAF826DA140E}" type="pres">
      <dgm:prSet presAssocID="{0CBA2D61-554E-483E-81DB-AB7A1451B4A7}" presName="parentText" presStyleLbl="node1" presStyleIdx="6" presStyleCnt="11">
        <dgm:presLayoutVars>
          <dgm:chMax val="0"/>
          <dgm:bulletEnabled val="1"/>
        </dgm:presLayoutVars>
      </dgm:prSet>
      <dgm:spPr/>
    </dgm:pt>
    <dgm:pt modelId="{65686472-BDA0-5542-87F6-998519BBD771}" type="pres">
      <dgm:prSet presAssocID="{33CBC6A5-1870-462C-A034-0B364CCCAF69}" presName="spacer" presStyleCnt="0"/>
      <dgm:spPr/>
    </dgm:pt>
    <dgm:pt modelId="{817848C2-AEB7-D648-8405-E1C16EBD80E8}" type="pres">
      <dgm:prSet presAssocID="{B2C8B494-03C3-4B20-A26B-043183E3A49D}" presName="parentText" presStyleLbl="node1" presStyleIdx="7" presStyleCnt="11">
        <dgm:presLayoutVars>
          <dgm:chMax val="0"/>
          <dgm:bulletEnabled val="1"/>
        </dgm:presLayoutVars>
      </dgm:prSet>
      <dgm:spPr/>
    </dgm:pt>
    <dgm:pt modelId="{9365A0F3-7351-5941-A330-C5709141C871}" type="pres">
      <dgm:prSet presAssocID="{C9D70863-C43E-4A9C-8ADC-0A361947E5EB}" presName="spacer" presStyleCnt="0"/>
      <dgm:spPr/>
    </dgm:pt>
    <dgm:pt modelId="{6A5DC16B-99E7-D545-A982-6B58FA5734C3}" type="pres">
      <dgm:prSet presAssocID="{7F675B1D-01FD-4071-AED7-F491C095361E}" presName="parentText" presStyleLbl="node1" presStyleIdx="8" presStyleCnt="11">
        <dgm:presLayoutVars>
          <dgm:chMax val="0"/>
          <dgm:bulletEnabled val="1"/>
        </dgm:presLayoutVars>
      </dgm:prSet>
      <dgm:spPr/>
    </dgm:pt>
    <dgm:pt modelId="{F68126E2-8131-4644-9BAE-F2E406F9357B}" type="pres">
      <dgm:prSet presAssocID="{233C21F2-14A0-43DF-A443-77104E699A21}" presName="spacer" presStyleCnt="0"/>
      <dgm:spPr/>
    </dgm:pt>
    <dgm:pt modelId="{2EAB196D-6E76-2A42-9244-BE6C80463EFF}" type="pres">
      <dgm:prSet presAssocID="{16C70D36-A066-46A9-97F3-412E2417266A}" presName="parentText" presStyleLbl="node1" presStyleIdx="9" presStyleCnt="11">
        <dgm:presLayoutVars>
          <dgm:chMax val="0"/>
          <dgm:bulletEnabled val="1"/>
        </dgm:presLayoutVars>
      </dgm:prSet>
      <dgm:spPr/>
    </dgm:pt>
    <dgm:pt modelId="{DA89BA72-E980-374B-99C6-F12F0F1B5CEC}" type="pres">
      <dgm:prSet presAssocID="{5F99508F-750B-41EC-B26A-0641407B1025}" presName="spacer" presStyleCnt="0"/>
      <dgm:spPr/>
    </dgm:pt>
    <dgm:pt modelId="{A926429A-C8AE-7E4B-96C8-63B0D40C8D3C}" type="pres">
      <dgm:prSet presAssocID="{AB121F1D-14C3-4C08-94F1-AD4026EE258F}" presName="parentText" presStyleLbl="node1" presStyleIdx="10" presStyleCnt="11">
        <dgm:presLayoutVars>
          <dgm:chMax val="0"/>
          <dgm:bulletEnabled val="1"/>
        </dgm:presLayoutVars>
      </dgm:prSet>
      <dgm:spPr/>
    </dgm:pt>
  </dgm:ptLst>
  <dgm:cxnLst>
    <dgm:cxn modelId="{25937A09-6876-4F54-876E-6E00D347F85D}" srcId="{CD6992D4-DBCC-4275-9603-B17D1B9D151A}" destId="{7F675B1D-01FD-4071-AED7-F491C095361E}" srcOrd="8" destOrd="0" parTransId="{2FA5021D-718B-4D0C-ADFD-F54A360B4F6B}" sibTransId="{233C21F2-14A0-43DF-A443-77104E699A21}"/>
    <dgm:cxn modelId="{E827160C-9F2B-3E46-948A-49629A8AE102}" type="presOf" srcId="{7F675B1D-01FD-4071-AED7-F491C095361E}" destId="{6A5DC16B-99E7-D545-A982-6B58FA5734C3}" srcOrd="0" destOrd="0" presId="urn:microsoft.com/office/officeart/2005/8/layout/vList2"/>
    <dgm:cxn modelId="{11634C10-9E3E-7844-AF65-FEF19EB1D04D}" type="presOf" srcId="{D33A2BC0-E198-4A7C-B712-205D7C4670EB}" destId="{52889F08-01ED-1645-BD05-609E9B173764}" srcOrd="0" destOrd="0" presId="urn:microsoft.com/office/officeart/2005/8/layout/vList2"/>
    <dgm:cxn modelId="{C3875911-6D7C-CF4D-B626-DD956A0EACFE}" type="presOf" srcId="{0552F2E2-264B-46A0-A89B-7EC2AF61C922}" destId="{F43EEFE1-E97E-7C43-B518-621497DBB834}" srcOrd="0" destOrd="0" presId="urn:microsoft.com/office/officeart/2005/8/layout/vList2"/>
    <dgm:cxn modelId="{57D2101D-450D-457E-B498-B60B1D97178D}" srcId="{CD6992D4-DBCC-4275-9603-B17D1B9D151A}" destId="{A1D956C7-98D6-4261-9B88-82BFB53ECFD6}" srcOrd="5" destOrd="0" parTransId="{FC71DA13-2FB2-436A-B3DC-D7528AA58AC4}" sibTransId="{582A2EDF-14B3-471F-9389-11C67A7AF78F}"/>
    <dgm:cxn modelId="{A48F421E-0296-D045-B189-95F40A5C1C29}" type="presOf" srcId="{0C082370-86C3-4FFF-B740-E30DDC223331}" destId="{D7F11428-54E0-0E4A-B080-4301120BFBB0}" srcOrd="0" destOrd="0" presId="urn:microsoft.com/office/officeart/2005/8/layout/vList2"/>
    <dgm:cxn modelId="{6F0D3E2B-0649-004C-8A6F-0E1F40858A2C}" type="presOf" srcId="{192F9321-6F0A-42D4-9A2B-DC722378B5B6}" destId="{49DFA377-0320-2542-A0E0-45DAB9BD199D}" srcOrd="0" destOrd="0" presId="urn:microsoft.com/office/officeart/2005/8/layout/vList2"/>
    <dgm:cxn modelId="{41049232-3550-4419-B135-9426EAD597FC}" srcId="{CD6992D4-DBCC-4275-9603-B17D1B9D151A}" destId="{0C082370-86C3-4FFF-B740-E30DDC223331}" srcOrd="0" destOrd="0" parTransId="{2E49D82A-15AB-438F-AE72-F1E86E7CC119}" sibTransId="{0711846A-AF86-4070-A293-C41250DB6CBE}"/>
    <dgm:cxn modelId="{44009338-1014-407E-B2C4-F89B5AC53601}" srcId="{CD6992D4-DBCC-4275-9603-B17D1B9D151A}" destId="{AB121F1D-14C3-4C08-94F1-AD4026EE258F}" srcOrd="10" destOrd="0" parTransId="{9D418D8A-13F1-4637-B470-9F6995EF8E85}" sibTransId="{A408C15E-6E36-458E-BC02-EA2EA61B70E0}"/>
    <dgm:cxn modelId="{9956CF3A-5691-384D-BD74-01A4EE3F4131}" type="presOf" srcId="{A1D956C7-98D6-4261-9B88-82BFB53ECFD6}" destId="{8194D3F2-AB19-764A-9BA2-71F0F6FE1807}" srcOrd="0" destOrd="0" presId="urn:microsoft.com/office/officeart/2005/8/layout/vList2"/>
    <dgm:cxn modelId="{3EC5733B-F2D1-47CD-A7C1-68AFC3476E6B}" srcId="{CD6992D4-DBCC-4275-9603-B17D1B9D151A}" destId="{0CBA2D61-554E-483E-81DB-AB7A1451B4A7}" srcOrd="6" destOrd="0" parTransId="{ADAABAB5-B1A7-4B8A-80EB-59DB9CB4BB31}" sibTransId="{33CBC6A5-1870-462C-A034-0B364CCCAF69}"/>
    <dgm:cxn modelId="{C4B7225B-F796-4587-896B-9DEAD4579C84}" srcId="{CD6992D4-DBCC-4275-9603-B17D1B9D151A}" destId="{192F9321-6F0A-42D4-9A2B-DC722378B5B6}" srcOrd="1" destOrd="0" parTransId="{63FF8763-2845-4431-90F2-B72F5DE3777A}" sibTransId="{A6CDA625-57CD-4F3C-A246-399CCE6C9864}"/>
    <dgm:cxn modelId="{1E836B5C-997A-BE49-80F5-4891E49D5E3E}" type="presOf" srcId="{CD6992D4-DBCC-4275-9603-B17D1B9D151A}" destId="{4D11B038-247A-4741-98D8-F94BB1614684}" srcOrd="0" destOrd="0" presId="urn:microsoft.com/office/officeart/2005/8/layout/vList2"/>
    <dgm:cxn modelId="{1ACFB56D-968B-5746-A092-96B6B30CB9A1}" type="presOf" srcId="{131A92E9-4C4A-41B2-ACBE-2B0E547CFD59}" destId="{854F78AA-3A68-C141-B641-DDF0959556F7}" srcOrd="0" destOrd="0" presId="urn:microsoft.com/office/officeart/2005/8/layout/vList2"/>
    <dgm:cxn modelId="{0BBFB777-55DE-4DBC-8A24-DCEFFEAFC0C4}" srcId="{CD6992D4-DBCC-4275-9603-B17D1B9D151A}" destId="{B2C8B494-03C3-4B20-A26B-043183E3A49D}" srcOrd="7" destOrd="0" parTransId="{4441C0A5-98A3-4080-BED2-587047652715}" sibTransId="{C9D70863-C43E-4A9C-8ADC-0A361947E5EB}"/>
    <dgm:cxn modelId="{4690B984-4B09-BB48-8EF1-71B639C67C48}" type="presOf" srcId="{B2C8B494-03C3-4B20-A26B-043183E3A49D}" destId="{817848C2-AEB7-D648-8405-E1C16EBD80E8}" srcOrd="0" destOrd="0" presId="urn:microsoft.com/office/officeart/2005/8/layout/vList2"/>
    <dgm:cxn modelId="{0A4A3797-509C-45F1-A07A-E605FD07400F}" srcId="{CD6992D4-DBCC-4275-9603-B17D1B9D151A}" destId="{D33A2BC0-E198-4A7C-B712-205D7C4670EB}" srcOrd="2" destOrd="0" parTransId="{03FC8A99-A1B6-425F-923F-F12390D296AA}" sibTransId="{C967C328-6FAA-441F-82DF-6F7A7820B529}"/>
    <dgm:cxn modelId="{26E99699-6285-044B-8CF0-D4B9BD2C4C3D}" type="presOf" srcId="{0CBA2D61-554E-483E-81DB-AB7A1451B4A7}" destId="{4010303F-A2D4-6A46-A071-FAF826DA140E}" srcOrd="0" destOrd="0" presId="urn:microsoft.com/office/officeart/2005/8/layout/vList2"/>
    <dgm:cxn modelId="{D57C68C5-2C48-4AAB-AD75-8C21136737EA}" srcId="{CD6992D4-DBCC-4275-9603-B17D1B9D151A}" destId="{0552F2E2-264B-46A0-A89B-7EC2AF61C922}" srcOrd="3" destOrd="0" parTransId="{D307AF71-D901-43A3-8589-E7A7FC2C8D8A}" sibTransId="{41F1FF83-F9FF-4F0F-8914-E3A576E772AE}"/>
    <dgm:cxn modelId="{1C4F1DCE-2414-43E7-BA63-CA664CDB13A3}" srcId="{CD6992D4-DBCC-4275-9603-B17D1B9D151A}" destId="{131A92E9-4C4A-41B2-ACBE-2B0E547CFD59}" srcOrd="4" destOrd="0" parTransId="{1F2859E6-5BE7-43D0-B5F1-08DB4676E3E8}" sibTransId="{4FDE6DF6-034A-4568-BF2B-084E2F474432}"/>
    <dgm:cxn modelId="{6438EDD0-01C6-ED41-B164-F33DE0A7A2D5}" type="presOf" srcId="{AB121F1D-14C3-4C08-94F1-AD4026EE258F}" destId="{A926429A-C8AE-7E4B-96C8-63B0D40C8D3C}" srcOrd="0" destOrd="0" presId="urn:microsoft.com/office/officeart/2005/8/layout/vList2"/>
    <dgm:cxn modelId="{6592BDDD-29FC-D84E-BA36-A5EBA2ECAB36}" type="presOf" srcId="{16C70D36-A066-46A9-97F3-412E2417266A}" destId="{2EAB196D-6E76-2A42-9244-BE6C80463EFF}" srcOrd="0" destOrd="0" presId="urn:microsoft.com/office/officeart/2005/8/layout/vList2"/>
    <dgm:cxn modelId="{B54EE4F7-FDE1-4C38-AF12-088BC7F8D19A}" srcId="{CD6992D4-DBCC-4275-9603-B17D1B9D151A}" destId="{16C70D36-A066-46A9-97F3-412E2417266A}" srcOrd="9" destOrd="0" parTransId="{FBE70573-C41F-4A04-A624-FA1C6EBE0168}" sibTransId="{5F99508F-750B-41EC-B26A-0641407B1025}"/>
    <dgm:cxn modelId="{9814D252-FB9E-8C4A-B988-D4277C691D20}" type="presParOf" srcId="{4D11B038-247A-4741-98D8-F94BB1614684}" destId="{D7F11428-54E0-0E4A-B080-4301120BFBB0}" srcOrd="0" destOrd="0" presId="urn:microsoft.com/office/officeart/2005/8/layout/vList2"/>
    <dgm:cxn modelId="{DF81BE35-270C-1541-97C6-C89B0D9DF427}" type="presParOf" srcId="{4D11B038-247A-4741-98D8-F94BB1614684}" destId="{9BFDC09E-D5FF-9548-B255-54C6159F42C1}" srcOrd="1" destOrd="0" presId="urn:microsoft.com/office/officeart/2005/8/layout/vList2"/>
    <dgm:cxn modelId="{CCC4B418-A80E-704F-9FC4-8712DAF42C17}" type="presParOf" srcId="{4D11B038-247A-4741-98D8-F94BB1614684}" destId="{49DFA377-0320-2542-A0E0-45DAB9BD199D}" srcOrd="2" destOrd="0" presId="urn:microsoft.com/office/officeart/2005/8/layout/vList2"/>
    <dgm:cxn modelId="{AB89206C-0927-B846-B768-56CE7EA6B698}" type="presParOf" srcId="{4D11B038-247A-4741-98D8-F94BB1614684}" destId="{E46A33AB-0E49-EB43-8E12-4F52585DE0FC}" srcOrd="3" destOrd="0" presId="urn:microsoft.com/office/officeart/2005/8/layout/vList2"/>
    <dgm:cxn modelId="{AC030ED2-739D-664C-B1A7-9655BFB8B9E1}" type="presParOf" srcId="{4D11B038-247A-4741-98D8-F94BB1614684}" destId="{52889F08-01ED-1645-BD05-609E9B173764}" srcOrd="4" destOrd="0" presId="urn:microsoft.com/office/officeart/2005/8/layout/vList2"/>
    <dgm:cxn modelId="{232D246A-F8C6-6042-BE68-67B28BA26450}" type="presParOf" srcId="{4D11B038-247A-4741-98D8-F94BB1614684}" destId="{1B97BF87-3D35-E147-99BB-889817493D48}" srcOrd="5" destOrd="0" presId="urn:microsoft.com/office/officeart/2005/8/layout/vList2"/>
    <dgm:cxn modelId="{2CF7983C-7B90-384A-875C-6F7C9F3B5D3B}" type="presParOf" srcId="{4D11B038-247A-4741-98D8-F94BB1614684}" destId="{F43EEFE1-E97E-7C43-B518-621497DBB834}" srcOrd="6" destOrd="0" presId="urn:microsoft.com/office/officeart/2005/8/layout/vList2"/>
    <dgm:cxn modelId="{61901AA1-CF0B-5744-BBA9-3DAC54B66D24}" type="presParOf" srcId="{4D11B038-247A-4741-98D8-F94BB1614684}" destId="{E9643447-5042-9649-8B23-23E5E8BDCA6E}" srcOrd="7" destOrd="0" presId="urn:microsoft.com/office/officeart/2005/8/layout/vList2"/>
    <dgm:cxn modelId="{632B5905-3015-4542-94CD-393330EDC300}" type="presParOf" srcId="{4D11B038-247A-4741-98D8-F94BB1614684}" destId="{854F78AA-3A68-C141-B641-DDF0959556F7}" srcOrd="8" destOrd="0" presId="urn:microsoft.com/office/officeart/2005/8/layout/vList2"/>
    <dgm:cxn modelId="{39C715AA-2E53-6D49-862D-85FF93998BCE}" type="presParOf" srcId="{4D11B038-247A-4741-98D8-F94BB1614684}" destId="{E588A4C3-F266-2341-A2A0-BE51CD5E8CBF}" srcOrd="9" destOrd="0" presId="urn:microsoft.com/office/officeart/2005/8/layout/vList2"/>
    <dgm:cxn modelId="{3705D4C4-D30E-BD42-BDE2-E6F96D92A4EC}" type="presParOf" srcId="{4D11B038-247A-4741-98D8-F94BB1614684}" destId="{8194D3F2-AB19-764A-9BA2-71F0F6FE1807}" srcOrd="10" destOrd="0" presId="urn:microsoft.com/office/officeart/2005/8/layout/vList2"/>
    <dgm:cxn modelId="{AFBA25E9-F4DA-CD4F-8C66-03AD3C8247B4}" type="presParOf" srcId="{4D11B038-247A-4741-98D8-F94BB1614684}" destId="{0DF9DDDB-D4C7-1940-ABF6-4490FCFF8B73}" srcOrd="11" destOrd="0" presId="urn:microsoft.com/office/officeart/2005/8/layout/vList2"/>
    <dgm:cxn modelId="{F7D06A78-6610-184A-A0DE-3F0B0C911061}" type="presParOf" srcId="{4D11B038-247A-4741-98D8-F94BB1614684}" destId="{4010303F-A2D4-6A46-A071-FAF826DA140E}" srcOrd="12" destOrd="0" presId="urn:microsoft.com/office/officeart/2005/8/layout/vList2"/>
    <dgm:cxn modelId="{8BFFF9C3-EE22-BE49-BA13-92ED1717E534}" type="presParOf" srcId="{4D11B038-247A-4741-98D8-F94BB1614684}" destId="{65686472-BDA0-5542-87F6-998519BBD771}" srcOrd="13" destOrd="0" presId="urn:microsoft.com/office/officeart/2005/8/layout/vList2"/>
    <dgm:cxn modelId="{EE98F055-C2DB-D448-82DE-3F61C868173A}" type="presParOf" srcId="{4D11B038-247A-4741-98D8-F94BB1614684}" destId="{817848C2-AEB7-D648-8405-E1C16EBD80E8}" srcOrd="14" destOrd="0" presId="urn:microsoft.com/office/officeart/2005/8/layout/vList2"/>
    <dgm:cxn modelId="{D3140DE0-8231-8745-8701-50D0E514BF79}" type="presParOf" srcId="{4D11B038-247A-4741-98D8-F94BB1614684}" destId="{9365A0F3-7351-5941-A330-C5709141C871}" srcOrd="15" destOrd="0" presId="urn:microsoft.com/office/officeart/2005/8/layout/vList2"/>
    <dgm:cxn modelId="{C7B29F48-4A8B-D941-8AE3-C17AD36CE821}" type="presParOf" srcId="{4D11B038-247A-4741-98D8-F94BB1614684}" destId="{6A5DC16B-99E7-D545-A982-6B58FA5734C3}" srcOrd="16" destOrd="0" presId="urn:microsoft.com/office/officeart/2005/8/layout/vList2"/>
    <dgm:cxn modelId="{965EBE9B-A42C-5D43-9193-20429FC86BC5}" type="presParOf" srcId="{4D11B038-247A-4741-98D8-F94BB1614684}" destId="{F68126E2-8131-4644-9BAE-F2E406F9357B}" srcOrd="17" destOrd="0" presId="urn:microsoft.com/office/officeart/2005/8/layout/vList2"/>
    <dgm:cxn modelId="{87420236-81FF-4F42-B580-EB17DD4CD7E8}" type="presParOf" srcId="{4D11B038-247A-4741-98D8-F94BB1614684}" destId="{2EAB196D-6E76-2A42-9244-BE6C80463EFF}" srcOrd="18" destOrd="0" presId="urn:microsoft.com/office/officeart/2005/8/layout/vList2"/>
    <dgm:cxn modelId="{7D60AFF1-89DD-E444-9E8F-203657E44E55}" type="presParOf" srcId="{4D11B038-247A-4741-98D8-F94BB1614684}" destId="{DA89BA72-E980-374B-99C6-F12F0F1B5CEC}" srcOrd="19" destOrd="0" presId="urn:microsoft.com/office/officeart/2005/8/layout/vList2"/>
    <dgm:cxn modelId="{61F16CA7-7FA2-7E42-A95D-82DE8B0A42C8}" type="presParOf" srcId="{4D11B038-247A-4741-98D8-F94BB1614684}" destId="{A926429A-C8AE-7E4B-96C8-63B0D40C8D3C}" srcOrd="2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F2E896-2473-48DC-B46B-A734EB6A782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B34D208-8F84-4286-B37E-40F16ABA0C7A}">
      <dgm:prSet/>
      <dgm:spPr/>
      <dgm:t>
        <a:bodyPr/>
        <a:lstStyle/>
        <a:p>
          <a:r>
            <a:rPr lang="en-US" b="0" i="0"/>
            <a:t>Individually Wrapped </a:t>
          </a:r>
          <a:endParaRPr lang="en-US"/>
        </a:p>
      </dgm:t>
    </dgm:pt>
    <dgm:pt modelId="{620D50DA-CF97-4AC4-9808-EF7F89DB05D6}" type="parTrans" cxnId="{EF818253-BAEE-4A29-B9B7-ABDF53FF3697}">
      <dgm:prSet/>
      <dgm:spPr/>
      <dgm:t>
        <a:bodyPr/>
        <a:lstStyle/>
        <a:p>
          <a:endParaRPr lang="en-US"/>
        </a:p>
      </dgm:t>
    </dgm:pt>
    <dgm:pt modelId="{55EC8953-E2B0-4FDC-BC45-DBD32992691A}" type="sibTrans" cxnId="{EF818253-BAEE-4A29-B9B7-ABDF53FF3697}">
      <dgm:prSet/>
      <dgm:spPr/>
      <dgm:t>
        <a:bodyPr/>
        <a:lstStyle/>
        <a:p>
          <a:endParaRPr lang="en-US"/>
        </a:p>
      </dgm:t>
    </dgm:pt>
    <dgm:pt modelId="{572F70DC-7147-40EF-AB20-DA4AD4BB45C9}">
      <dgm:prSet/>
      <dgm:spPr/>
      <dgm:t>
        <a:bodyPr/>
        <a:lstStyle/>
        <a:p>
          <a:r>
            <a:rPr lang="en-US" b="0" i="0"/>
            <a:t>Healthy </a:t>
          </a:r>
          <a:endParaRPr lang="en-US"/>
        </a:p>
      </dgm:t>
    </dgm:pt>
    <dgm:pt modelId="{E3ED1A5C-AB7D-4FE9-A3F8-E3E8277CD7FA}" type="parTrans" cxnId="{069C448E-EE90-4E66-9FC7-B62DC06A1E0F}">
      <dgm:prSet/>
      <dgm:spPr/>
      <dgm:t>
        <a:bodyPr/>
        <a:lstStyle/>
        <a:p>
          <a:endParaRPr lang="en-US"/>
        </a:p>
      </dgm:t>
    </dgm:pt>
    <dgm:pt modelId="{FF162896-78D1-4C02-8655-21910BB638C4}" type="sibTrans" cxnId="{069C448E-EE90-4E66-9FC7-B62DC06A1E0F}">
      <dgm:prSet/>
      <dgm:spPr/>
      <dgm:t>
        <a:bodyPr/>
        <a:lstStyle/>
        <a:p>
          <a:endParaRPr lang="en-US"/>
        </a:p>
      </dgm:t>
    </dgm:pt>
    <dgm:pt modelId="{407602C8-18CB-4802-8E87-39B28AF884E9}">
      <dgm:prSet/>
      <dgm:spPr/>
      <dgm:t>
        <a:bodyPr/>
        <a:lstStyle/>
        <a:p>
          <a:r>
            <a:rPr lang="en-US" b="0" i="0"/>
            <a:t>Should not need a spoon or fork </a:t>
          </a:r>
          <a:endParaRPr lang="en-US"/>
        </a:p>
      </dgm:t>
    </dgm:pt>
    <dgm:pt modelId="{6D182F8C-C1E9-49D4-901E-412A8D59F7F5}" type="parTrans" cxnId="{550C01E7-8821-42A1-AA6E-EC4CB2FDE5B1}">
      <dgm:prSet/>
      <dgm:spPr/>
      <dgm:t>
        <a:bodyPr/>
        <a:lstStyle/>
        <a:p>
          <a:endParaRPr lang="en-US"/>
        </a:p>
      </dgm:t>
    </dgm:pt>
    <dgm:pt modelId="{68ADF607-F4D3-48B9-8548-1600149CD2CC}" type="sibTrans" cxnId="{550C01E7-8821-42A1-AA6E-EC4CB2FDE5B1}">
      <dgm:prSet/>
      <dgm:spPr/>
      <dgm:t>
        <a:bodyPr/>
        <a:lstStyle/>
        <a:p>
          <a:endParaRPr lang="en-US"/>
        </a:p>
      </dgm:t>
    </dgm:pt>
    <dgm:pt modelId="{4203C6F5-B078-4A9A-89A4-012791996AE9}">
      <dgm:prSet/>
      <dgm:spPr/>
      <dgm:t>
        <a:bodyPr/>
        <a:lstStyle/>
        <a:p>
          <a:r>
            <a:rPr lang="en-US" b="0" i="0"/>
            <a:t>Put in front pocket or side pocket of bookbag </a:t>
          </a:r>
          <a:endParaRPr lang="en-US"/>
        </a:p>
      </dgm:t>
    </dgm:pt>
    <dgm:pt modelId="{537443A9-8673-45DE-ABC0-BF0BC00D2B7C}" type="parTrans" cxnId="{298DCFDD-8E98-4854-A7DC-EF073516523E}">
      <dgm:prSet/>
      <dgm:spPr/>
      <dgm:t>
        <a:bodyPr/>
        <a:lstStyle/>
        <a:p>
          <a:endParaRPr lang="en-US"/>
        </a:p>
      </dgm:t>
    </dgm:pt>
    <dgm:pt modelId="{BF1A30E8-12C9-4838-82DF-3D418264FDF0}" type="sibTrans" cxnId="{298DCFDD-8E98-4854-A7DC-EF073516523E}">
      <dgm:prSet/>
      <dgm:spPr/>
      <dgm:t>
        <a:bodyPr/>
        <a:lstStyle/>
        <a:p>
          <a:endParaRPr lang="en-US"/>
        </a:p>
      </dgm:t>
    </dgm:pt>
    <dgm:pt modelId="{1B56CF33-09DB-4A14-8879-20B1156594A7}">
      <dgm:prSet/>
      <dgm:spPr/>
      <dgm:t>
        <a:bodyPr/>
        <a:lstStyle/>
        <a:p>
          <a:r>
            <a:rPr lang="en-US" b="0" i="0"/>
            <a:t>Only water in water bottles </a:t>
          </a:r>
          <a:endParaRPr lang="en-US"/>
        </a:p>
      </dgm:t>
    </dgm:pt>
    <dgm:pt modelId="{EEDF992A-A4C2-4908-ADE9-F809659DF78F}" type="parTrans" cxnId="{C420865F-15AF-47DE-A843-EE858FD43377}">
      <dgm:prSet/>
      <dgm:spPr/>
      <dgm:t>
        <a:bodyPr/>
        <a:lstStyle/>
        <a:p>
          <a:endParaRPr lang="en-US"/>
        </a:p>
      </dgm:t>
    </dgm:pt>
    <dgm:pt modelId="{4BBBFB0C-2774-4692-8EA3-C7F301169F5F}" type="sibTrans" cxnId="{C420865F-15AF-47DE-A843-EE858FD43377}">
      <dgm:prSet/>
      <dgm:spPr/>
      <dgm:t>
        <a:bodyPr/>
        <a:lstStyle/>
        <a:p>
          <a:endParaRPr lang="en-US"/>
        </a:p>
      </dgm:t>
    </dgm:pt>
    <dgm:pt modelId="{000E247B-D2A8-42A4-8503-923790FEA87D}" type="pres">
      <dgm:prSet presAssocID="{6CF2E896-2473-48DC-B46B-A734EB6A7822}" presName="root" presStyleCnt="0">
        <dgm:presLayoutVars>
          <dgm:dir/>
          <dgm:resizeHandles val="exact"/>
        </dgm:presLayoutVars>
      </dgm:prSet>
      <dgm:spPr/>
    </dgm:pt>
    <dgm:pt modelId="{ADEE7379-0023-4267-89F0-61712FEEFCDE}" type="pres">
      <dgm:prSet presAssocID="{4B34D208-8F84-4286-B37E-40F16ABA0C7A}" presName="compNode" presStyleCnt="0"/>
      <dgm:spPr/>
    </dgm:pt>
    <dgm:pt modelId="{453EAD19-194F-444F-9838-E59E77349CAE}" type="pres">
      <dgm:prSet presAssocID="{4B34D208-8F84-4286-B37E-40F16ABA0C7A}" presName="bgRect" presStyleLbl="bgShp" presStyleIdx="0" presStyleCnt="5"/>
      <dgm:spPr/>
    </dgm:pt>
    <dgm:pt modelId="{B088E4D8-B9E2-46FF-B159-BDAACDADF380}" type="pres">
      <dgm:prSet presAssocID="{4B34D208-8F84-4286-B37E-40F16ABA0C7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
        </a:ext>
      </dgm:extLst>
    </dgm:pt>
    <dgm:pt modelId="{6D385E8D-01E1-46AC-B71B-86611A5B96B9}" type="pres">
      <dgm:prSet presAssocID="{4B34D208-8F84-4286-B37E-40F16ABA0C7A}" presName="spaceRect" presStyleCnt="0"/>
      <dgm:spPr/>
    </dgm:pt>
    <dgm:pt modelId="{5959192E-F608-4581-B746-807061C8B1E8}" type="pres">
      <dgm:prSet presAssocID="{4B34D208-8F84-4286-B37E-40F16ABA0C7A}" presName="parTx" presStyleLbl="revTx" presStyleIdx="0" presStyleCnt="5">
        <dgm:presLayoutVars>
          <dgm:chMax val="0"/>
          <dgm:chPref val="0"/>
        </dgm:presLayoutVars>
      </dgm:prSet>
      <dgm:spPr/>
    </dgm:pt>
    <dgm:pt modelId="{246EA818-85F3-42F8-BE86-43B8E1FE2EAA}" type="pres">
      <dgm:prSet presAssocID="{55EC8953-E2B0-4FDC-BC45-DBD32992691A}" presName="sibTrans" presStyleCnt="0"/>
      <dgm:spPr/>
    </dgm:pt>
    <dgm:pt modelId="{C9256718-C46D-4F46-AB3C-AF9AD5BEF51B}" type="pres">
      <dgm:prSet presAssocID="{572F70DC-7147-40EF-AB20-DA4AD4BB45C9}" presName="compNode" presStyleCnt="0"/>
      <dgm:spPr/>
    </dgm:pt>
    <dgm:pt modelId="{48395F4F-B651-4FAE-9752-64EF7D3C870E}" type="pres">
      <dgm:prSet presAssocID="{572F70DC-7147-40EF-AB20-DA4AD4BB45C9}" presName="bgRect" presStyleLbl="bgShp" presStyleIdx="1" presStyleCnt="5"/>
      <dgm:spPr/>
    </dgm:pt>
    <dgm:pt modelId="{85C4048F-A75F-41EC-8025-329D594886E9}" type="pres">
      <dgm:prSet presAssocID="{572F70DC-7147-40EF-AB20-DA4AD4BB45C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ruit Bowl"/>
        </a:ext>
      </dgm:extLst>
    </dgm:pt>
    <dgm:pt modelId="{9D570A86-4175-4CA7-BC2B-78C59E061398}" type="pres">
      <dgm:prSet presAssocID="{572F70DC-7147-40EF-AB20-DA4AD4BB45C9}" presName="spaceRect" presStyleCnt="0"/>
      <dgm:spPr/>
    </dgm:pt>
    <dgm:pt modelId="{CD769BF3-5824-4C3D-9EFF-B57394645593}" type="pres">
      <dgm:prSet presAssocID="{572F70DC-7147-40EF-AB20-DA4AD4BB45C9}" presName="parTx" presStyleLbl="revTx" presStyleIdx="1" presStyleCnt="5">
        <dgm:presLayoutVars>
          <dgm:chMax val="0"/>
          <dgm:chPref val="0"/>
        </dgm:presLayoutVars>
      </dgm:prSet>
      <dgm:spPr/>
    </dgm:pt>
    <dgm:pt modelId="{EFC70A4A-A7E0-49D6-86E2-F2C79465BE59}" type="pres">
      <dgm:prSet presAssocID="{FF162896-78D1-4C02-8655-21910BB638C4}" presName="sibTrans" presStyleCnt="0"/>
      <dgm:spPr/>
    </dgm:pt>
    <dgm:pt modelId="{9D690B63-7903-4663-82AC-DDC09EF98817}" type="pres">
      <dgm:prSet presAssocID="{407602C8-18CB-4802-8E87-39B28AF884E9}" presName="compNode" presStyleCnt="0"/>
      <dgm:spPr/>
    </dgm:pt>
    <dgm:pt modelId="{5F28A2AA-5638-4ADA-AB71-04F934C9C6B2}" type="pres">
      <dgm:prSet presAssocID="{407602C8-18CB-4802-8E87-39B28AF884E9}" presName="bgRect" presStyleLbl="bgShp" presStyleIdx="2" presStyleCnt="5"/>
      <dgm:spPr/>
    </dgm:pt>
    <dgm:pt modelId="{33487CE3-C094-4132-8963-DA453CAB648B}" type="pres">
      <dgm:prSet presAssocID="{407602C8-18CB-4802-8E87-39B28AF884E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poon"/>
        </a:ext>
      </dgm:extLst>
    </dgm:pt>
    <dgm:pt modelId="{35819CDB-71F9-4DF8-9247-63D192D22920}" type="pres">
      <dgm:prSet presAssocID="{407602C8-18CB-4802-8E87-39B28AF884E9}" presName="spaceRect" presStyleCnt="0"/>
      <dgm:spPr/>
    </dgm:pt>
    <dgm:pt modelId="{4B1C9470-6CD0-4B11-8161-A0B078602163}" type="pres">
      <dgm:prSet presAssocID="{407602C8-18CB-4802-8E87-39B28AF884E9}" presName="parTx" presStyleLbl="revTx" presStyleIdx="2" presStyleCnt="5">
        <dgm:presLayoutVars>
          <dgm:chMax val="0"/>
          <dgm:chPref val="0"/>
        </dgm:presLayoutVars>
      </dgm:prSet>
      <dgm:spPr/>
    </dgm:pt>
    <dgm:pt modelId="{F5901162-6E8E-4EC6-ADBE-AA98B17A4939}" type="pres">
      <dgm:prSet presAssocID="{68ADF607-F4D3-48B9-8548-1600149CD2CC}" presName="sibTrans" presStyleCnt="0"/>
      <dgm:spPr/>
    </dgm:pt>
    <dgm:pt modelId="{34AE79C7-BB61-4DA6-85DC-E6E5920D623E}" type="pres">
      <dgm:prSet presAssocID="{4203C6F5-B078-4A9A-89A4-012791996AE9}" presName="compNode" presStyleCnt="0"/>
      <dgm:spPr/>
    </dgm:pt>
    <dgm:pt modelId="{84F34DF3-422F-48EA-BD9D-615AB0D90FC6}" type="pres">
      <dgm:prSet presAssocID="{4203C6F5-B078-4A9A-89A4-012791996AE9}" presName="bgRect" presStyleLbl="bgShp" presStyleIdx="3" presStyleCnt="5"/>
      <dgm:spPr/>
    </dgm:pt>
    <dgm:pt modelId="{DCD8C0A5-42FC-4A4D-93B0-7C3BA357D4DE}" type="pres">
      <dgm:prSet presAssocID="{4203C6F5-B078-4A9A-89A4-012791996AE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keleton"/>
        </a:ext>
      </dgm:extLst>
    </dgm:pt>
    <dgm:pt modelId="{9923C7EB-0B93-456F-B2F6-B342108390CB}" type="pres">
      <dgm:prSet presAssocID="{4203C6F5-B078-4A9A-89A4-012791996AE9}" presName="spaceRect" presStyleCnt="0"/>
      <dgm:spPr/>
    </dgm:pt>
    <dgm:pt modelId="{675697AF-4AC1-4940-B6B2-66D2BFE6DDEC}" type="pres">
      <dgm:prSet presAssocID="{4203C6F5-B078-4A9A-89A4-012791996AE9}" presName="parTx" presStyleLbl="revTx" presStyleIdx="3" presStyleCnt="5">
        <dgm:presLayoutVars>
          <dgm:chMax val="0"/>
          <dgm:chPref val="0"/>
        </dgm:presLayoutVars>
      </dgm:prSet>
      <dgm:spPr/>
    </dgm:pt>
    <dgm:pt modelId="{F0172E2A-50B7-4358-906D-E53FC9594133}" type="pres">
      <dgm:prSet presAssocID="{BF1A30E8-12C9-4838-82DF-3D418264FDF0}" presName="sibTrans" presStyleCnt="0"/>
      <dgm:spPr/>
    </dgm:pt>
    <dgm:pt modelId="{88565AD0-CEDA-4C1C-B133-E6C08B8469A1}" type="pres">
      <dgm:prSet presAssocID="{1B56CF33-09DB-4A14-8879-20B1156594A7}" presName="compNode" presStyleCnt="0"/>
      <dgm:spPr/>
    </dgm:pt>
    <dgm:pt modelId="{C0F2687F-D703-4DAC-B60F-54BAEC21BBCC}" type="pres">
      <dgm:prSet presAssocID="{1B56CF33-09DB-4A14-8879-20B1156594A7}" presName="bgRect" presStyleLbl="bgShp" presStyleIdx="4" presStyleCnt="5"/>
      <dgm:spPr/>
    </dgm:pt>
    <dgm:pt modelId="{59BB57E2-62B2-4695-8A2E-5B60E8F5191D}" type="pres">
      <dgm:prSet presAssocID="{1B56CF33-09DB-4A14-8879-20B1156594A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Water"/>
        </a:ext>
      </dgm:extLst>
    </dgm:pt>
    <dgm:pt modelId="{6241D276-F7C3-4C47-B58F-253206D4BFDC}" type="pres">
      <dgm:prSet presAssocID="{1B56CF33-09DB-4A14-8879-20B1156594A7}" presName="spaceRect" presStyleCnt="0"/>
      <dgm:spPr/>
    </dgm:pt>
    <dgm:pt modelId="{CD1893F7-8774-4051-81B7-62489C2FFFCB}" type="pres">
      <dgm:prSet presAssocID="{1B56CF33-09DB-4A14-8879-20B1156594A7}" presName="parTx" presStyleLbl="revTx" presStyleIdx="4" presStyleCnt="5">
        <dgm:presLayoutVars>
          <dgm:chMax val="0"/>
          <dgm:chPref val="0"/>
        </dgm:presLayoutVars>
      </dgm:prSet>
      <dgm:spPr/>
    </dgm:pt>
  </dgm:ptLst>
  <dgm:cxnLst>
    <dgm:cxn modelId="{6260F40D-1B65-4CF7-8D6C-7991E6A498CD}" type="presOf" srcId="{1B56CF33-09DB-4A14-8879-20B1156594A7}" destId="{CD1893F7-8774-4051-81B7-62489C2FFFCB}" srcOrd="0" destOrd="0" presId="urn:microsoft.com/office/officeart/2018/2/layout/IconVerticalSolidList"/>
    <dgm:cxn modelId="{EF818253-BAEE-4A29-B9B7-ABDF53FF3697}" srcId="{6CF2E896-2473-48DC-B46B-A734EB6A7822}" destId="{4B34D208-8F84-4286-B37E-40F16ABA0C7A}" srcOrd="0" destOrd="0" parTransId="{620D50DA-CF97-4AC4-9808-EF7F89DB05D6}" sibTransId="{55EC8953-E2B0-4FDC-BC45-DBD32992691A}"/>
    <dgm:cxn modelId="{DDBC335A-9A32-44F2-883A-4E28F4A5EBBF}" type="presOf" srcId="{407602C8-18CB-4802-8E87-39B28AF884E9}" destId="{4B1C9470-6CD0-4B11-8161-A0B078602163}" srcOrd="0" destOrd="0" presId="urn:microsoft.com/office/officeart/2018/2/layout/IconVerticalSolidList"/>
    <dgm:cxn modelId="{C420865F-15AF-47DE-A843-EE858FD43377}" srcId="{6CF2E896-2473-48DC-B46B-A734EB6A7822}" destId="{1B56CF33-09DB-4A14-8879-20B1156594A7}" srcOrd="4" destOrd="0" parTransId="{EEDF992A-A4C2-4908-ADE9-F809659DF78F}" sibTransId="{4BBBFB0C-2774-4692-8EA3-C7F301169F5F}"/>
    <dgm:cxn modelId="{069C448E-EE90-4E66-9FC7-B62DC06A1E0F}" srcId="{6CF2E896-2473-48DC-B46B-A734EB6A7822}" destId="{572F70DC-7147-40EF-AB20-DA4AD4BB45C9}" srcOrd="1" destOrd="0" parTransId="{E3ED1A5C-AB7D-4FE9-A3F8-E3E8277CD7FA}" sibTransId="{FF162896-78D1-4C02-8655-21910BB638C4}"/>
    <dgm:cxn modelId="{0594C4AB-4CC5-4545-A020-5718FEACE7EA}" type="presOf" srcId="{572F70DC-7147-40EF-AB20-DA4AD4BB45C9}" destId="{CD769BF3-5824-4C3D-9EFF-B57394645593}" srcOrd="0" destOrd="0" presId="urn:microsoft.com/office/officeart/2018/2/layout/IconVerticalSolidList"/>
    <dgm:cxn modelId="{298DCFDD-8E98-4854-A7DC-EF073516523E}" srcId="{6CF2E896-2473-48DC-B46B-A734EB6A7822}" destId="{4203C6F5-B078-4A9A-89A4-012791996AE9}" srcOrd="3" destOrd="0" parTransId="{537443A9-8673-45DE-ABC0-BF0BC00D2B7C}" sibTransId="{BF1A30E8-12C9-4838-82DF-3D418264FDF0}"/>
    <dgm:cxn modelId="{550C01E7-8821-42A1-AA6E-EC4CB2FDE5B1}" srcId="{6CF2E896-2473-48DC-B46B-A734EB6A7822}" destId="{407602C8-18CB-4802-8E87-39B28AF884E9}" srcOrd="2" destOrd="0" parTransId="{6D182F8C-C1E9-49D4-901E-412A8D59F7F5}" sibTransId="{68ADF607-F4D3-48B9-8548-1600149CD2CC}"/>
    <dgm:cxn modelId="{E5BA3DEF-E99D-46BC-8681-68BDE541B8A6}" type="presOf" srcId="{4B34D208-8F84-4286-B37E-40F16ABA0C7A}" destId="{5959192E-F608-4581-B746-807061C8B1E8}" srcOrd="0" destOrd="0" presId="urn:microsoft.com/office/officeart/2018/2/layout/IconVerticalSolidList"/>
    <dgm:cxn modelId="{3D8DF1F1-276C-4DE6-8094-D1CFB208F181}" type="presOf" srcId="{6CF2E896-2473-48DC-B46B-A734EB6A7822}" destId="{000E247B-D2A8-42A4-8503-923790FEA87D}" srcOrd="0" destOrd="0" presId="urn:microsoft.com/office/officeart/2018/2/layout/IconVerticalSolidList"/>
    <dgm:cxn modelId="{2794AAFB-D53C-4CA2-9F42-9A3EA7007F91}" type="presOf" srcId="{4203C6F5-B078-4A9A-89A4-012791996AE9}" destId="{675697AF-4AC1-4940-B6B2-66D2BFE6DDEC}" srcOrd="0" destOrd="0" presId="urn:microsoft.com/office/officeart/2018/2/layout/IconVerticalSolidList"/>
    <dgm:cxn modelId="{C568A7C3-88E2-4D78-A98F-6492AEF75A0E}" type="presParOf" srcId="{000E247B-D2A8-42A4-8503-923790FEA87D}" destId="{ADEE7379-0023-4267-89F0-61712FEEFCDE}" srcOrd="0" destOrd="0" presId="urn:microsoft.com/office/officeart/2018/2/layout/IconVerticalSolidList"/>
    <dgm:cxn modelId="{F5B846F2-DF25-4DFD-9701-880563F72B9C}" type="presParOf" srcId="{ADEE7379-0023-4267-89F0-61712FEEFCDE}" destId="{453EAD19-194F-444F-9838-E59E77349CAE}" srcOrd="0" destOrd="0" presId="urn:microsoft.com/office/officeart/2018/2/layout/IconVerticalSolidList"/>
    <dgm:cxn modelId="{F4569409-3344-4DD6-A77F-0CA92F2F9BD5}" type="presParOf" srcId="{ADEE7379-0023-4267-89F0-61712FEEFCDE}" destId="{B088E4D8-B9E2-46FF-B159-BDAACDADF380}" srcOrd="1" destOrd="0" presId="urn:microsoft.com/office/officeart/2018/2/layout/IconVerticalSolidList"/>
    <dgm:cxn modelId="{BE3328FF-9D83-41BD-9A66-935E964C2EC4}" type="presParOf" srcId="{ADEE7379-0023-4267-89F0-61712FEEFCDE}" destId="{6D385E8D-01E1-46AC-B71B-86611A5B96B9}" srcOrd="2" destOrd="0" presId="urn:microsoft.com/office/officeart/2018/2/layout/IconVerticalSolidList"/>
    <dgm:cxn modelId="{48076489-6CEE-44EA-8C8C-1A0397941C51}" type="presParOf" srcId="{ADEE7379-0023-4267-89F0-61712FEEFCDE}" destId="{5959192E-F608-4581-B746-807061C8B1E8}" srcOrd="3" destOrd="0" presId="urn:microsoft.com/office/officeart/2018/2/layout/IconVerticalSolidList"/>
    <dgm:cxn modelId="{7B7AD1B8-F292-40EE-A9C0-6995683F709C}" type="presParOf" srcId="{000E247B-D2A8-42A4-8503-923790FEA87D}" destId="{246EA818-85F3-42F8-BE86-43B8E1FE2EAA}" srcOrd="1" destOrd="0" presId="urn:microsoft.com/office/officeart/2018/2/layout/IconVerticalSolidList"/>
    <dgm:cxn modelId="{48FB5CA0-9193-4260-9542-018E517E7B42}" type="presParOf" srcId="{000E247B-D2A8-42A4-8503-923790FEA87D}" destId="{C9256718-C46D-4F46-AB3C-AF9AD5BEF51B}" srcOrd="2" destOrd="0" presId="urn:microsoft.com/office/officeart/2018/2/layout/IconVerticalSolidList"/>
    <dgm:cxn modelId="{45B3F1B2-845A-43BC-9565-08D348D83261}" type="presParOf" srcId="{C9256718-C46D-4F46-AB3C-AF9AD5BEF51B}" destId="{48395F4F-B651-4FAE-9752-64EF7D3C870E}" srcOrd="0" destOrd="0" presId="urn:microsoft.com/office/officeart/2018/2/layout/IconVerticalSolidList"/>
    <dgm:cxn modelId="{E511F709-E01E-407F-A8C1-629EA9FFB358}" type="presParOf" srcId="{C9256718-C46D-4F46-AB3C-AF9AD5BEF51B}" destId="{85C4048F-A75F-41EC-8025-329D594886E9}" srcOrd="1" destOrd="0" presId="urn:microsoft.com/office/officeart/2018/2/layout/IconVerticalSolidList"/>
    <dgm:cxn modelId="{BF9D63EA-17E2-4B42-8AC5-2DFEDA1FD4E0}" type="presParOf" srcId="{C9256718-C46D-4F46-AB3C-AF9AD5BEF51B}" destId="{9D570A86-4175-4CA7-BC2B-78C59E061398}" srcOrd="2" destOrd="0" presId="urn:microsoft.com/office/officeart/2018/2/layout/IconVerticalSolidList"/>
    <dgm:cxn modelId="{6F523817-0D5B-49C4-A379-7A3C78B10039}" type="presParOf" srcId="{C9256718-C46D-4F46-AB3C-AF9AD5BEF51B}" destId="{CD769BF3-5824-4C3D-9EFF-B57394645593}" srcOrd="3" destOrd="0" presId="urn:microsoft.com/office/officeart/2018/2/layout/IconVerticalSolidList"/>
    <dgm:cxn modelId="{07982221-B70F-4A01-B4AC-D5776118637D}" type="presParOf" srcId="{000E247B-D2A8-42A4-8503-923790FEA87D}" destId="{EFC70A4A-A7E0-49D6-86E2-F2C79465BE59}" srcOrd="3" destOrd="0" presId="urn:microsoft.com/office/officeart/2018/2/layout/IconVerticalSolidList"/>
    <dgm:cxn modelId="{5CB0F164-9A50-41DD-BA27-5DFF29D76C45}" type="presParOf" srcId="{000E247B-D2A8-42A4-8503-923790FEA87D}" destId="{9D690B63-7903-4663-82AC-DDC09EF98817}" srcOrd="4" destOrd="0" presId="urn:microsoft.com/office/officeart/2018/2/layout/IconVerticalSolidList"/>
    <dgm:cxn modelId="{7AD4CCFE-F7F5-41C9-A2A3-DAB00A67F77F}" type="presParOf" srcId="{9D690B63-7903-4663-82AC-DDC09EF98817}" destId="{5F28A2AA-5638-4ADA-AB71-04F934C9C6B2}" srcOrd="0" destOrd="0" presId="urn:microsoft.com/office/officeart/2018/2/layout/IconVerticalSolidList"/>
    <dgm:cxn modelId="{F879582F-D80C-472F-A4A7-05747B64B986}" type="presParOf" srcId="{9D690B63-7903-4663-82AC-DDC09EF98817}" destId="{33487CE3-C094-4132-8963-DA453CAB648B}" srcOrd="1" destOrd="0" presId="urn:microsoft.com/office/officeart/2018/2/layout/IconVerticalSolidList"/>
    <dgm:cxn modelId="{7F3F3789-73FA-4817-8EA6-CAC633FE003F}" type="presParOf" srcId="{9D690B63-7903-4663-82AC-DDC09EF98817}" destId="{35819CDB-71F9-4DF8-9247-63D192D22920}" srcOrd="2" destOrd="0" presId="urn:microsoft.com/office/officeart/2018/2/layout/IconVerticalSolidList"/>
    <dgm:cxn modelId="{88C47D14-206E-446A-AAEC-42CD66C47BE6}" type="presParOf" srcId="{9D690B63-7903-4663-82AC-DDC09EF98817}" destId="{4B1C9470-6CD0-4B11-8161-A0B078602163}" srcOrd="3" destOrd="0" presId="urn:microsoft.com/office/officeart/2018/2/layout/IconVerticalSolidList"/>
    <dgm:cxn modelId="{A5AE0BBB-75AC-42E3-B81F-4A53BC990E06}" type="presParOf" srcId="{000E247B-D2A8-42A4-8503-923790FEA87D}" destId="{F5901162-6E8E-4EC6-ADBE-AA98B17A4939}" srcOrd="5" destOrd="0" presId="urn:microsoft.com/office/officeart/2018/2/layout/IconVerticalSolidList"/>
    <dgm:cxn modelId="{5C442270-7103-44C4-B581-6CCF2357ED3B}" type="presParOf" srcId="{000E247B-D2A8-42A4-8503-923790FEA87D}" destId="{34AE79C7-BB61-4DA6-85DC-E6E5920D623E}" srcOrd="6" destOrd="0" presId="urn:microsoft.com/office/officeart/2018/2/layout/IconVerticalSolidList"/>
    <dgm:cxn modelId="{21556688-E5E8-4D67-87D1-ECF53F9FD277}" type="presParOf" srcId="{34AE79C7-BB61-4DA6-85DC-E6E5920D623E}" destId="{84F34DF3-422F-48EA-BD9D-615AB0D90FC6}" srcOrd="0" destOrd="0" presId="urn:microsoft.com/office/officeart/2018/2/layout/IconVerticalSolidList"/>
    <dgm:cxn modelId="{8644DBAE-2273-4D55-929A-454A6282B3F8}" type="presParOf" srcId="{34AE79C7-BB61-4DA6-85DC-E6E5920D623E}" destId="{DCD8C0A5-42FC-4A4D-93B0-7C3BA357D4DE}" srcOrd="1" destOrd="0" presId="urn:microsoft.com/office/officeart/2018/2/layout/IconVerticalSolidList"/>
    <dgm:cxn modelId="{072FABC0-F009-4AB5-8849-BA722CA8B0D1}" type="presParOf" srcId="{34AE79C7-BB61-4DA6-85DC-E6E5920D623E}" destId="{9923C7EB-0B93-456F-B2F6-B342108390CB}" srcOrd="2" destOrd="0" presId="urn:microsoft.com/office/officeart/2018/2/layout/IconVerticalSolidList"/>
    <dgm:cxn modelId="{3BC8A4AF-1660-463B-83AB-62B9B73B25EA}" type="presParOf" srcId="{34AE79C7-BB61-4DA6-85DC-E6E5920D623E}" destId="{675697AF-4AC1-4940-B6B2-66D2BFE6DDEC}" srcOrd="3" destOrd="0" presId="urn:microsoft.com/office/officeart/2018/2/layout/IconVerticalSolidList"/>
    <dgm:cxn modelId="{39085D53-6983-4EF4-B8FD-075AA2DCA900}" type="presParOf" srcId="{000E247B-D2A8-42A4-8503-923790FEA87D}" destId="{F0172E2A-50B7-4358-906D-E53FC9594133}" srcOrd="7" destOrd="0" presId="urn:microsoft.com/office/officeart/2018/2/layout/IconVerticalSolidList"/>
    <dgm:cxn modelId="{82E36D56-E7CB-4FE6-BBEA-1481C323E00D}" type="presParOf" srcId="{000E247B-D2A8-42A4-8503-923790FEA87D}" destId="{88565AD0-CEDA-4C1C-B133-E6C08B8469A1}" srcOrd="8" destOrd="0" presId="urn:microsoft.com/office/officeart/2018/2/layout/IconVerticalSolidList"/>
    <dgm:cxn modelId="{5E4ABBF6-01B6-4C13-AF30-286ABF33CAAC}" type="presParOf" srcId="{88565AD0-CEDA-4C1C-B133-E6C08B8469A1}" destId="{C0F2687F-D703-4DAC-B60F-54BAEC21BBCC}" srcOrd="0" destOrd="0" presId="urn:microsoft.com/office/officeart/2018/2/layout/IconVerticalSolidList"/>
    <dgm:cxn modelId="{1E2ADC9B-B778-46AA-8AC6-C7F7AEFE7BF1}" type="presParOf" srcId="{88565AD0-CEDA-4C1C-B133-E6C08B8469A1}" destId="{59BB57E2-62B2-4695-8A2E-5B60E8F5191D}" srcOrd="1" destOrd="0" presId="urn:microsoft.com/office/officeart/2018/2/layout/IconVerticalSolidList"/>
    <dgm:cxn modelId="{68DDCA10-D719-43D3-8B29-0CC7730E0F87}" type="presParOf" srcId="{88565AD0-CEDA-4C1C-B133-E6C08B8469A1}" destId="{6241D276-F7C3-4C47-B58F-253206D4BFDC}" srcOrd="2" destOrd="0" presId="urn:microsoft.com/office/officeart/2018/2/layout/IconVerticalSolidList"/>
    <dgm:cxn modelId="{62014814-A89A-46E8-841A-B298F5CD3FD7}" type="presParOf" srcId="{88565AD0-CEDA-4C1C-B133-E6C08B8469A1}" destId="{CD1893F7-8774-4051-81B7-62489C2FFFC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590C06-0765-4624-BB87-6FB5EF3CC66A}" type="doc">
      <dgm:prSet loTypeId="urn:microsoft.com/office/officeart/2005/8/layout/hierarchy1" loCatId="hierarchy" qsTypeId="urn:microsoft.com/office/officeart/2005/8/quickstyle/simple4" qsCatId="simple" csTypeId="urn:microsoft.com/office/officeart/2005/8/colors/colorful1" csCatId="colorful"/>
      <dgm:spPr/>
      <dgm:t>
        <a:bodyPr/>
        <a:lstStyle/>
        <a:p>
          <a:endParaRPr lang="en-US"/>
        </a:p>
      </dgm:t>
    </dgm:pt>
    <dgm:pt modelId="{906852C7-65AB-4009-BE3F-4AA124942630}">
      <dgm:prSet/>
      <dgm:spPr/>
      <dgm:t>
        <a:bodyPr/>
        <a:lstStyle/>
        <a:p>
          <a:r>
            <a:rPr lang="en-US" b="0" i="0"/>
            <a:t>Math –   IREADY </a:t>
          </a:r>
          <a:endParaRPr lang="en-US"/>
        </a:p>
      </dgm:t>
    </dgm:pt>
    <dgm:pt modelId="{A277C8B4-F0BE-4474-BDA9-7CA273993ACC}" type="parTrans" cxnId="{FAA6D7E0-83D2-40BF-8174-C0D81B5E2821}">
      <dgm:prSet/>
      <dgm:spPr/>
      <dgm:t>
        <a:bodyPr/>
        <a:lstStyle/>
        <a:p>
          <a:endParaRPr lang="en-US"/>
        </a:p>
      </dgm:t>
    </dgm:pt>
    <dgm:pt modelId="{62D30074-9F96-420D-A5E2-72D435B20F67}" type="sibTrans" cxnId="{FAA6D7E0-83D2-40BF-8174-C0D81B5E2821}">
      <dgm:prSet/>
      <dgm:spPr/>
      <dgm:t>
        <a:bodyPr/>
        <a:lstStyle/>
        <a:p>
          <a:endParaRPr lang="en-US"/>
        </a:p>
      </dgm:t>
    </dgm:pt>
    <dgm:pt modelId="{03D75D0A-6C9B-4C87-BEA2-D0CBB4601E88}">
      <dgm:prSet/>
      <dgm:spPr/>
      <dgm:t>
        <a:bodyPr/>
        <a:lstStyle/>
        <a:p>
          <a:r>
            <a:rPr lang="en-US" b="0" i="0"/>
            <a:t>Reading- IREADY, Istation, Mclass, &amp; Sight Words </a:t>
          </a:r>
          <a:endParaRPr lang="en-US"/>
        </a:p>
      </dgm:t>
    </dgm:pt>
    <dgm:pt modelId="{9B3C75EF-8433-4587-B57D-8F8B4EEB7439}" type="parTrans" cxnId="{A69909B1-2BD4-400E-951F-587A6AD7F039}">
      <dgm:prSet/>
      <dgm:spPr/>
      <dgm:t>
        <a:bodyPr/>
        <a:lstStyle/>
        <a:p>
          <a:endParaRPr lang="en-US"/>
        </a:p>
      </dgm:t>
    </dgm:pt>
    <dgm:pt modelId="{D4635DA1-0DE9-45F5-9A53-986BCF6815DB}" type="sibTrans" cxnId="{A69909B1-2BD4-400E-951F-587A6AD7F039}">
      <dgm:prSet/>
      <dgm:spPr/>
      <dgm:t>
        <a:bodyPr/>
        <a:lstStyle/>
        <a:p>
          <a:endParaRPr lang="en-US"/>
        </a:p>
      </dgm:t>
    </dgm:pt>
    <dgm:pt modelId="{060ADDCB-0AC6-B349-92B4-1C2280A7A191}" type="pres">
      <dgm:prSet presAssocID="{65590C06-0765-4624-BB87-6FB5EF3CC66A}" presName="hierChild1" presStyleCnt="0">
        <dgm:presLayoutVars>
          <dgm:chPref val="1"/>
          <dgm:dir/>
          <dgm:animOne val="branch"/>
          <dgm:animLvl val="lvl"/>
          <dgm:resizeHandles/>
        </dgm:presLayoutVars>
      </dgm:prSet>
      <dgm:spPr/>
    </dgm:pt>
    <dgm:pt modelId="{E120BDC3-B8E4-1040-A8D8-2549AA1FF3B6}" type="pres">
      <dgm:prSet presAssocID="{906852C7-65AB-4009-BE3F-4AA124942630}" presName="hierRoot1" presStyleCnt="0"/>
      <dgm:spPr/>
    </dgm:pt>
    <dgm:pt modelId="{7CB93451-5FC6-B24E-AD42-724CE41F2924}" type="pres">
      <dgm:prSet presAssocID="{906852C7-65AB-4009-BE3F-4AA124942630}" presName="composite" presStyleCnt="0"/>
      <dgm:spPr/>
    </dgm:pt>
    <dgm:pt modelId="{F8F3DA9D-F1C4-224F-9404-3AB3C0EC28F3}" type="pres">
      <dgm:prSet presAssocID="{906852C7-65AB-4009-BE3F-4AA124942630}" presName="background" presStyleLbl="node0" presStyleIdx="0" presStyleCnt="2"/>
      <dgm:spPr/>
    </dgm:pt>
    <dgm:pt modelId="{59D10160-A5B7-1F4C-8FC7-FEEE63F626C6}" type="pres">
      <dgm:prSet presAssocID="{906852C7-65AB-4009-BE3F-4AA124942630}" presName="text" presStyleLbl="fgAcc0" presStyleIdx="0" presStyleCnt="2">
        <dgm:presLayoutVars>
          <dgm:chPref val="3"/>
        </dgm:presLayoutVars>
      </dgm:prSet>
      <dgm:spPr/>
    </dgm:pt>
    <dgm:pt modelId="{68159E47-F00B-6A49-AE70-0DA61E875699}" type="pres">
      <dgm:prSet presAssocID="{906852C7-65AB-4009-BE3F-4AA124942630}" presName="hierChild2" presStyleCnt="0"/>
      <dgm:spPr/>
    </dgm:pt>
    <dgm:pt modelId="{D9FBF093-C95B-C84A-AA89-2A0D183957D7}" type="pres">
      <dgm:prSet presAssocID="{03D75D0A-6C9B-4C87-BEA2-D0CBB4601E88}" presName="hierRoot1" presStyleCnt="0"/>
      <dgm:spPr/>
    </dgm:pt>
    <dgm:pt modelId="{8456282C-DB9A-F34A-91BB-C7E4F1B1C540}" type="pres">
      <dgm:prSet presAssocID="{03D75D0A-6C9B-4C87-BEA2-D0CBB4601E88}" presName="composite" presStyleCnt="0"/>
      <dgm:spPr/>
    </dgm:pt>
    <dgm:pt modelId="{4A61BC9A-3C5B-4D45-862B-873F86A1DD80}" type="pres">
      <dgm:prSet presAssocID="{03D75D0A-6C9B-4C87-BEA2-D0CBB4601E88}" presName="background" presStyleLbl="node0" presStyleIdx="1" presStyleCnt="2"/>
      <dgm:spPr/>
    </dgm:pt>
    <dgm:pt modelId="{56F7DD8B-8E29-0C4F-B85E-7F9C233E769E}" type="pres">
      <dgm:prSet presAssocID="{03D75D0A-6C9B-4C87-BEA2-D0CBB4601E88}" presName="text" presStyleLbl="fgAcc0" presStyleIdx="1" presStyleCnt="2">
        <dgm:presLayoutVars>
          <dgm:chPref val="3"/>
        </dgm:presLayoutVars>
      </dgm:prSet>
      <dgm:spPr/>
    </dgm:pt>
    <dgm:pt modelId="{CF25908F-1170-AB47-9CB4-BAA248A50556}" type="pres">
      <dgm:prSet presAssocID="{03D75D0A-6C9B-4C87-BEA2-D0CBB4601E88}" presName="hierChild2" presStyleCnt="0"/>
      <dgm:spPr/>
    </dgm:pt>
  </dgm:ptLst>
  <dgm:cxnLst>
    <dgm:cxn modelId="{FAFD8509-EB82-B540-BDE3-A7B6DAFCCCE1}" type="presOf" srcId="{906852C7-65AB-4009-BE3F-4AA124942630}" destId="{59D10160-A5B7-1F4C-8FC7-FEEE63F626C6}" srcOrd="0" destOrd="0" presId="urn:microsoft.com/office/officeart/2005/8/layout/hierarchy1"/>
    <dgm:cxn modelId="{A0630C56-A87C-D54B-B95A-B93EAAC28641}" type="presOf" srcId="{65590C06-0765-4624-BB87-6FB5EF3CC66A}" destId="{060ADDCB-0AC6-B349-92B4-1C2280A7A191}" srcOrd="0" destOrd="0" presId="urn:microsoft.com/office/officeart/2005/8/layout/hierarchy1"/>
    <dgm:cxn modelId="{B1A22956-219E-7546-A7A9-F54AC32D9A43}" type="presOf" srcId="{03D75D0A-6C9B-4C87-BEA2-D0CBB4601E88}" destId="{56F7DD8B-8E29-0C4F-B85E-7F9C233E769E}" srcOrd="0" destOrd="0" presId="urn:microsoft.com/office/officeart/2005/8/layout/hierarchy1"/>
    <dgm:cxn modelId="{A69909B1-2BD4-400E-951F-587A6AD7F039}" srcId="{65590C06-0765-4624-BB87-6FB5EF3CC66A}" destId="{03D75D0A-6C9B-4C87-BEA2-D0CBB4601E88}" srcOrd="1" destOrd="0" parTransId="{9B3C75EF-8433-4587-B57D-8F8B4EEB7439}" sibTransId="{D4635DA1-0DE9-45F5-9A53-986BCF6815DB}"/>
    <dgm:cxn modelId="{FAA6D7E0-83D2-40BF-8174-C0D81B5E2821}" srcId="{65590C06-0765-4624-BB87-6FB5EF3CC66A}" destId="{906852C7-65AB-4009-BE3F-4AA124942630}" srcOrd="0" destOrd="0" parTransId="{A277C8B4-F0BE-4474-BDA9-7CA273993ACC}" sibTransId="{62D30074-9F96-420D-A5E2-72D435B20F67}"/>
    <dgm:cxn modelId="{34B1D167-9A44-F44E-873F-F1F995C5ADA6}" type="presParOf" srcId="{060ADDCB-0AC6-B349-92B4-1C2280A7A191}" destId="{E120BDC3-B8E4-1040-A8D8-2549AA1FF3B6}" srcOrd="0" destOrd="0" presId="urn:microsoft.com/office/officeart/2005/8/layout/hierarchy1"/>
    <dgm:cxn modelId="{EE7D17BA-9533-4143-9D49-BE244FCA05BE}" type="presParOf" srcId="{E120BDC3-B8E4-1040-A8D8-2549AA1FF3B6}" destId="{7CB93451-5FC6-B24E-AD42-724CE41F2924}" srcOrd="0" destOrd="0" presId="urn:microsoft.com/office/officeart/2005/8/layout/hierarchy1"/>
    <dgm:cxn modelId="{9443C08D-3A5C-5C42-936C-893E151D4DF7}" type="presParOf" srcId="{7CB93451-5FC6-B24E-AD42-724CE41F2924}" destId="{F8F3DA9D-F1C4-224F-9404-3AB3C0EC28F3}" srcOrd="0" destOrd="0" presId="urn:microsoft.com/office/officeart/2005/8/layout/hierarchy1"/>
    <dgm:cxn modelId="{41A3B548-AA89-D046-BE2D-9A0501B0590B}" type="presParOf" srcId="{7CB93451-5FC6-B24E-AD42-724CE41F2924}" destId="{59D10160-A5B7-1F4C-8FC7-FEEE63F626C6}" srcOrd="1" destOrd="0" presId="urn:microsoft.com/office/officeart/2005/8/layout/hierarchy1"/>
    <dgm:cxn modelId="{F2BE0D9A-2BD8-294E-B062-4AB545682DAA}" type="presParOf" srcId="{E120BDC3-B8E4-1040-A8D8-2549AA1FF3B6}" destId="{68159E47-F00B-6A49-AE70-0DA61E875699}" srcOrd="1" destOrd="0" presId="urn:microsoft.com/office/officeart/2005/8/layout/hierarchy1"/>
    <dgm:cxn modelId="{91AD0FFE-E3E7-CB41-8F8C-7379DA35559F}" type="presParOf" srcId="{060ADDCB-0AC6-B349-92B4-1C2280A7A191}" destId="{D9FBF093-C95B-C84A-AA89-2A0D183957D7}" srcOrd="1" destOrd="0" presId="urn:microsoft.com/office/officeart/2005/8/layout/hierarchy1"/>
    <dgm:cxn modelId="{D2565AB8-3866-434C-BDC1-797A71D0A8F0}" type="presParOf" srcId="{D9FBF093-C95B-C84A-AA89-2A0D183957D7}" destId="{8456282C-DB9A-F34A-91BB-C7E4F1B1C540}" srcOrd="0" destOrd="0" presId="urn:microsoft.com/office/officeart/2005/8/layout/hierarchy1"/>
    <dgm:cxn modelId="{FB4FC03A-2CFB-EA4B-993F-A8619A0BC1F9}" type="presParOf" srcId="{8456282C-DB9A-F34A-91BB-C7E4F1B1C540}" destId="{4A61BC9A-3C5B-4D45-862B-873F86A1DD80}" srcOrd="0" destOrd="0" presId="urn:microsoft.com/office/officeart/2005/8/layout/hierarchy1"/>
    <dgm:cxn modelId="{20AA71BC-1265-2D48-973E-346BBD15076B}" type="presParOf" srcId="{8456282C-DB9A-F34A-91BB-C7E4F1B1C540}" destId="{56F7DD8B-8E29-0C4F-B85E-7F9C233E769E}" srcOrd="1" destOrd="0" presId="urn:microsoft.com/office/officeart/2005/8/layout/hierarchy1"/>
    <dgm:cxn modelId="{80462ED8-07A0-3D48-89D7-EFE7A2856ECB}" type="presParOf" srcId="{D9FBF093-C95B-C84A-AA89-2A0D183957D7}" destId="{CF25908F-1170-AB47-9CB4-BAA248A5055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F11428-54E0-0E4A-B080-4301120BFBB0}">
      <dsp:nvSpPr>
        <dsp:cNvPr id="0" name=""/>
        <dsp:cNvSpPr/>
      </dsp:nvSpPr>
      <dsp:spPr>
        <a:xfrm>
          <a:off x="0" y="135945"/>
          <a:ext cx="6391275" cy="407745"/>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7:55-8:15 – Attendance/Morning Work</a:t>
          </a:r>
        </a:p>
      </dsp:txBody>
      <dsp:txXfrm>
        <a:off x="19904" y="155849"/>
        <a:ext cx="6351467" cy="367937"/>
      </dsp:txXfrm>
    </dsp:sp>
    <dsp:sp modelId="{49DFA377-0320-2542-A0E0-45DAB9BD199D}">
      <dsp:nvSpPr>
        <dsp:cNvPr id="0" name=""/>
        <dsp:cNvSpPr/>
      </dsp:nvSpPr>
      <dsp:spPr>
        <a:xfrm>
          <a:off x="0" y="592650"/>
          <a:ext cx="6391275" cy="407745"/>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8:15-8:45 Morning Meeting </a:t>
          </a:r>
        </a:p>
      </dsp:txBody>
      <dsp:txXfrm>
        <a:off x="19904" y="612554"/>
        <a:ext cx="6351467" cy="367937"/>
      </dsp:txXfrm>
    </dsp:sp>
    <dsp:sp modelId="{52889F08-01ED-1645-BD05-609E9B173764}">
      <dsp:nvSpPr>
        <dsp:cNvPr id="0" name=""/>
        <dsp:cNvSpPr/>
      </dsp:nvSpPr>
      <dsp:spPr>
        <a:xfrm>
          <a:off x="0" y="1049355"/>
          <a:ext cx="6391275" cy="407745"/>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8:45-9:50 –Math </a:t>
          </a:r>
        </a:p>
      </dsp:txBody>
      <dsp:txXfrm>
        <a:off x="19904" y="1069259"/>
        <a:ext cx="6351467" cy="367937"/>
      </dsp:txXfrm>
    </dsp:sp>
    <dsp:sp modelId="{F43EEFE1-E97E-7C43-B518-621497DBB834}">
      <dsp:nvSpPr>
        <dsp:cNvPr id="0" name=""/>
        <dsp:cNvSpPr/>
      </dsp:nvSpPr>
      <dsp:spPr>
        <a:xfrm>
          <a:off x="0" y="1506060"/>
          <a:ext cx="6391275" cy="407745"/>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9:55-10:40- Encore </a:t>
          </a:r>
        </a:p>
      </dsp:txBody>
      <dsp:txXfrm>
        <a:off x="19904" y="1525964"/>
        <a:ext cx="6351467" cy="367937"/>
      </dsp:txXfrm>
    </dsp:sp>
    <dsp:sp modelId="{854F78AA-3A68-C141-B641-DDF0959556F7}">
      <dsp:nvSpPr>
        <dsp:cNvPr id="0" name=""/>
        <dsp:cNvSpPr/>
      </dsp:nvSpPr>
      <dsp:spPr>
        <a:xfrm>
          <a:off x="0" y="1962765"/>
          <a:ext cx="6391275" cy="407745"/>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10:45-11:00  – Restroom / Snack </a:t>
          </a:r>
        </a:p>
      </dsp:txBody>
      <dsp:txXfrm>
        <a:off x="19904" y="1982669"/>
        <a:ext cx="6351467" cy="367937"/>
      </dsp:txXfrm>
    </dsp:sp>
    <dsp:sp modelId="{8194D3F2-AB19-764A-9BA2-71F0F6FE1807}">
      <dsp:nvSpPr>
        <dsp:cNvPr id="0" name=""/>
        <dsp:cNvSpPr/>
      </dsp:nvSpPr>
      <dsp:spPr>
        <a:xfrm>
          <a:off x="0" y="2419470"/>
          <a:ext cx="6391275" cy="407745"/>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11:00-12:25  – Literacy </a:t>
          </a:r>
        </a:p>
      </dsp:txBody>
      <dsp:txXfrm>
        <a:off x="19904" y="2439374"/>
        <a:ext cx="6351467" cy="367937"/>
      </dsp:txXfrm>
    </dsp:sp>
    <dsp:sp modelId="{4010303F-A2D4-6A46-A071-FAF826DA140E}">
      <dsp:nvSpPr>
        <dsp:cNvPr id="0" name=""/>
        <dsp:cNvSpPr/>
      </dsp:nvSpPr>
      <dsp:spPr>
        <a:xfrm>
          <a:off x="0" y="2876175"/>
          <a:ext cx="6391275" cy="407745"/>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12:30-1:00 – Lunch</a:t>
          </a:r>
        </a:p>
      </dsp:txBody>
      <dsp:txXfrm>
        <a:off x="19904" y="2896079"/>
        <a:ext cx="6351467" cy="367937"/>
      </dsp:txXfrm>
    </dsp:sp>
    <dsp:sp modelId="{817848C2-AEB7-D648-8405-E1C16EBD80E8}">
      <dsp:nvSpPr>
        <dsp:cNvPr id="0" name=""/>
        <dsp:cNvSpPr/>
      </dsp:nvSpPr>
      <dsp:spPr>
        <a:xfrm>
          <a:off x="0" y="3332880"/>
          <a:ext cx="6391275" cy="407745"/>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1:05-1:45 -  Writing </a:t>
          </a:r>
        </a:p>
      </dsp:txBody>
      <dsp:txXfrm>
        <a:off x="19904" y="3352784"/>
        <a:ext cx="6351467" cy="367937"/>
      </dsp:txXfrm>
    </dsp:sp>
    <dsp:sp modelId="{6A5DC16B-99E7-D545-A982-6B58FA5734C3}">
      <dsp:nvSpPr>
        <dsp:cNvPr id="0" name=""/>
        <dsp:cNvSpPr/>
      </dsp:nvSpPr>
      <dsp:spPr>
        <a:xfrm>
          <a:off x="0" y="3789586"/>
          <a:ext cx="6391275" cy="407745"/>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1:50-2:20 – Recess </a:t>
          </a:r>
        </a:p>
      </dsp:txBody>
      <dsp:txXfrm>
        <a:off x="19904" y="3809490"/>
        <a:ext cx="6351467" cy="367937"/>
      </dsp:txXfrm>
    </dsp:sp>
    <dsp:sp modelId="{2EAB196D-6E76-2A42-9244-BE6C80463EFF}">
      <dsp:nvSpPr>
        <dsp:cNvPr id="0" name=""/>
        <dsp:cNvSpPr/>
      </dsp:nvSpPr>
      <dsp:spPr>
        <a:xfrm>
          <a:off x="0" y="4246291"/>
          <a:ext cx="6391275" cy="407745"/>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2:25-2:50 Social Studies / Science </a:t>
          </a:r>
        </a:p>
      </dsp:txBody>
      <dsp:txXfrm>
        <a:off x="19904" y="4266195"/>
        <a:ext cx="6351467" cy="367937"/>
      </dsp:txXfrm>
    </dsp:sp>
    <dsp:sp modelId="{A926429A-C8AE-7E4B-96C8-63B0D40C8D3C}">
      <dsp:nvSpPr>
        <dsp:cNvPr id="0" name=""/>
        <dsp:cNvSpPr/>
      </dsp:nvSpPr>
      <dsp:spPr>
        <a:xfrm>
          <a:off x="0" y="4702995"/>
          <a:ext cx="6391275" cy="407745"/>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2:55- Dismissal </a:t>
          </a:r>
        </a:p>
      </dsp:txBody>
      <dsp:txXfrm>
        <a:off x="19904" y="4722899"/>
        <a:ext cx="6351467" cy="3679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3EAD19-194F-444F-9838-E59E77349CAE}">
      <dsp:nvSpPr>
        <dsp:cNvPr id="0" name=""/>
        <dsp:cNvSpPr/>
      </dsp:nvSpPr>
      <dsp:spPr>
        <a:xfrm>
          <a:off x="0" y="4098"/>
          <a:ext cx="6391275" cy="87308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88E4D8-B9E2-46FF-B159-BDAACDADF380}">
      <dsp:nvSpPr>
        <dsp:cNvPr id="0" name=""/>
        <dsp:cNvSpPr/>
      </dsp:nvSpPr>
      <dsp:spPr>
        <a:xfrm>
          <a:off x="264107" y="200542"/>
          <a:ext cx="480194" cy="4801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959192E-F608-4581-B746-807061C8B1E8}">
      <dsp:nvSpPr>
        <dsp:cNvPr id="0" name=""/>
        <dsp:cNvSpPr/>
      </dsp:nvSpPr>
      <dsp:spPr>
        <a:xfrm>
          <a:off x="1008409" y="4098"/>
          <a:ext cx="5382865" cy="873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01" tIns="92401" rIns="92401" bIns="92401" numCol="1" spcCol="1270" anchor="ctr" anchorCtr="0">
          <a:noAutofit/>
        </a:bodyPr>
        <a:lstStyle/>
        <a:p>
          <a:pPr marL="0" lvl="0" indent="0" algn="l" defTabSz="844550">
            <a:lnSpc>
              <a:spcPct val="90000"/>
            </a:lnSpc>
            <a:spcBef>
              <a:spcPct val="0"/>
            </a:spcBef>
            <a:spcAft>
              <a:spcPct val="35000"/>
            </a:spcAft>
            <a:buNone/>
          </a:pPr>
          <a:r>
            <a:rPr lang="en-US" sz="1900" b="0" i="0" kern="1200"/>
            <a:t>Individually Wrapped </a:t>
          </a:r>
          <a:endParaRPr lang="en-US" sz="1900" kern="1200"/>
        </a:p>
      </dsp:txBody>
      <dsp:txXfrm>
        <a:off x="1008409" y="4098"/>
        <a:ext cx="5382865" cy="873081"/>
      </dsp:txXfrm>
    </dsp:sp>
    <dsp:sp modelId="{48395F4F-B651-4FAE-9752-64EF7D3C870E}">
      <dsp:nvSpPr>
        <dsp:cNvPr id="0" name=""/>
        <dsp:cNvSpPr/>
      </dsp:nvSpPr>
      <dsp:spPr>
        <a:xfrm>
          <a:off x="0" y="1095450"/>
          <a:ext cx="6391275" cy="87308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C4048F-A75F-41EC-8025-329D594886E9}">
      <dsp:nvSpPr>
        <dsp:cNvPr id="0" name=""/>
        <dsp:cNvSpPr/>
      </dsp:nvSpPr>
      <dsp:spPr>
        <a:xfrm>
          <a:off x="264107" y="1291894"/>
          <a:ext cx="480194" cy="4801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D769BF3-5824-4C3D-9EFF-B57394645593}">
      <dsp:nvSpPr>
        <dsp:cNvPr id="0" name=""/>
        <dsp:cNvSpPr/>
      </dsp:nvSpPr>
      <dsp:spPr>
        <a:xfrm>
          <a:off x="1008409" y="1095450"/>
          <a:ext cx="5382865" cy="873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01" tIns="92401" rIns="92401" bIns="92401" numCol="1" spcCol="1270" anchor="ctr" anchorCtr="0">
          <a:noAutofit/>
        </a:bodyPr>
        <a:lstStyle/>
        <a:p>
          <a:pPr marL="0" lvl="0" indent="0" algn="l" defTabSz="844550">
            <a:lnSpc>
              <a:spcPct val="90000"/>
            </a:lnSpc>
            <a:spcBef>
              <a:spcPct val="0"/>
            </a:spcBef>
            <a:spcAft>
              <a:spcPct val="35000"/>
            </a:spcAft>
            <a:buNone/>
          </a:pPr>
          <a:r>
            <a:rPr lang="en-US" sz="1900" b="0" i="0" kern="1200"/>
            <a:t>Healthy </a:t>
          </a:r>
          <a:endParaRPr lang="en-US" sz="1900" kern="1200"/>
        </a:p>
      </dsp:txBody>
      <dsp:txXfrm>
        <a:off x="1008409" y="1095450"/>
        <a:ext cx="5382865" cy="873081"/>
      </dsp:txXfrm>
    </dsp:sp>
    <dsp:sp modelId="{5F28A2AA-5638-4ADA-AB71-04F934C9C6B2}">
      <dsp:nvSpPr>
        <dsp:cNvPr id="0" name=""/>
        <dsp:cNvSpPr/>
      </dsp:nvSpPr>
      <dsp:spPr>
        <a:xfrm>
          <a:off x="0" y="2186802"/>
          <a:ext cx="6391275" cy="87308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487CE3-C094-4132-8963-DA453CAB648B}">
      <dsp:nvSpPr>
        <dsp:cNvPr id="0" name=""/>
        <dsp:cNvSpPr/>
      </dsp:nvSpPr>
      <dsp:spPr>
        <a:xfrm>
          <a:off x="264107" y="2383246"/>
          <a:ext cx="480194" cy="4801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B1C9470-6CD0-4B11-8161-A0B078602163}">
      <dsp:nvSpPr>
        <dsp:cNvPr id="0" name=""/>
        <dsp:cNvSpPr/>
      </dsp:nvSpPr>
      <dsp:spPr>
        <a:xfrm>
          <a:off x="1008409" y="2186802"/>
          <a:ext cx="5382865" cy="873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01" tIns="92401" rIns="92401" bIns="92401" numCol="1" spcCol="1270" anchor="ctr" anchorCtr="0">
          <a:noAutofit/>
        </a:bodyPr>
        <a:lstStyle/>
        <a:p>
          <a:pPr marL="0" lvl="0" indent="0" algn="l" defTabSz="844550">
            <a:lnSpc>
              <a:spcPct val="90000"/>
            </a:lnSpc>
            <a:spcBef>
              <a:spcPct val="0"/>
            </a:spcBef>
            <a:spcAft>
              <a:spcPct val="35000"/>
            </a:spcAft>
            <a:buNone/>
          </a:pPr>
          <a:r>
            <a:rPr lang="en-US" sz="1900" b="0" i="0" kern="1200"/>
            <a:t>Should not need a spoon or fork </a:t>
          </a:r>
          <a:endParaRPr lang="en-US" sz="1900" kern="1200"/>
        </a:p>
      </dsp:txBody>
      <dsp:txXfrm>
        <a:off x="1008409" y="2186802"/>
        <a:ext cx="5382865" cy="873081"/>
      </dsp:txXfrm>
    </dsp:sp>
    <dsp:sp modelId="{84F34DF3-422F-48EA-BD9D-615AB0D90FC6}">
      <dsp:nvSpPr>
        <dsp:cNvPr id="0" name=""/>
        <dsp:cNvSpPr/>
      </dsp:nvSpPr>
      <dsp:spPr>
        <a:xfrm>
          <a:off x="0" y="3278154"/>
          <a:ext cx="6391275" cy="87308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D8C0A5-42FC-4A4D-93B0-7C3BA357D4DE}">
      <dsp:nvSpPr>
        <dsp:cNvPr id="0" name=""/>
        <dsp:cNvSpPr/>
      </dsp:nvSpPr>
      <dsp:spPr>
        <a:xfrm>
          <a:off x="264107" y="3474597"/>
          <a:ext cx="480194" cy="48019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75697AF-4AC1-4940-B6B2-66D2BFE6DDEC}">
      <dsp:nvSpPr>
        <dsp:cNvPr id="0" name=""/>
        <dsp:cNvSpPr/>
      </dsp:nvSpPr>
      <dsp:spPr>
        <a:xfrm>
          <a:off x="1008409" y="3278154"/>
          <a:ext cx="5382865" cy="873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01" tIns="92401" rIns="92401" bIns="92401" numCol="1" spcCol="1270" anchor="ctr" anchorCtr="0">
          <a:noAutofit/>
        </a:bodyPr>
        <a:lstStyle/>
        <a:p>
          <a:pPr marL="0" lvl="0" indent="0" algn="l" defTabSz="844550">
            <a:lnSpc>
              <a:spcPct val="90000"/>
            </a:lnSpc>
            <a:spcBef>
              <a:spcPct val="0"/>
            </a:spcBef>
            <a:spcAft>
              <a:spcPct val="35000"/>
            </a:spcAft>
            <a:buNone/>
          </a:pPr>
          <a:r>
            <a:rPr lang="en-US" sz="1900" b="0" i="0" kern="1200"/>
            <a:t>Put in front pocket or side pocket of bookbag </a:t>
          </a:r>
          <a:endParaRPr lang="en-US" sz="1900" kern="1200"/>
        </a:p>
      </dsp:txBody>
      <dsp:txXfrm>
        <a:off x="1008409" y="3278154"/>
        <a:ext cx="5382865" cy="873081"/>
      </dsp:txXfrm>
    </dsp:sp>
    <dsp:sp modelId="{C0F2687F-D703-4DAC-B60F-54BAEC21BBCC}">
      <dsp:nvSpPr>
        <dsp:cNvPr id="0" name=""/>
        <dsp:cNvSpPr/>
      </dsp:nvSpPr>
      <dsp:spPr>
        <a:xfrm>
          <a:off x="0" y="4369506"/>
          <a:ext cx="6391275" cy="87308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BB57E2-62B2-4695-8A2E-5B60E8F5191D}">
      <dsp:nvSpPr>
        <dsp:cNvPr id="0" name=""/>
        <dsp:cNvSpPr/>
      </dsp:nvSpPr>
      <dsp:spPr>
        <a:xfrm>
          <a:off x="264107" y="4565949"/>
          <a:ext cx="480194" cy="48019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D1893F7-8774-4051-81B7-62489C2FFFCB}">
      <dsp:nvSpPr>
        <dsp:cNvPr id="0" name=""/>
        <dsp:cNvSpPr/>
      </dsp:nvSpPr>
      <dsp:spPr>
        <a:xfrm>
          <a:off x="1008409" y="4369506"/>
          <a:ext cx="5382865" cy="873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01" tIns="92401" rIns="92401" bIns="92401" numCol="1" spcCol="1270" anchor="ctr" anchorCtr="0">
          <a:noAutofit/>
        </a:bodyPr>
        <a:lstStyle/>
        <a:p>
          <a:pPr marL="0" lvl="0" indent="0" algn="l" defTabSz="844550">
            <a:lnSpc>
              <a:spcPct val="90000"/>
            </a:lnSpc>
            <a:spcBef>
              <a:spcPct val="0"/>
            </a:spcBef>
            <a:spcAft>
              <a:spcPct val="35000"/>
            </a:spcAft>
            <a:buNone/>
          </a:pPr>
          <a:r>
            <a:rPr lang="en-US" sz="1900" b="0" i="0" kern="1200"/>
            <a:t>Only water in water bottles </a:t>
          </a:r>
          <a:endParaRPr lang="en-US" sz="1900" kern="1200"/>
        </a:p>
      </dsp:txBody>
      <dsp:txXfrm>
        <a:off x="1008409" y="4369506"/>
        <a:ext cx="5382865" cy="8730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F3DA9D-F1C4-224F-9404-3AB3C0EC28F3}">
      <dsp:nvSpPr>
        <dsp:cNvPr id="0" name=""/>
        <dsp:cNvSpPr/>
      </dsp:nvSpPr>
      <dsp:spPr>
        <a:xfrm>
          <a:off x="1174" y="16146"/>
          <a:ext cx="4124157" cy="2618839"/>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59D10160-A5B7-1F4C-8FC7-FEEE63F626C6}">
      <dsp:nvSpPr>
        <dsp:cNvPr id="0" name=""/>
        <dsp:cNvSpPr/>
      </dsp:nvSpPr>
      <dsp:spPr>
        <a:xfrm>
          <a:off x="459414" y="451474"/>
          <a:ext cx="4124157" cy="2618839"/>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b="0" i="0" kern="1200"/>
            <a:t>Math –   IREADY </a:t>
          </a:r>
          <a:endParaRPr lang="en-US" sz="3800" kern="1200"/>
        </a:p>
      </dsp:txBody>
      <dsp:txXfrm>
        <a:off x="536117" y="528177"/>
        <a:ext cx="3970751" cy="2465433"/>
      </dsp:txXfrm>
    </dsp:sp>
    <dsp:sp modelId="{4A61BC9A-3C5B-4D45-862B-873F86A1DD80}">
      <dsp:nvSpPr>
        <dsp:cNvPr id="0" name=""/>
        <dsp:cNvSpPr/>
      </dsp:nvSpPr>
      <dsp:spPr>
        <a:xfrm>
          <a:off x="5041811" y="16146"/>
          <a:ext cx="4124157" cy="2618839"/>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56F7DD8B-8E29-0C4F-B85E-7F9C233E769E}">
      <dsp:nvSpPr>
        <dsp:cNvPr id="0" name=""/>
        <dsp:cNvSpPr/>
      </dsp:nvSpPr>
      <dsp:spPr>
        <a:xfrm>
          <a:off x="5500051" y="451474"/>
          <a:ext cx="4124157" cy="2618839"/>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b="0" i="0" kern="1200"/>
            <a:t>Reading- IREADY, Istation, Mclass, &amp; Sight Words </a:t>
          </a:r>
          <a:endParaRPr lang="en-US" sz="3800" kern="1200"/>
        </a:p>
      </dsp:txBody>
      <dsp:txXfrm>
        <a:off x="5576754" y="528177"/>
        <a:ext cx="3970751" cy="246543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7F1F67-0425-EC4A-9ECF-6D2D927AB74C}" type="datetimeFigureOut">
              <a:rPr lang="en-US" smtClean="0"/>
              <a:t>9/16/19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945110-48F5-374A-804A-4455A98D58CD}" type="slidenum">
              <a:rPr lang="en-US" smtClean="0"/>
              <a:t>‹#›</a:t>
            </a:fld>
            <a:endParaRPr lang="en-US"/>
          </a:p>
        </p:txBody>
      </p:sp>
    </p:spTree>
    <p:extLst>
      <p:ext uri="{BB962C8B-B14F-4D97-AF65-F5344CB8AC3E}">
        <p14:creationId xmlns:p14="http://schemas.microsoft.com/office/powerpoint/2010/main" val="818427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9/16/19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9/16/19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9/16/19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9/16/19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9/16/19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9/16/19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9/16/19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9/16/19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Drag picture to placeholder or click icon to add</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9/16/19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9/16/19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9/16/19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9/16/19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9/16/19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9/16/19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9/16/19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9/16/19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9/16/19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9/16/19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abarrus.k12.nc.us/odell"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cabarrus.k12.nc.us/odell"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hyperlink" Target="https://www.cabarrus.k12.nc.us/Page/3767" TargetMode="External"/><Relationship Id="rId4" Type="http://schemas.openxmlformats.org/officeDocument/2006/relationships/hyperlink" Target="https://www.smore.com/hdnj8"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s://www.classdojo.co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69000"/>
                <a:hueMod val="91000"/>
                <a:satMod val="164000"/>
                <a:lumMod val="74000"/>
              </a:schemeClr>
              <a:schemeClr val="bg1">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26" name="Rectangle 18">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27" name="Group 22">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noFill/>
        </p:grpSpPr>
        <p:sp>
          <p:nvSpPr>
            <p:cNvPr id="24" name="Rectangle 23">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p:cNvSpPr>
            <a:spLocks noGrp="1"/>
          </p:cNvSpPr>
          <p:nvPr>
            <p:ph type="ctrTitle"/>
          </p:nvPr>
        </p:nvSpPr>
        <p:spPr>
          <a:xfrm>
            <a:off x="1154954" y="1293845"/>
            <a:ext cx="9154801" cy="2681256"/>
          </a:xfrm>
        </p:spPr>
        <p:txBody>
          <a:bodyPr>
            <a:normAutofit/>
          </a:bodyPr>
          <a:lstStyle/>
          <a:p>
            <a:pPr algn="ctr"/>
            <a:r>
              <a:rPr lang="en-US">
                <a:solidFill>
                  <a:schemeClr val="tx1"/>
                </a:solidFill>
              </a:rPr>
              <a:t>Ms. Hunter’s Class Info</a:t>
            </a:r>
          </a:p>
        </p:txBody>
      </p:sp>
      <p:sp>
        <p:nvSpPr>
          <p:cNvPr id="3" name="Subtitle 2"/>
          <p:cNvSpPr>
            <a:spLocks noGrp="1"/>
          </p:cNvSpPr>
          <p:nvPr>
            <p:ph type="subTitle" idx="1"/>
          </p:nvPr>
        </p:nvSpPr>
        <p:spPr>
          <a:xfrm>
            <a:off x="1154955" y="4098730"/>
            <a:ext cx="9154800" cy="1476570"/>
          </a:xfrm>
        </p:spPr>
        <p:txBody>
          <a:bodyPr anchor="t">
            <a:normAutofit/>
          </a:bodyPr>
          <a:lstStyle/>
          <a:p>
            <a:pPr algn="ctr"/>
            <a:r>
              <a:rPr lang="en-US" sz="1600" dirty="0">
                <a:solidFill>
                  <a:schemeClr val="tx1"/>
                </a:solidFill>
              </a:rPr>
              <a:t>Kindergarten 2019-2020</a:t>
            </a:r>
          </a:p>
          <a:p>
            <a:pPr algn="ctr"/>
            <a:endParaRPr lang="en-US" sz="1600" dirty="0">
              <a:solidFill>
                <a:schemeClr val="tx1"/>
              </a:solidFill>
            </a:endParaRPr>
          </a:p>
          <a:p>
            <a:pPr algn="ctr"/>
            <a:r>
              <a:rPr lang="en-US" sz="1600" dirty="0">
                <a:solidFill>
                  <a:schemeClr val="tx1"/>
                </a:solidFill>
                <a:hlinkClick r:id="rId3"/>
              </a:rPr>
              <a:t>https://www.cabarrus.k12.nc.us/odell</a:t>
            </a:r>
            <a:endParaRPr lang="en-US" sz="1600" dirty="0">
              <a:solidFill>
                <a:schemeClr val="tx1"/>
              </a:solidFill>
            </a:endParaRPr>
          </a:p>
        </p:txBody>
      </p:sp>
    </p:spTree>
    <p:extLst>
      <p:ext uri="{BB962C8B-B14F-4D97-AF65-F5344CB8AC3E}">
        <p14:creationId xmlns:p14="http://schemas.microsoft.com/office/powerpoint/2010/main" val="171635347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Rectangle 13">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973667"/>
            <a:ext cx="2942210" cy="4833745"/>
          </a:xfrm>
        </p:spPr>
        <p:txBody>
          <a:bodyPr>
            <a:normAutofit/>
          </a:bodyPr>
          <a:lstStyle/>
          <a:p>
            <a:r>
              <a:rPr lang="en-US">
                <a:solidFill>
                  <a:srgbClr val="EBEBEB"/>
                </a:solidFill>
              </a:rPr>
              <a:t>Master Schedule</a:t>
            </a:r>
          </a:p>
        </p:txBody>
      </p:sp>
      <p:sp>
        <p:nvSpPr>
          <p:cNvPr id="19" name="Rectangle 18">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B253E331-364F-46D1-AE51-C58A6DC8E901}"/>
              </a:ext>
            </a:extLst>
          </p:cNvPr>
          <p:cNvGraphicFramePr>
            <a:graphicFrameLocks noGrp="1"/>
          </p:cNvGraphicFramePr>
          <p:nvPr>
            <p:ph idx="1"/>
            <p:extLst>
              <p:ext uri="{D42A27DB-BD31-4B8C-83A1-F6EECF244321}">
                <p14:modId xmlns:p14="http://schemas.microsoft.com/office/powerpoint/2010/main" val="1865775246"/>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50954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5" name="Rectangle 14">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7"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19" name="Rectangle 18">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60773" y="1113062"/>
            <a:ext cx="3382297" cy="3281957"/>
          </a:xfrm>
        </p:spPr>
        <p:txBody>
          <a:bodyPr vert="horz" lIns="91440" tIns="45720" rIns="91440" bIns="45720" rtlCol="0" anchor="b">
            <a:normAutofit/>
          </a:bodyPr>
          <a:lstStyle/>
          <a:p>
            <a:r>
              <a:rPr lang="en-US" sz="5400" b="0" i="0" kern="1200">
                <a:solidFill>
                  <a:srgbClr val="EBEBEB"/>
                </a:solidFill>
                <a:latin typeface="+mj-lt"/>
                <a:ea typeface="+mj-ea"/>
                <a:cs typeface="+mj-cs"/>
              </a:rPr>
              <a:t>Encore Schedule</a:t>
            </a:r>
          </a:p>
        </p:txBody>
      </p:sp>
      <p:pic>
        <p:nvPicPr>
          <p:cNvPr id="6" name="Content Placeholder 5">
            <a:extLst>
              <a:ext uri="{FF2B5EF4-FFF2-40B4-BE49-F238E27FC236}">
                <a16:creationId xmlns:a16="http://schemas.microsoft.com/office/drawing/2014/main" id="{814355D7-0BB8-4F40-A062-6EBDA5DBF958}"/>
              </a:ext>
            </a:extLst>
          </p:cNvPr>
          <p:cNvPicPr>
            <a:picLocks noGrp="1" noChangeAspect="1"/>
          </p:cNvPicPr>
          <p:nvPr>
            <p:ph idx="1"/>
          </p:nvPr>
        </p:nvPicPr>
        <p:blipFill>
          <a:blip r:embed="rId3"/>
          <a:stretch>
            <a:fillRect/>
          </a:stretch>
        </p:blipFill>
        <p:spPr>
          <a:xfrm>
            <a:off x="1269630" y="1113063"/>
            <a:ext cx="6151173" cy="4628758"/>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93648349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13"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Shape 14">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17"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p:cNvSpPr>
            <a:spLocks noGrp="1"/>
          </p:cNvSpPr>
          <p:nvPr>
            <p:ph type="title"/>
          </p:nvPr>
        </p:nvSpPr>
        <p:spPr>
          <a:xfrm>
            <a:off x="994087" y="1130603"/>
            <a:ext cx="3342442" cy="4596794"/>
          </a:xfrm>
        </p:spPr>
        <p:txBody>
          <a:bodyPr anchor="ctr">
            <a:normAutofit/>
          </a:bodyPr>
          <a:lstStyle/>
          <a:p>
            <a:r>
              <a:rPr lang="en-US" sz="3200">
                <a:solidFill>
                  <a:srgbClr val="EBEBEB"/>
                </a:solidFill>
              </a:rPr>
              <a:t>School Hours / Attendance </a:t>
            </a:r>
          </a:p>
        </p:txBody>
      </p:sp>
      <p:sp>
        <p:nvSpPr>
          <p:cNvPr id="3" name="Content Placeholder 2"/>
          <p:cNvSpPr>
            <a:spLocks noGrp="1"/>
          </p:cNvSpPr>
          <p:nvPr>
            <p:ph idx="1"/>
          </p:nvPr>
        </p:nvSpPr>
        <p:spPr>
          <a:xfrm>
            <a:off x="5006113" y="437513"/>
            <a:ext cx="7054956" cy="6229294"/>
          </a:xfrm>
        </p:spPr>
        <p:txBody>
          <a:bodyPr anchor="ctr">
            <a:normAutofit/>
          </a:bodyPr>
          <a:lstStyle/>
          <a:p>
            <a:pPr>
              <a:lnSpc>
                <a:spcPct val="90000"/>
              </a:lnSpc>
            </a:pPr>
            <a:r>
              <a:rPr lang="en-US" dirty="0">
                <a:solidFill>
                  <a:srgbClr val="FF0000"/>
                </a:solidFill>
              </a:rPr>
              <a:t>8:15 </a:t>
            </a:r>
            <a:r>
              <a:rPr lang="mr-IN" dirty="0">
                <a:solidFill>
                  <a:srgbClr val="FF0000"/>
                </a:solidFill>
              </a:rPr>
              <a:t>–</a:t>
            </a:r>
            <a:r>
              <a:rPr lang="en-US" dirty="0">
                <a:solidFill>
                  <a:srgbClr val="FF0000"/>
                </a:solidFill>
              </a:rPr>
              <a:t> 3:00</a:t>
            </a:r>
          </a:p>
          <a:p>
            <a:pPr>
              <a:lnSpc>
                <a:spcPct val="90000"/>
              </a:lnSpc>
            </a:pPr>
            <a:r>
              <a:rPr lang="en-US" dirty="0">
                <a:solidFill>
                  <a:srgbClr val="FF0000"/>
                </a:solidFill>
              </a:rPr>
              <a:t>Students may arrive starting at 7:50</a:t>
            </a:r>
          </a:p>
          <a:p>
            <a:pPr>
              <a:lnSpc>
                <a:spcPct val="90000"/>
              </a:lnSpc>
            </a:pPr>
            <a:r>
              <a:rPr lang="en-US" dirty="0">
                <a:solidFill>
                  <a:srgbClr val="FF0000"/>
                </a:solidFill>
              </a:rPr>
              <a:t>Half day is 11:40 am for students. </a:t>
            </a:r>
          </a:p>
          <a:p>
            <a:pPr>
              <a:lnSpc>
                <a:spcPct val="90000"/>
              </a:lnSpc>
            </a:pPr>
            <a:endParaRPr lang="en-US" sz="1400" dirty="0"/>
          </a:p>
          <a:p>
            <a:pPr>
              <a:lnSpc>
                <a:spcPct val="90000"/>
              </a:lnSpc>
            </a:pPr>
            <a:r>
              <a:rPr lang="en-US" sz="1600" dirty="0"/>
              <a:t>In order to be considered in attendance, a student must be present in school for at least one half of the school day or at a place other than the school with the approval of the appropriate school officials for the purpose of attending an authorized school activity.</a:t>
            </a:r>
          </a:p>
          <a:p>
            <a:pPr>
              <a:lnSpc>
                <a:spcPct val="90000"/>
              </a:lnSpc>
            </a:pPr>
            <a:r>
              <a:rPr lang="en-US" sz="1600" dirty="0">
                <a:highlight>
                  <a:srgbClr val="FFFF00"/>
                </a:highlight>
              </a:rPr>
              <a:t>At the elementary school level, more than ten (10) absences a year are considered excessive</a:t>
            </a:r>
            <a:r>
              <a:rPr lang="en-US" sz="1600" dirty="0"/>
              <a:t>. At the middle school level, more than ten (10) absences in a course per semester or twenty (20) absences a year are considered excessive. At the elementary and middle school level, a student will be given one (1) unexcused absence when the student has accumulated a combined total of five unexcused </a:t>
            </a:r>
            <a:r>
              <a:rPr lang="en-US" sz="1600" dirty="0" err="1"/>
              <a:t>tardies</a:t>
            </a:r>
            <a:r>
              <a:rPr lang="en-US" sz="1600" dirty="0"/>
              <a:t> of (15) minutes or more (example: 3 late check-ins + 2 early check outs will count as one unexcused absence).</a:t>
            </a:r>
          </a:p>
          <a:p>
            <a:pPr>
              <a:lnSpc>
                <a:spcPct val="90000"/>
              </a:lnSpc>
            </a:pPr>
            <a:r>
              <a:rPr lang="en-US" sz="1600" dirty="0">
                <a:highlight>
                  <a:srgbClr val="FFFF00"/>
                </a:highlight>
              </a:rPr>
              <a:t>Students who have excessive unexcused </a:t>
            </a:r>
            <a:r>
              <a:rPr lang="en-US" sz="1600" dirty="0" err="1">
                <a:highlight>
                  <a:srgbClr val="FFFF00"/>
                </a:highlight>
              </a:rPr>
              <a:t>tardies</a:t>
            </a:r>
            <a:r>
              <a:rPr lang="en-US" sz="1600" dirty="0">
                <a:highlight>
                  <a:srgbClr val="FFFF00"/>
                </a:highlight>
              </a:rPr>
              <a:t>/early check outs may be assigned ‘make-up time’ at the discretion of the principal.</a:t>
            </a:r>
          </a:p>
          <a:p>
            <a:pPr>
              <a:lnSpc>
                <a:spcPct val="90000"/>
              </a:lnSpc>
            </a:pPr>
            <a:endParaRPr lang="en-US" sz="1400" dirty="0"/>
          </a:p>
        </p:txBody>
      </p:sp>
    </p:spTree>
    <p:extLst>
      <p:ext uri="{BB962C8B-B14F-4D97-AF65-F5344CB8AC3E}">
        <p14:creationId xmlns:p14="http://schemas.microsoft.com/office/powerpoint/2010/main" val="1630128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761413" cy="706964"/>
          </a:xfrm>
        </p:spPr>
        <p:txBody>
          <a:bodyPr>
            <a:normAutofit/>
          </a:bodyPr>
          <a:lstStyle/>
          <a:p>
            <a:r>
              <a:rPr lang="en-US" dirty="0"/>
              <a:t>Money </a:t>
            </a:r>
          </a:p>
        </p:txBody>
      </p:sp>
      <p:pic>
        <p:nvPicPr>
          <p:cNvPr id="4" name="Picture 3">
            <a:extLst>
              <a:ext uri="{FF2B5EF4-FFF2-40B4-BE49-F238E27FC236}">
                <a16:creationId xmlns:a16="http://schemas.microsoft.com/office/drawing/2014/main" id="{6951667C-DA91-9D47-995F-5CB62BB5C056}"/>
              </a:ext>
            </a:extLst>
          </p:cNvPr>
          <p:cNvPicPr>
            <a:picLocks noChangeAspect="1"/>
          </p:cNvPicPr>
          <p:nvPr/>
        </p:nvPicPr>
        <p:blipFill rotWithShape="1">
          <a:blip r:embed="rId2"/>
          <a:srcRect r="-1" b="6880"/>
          <a:stretch/>
        </p:blipFill>
        <p:spPr>
          <a:xfrm>
            <a:off x="1151467" y="2775951"/>
            <a:ext cx="4345024" cy="3067163"/>
          </a:xfrm>
          <a:prstGeom prst="roundRect">
            <a:avLst>
              <a:gd name="adj" fmla="val 1858"/>
            </a:avLst>
          </a:prstGeom>
          <a:effectLst>
            <a:outerShdw blurRad="50800" dist="50800" dir="5400000" algn="tl" rotWithShape="0">
              <a:srgbClr val="000000">
                <a:alpha val="43000"/>
              </a:srgbClr>
            </a:outerShdw>
          </a:effectLst>
        </p:spPr>
      </p:pic>
      <p:sp>
        <p:nvSpPr>
          <p:cNvPr id="3" name="Content Placeholder 2"/>
          <p:cNvSpPr>
            <a:spLocks noGrp="1"/>
          </p:cNvSpPr>
          <p:nvPr>
            <p:ph idx="1"/>
          </p:nvPr>
        </p:nvSpPr>
        <p:spPr>
          <a:xfrm>
            <a:off x="5980954" y="2327564"/>
            <a:ext cx="6022624" cy="4305992"/>
          </a:xfrm>
        </p:spPr>
        <p:txBody>
          <a:bodyPr anchor="ctr">
            <a:normAutofit/>
          </a:bodyPr>
          <a:lstStyle/>
          <a:p>
            <a:r>
              <a:rPr lang="en-US" sz="2000" dirty="0"/>
              <a:t>Send all money to school in your child’s money envelope. This  should stay at home unless your sending in money.</a:t>
            </a:r>
          </a:p>
          <a:p>
            <a:r>
              <a:rPr lang="en-US" sz="2000" dirty="0"/>
              <a:t>Be sure to designate what the money is for.</a:t>
            </a:r>
          </a:p>
          <a:p>
            <a:r>
              <a:rPr lang="en-US" sz="2000" dirty="0"/>
              <a:t>Paying on-line is the best way to pay for field trips and other fees. </a:t>
            </a:r>
          </a:p>
          <a:p>
            <a:r>
              <a:rPr lang="en-US" dirty="0">
                <a:hlinkClick r:id="rId3"/>
              </a:rPr>
              <a:t>https://www.cabarrus.k12.nc.us/odell</a:t>
            </a:r>
            <a:endParaRPr lang="en-US" dirty="0"/>
          </a:p>
        </p:txBody>
      </p:sp>
    </p:spTree>
    <p:extLst>
      <p:ext uri="{BB962C8B-B14F-4D97-AF65-F5344CB8AC3E}">
        <p14:creationId xmlns:p14="http://schemas.microsoft.com/office/powerpoint/2010/main" val="852369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973667"/>
            <a:ext cx="2942210" cy="4833745"/>
          </a:xfrm>
        </p:spPr>
        <p:txBody>
          <a:bodyPr>
            <a:normAutofit/>
          </a:bodyPr>
          <a:lstStyle/>
          <a:p>
            <a:r>
              <a:rPr lang="en-US">
                <a:solidFill>
                  <a:srgbClr val="EBEBEB"/>
                </a:solidFill>
              </a:rPr>
              <a:t>Snack</a:t>
            </a:r>
          </a:p>
        </p:txBody>
      </p:sp>
      <p:sp>
        <p:nvSpPr>
          <p:cNvPr id="19" name="Rectangle 18">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E467032C-4245-47BB-A011-994BCB96DC0C}"/>
              </a:ext>
            </a:extLst>
          </p:cNvPr>
          <p:cNvGraphicFramePr>
            <a:graphicFrameLocks noGrp="1"/>
          </p:cNvGraphicFramePr>
          <p:nvPr>
            <p:ph idx="1"/>
            <p:extLst>
              <p:ext uri="{D42A27DB-BD31-4B8C-83A1-F6EECF244321}">
                <p14:modId xmlns:p14="http://schemas.microsoft.com/office/powerpoint/2010/main" val="1392841412"/>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7930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7"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p:cNvSpPr>
            <a:spLocks noGrp="1"/>
          </p:cNvSpPr>
          <p:nvPr>
            <p:ph type="title"/>
          </p:nvPr>
        </p:nvSpPr>
        <p:spPr>
          <a:xfrm>
            <a:off x="639098" y="629265"/>
            <a:ext cx="6072776" cy="1622322"/>
          </a:xfrm>
        </p:spPr>
        <p:txBody>
          <a:bodyPr>
            <a:normAutofit/>
          </a:bodyPr>
          <a:lstStyle/>
          <a:p>
            <a:r>
              <a:rPr lang="en-US" sz="3200" dirty="0">
                <a:solidFill>
                  <a:srgbClr val="EBEBEB"/>
                </a:solidFill>
              </a:rPr>
              <a:t>Class Newsletter /  Volunteers</a:t>
            </a:r>
          </a:p>
        </p:txBody>
      </p:sp>
      <p:sp>
        <p:nvSpPr>
          <p:cNvPr id="29" name="Freeform: Shape 28">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pic>
        <p:nvPicPr>
          <p:cNvPr id="7" name="Graphic 6" descr="Fingerprint">
            <a:extLst>
              <a:ext uri="{FF2B5EF4-FFF2-40B4-BE49-F238E27FC236}">
                <a16:creationId xmlns:a16="http://schemas.microsoft.com/office/drawing/2014/main" id="{EDE542C5-5678-4ACE-A685-C2E785522B8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18226" y="1375132"/>
            <a:ext cx="4125317" cy="4125317"/>
          </a:xfrm>
          <a:prstGeom prst="rect">
            <a:avLst/>
          </a:prstGeom>
        </p:spPr>
      </p:pic>
      <p:sp>
        <p:nvSpPr>
          <p:cNvPr id="31" name="Rectangle 30">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3" name="Oval 32">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Oval 34">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639098" y="1862051"/>
            <a:ext cx="6072776" cy="4368424"/>
          </a:xfrm>
        </p:spPr>
        <p:txBody>
          <a:bodyPr anchor="ctr">
            <a:normAutofit/>
          </a:bodyPr>
          <a:lstStyle/>
          <a:p>
            <a:pPr marL="0" indent="0">
              <a:buNone/>
            </a:pPr>
            <a:r>
              <a:rPr lang="en-US" dirty="0">
                <a:solidFill>
                  <a:srgbClr val="FFFFFF"/>
                </a:solidFill>
              </a:rPr>
              <a:t>A newsletter will be sent on Class Dojo every week.  </a:t>
            </a:r>
          </a:p>
          <a:p>
            <a:pPr marL="0" indent="0">
              <a:buNone/>
            </a:pPr>
            <a:r>
              <a:rPr lang="en-US" dirty="0">
                <a:solidFill>
                  <a:srgbClr val="FFFFFF"/>
                </a:solidFill>
                <a:hlinkClick r:id="rId4"/>
              </a:rPr>
              <a:t>https://www.smore.com/hdnj8</a:t>
            </a:r>
            <a:endParaRPr lang="en-US" dirty="0">
              <a:solidFill>
                <a:srgbClr val="FFFFFF"/>
              </a:solidFill>
            </a:endParaRPr>
          </a:p>
          <a:p>
            <a:pPr marL="0" indent="0">
              <a:buNone/>
            </a:pPr>
            <a:endParaRPr lang="en-US" dirty="0">
              <a:solidFill>
                <a:srgbClr val="FFFFFF"/>
              </a:solidFill>
            </a:endParaRPr>
          </a:p>
          <a:p>
            <a:r>
              <a:rPr lang="en-US" dirty="0">
                <a:solidFill>
                  <a:srgbClr val="FFFFFF"/>
                </a:solidFill>
              </a:rPr>
              <a:t>Volunteers are welcome and appreciated.  Please be sure to fill out the volunteer form in order to be released to work in the classroom. - </a:t>
            </a:r>
            <a:r>
              <a:rPr lang="en-US" dirty="0">
                <a:solidFill>
                  <a:srgbClr val="FFFFFF"/>
                </a:solidFill>
                <a:hlinkClick r:id="rId5"/>
              </a:rPr>
              <a:t>https://www.cabarrus.k12.nc.us/Page/3767</a:t>
            </a:r>
            <a:endParaRPr lang="en-US" dirty="0">
              <a:solidFill>
                <a:srgbClr val="FFFFFF"/>
              </a:solidFill>
            </a:endParaRPr>
          </a:p>
          <a:p>
            <a:r>
              <a:rPr lang="en-US" dirty="0">
                <a:solidFill>
                  <a:srgbClr val="FFFFFF"/>
                </a:solidFill>
              </a:rPr>
              <a:t>I need volunteers for parties and field trips. </a:t>
            </a:r>
          </a:p>
          <a:p>
            <a:pPr marL="0" indent="0">
              <a:buNone/>
            </a:pPr>
            <a:endParaRPr lang="en-US" dirty="0">
              <a:solidFill>
                <a:srgbClr val="FFFFFF"/>
              </a:solidFill>
            </a:endParaRPr>
          </a:p>
        </p:txBody>
      </p:sp>
    </p:spTree>
    <p:extLst>
      <p:ext uri="{BB962C8B-B14F-4D97-AF65-F5344CB8AC3E}">
        <p14:creationId xmlns:p14="http://schemas.microsoft.com/office/powerpoint/2010/main" val="183736923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A6E7A493-FA08-A24D-A68E-1AE5485A17D3}"/>
              </a:ext>
            </a:extLst>
          </p:cNvPr>
          <p:cNvSpPr>
            <a:spLocks noGrp="1"/>
          </p:cNvSpPr>
          <p:nvPr>
            <p:ph type="title"/>
          </p:nvPr>
        </p:nvSpPr>
        <p:spPr>
          <a:xfrm>
            <a:off x="994087" y="1130603"/>
            <a:ext cx="3342442" cy="4596794"/>
          </a:xfrm>
        </p:spPr>
        <p:txBody>
          <a:bodyPr anchor="ctr">
            <a:normAutofit/>
          </a:bodyPr>
          <a:lstStyle/>
          <a:p>
            <a:r>
              <a:rPr lang="en-US" sz="3200">
                <a:solidFill>
                  <a:srgbClr val="EBEBEB"/>
                </a:solidFill>
              </a:rPr>
              <a:t>Class Dojo </a:t>
            </a:r>
          </a:p>
        </p:txBody>
      </p:sp>
      <p:sp>
        <p:nvSpPr>
          <p:cNvPr id="3" name="Content Placeholder 2">
            <a:extLst>
              <a:ext uri="{FF2B5EF4-FFF2-40B4-BE49-F238E27FC236}">
                <a16:creationId xmlns:a16="http://schemas.microsoft.com/office/drawing/2014/main" id="{8BD71468-B06D-9649-ABDB-262DFB281AD5}"/>
              </a:ext>
            </a:extLst>
          </p:cNvPr>
          <p:cNvSpPr>
            <a:spLocks noGrp="1"/>
          </p:cNvSpPr>
          <p:nvPr>
            <p:ph idx="1"/>
          </p:nvPr>
        </p:nvSpPr>
        <p:spPr>
          <a:xfrm>
            <a:off x="5290077" y="437513"/>
            <a:ext cx="5502614" cy="6179418"/>
          </a:xfrm>
        </p:spPr>
        <p:txBody>
          <a:bodyPr anchor="ctr">
            <a:normAutofit lnSpcReduction="10000"/>
          </a:bodyPr>
          <a:lstStyle/>
          <a:p>
            <a:pPr>
              <a:lnSpc>
                <a:spcPct val="90000"/>
              </a:lnSpc>
            </a:pPr>
            <a:r>
              <a:rPr lang="en-US" sz="1600" dirty="0"/>
              <a:t>We will be using Class Dojo for monitoring behavior this year.  It is a program that works great for fast and effective communication.  Each student has his or her own avatar.  Each student will accumulate points over each nine-week period.  Points can be given at any time including class, hall, bathroom, lunch, recess, encore, etc.  Every student that has received 100 or more points at the end of each nine-weeks will go to a celebration.  The computer keeps track of each point earned.  You can log into Class Dojo to check your child’s behavior at any time by using your child’s specific code that you will receive in their folder.  How often you choose to check your child’s progress is up to you.  Be sure to login to Class Dojo and sign-up using your child’s code.  Feel free to call or e-mail me anytime you have a question or concern about a behavior issue.  The good behavior award celebration dates are listed below. </a:t>
            </a:r>
          </a:p>
          <a:p>
            <a:pPr>
              <a:lnSpc>
                <a:spcPct val="90000"/>
              </a:lnSpc>
            </a:pPr>
            <a:r>
              <a:rPr lang="en-US" sz="1600" dirty="0"/>
              <a:t>First Quarter Celebration – October 25</a:t>
            </a:r>
          </a:p>
          <a:p>
            <a:pPr>
              <a:lnSpc>
                <a:spcPct val="90000"/>
              </a:lnSpc>
            </a:pPr>
            <a:r>
              <a:rPr lang="en-US" sz="1600" dirty="0"/>
              <a:t>Second Quarter Celebration – January 24</a:t>
            </a:r>
          </a:p>
          <a:p>
            <a:pPr>
              <a:lnSpc>
                <a:spcPct val="90000"/>
              </a:lnSpc>
            </a:pPr>
            <a:r>
              <a:rPr lang="en-US" sz="1600" dirty="0"/>
              <a:t>Third Quarter Celebration – March 26</a:t>
            </a:r>
          </a:p>
          <a:p>
            <a:pPr>
              <a:lnSpc>
                <a:spcPct val="90000"/>
              </a:lnSpc>
            </a:pPr>
            <a:r>
              <a:rPr lang="en-US" sz="1600" dirty="0"/>
              <a:t>Fourth Quarter Celebration – June 8</a:t>
            </a:r>
          </a:p>
          <a:p>
            <a:pPr marL="0" indent="0">
              <a:lnSpc>
                <a:spcPct val="90000"/>
              </a:lnSpc>
              <a:buNone/>
            </a:pPr>
            <a:r>
              <a:rPr lang="en-US" sz="1600" dirty="0">
                <a:hlinkClick r:id="rId2"/>
              </a:rPr>
              <a:t>https://www.classdojo.com/</a:t>
            </a:r>
            <a:endParaRPr lang="en-US" sz="1600" dirty="0"/>
          </a:p>
        </p:txBody>
      </p:sp>
    </p:spTree>
    <p:extLst>
      <p:ext uri="{BB962C8B-B14F-4D97-AF65-F5344CB8AC3E}">
        <p14:creationId xmlns:p14="http://schemas.microsoft.com/office/powerpoint/2010/main" val="1148785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259A-4037-AC46-B9B7-088354B7B51D}"/>
              </a:ext>
            </a:extLst>
          </p:cNvPr>
          <p:cNvSpPr>
            <a:spLocks noGrp="1"/>
          </p:cNvSpPr>
          <p:nvPr>
            <p:ph type="title"/>
          </p:nvPr>
        </p:nvSpPr>
        <p:spPr>
          <a:xfrm>
            <a:off x="1154954" y="973668"/>
            <a:ext cx="8761413" cy="706964"/>
          </a:xfrm>
        </p:spPr>
        <p:txBody>
          <a:bodyPr>
            <a:normAutofit/>
          </a:bodyPr>
          <a:lstStyle/>
          <a:p>
            <a:r>
              <a:rPr lang="en-US">
                <a:solidFill>
                  <a:srgbClr val="EBEBEB"/>
                </a:solidFill>
              </a:rPr>
              <a:t>Assessments </a:t>
            </a:r>
          </a:p>
        </p:txBody>
      </p:sp>
      <p:graphicFrame>
        <p:nvGraphicFramePr>
          <p:cNvPr id="16" name="Content Placeholder 2">
            <a:extLst>
              <a:ext uri="{FF2B5EF4-FFF2-40B4-BE49-F238E27FC236}">
                <a16:creationId xmlns:a16="http://schemas.microsoft.com/office/drawing/2014/main" id="{A7FFBD81-8817-4D78-A3EA-20098E32600E}"/>
              </a:ext>
            </a:extLst>
          </p:cNvPr>
          <p:cNvGraphicFramePr>
            <a:graphicFrameLocks noGrp="1"/>
          </p:cNvGraphicFramePr>
          <p:nvPr>
            <p:ph idx="1"/>
            <p:extLst>
              <p:ext uri="{D42A27DB-BD31-4B8C-83A1-F6EECF244321}">
                <p14:modId xmlns:p14="http://schemas.microsoft.com/office/powerpoint/2010/main" val="1218359676"/>
              </p:ext>
            </p:extLst>
          </p:nvPr>
        </p:nvGraphicFramePr>
        <p:xfrm>
          <a:off x="1286934" y="2925232"/>
          <a:ext cx="9625383" cy="30864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11023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620</Words>
  <Application>Microsoft Macintosh PowerPoint</Application>
  <PresentationFormat>Widescreen</PresentationFormat>
  <Paragraphs>52</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Century Gothic</vt:lpstr>
      <vt:lpstr>Wingdings 3</vt:lpstr>
      <vt:lpstr>Ion Boardroom</vt:lpstr>
      <vt:lpstr>Ms. Hunter’s Class Info</vt:lpstr>
      <vt:lpstr>Master Schedule</vt:lpstr>
      <vt:lpstr>Encore Schedule</vt:lpstr>
      <vt:lpstr>School Hours / Attendance </vt:lpstr>
      <vt:lpstr>Money </vt:lpstr>
      <vt:lpstr>Snack</vt:lpstr>
      <vt:lpstr>Class Newsletter /  Volunteers</vt:lpstr>
      <vt:lpstr>Class Dojo </vt:lpstr>
      <vt:lpstr>Assessments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 Hunter’s Class Info</dc:title>
  <dc:creator>Katie Hunter</dc:creator>
  <cp:lastModifiedBy>Katie Hunter</cp:lastModifiedBy>
  <cp:revision>1</cp:revision>
  <dcterms:created xsi:type="dcterms:W3CDTF">2019-09-16T23:35:24Z</dcterms:created>
  <dcterms:modified xsi:type="dcterms:W3CDTF">2019-09-16T23:35:44Z</dcterms:modified>
</cp:coreProperties>
</file>