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72400" cy="99980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0"/>
    <p:restoredTop sz="93673"/>
  </p:normalViewPr>
  <p:slideViewPr>
    <p:cSldViewPr snapToGrid="0" snapToObjects="1">
      <p:cViewPr varScale="1">
        <p:scale>
          <a:sx n="72" d="100"/>
          <a:sy n="72" d="100"/>
        </p:scale>
        <p:origin x="29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36260"/>
            <a:ext cx="6606540" cy="3480811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51305"/>
            <a:ext cx="5829300" cy="2413886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3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01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492578"/>
            <a:ext cx="6703695" cy="4158921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690844"/>
            <a:ext cx="6703695" cy="2187078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5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61524"/>
            <a:ext cx="3303270" cy="6343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61524"/>
            <a:ext cx="3303270" cy="6343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1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2307"/>
            <a:ext cx="6703695" cy="19324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50918"/>
            <a:ext cx="3288089" cy="1201157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52074"/>
            <a:ext cx="3288089" cy="53716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50918"/>
            <a:ext cx="3304282" cy="1201157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52074"/>
            <a:ext cx="3304282" cy="53716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5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9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66538"/>
            <a:ext cx="2506801" cy="2332884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39540"/>
            <a:ext cx="3934778" cy="710511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999423"/>
            <a:ext cx="2506801" cy="5556801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03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66538"/>
            <a:ext cx="2506801" cy="2332884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39540"/>
            <a:ext cx="3934778" cy="710511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999423"/>
            <a:ext cx="2506801" cy="5556801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6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9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2305"/>
            <a:ext cx="1675924" cy="8472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2305"/>
            <a:ext cx="4930616" cy="8472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2307"/>
            <a:ext cx="6703695" cy="1932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61524"/>
            <a:ext cx="6703695" cy="6343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266736"/>
            <a:ext cx="1748790" cy="53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DE37F-0740-2649-A86B-3DDE33490BFF}" type="datetimeFigureOut">
              <a:rPr lang="en-US" smtClean="0"/>
              <a:t>9/28/16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266736"/>
            <a:ext cx="2623185" cy="53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266736"/>
            <a:ext cx="1748790" cy="53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7D631-96F8-FE49-A10F-31BB1978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7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6847" y="2170605"/>
            <a:ext cx="6705600" cy="19543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3741" y="7503460"/>
            <a:ext cx="6705600" cy="19543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46847" y="4837032"/>
            <a:ext cx="6705600" cy="19543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4447" y="376518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Garamond" charset="0"/>
                <a:ea typeface="Garamond" charset="0"/>
                <a:cs typeface="Garamond" charset="0"/>
              </a:rPr>
              <a:t>How can my child get help with speech or language skills?</a:t>
            </a:r>
            <a:endParaRPr lang="en-US" sz="4000" b="1" dirty="0"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141" y="2108412"/>
            <a:ext cx="64007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aramond" charset="0"/>
                <a:ea typeface="Garamond" charset="0"/>
                <a:cs typeface="Garamond" charset="0"/>
              </a:rPr>
              <a:t>Step 1: 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-Parent/Guardian or Teacher has a concern about language or speech skills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-Speech Language Pathologist (SLP) sends home notice of screening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-SLP screens child for concerns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-Based on results, teacher starts interventions given to her by SLP for 1-6 weeks.</a:t>
            </a:r>
            <a:endParaRPr lang="en-US" dirty="0"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247" y="4815193"/>
            <a:ext cx="65263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aramond" charset="0"/>
                <a:ea typeface="Garamond" charset="0"/>
                <a:cs typeface="Garamond" charset="0"/>
              </a:rPr>
              <a:t>Step 2: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-After teacher completes interventions in classroom, the SLP and teacher meet to discuss progress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-Parents/Guardians will be updated on progress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-If not successful, the SLP will start interventions for 4-6 weeks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- If interventions are successful, teacher may continue or interventions will be discontinued.</a:t>
            </a:r>
            <a:endParaRPr lang="en-US" dirty="0"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9247" y="7673788"/>
            <a:ext cx="64007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aramond" charset="0"/>
                <a:ea typeface="Garamond" charset="0"/>
                <a:cs typeface="Garamond" charset="0"/>
              </a:rPr>
              <a:t>Step 3: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Parent/Guardian will continue to be updated on progress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If interventions are successful, they may continue or be discontinued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If interventions are not successful, the process will begin to determine the need for a full evaluation and possible IEP</a:t>
            </a:r>
            <a:endParaRPr lang="en-US" dirty="0">
              <a:latin typeface="Garamond" charset="0"/>
              <a:ea typeface="Garamond" charset="0"/>
              <a:cs typeface="Garamond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48" y="4261906"/>
            <a:ext cx="412751" cy="5370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47" y="6891068"/>
            <a:ext cx="412751" cy="53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1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159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Garamond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Maher</dc:creator>
  <cp:lastModifiedBy>Emily Maher</cp:lastModifiedBy>
  <cp:revision>2</cp:revision>
  <dcterms:created xsi:type="dcterms:W3CDTF">2016-09-28T19:41:53Z</dcterms:created>
  <dcterms:modified xsi:type="dcterms:W3CDTF">2016-09-28T19:58:46Z</dcterms:modified>
</cp:coreProperties>
</file>