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7" r:id="rId3"/>
    <p:sldId id="264" r:id="rId4"/>
    <p:sldId id="266" r:id="rId5"/>
    <p:sldId id="259" r:id="rId6"/>
    <p:sldId id="256" r:id="rId7"/>
    <p:sldId id="257" r:id="rId8"/>
    <p:sldId id="258" r:id="rId9"/>
    <p:sldId id="262" r:id="rId10"/>
    <p:sldId id="265" r:id="rId11"/>
    <p:sldId id="260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7E74-ACA4-4043-AD73-9925EBA29642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58D2-3C12-45C0-8643-E378F41C7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9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7E74-ACA4-4043-AD73-9925EBA29642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58D2-3C12-45C0-8643-E378F41C7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03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7E74-ACA4-4043-AD73-9925EBA29642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58D2-3C12-45C0-8643-E378F41C7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364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7E74-ACA4-4043-AD73-9925EBA29642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58D2-3C12-45C0-8643-E378F41C7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67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7E74-ACA4-4043-AD73-9925EBA29642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58D2-3C12-45C0-8643-E378F41C7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124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7E74-ACA4-4043-AD73-9925EBA29642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58D2-3C12-45C0-8643-E378F41C7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054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7E74-ACA4-4043-AD73-9925EBA29642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58D2-3C12-45C0-8643-E378F41C7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55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7E74-ACA4-4043-AD73-9925EBA29642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58D2-3C12-45C0-8643-E378F41C7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24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7E74-ACA4-4043-AD73-9925EBA29642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58D2-3C12-45C0-8643-E378F41C7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502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7E74-ACA4-4043-AD73-9925EBA29642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58D2-3C12-45C0-8643-E378F41C7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631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7E74-ACA4-4043-AD73-9925EBA29642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58D2-3C12-45C0-8643-E378F41C7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28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00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C7E74-ACA4-4043-AD73-9925EBA29642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858D2-3C12-45C0-8643-E378F41C7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373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The_Reformation_and_Its_Effects.wmv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Journal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there any sort of event is your life that has forced you to make personal changes? Describe this event and </a:t>
            </a:r>
            <a:r>
              <a:rPr lang="en-US"/>
              <a:t>the changes you made.</a:t>
            </a:r>
          </a:p>
        </p:txBody>
      </p:sp>
    </p:spTree>
    <p:extLst>
      <p:ext uri="{BB962C8B-B14F-4D97-AF65-F5344CB8AC3E}">
        <p14:creationId xmlns:p14="http://schemas.microsoft.com/office/powerpoint/2010/main" val="512373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Protestant Reformer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your groups, review your notes on the Protestant Reformation.</a:t>
            </a:r>
          </a:p>
          <a:p>
            <a:r>
              <a:rPr lang="en-US" dirty="0"/>
              <a:t>Complete the chart on the back of yesterday’s notes as you discuss, being careful to identify </a:t>
            </a:r>
            <a:r>
              <a:rPr lang="en-US" b="1" dirty="0"/>
              <a:t>where the church was founded</a:t>
            </a:r>
            <a:r>
              <a:rPr lang="en-US" dirty="0"/>
              <a:t>, </a:t>
            </a:r>
            <a:r>
              <a:rPr lang="en-US" b="1" dirty="0"/>
              <a:t>who established the church</a:t>
            </a:r>
            <a:r>
              <a:rPr lang="en-US" dirty="0"/>
              <a:t>, and key </a:t>
            </a:r>
            <a:r>
              <a:rPr lang="en-US" b="1" dirty="0"/>
              <a:t>basic beliefs </a:t>
            </a:r>
            <a:r>
              <a:rPr lang="en-US" dirty="0"/>
              <a:t>of the church. </a:t>
            </a:r>
          </a:p>
          <a:p>
            <a:r>
              <a:rPr lang="en-US" dirty="0"/>
              <a:t>You may use the books on your table for additional assistance. </a:t>
            </a:r>
          </a:p>
        </p:txBody>
      </p:sp>
    </p:spTree>
    <p:extLst>
      <p:ext uri="{BB962C8B-B14F-4D97-AF65-F5344CB8AC3E}">
        <p14:creationId xmlns:p14="http://schemas.microsoft.com/office/powerpoint/2010/main" val="208498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Reformation Map</a:t>
            </a:r>
            <a:br>
              <a:rPr lang="en-US" dirty="0"/>
            </a:br>
            <a:r>
              <a:rPr lang="en-US" dirty="0"/>
              <a:t>Page 497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Where was the center of the Calvinist Movement?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countries are the main centers of Calvinism?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countries are the main centers of Lutheranism?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countries are the main centers of Catholicism?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Where is Protestantism stronger, Southern or Northern Europe?</a:t>
            </a:r>
          </a:p>
        </p:txBody>
      </p:sp>
    </p:spTree>
    <p:extLst>
      <p:ext uri="{BB962C8B-B14F-4D97-AF65-F5344CB8AC3E}">
        <p14:creationId xmlns:p14="http://schemas.microsoft.com/office/powerpoint/2010/main" val="385207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33400"/>
            <a:ext cx="7620000" cy="5715000"/>
          </a:xfrm>
        </p:spPr>
      </p:pic>
    </p:spTree>
    <p:extLst>
      <p:ext uri="{BB962C8B-B14F-4D97-AF65-F5344CB8AC3E}">
        <p14:creationId xmlns:p14="http://schemas.microsoft.com/office/powerpoint/2010/main" val="2412384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Counter Reformation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1858963"/>
          </a:xfrm>
        </p:spPr>
        <p:txBody>
          <a:bodyPr/>
          <a:lstStyle/>
          <a:p>
            <a:r>
              <a:rPr lang="en-US" dirty="0"/>
              <a:t>Based on the cartoon, in your own words, tell me what the Counter Reformation is.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7132018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188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>
                <a:hlinkClick r:id="rId2" action="ppaction://hlinkfile"/>
              </a:rPr>
              <a:t>Counter Reformation</a:t>
            </a:r>
            <a:br>
              <a:rPr lang="en-US" dirty="0"/>
            </a:br>
            <a:r>
              <a:rPr lang="en-US" b="1" dirty="0"/>
              <a:t>(Catholic Reformation)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Definition: a movement to reform the Catholic Church and reduce the spread of Protestantism.</a:t>
            </a:r>
          </a:p>
        </p:txBody>
      </p:sp>
    </p:spTree>
    <p:extLst>
      <p:ext uri="{BB962C8B-B14F-4D97-AF65-F5344CB8AC3E}">
        <p14:creationId xmlns:p14="http://schemas.microsoft.com/office/powerpoint/2010/main" val="3826011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 Phases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 1. </a:t>
            </a:r>
            <a:r>
              <a:rPr lang="en-US" b="1" dirty="0"/>
              <a:t>Jesuits</a:t>
            </a:r>
            <a:r>
              <a:rPr lang="en-US" dirty="0"/>
              <a:t> – new monastic order started by </a:t>
            </a:r>
            <a:r>
              <a:rPr lang="en-US" i="1" dirty="0"/>
              <a:t>Ignatius of Loyola </a:t>
            </a:r>
            <a:r>
              <a:rPr lang="en-US" dirty="0"/>
              <a:t>that emphasized discipline and obedience</a:t>
            </a:r>
          </a:p>
          <a:p>
            <a:pPr marL="0" indent="0">
              <a:buNone/>
            </a:pPr>
            <a:r>
              <a:rPr lang="en-US" dirty="0"/>
              <a:t>	GOALS: </a:t>
            </a:r>
          </a:p>
          <a:p>
            <a:pPr marL="0" lvl="0" indent="0">
              <a:buNone/>
            </a:pPr>
            <a:r>
              <a:rPr lang="en-US" dirty="0"/>
              <a:t>	Found superb schools for priests 					(better training)</a:t>
            </a:r>
          </a:p>
          <a:p>
            <a:pPr marL="0" lvl="0" indent="0">
              <a:buNone/>
            </a:pPr>
            <a:r>
              <a:rPr lang="en-US" dirty="0"/>
              <a:t>	Convert non-Christians to the Catholic 		faith (Asia, Africa, Americas)</a:t>
            </a:r>
          </a:p>
          <a:p>
            <a:pPr marL="0" lvl="0" indent="0">
              <a:buNone/>
            </a:pPr>
            <a:r>
              <a:rPr lang="en-US" dirty="0"/>
              <a:t>	Prevent further spread of Protestantism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742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2. </a:t>
            </a:r>
            <a:r>
              <a:rPr lang="en-US" b="1" dirty="0"/>
              <a:t>Council of Trent </a:t>
            </a:r>
            <a:r>
              <a:rPr lang="en-US" dirty="0"/>
              <a:t>– meeting of all Catholic Church leaders to establish new reforms:</a:t>
            </a:r>
          </a:p>
          <a:p>
            <a:pPr marL="0" indent="0">
              <a:buNone/>
            </a:pPr>
            <a:r>
              <a:rPr lang="en-US" dirty="0"/>
              <a:t>	A. Pope’s interpretation of Bible was FINAL.</a:t>
            </a:r>
          </a:p>
          <a:p>
            <a:pPr marL="0" indent="0">
              <a:buNone/>
            </a:pPr>
            <a:r>
              <a:rPr lang="en-US" dirty="0"/>
              <a:t>	B. Christians were saved by faith AND good 	works</a:t>
            </a:r>
          </a:p>
          <a:p>
            <a:pPr marL="0" indent="0">
              <a:buNone/>
            </a:pPr>
            <a:r>
              <a:rPr lang="en-US" dirty="0"/>
              <a:t>	C. The Bible and Church tradition shared 	equal authority for guiding Christian life</a:t>
            </a:r>
          </a:p>
          <a:p>
            <a:pPr marL="0" indent="0">
              <a:buNone/>
            </a:pPr>
            <a:r>
              <a:rPr lang="en-US" dirty="0"/>
              <a:t>	D. Reaffirmed the use of indulgences but 	placed a ban of the selling of indulgences 	without express permission of the Church in 	Rome</a:t>
            </a:r>
          </a:p>
        </p:txBody>
      </p:sp>
    </p:spTree>
    <p:extLst>
      <p:ext uri="{BB962C8B-B14F-4D97-AF65-F5344CB8AC3E}">
        <p14:creationId xmlns:p14="http://schemas.microsoft.com/office/powerpoint/2010/main" val="1196455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leads to conflict!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Inquisition tries Protestants for heresy.</a:t>
            </a:r>
          </a:p>
          <a:p>
            <a:r>
              <a:rPr lang="en-US" dirty="0"/>
              <a:t>France falls into civil war between Protestants and Catholics for the crown.</a:t>
            </a:r>
          </a:p>
          <a:p>
            <a:r>
              <a:rPr lang="en-US" dirty="0"/>
              <a:t>The Holy Roman Empire suffers the 30 Years’ War. Protestantism is firmly established.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96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Effects of the Protestant Reformation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Each Group Needs:</a:t>
            </a:r>
          </a:p>
          <a:p>
            <a:pPr lvl="1"/>
            <a:r>
              <a:rPr lang="en-US" dirty="0"/>
              <a:t>A pair of scissors - </a:t>
            </a:r>
          </a:p>
          <a:p>
            <a:pPr lvl="1"/>
            <a:r>
              <a:rPr lang="en-US" dirty="0"/>
              <a:t>A piece of paper – folded accordingly</a:t>
            </a:r>
          </a:p>
          <a:p>
            <a:r>
              <a:rPr lang="en-US" dirty="0"/>
              <a:t>Analyze and organize each document into a category: religious, political, social, valid, not valid.</a:t>
            </a:r>
          </a:p>
          <a:p>
            <a:r>
              <a:rPr lang="en-US" dirty="0"/>
              <a:t>Answer the following questions:</a:t>
            </a:r>
          </a:p>
          <a:p>
            <a:pPr lvl="1"/>
            <a:r>
              <a:rPr lang="en-US" dirty="0"/>
              <a:t>What do the documents tell us about the validity of the statement? Does it support or dispute the statement? Why?</a:t>
            </a:r>
          </a:p>
        </p:txBody>
      </p:sp>
    </p:spTree>
    <p:extLst>
      <p:ext uri="{BB962C8B-B14F-4D97-AF65-F5344CB8AC3E}">
        <p14:creationId xmlns:p14="http://schemas.microsoft.com/office/powerpoint/2010/main" val="4051702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Ranking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 partner, rank the events provided in order of importance: 1 – most important, 6 – least important. </a:t>
            </a:r>
          </a:p>
          <a:p>
            <a:r>
              <a:rPr lang="en-US" dirty="0"/>
              <a:t>Cut out and paste your events on the provided paper. </a:t>
            </a:r>
          </a:p>
          <a:p>
            <a:r>
              <a:rPr lang="en-US" dirty="0"/>
              <a:t>Below the event, justify why each event belongs where it is placed.</a:t>
            </a:r>
          </a:p>
          <a:p>
            <a:r>
              <a:rPr lang="en-US" dirty="0"/>
              <a:t>Turn in to Mrs. Pleasants!</a:t>
            </a:r>
          </a:p>
        </p:txBody>
      </p:sp>
    </p:spTree>
    <p:extLst>
      <p:ext uri="{BB962C8B-B14F-4D97-AF65-F5344CB8AC3E}">
        <p14:creationId xmlns:p14="http://schemas.microsoft.com/office/powerpoint/2010/main" val="981134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Facebook Invite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Final section!</a:t>
            </a:r>
          </a:p>
          <a:p>
            <a:pPr lvl="1"/>
            <a:r>
              <a:rPr lang="en-US" dirty="0"/>
              <a:t>On your final template, create an invite to one of the following:</a:t>
            </a:r>
          </a:p>
          <a:p>
            <a:pPr lvl="2"/>
            <a:r>
              <a:rPr lang="en-US" dirty="0"/>
              <a:t>Council of Trent</a:t>
            </a:r>
          </a:p>
          <a:p>
            <a:pPr lvl="2"/>
            <a:r>
              <a:rPr lang="en-US" dirty="0"/>
              <a:t>Peace of Augsburg</a:t>
            </a:r>
          </a:p>
          <a:p>
            <a:pPr lvl="1"/>
            <a:r>
              <a:rPr lang="en-US" dirty="0"/>
              <a:t>Include a picture, even name, date, time, location, and who you would be invited by. </a:t>
            </a:r>
          </a:p>
          <a:p>
            <a:r>
              <a:rPr lang="en-US" dirty="0"/>
              <a:t>Make 3 wall posts: one for each of your profile figures.</a:t>
            </a:r>
          </a:p>
        </p:txBody>
      </p:sp>
    </p:spTree>
    <p:extLst>
      <p:ext uri="{BB962C8B-B14F-4D97-AF65-F5344CB8AC3E}">
        <p14:creationId xmlns:p14="http://schemas.microsoft.com/office/powerpoint/2010/main" val="4233863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422</Words>
  <Application>Microsoft Office PowerPoint</Application>
  <PresentationFormat>On-screen Show (4:3)</PresentationFormat>
  <Paragraphs>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Journal</vt:lpstr>
      <vt:lpstr>Protestant Reformer Comparison</vt:lpstr>
      <vt:lpstr>Reformation Map Page 497</vt:lpstr>
      <vt:lpstr>PowerPoint Presentation</vt:lpstr>
      <vt:lpstr>Counter Reformation</vt:lpstr>
      <vt:lpstr>Counter Reformation (Catholic Reformation)</vt:lpstr>
      <vt:lpstr>2 Phases</vt:lpstr>
      <vt:lpstr>PowerPoint Presentation</vt:lpstr>
      <vt:lpstr>Change leads to conflict!</vt:lpstr>
      <vt:lpstr>Effects of the Protestant Reformation</vt:lpstr>
      <vt:lpstr>Creative Ranking</vt:lpstr>
      <vt:lpstr>Facebook Invite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Counter Reformation (Catholic Reformation)</dc:title>
  <dc:creator>Windows User</dc:creator>
  <cp:lastModifiedBy>Emily Pleasants</cp:lastModifiedBy>
  <cp:revision>11</cp:revision>
  <dcterms:created xsi:type="dcterms:W3CDTF">2013-10-28T12:54:29Z</dcterms:created>
  <dcterms:modified xsi:type="dcterms:W3CDTF">2016-11-17T14:41:15Z</dcterms:modified>
</cp:coreProperties>
</file>