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58" d="100"/>
          <a:sy n="58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1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66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9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4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5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1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9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1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48936-845E-4114-B115-D001CDECAE80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B2B14-EFB0-4510-AD4B-FCDE51F8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7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50881"/>
          </a:xfrm>
        </p:spPr>
        <p:txBody>
          <a:bodyPr/>
          <a:lstStyle/>
          <a:p>
            <a:pPr algn="ctr"/>
            <a:r>
              <a:rPr lang="en-US" b="1" u="sng" dirty="0"/>
              <a:t>Constructed Response Tips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4138" y="851338"/>
            <a:ext cx="11797862" cy="600666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4100" dirty="0"/>
              <a:t>Plan First!</a:t>
            </a:r>
          </a:p>
          <a:p>
            <a:pPr lvl="0"/>
            <a:r>
              <a:rPr lang="en-US" sz="4100" dirty="0"/>
              <a:t>WHY??? HOW???</a:t>
            </a:r>
          </a:p>
          <a:p>
            <a:pPr lvl="0"/>
            <a:r>
              <a:rPr lang="en-US" sz="4100" dirty="0">
                <a:effectLst/>
              </a:rPr>
              <a:t>Length! Detail!</a:t>
            </a:r>
          </a:p>
          <a:p>
            <a:pPr lvl="0"/>
            <a:r>
              <a:rPr lang="en-US" sz="4100" dirty="0">
                <a:effectLst/>
              </a:rPr>
              <a:t>No empty paragraphs, every paragraph and sentence must have value.</a:t>
            </a:r>
          </a:p>
          <a:p>
            <a:pPr lvl="0"/>
            <a:r>
              <a:rPr lang="en-US" sz="4100" dirty="0">
                <a:effectLst/>
              </a:rPr>
              <a:t>Use as much SPECIFIC evidence as possible.</a:t>
            </a:r>
          </a:p>
          <a:p>
            <a:pPr lvl="0"/>
            <a:r>
              <a:rPr lang="en-US" sz="4100"/>
              <a:t>Make separate, </a:t>
            </a:r>
            <a:r>
              <a:rPr lang="en-US" sz="4100" dirty="0"/>
              <a:t>distinct points (Compare/</a:t>
            </a:r>
            <a:r>
              <a:rPr lang="en-US" sz="4100"/>
              <a:t>Contrast Example)</a:t>
            </a:r>
            <a:endParaRPr lang="en-US" sz="4100" dirty="0">
              <a:effectLst/>
            </a:endParaRPr>
          </a:p>
          <a:p>
            <a:pPr lvl="0"/>
            <a:r>
              <a:rPr lang="en-US" sz="4100" dirty="0">
                <a:effectLst/>
              </a:rPr>
              <a:t>No incorrect information, obviously.</a:t>
            </a:r>
          </a:p>
          <a:p>
            <a:pPr lvl="0"/>
            <a:r>
              <a:rPr lang="en-US" sz="4100" dirty="0">
                <a:effectLst/>
              </a:rPr>
              <a:t>Use relevant information, obviously.</a:t>
            </a:r>
          </a:p>
          <a:p>
            <a:pPr lvl="0"/>
            <a:r>
              <a:rPr lang="en-US" sz="4100" dirty="0">
                <a:effectLst/>
              </a:rPr>
              <a:t>Do not list, explain your specific evidence to prove your understanding.</a:t>
            </a:r>
          </a:p>
          <a:p>
            <a:pPr lvl="0"/>
            <a:r>
              <a:rPr lang="en-US" sz="4100" dirty="0">
                <a:effectLst/>
              </a:rPr>
              <a:t>Do not restate the question</a:t>
            </a:r>
          </a:p>
          <a:p>
            <a:pPr lvl="0"/>
            <a:r>
              <a:rPr lang="en-US" sz="4100" dirty="0">
                <a:effectLst/>
              </a:rPr>
              <a:t>Use formal language, no phrases, not text messages</a:t>
            </a:r>
          </a:p>
          <a:p>
            <a:pPr lvl="0"/>
            <a:r>
              <a:rPr lang="en-US" sz="4100" dirty="0">
                <a:effectLst/>
              </a:rPr>
              <a:t>Stay away from, I believe, I think, in my opinion. No passive language!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41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Constructed Response Tips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Constructed Response Tips</dc:title>
  <dc:creator>Matthew Lesley</dc:creator>
  <cp:lastModifiedBy>Matthew Lesley</cp:lastModifiedBy>
  <cp:revision>4</cp:revision>
  <dcterms:created xsi:type="dcterms:W3CDTF">2016-01-05T13:16:57Z</dcterms:created>
  <dcterms:modified xsi:type="dcterms:W3CDTF">2017-10-06T13:15:28Z</dcterms:modified>
</cp:coreProperties>
</file>