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71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39563-0CBF-4919-8081-93EADFF10912}" type="datetimeFigureOut">
              <a:rPr lang="en-US" smtClean="0"/>
              <a:t>9/6/2016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CC92B-0059-4928-A83F-5A26D28D7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4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zF23qI3Djw" TargetMode="External"/><Relationship Id="rId2" Type="http://schemas.openxmlformats.org/officeDocument/2006/relationships/hyperlink" Target="Words%20Of%20Encouragem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INTODUCTION TO Middle School Counseling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31" y="1964267"/>
            <a:ext cx="3661106" cy="287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6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middle School Counselors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806" y="618257"/>
            <a:ext cx="10131425" cy="3649133"/>
          </a:xfrm>
        </p:spPr>
        <p:txBody>
          <a:bodyPr/>
          <a:lstStyle/>
          <a:p>
            <a:r>
              <a:rPr lang="en-US" dirty="0"/>
              <a:t>Middle School Counselors help students solve problems that they are unable to solve themselves.  School Counselors also share information with students and families to help them make important decisions.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321" y="3081142"/>
            <a:ext cx="4139682" cy="3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06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Middle school counselors do their job?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53515"/>
            <a:ext cx="10131425" cy="2314831"/>
          </a:xfrm>
        </p:spPr>
        <p:txBody>
          <a:bodyPr/>
          <a:lstStyle/>
          <a:p>
            <a:r>
              <a:rPr lang="en-US" dirty="0"/>
              <a:t>Talking to student individually or in small groups</a:t>
            </a:r>
          </a:p>
          <a:p>
            <a:r>
              <a:rPr lang="en-US" dirty="0"/>
              <a:t>Teaching classroom guidance lessons each year.</a:t>
            </a:r>
          </a:p>
          <a:p>
            <a:r>
              <a:rPr lang="en-US" dirty="0"/>
              <a:t>Talking with teachers, parents and other adults that support students</a:t>
            </a:r>
          </a:p>
          <a:p>
            <a:r>
              <a:rPr lang="en-US" dirty="0"/>
              <a:t>Helping students transition to new grade levels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310" y="4168346"/>
            <a:ext cx="3940690" cy="22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9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 School counselors call parents?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227" y="2065867"/>
            <a:ext cx="4474592" cy="2535602"/>
          </a:xfrm>
        </p:spPr>
      </p:pic>
      <p:sp>
        <p:nvSpPr>
          <p:cNvPr id="5" name="TextBox 4"/>
          <p:cNvSpPr txBox="1"/>
          <p:nvPr/>
        </p:nvSpPr>
        <p:spPr>
          <a:xfrm>
            <a:off x="1400432" y="5214551"/>
            <a:ext cx="8089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Counselors also may call parents to help students solve problems that continue to happen.  I always try to let students know that I am calling parents.</a:t>
            </a:r>
          </a:p>
        </p:txBody>
      </p:sp>
    </p:spTree>
    <p:extLst>
      <p:ext uri="{BB962C8B-B14F-4D97-AF65-F5344CB8AC3E}">
        <p14:creationId xmlns:p14="http://schemas.microsoft.com/office/powerpoint/2010/main" val="79338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0400" y="3075781"/>
            <a:ext cx="2562225" cy="1781175"/>
          </a:xfrm>
        </p:spPr>
      </p:pic>
      <p:sp>
        <p:nvSpPr>
          <p:cNvPr id="4" name="TextBox 3"/>
          <p:cNvSpPr txBox="1"/>
          <p:nvPr/>
        </p:nvSpPr>
        <p:spPr>
          <a:xfrm>
            <a:off x="792332" y="1266885"/>
            <a:ext cx="10131425" cy="45243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sz="9600" dirty="0">
              <a:solidFill>
                <a:schemeClr val="bg1"/>
              </a:solidFill>
            </a:endParaRPr>
          </a:p>
          <a:p>
            <a:pPr algn="ctr"/>
            <a:r>
              <a:rPr lang="en-US" sz="9600" dirty="0">
                <a:solidFill>
                  <a:schemeClr val="bg1"/>
                </a:solidFill>
              </a:rPr>
              <a:t>Mrs. Egbert</a:t>
            </a:r>
          </a:p>
          <a:p>
            <a:pPr algn="ctr"/>
            <a:endParaRPr lang="en-US" sz="96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083" y="4241062"/>
            <a:ext cx="1557921" cy="10830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376" y="1593586"/>
            <a:ext cx="2286000" cy="1314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608" y="3950232"/>
            <a:ext cx="1709252" cy="14691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835" y="1493574"/>
            <a:ext cx="3028950" cy="1514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715" y="3730682"/>
            <a:ext cx="1908208" cy="190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27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hlinkClick r:id="rId2"/>
              </a:rPr>
              <a:t>Words Of Encouragement</a:t>
            </a:r>
            <a:endParaRPr lang="en-US" dirty="0"/>
          </a:p>
        </p:txBody>
      </p:sp>
      <p:pic>
        <p:nvPicPr>
          <p:cNvPr id="4" name="Content Placeholder 3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68" y="2141538"/>
            <a:ext cx="6488288" cy="3649662"/>
          </a:xfrm>
        </p:spPr>
      </p:pic>
    </p:spTree>
    <p:extLst>
      <p:ext uri="{BB962C8B-B14F-4D97-AF65-F5344CB8AC3E}">
        <p14:creationId xmlns:p14="http://schemas.microsoft.com/office/powerpoint/2010/main" val="1902791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456</TotalTime>
  <Words>128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Celestial</vt:lpstr>
      <vt:lpstr>INTODUCTION TO Middle School Counseling</vt:lpstr>
      <vt:lpstr>What do middle School Counselors Do?</vt:lpstr>
      <vt:lpstr>How to Middle school counselors do their job?</vt:lpstr>
      <vt:lpstr>When do School counselors call parents?</vt:lpstr>
      <vt:lpstr>PowerPoint Presentation</vt:lpstr>
      <vt:lpstr>Words Of Encouragement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INTODUCTION TO Middle School Counseling</dc:title>
  <dc:creator>Allison Egbert</dc:creator>
  <cp:lastModifiedBy>Allison Egbert</cp:lastModifiedBy>
  <cp:revision>25</cp:revision>
  <dcterms:created xsi:type="dcterms:W3CDTF">2015-09-02T13:48:28Z</dcterms:created>
  <dcterms:modified xsi:type="dcterms:W3CDTF">2016-09-06T13:32:38Z</dcterms:modified>
</cp:coreProperties>
</file>