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A64F48-23E2-479D-8A5E-3B3DB5B8DE2D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C994B14-7629-4D73-8BCA-37A000F4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16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77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722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832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505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27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91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168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76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55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702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5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07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Claiming IAM Accounts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SchoolNet</a:t>
            </a:r>
            <a:r>
              <a:rPr lang="en-US" dirty="0"/>
              <a:t>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66405" y="6581001"/>
            <a:ext cx="3205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Presenter: Jennifer Yandle</a:t>
            </a:r>
          </a:p>
        </p:txBody>
      </p:sp>
    </p:spTree>
    <p:extLst>
      <p:ext uri="{BB962C8B-B14F-4D97-AF65-F5344CB8AC3E}">
        <p14:creationId xmlns:p14="http://schemas.microsoft.com/office/powerpoint/2010/main" val="179536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53764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Schoolnet</a:t>
            </a:r>
            <a:r>
              <a:rPr lang="en-US" sz="2400" dirty="0"/>
              <a:t> is a program within the Rapid Identity system that we will use for testing.</a:t>
            </a:r>
          </a:p>
          <a:p>
            <a:r>
              <a:rPr lang="en-US" sz="2400" dirty="0"/>
              <a:t>Before students can log into school net, students must claim their IAM account.</a:t>
            </a:r>
          </a:p>
          <a:p>
            <a:pPr lvl="1"/>
            <a:r>
              <a:rPr lang="en-US" sz="2000" dirty="0"/>
              <a:t>Students only need to claim IAM account once during educational career.</a:t>
            </a:r>
          </a:p>
          <a:p>
            <a:r>
              <a:rPr lang="en-US" sz="2400" dirty="0"/>
              <a:t>All middle school CTE courses will be tested using </a:t>
            </a:r>
            <a:r>
              <a:rPr lang="en-US" sz="2400" dirty="0" err="1"/>
              <a:t>Schoolnet</a:t>
            </a:r>
            <a:r>
              <a:rPr lang="en-US" sz="2400" dirty="0"/>
              <a:t> for the 2016-2017 school year. </a:t>
            </a:r>
          </a:p>
          <a:p>
            <a:pPr lvl="1"/>
            <a:r>
              <a:rPr lang="en-US" sz="2000" dirty="0"/>
              <a:t>Semester courses test in January (must test within last 3 days of semester).</a:t>
            </a:r>
          </a:p>
          <a:p>
            <a:pPr lvl="1"/>
            <a:r>
              <a:rPr lang="en-US" sz="2000" dirty="0"/>
              <a:t>Yearlong courses test in June (must test within last 5 days of school).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Claiming IAM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my.ncedcloud.org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543" t="11713" r="33804" b="20278"/>
          <a:stretch/>
        </p:blipFill>
        <p:spPr>
          <a:xfrm>
            <a:off x="7010400" y="1308101"/>
            <a:ext cx="3737113" cy="4661826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>
            <a:off x="5459896" y="5526155"/>
            <a:ext cx="1709530" cy="38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5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Claiming IAM account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76" t="11473" r="30627" b="22835"/>
          <a:stretch/>
        </p:blipFill>
        <p:spPr>
          <a:xfrm>
            <a:off x="494744" y="2067337"/>
            <a:ext cx="4169787" cy="3949147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7758228">
            <a:off x="4228370" y="3812070"/>
            <a:ext cx="1192880" cy="36258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1884" y="2393798"/>
            <a:ext cx="2809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Select dropdown arrow to change to </a:t>
            </a:r>
          </a:p>
          <a:p>
            <a:pPr algn="ctr"/>
            <a:r>
              <a:rPr lang="en-US" dirty="0"/>
              <a:t>“LEA </a:t>
            </a:r>
            <a:r>
              <a:rPr lang="en-US" b="1" dirty="0"/>
              <a:t>Student</a:t>
            </a:r>
            <a:r>
              <a:rPr lang="en-US" dirty="0"/>
              <a:t> Claim Policy”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0761" t="11712" r="30654" b="23272"/>
          <a:stretch/>
        </p:blipFill>
        <p:spPr>
          <a:xfrm>
            <a:off x="7381462" y="1970242"/>
            <a:ext cx="4271157" cy="4046243"/>
          </a:xfrm>
          <a:prstGeom prst="rect">
            <a:avLst/>
          </a:prstGeom>
        </p:spPr>
      </p:pic>
      <p:sp>
        <p:nvSpPr>
          <p:cNvPr id="8" name="Arrow: Notched Right 4"/>
          <p:cNvSpPr/>
          <p:nvPr/>
        </p:nvSpPr>
        <p:spPr>
          <a:xfrm rot="2293113">
            <a:off x="6365434" y="4464308"/>
            <a:ext cx="1192880" cy="36258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873746" y="4077286"/>
            <a:ext cx="540044" cy="5400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73746" y="4123648"/>
            <a:ext cx="540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519442" y="3650566"/>
            <a:ext cx="540044" cy="5400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442" y="3689755"/>
            <a:ext cx="540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5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217" t="10647" r="36423" b="5872"/>
          <a:stretch/>
        </p:blipFill>
        <p:spPr>
          <a:xfrm>
            <a:off x="2358891" y="121920"/>
            <a:ext cx="3949148" cy="6535807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10800000" flipV="1">
            <a:off x="6004935" y="1913962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59092" y="1818923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Student ID Number/”Lunch Number”</a:t>
            </a:r>
          </a:p>
        </p:txBody>
      </p:sp>
      <p:sp>
        <p:nvSpPr>
          <p:cNvPr id="7" name="Arrow: Notched Right 6"/>
          <p:cNvSpPr/>
          <p:nvPr/>
        </p:nvSpPr>
        <p:spPr>
          <a:xfrm rot="10800000" flipV="1">
            <a:off x="6004936" y="2665737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959092" y="2567452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Numeric Grade</a:t>
            </a:r>
          </a:p>
        </p:txBody>
      </p:sp>
      <p:sp>
        <p:nvSpPr>
          <p:cNvPr id="9" name="Arrow: Notched Right 8"/>
          <p:cNvSpPr/>
          <p:nvPr/>
        </p:nvSpPr>
        <p:spPr>
          <a:xfrm rot="10800000" flipV="1">
            <a:off x="6004936" y="3586166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59092" y="3487881"/>
            <a:ext cx="45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Birthday: Be sure to follow the correct format</a:t>
            </a:r>
          </a:p>
        </p:txBody>
      </p:sp>
      <p:sp>
        <p:nvSpPr>
          <p:cNvPr id="11" name="Arrow: Notched Right 10"/>
          <p:cNvSpPr/>
          <p:nvPr/>
        </p:nvSpPr>
        <p:spPr>
          <a:xfrm rot="10800000" flipV="1">
            <a:off x="6004936" y="4486474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59092" y="4388189"/>
            <a:ext cx="45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Cabarrus County LEA: 130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1652" y="1832175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10012345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1651" y="2578699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04903" y="3484203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19850517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4903" y="4390949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284639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Birthday: the #1 issue of this step is incorrect birthdays</a:t>
            </a:r>
          </a:p>
          <a:p>
            <a:pPr lvl="1"/>
            <a:r>
              <a:rPr lang="en-US" sz="2400" dirty="0"/>
              <a:t>incorrect format</a:t>
            </a:r>
          </a:p>
          <a:p>
            <a:pPr lvl="2"/>
            <a:r>
              <a:rPr lang="en-US" sz="2200" dirty="0"/>
              <a:t>Have students look at neighbor’s computer before hitting “next”</a:t>
            </a:r>
          </a:p>
          <a:p>
            <a:pPr lvl="1"/>
            <a:r>
              <a:rPr lang="en-US" sz="2400" dirty="0"/>
              <a:t>incorrect date</a:t>
            </a:r>
          </a:p>
          <a:p>
            <a:pPr lvl="2"/>
            <a:r>
              <a:rPr lang="en-US" sz="2000" dirty="0"/>
              <a:t>Double check birthday against PowerSchool</a:t>
            </a:r>
          </a:p>
          <a:p>
            <a:pPr lvl="2"/>
            <a:endParaRPr lang="en-US" dirty="0"/>
          </a:p>
          <a:p>
            <a:pPr marL="0" indent="0">
              <a:buNone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0194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Password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Options:</a:t>
            </a:r>
          </a:p>
          <a:p>
            <a:pPr lvl="1"/>
            <a:r>
              <a:rPr lang="en-US" dirty="0"/>
              <a:t>Whole school password (not suggested)</a:t>
            </a:r>
          </a:p>
          <a:p>
            <a:pPr lvl="1"/>
            <a:r>
              <a:rPr lang="en-US" dirty="0"/>
              <a:t>Student generated password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565" t="11712" r="35846" b="8385"/>
          <a:stretch/>
        </p:blipFill>
        <p:spPr>
          <a:xfrm>
            <a:off x="6652590" y="168415"/>
            <a:ext cx="4306957" cy="6539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31549" y="5044005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MPtigers1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4631169" cy="3450613"/>
          </a:xfrm>
        </p:spPr>
        <p:txBody>
          <a:bodyPr/>
          <a:lstStyle/>
          <a:p>
            <a:r>
              <a:rPr lang="en-US" dirty="0"/>
              <a:t>Recommended students type school mascot for all</a:t>
            </a:r>
          </a:p>
          <a:p>
            <a:r>
              <a:rPr lang="en-US" dirty="0"/>
              <a:t>Answer </a:t>
            </a:r>
            <a:r>
              <a:rPr lang="en-US" b="1" dirty="0"/>
              <a:t>ALL</a:t>
            </a:r>
            <a:r>
              <a:rPr lang="en-US" dirty="0"/>
              <a:t> questions, not just 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001" t="10237" r="35961" b="5485"/>
          <a:stretch/>
        </p:blipFill>
        <p:spPr>
          <a:xfrm>
            <a:off x="6877879" y="-1"/>
            <a:ext cx="4176976" cy="6815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096479" y="993913"/>
            <a:ext cx="728870" cy="1590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06891" y="2355202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tigers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13519" y="3315981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tigers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0147" y="4237009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tigers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26775" y="5012258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tigers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20148" y="5867021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tigers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58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complete:</a:t>
            </a:r>
          </a:p>
          <a:p>
            <a:pPr lvl="1"/>
            <a:r>
              <a:rPr lang="en-US" dirty="0"/>
              <a:t>Close out browser</a:t>
            </a:r>
          </a:p>
          <a:p>
            <a:pPr lvl="1"/>
            <a:r>
              <a:rPr lang="en-US" dirty="0"/>
              <a:t>Return to website</a:t>
            </a:r>
          </a:p>
          <a:p>
            <a:pPr lvl="1"/>
            <a:r>
              <a:rPr lang="en-US" dirty="0"/>
              <a:t>Log 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601" t="21114" r="35500" b="32987"/>
          <a:stretch/>
        </p:blipFill>
        <p:spPr>
          <a:xfrm>
            <a:off x="6566871" y="1177043"/>
            <a:ext cx="4803494" cy="42893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06217" y="3582012"/>
            <a:ext cx="836565" cy="1285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712" r="34457" b="59038"/>
          <a:stretch/>
        </p:blipFill>
        <p:spPr>
          <a:xfrm>
            <a:off x="1451579" y="2015732"/>
            <a:ext cx="9660281" cy="2423746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14982237" flipV="1">
            <a:off x="7793976" y="4684412"/>
            <a:ext cx="954156" cy="20478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401413" y="5195296"/>
            <a:ext cx="404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Schoolnet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180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93701"/>
            <a:ext cx="9603275" cy="1049235"/>
          </a:xfrm>
        </p:spPr>
        <p:txBody>
          <a:bodyPr/>
          <a:lstStyle/>
          <a:p>
            <a:r>
              <a:rPr lang="en-US" dirty="0" err="1"/>
              <a:t>Schoolnet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61" t="11712" r="13808" b="6452"/>
          <a:stretch/>
        </p:blipFill>
        <p:spPr>
          <a:xfrm>
            <a:off x="1694468" y="1130354"/>
            <a:ext cx="8734994" cy="55106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85322" y="2849217"/>
            <a:ext cx="2080591" cy="371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76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SchoolNet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students will take state created &amp; mandated test</a:t>
            </a:r>
          </a:p>
          <a:p>
            <a:r>
              <a:rPr lang="en-US" dirty="0"/>
              <a:t>Can load bank questions to create quick tests</a:t>
            </a:r>
          </a:p>
          <a:p>
            <a:r>
              <a:rPr lang="en-US" dirty="0"/>
              <a:t>Can create your own test questions and save to bank</a:t>
            </a:r>
          </a:p>
          <a:p>
            <a:r>
              <a:rPr lang="en-US" dirty="0"/>
              <a:t>Can collaborate with other teachers to create/share tests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646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Student passwords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Login to Teacher IAM account.</a:t>
            </a:r>
          </a:p>
          <a:p>
            <a:r>
              <a:rPr lang="en-US" dirty="0"/>
              <a:t>Select Profiles to the left of screen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712" r="82219" b="46254"/>
          <a:stretch/>
        </p:blipFill>
        <p:spPr>
          <a:xfrm>
            <a:off x="5970434" y="2015732"/>
            <a:ext cx="2192904" cy="2914513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1578455" flipV="1">
            <a:off x="5355294" y="2810486"/>
            <a:ext cx="608254" cy="23074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6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student passwords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the “My students” tab</a:t>
            </a:r>
          </a:p>
          <a:p>
            <a:r>
              <a:rPr lang="en-US" dirty="0"/>
              <a:t>Check student</a:t>
            </a:r>
          </a:p>
          <a:p>
            <a:r>
              <a:rPr lang="en-US" dirty="0"/>
              <a:t>Select “Change password”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712" r="48308" b="63176"/>
          <a:stretch/>
        </p:blipFill>
        <p:spPr>
          <a:xfrm>
            <a:off x="5042265" y="2015732"/>
            <a:ext cx="6037283" cy="1648931"/>
          </a:xfrm>
          <a:prstGeom prst="rect">
            <a:avLst/>
          </a:prstGeom>
        </p:spPr>
      </p:pic>
      <p:sp>
        <p:nvSpPr>
          <p:cNvPr id="5" name="Arrow: Notched Right 4"/>
          <p:cNvSpPr/>
          <p:nvPr/>
        </p:nvSpPr>
        <p:spPr>
          <a:xfrm rot="6447324" flipV="1">
            <a:off x="7552349" y="1786190"/>
            <a:ext cx="967723" cy="28211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60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67198"/>
            <a:ext cx="9603275" cy="1049235"/>
          </a:xfrm>
        </p:spPr>
        <p:txBody>
          <a:bodyPr/>
          <a:lstStyle/>
          <a:p>
            <a:r>
              <a:rPr lang="en-US" dirty="0"/>
              <a:t>Changing student password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435" t="28503" r="32718" b="18718"/>
          <a:stretch/>
        </p:blipFill>
        <p:spPr>
          <a:xfrm>
            <a:off x="3190631" y="894874"/>
            <a:ext cx="5264256" cy="581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05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Claiming Accounts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Double Check Birthday</a:t>
            </a:r>
          </a:p>
          <a:p>
            <a:r>
              <a:rPr lang="en-US" dirty="0"/>
              <a:t>Reset Password</a:t>
            </a:r>
          </a:p>
          <a:p>
            <a:r>
              <a:rPr lang="en-US" dirty="0"/>
              <a:t>Contact Wendy Byrd</a:t>
            </a:r>
          </a:p>
          <a:p>
            <a:pPr lvl="1"/>
            <a:r>
              <a:rPr lang="en-US" dirty="0"/>
              <a:t>Best to put in a work order </a:t>
            </a:r>
          </a:p>
          <a:p>
            <a:pPr lvl="2"/>
            <a:r>
              <a:rPr lang="en-US" dirty="0"/>
              <a:t>Specify it is for IAM accounts to expedite order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97145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4071</TotalTime>
  <Words>333</Words>
  <Application>Microsoft Office PowerPoint</Application>
  <PresentationFormat>Widescreen</PresentationFormat>
  <Paragraphs>73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Gill Sans MT</vt:lpstr>
      <vt:lpstr>Gallery</vt:lpstr>
      <vt:lpstr>Claiming IAM Accounts</vt:lpstr>
      <vt:lpstr>Overview</vt:lpstr>
      <vt:lpstr>Claiming IAM account</vt:lpstr>
      <vt:lpstr>Claiming IAM account</vt:lpstr>
      <vt:lpstr>PowerPoint Presentation</vt:lpstr>
      <vt:lpstr>Step 1 issues</vt:lpstr>
      <vt:lpstr>Update Password</vt:lpstr>
      <vt:lpstr>Security Questions</vt:lpstr>
      <vt:lpstr>Complete</vt:lpstr>
      <vt:lpstr>Student view</vt:lpstr>
      <vt:lpstr>Schoolnet</vt:lpstr>
      <vt:lpstr>SchoolNet</vt:lpstr>
      <vt:lpstr>Changing Student passwords</vt:lpstr>
      <vt:lpstr>Changing student passwords</vt:lpstr>
      <vt:lpstr>Changing student password</vt:lpstr>
      <vt:lpstr>Claiming Accounts Recap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Claiming IAM Accounts</dc:title>
  <dc:creator>Jennifer Yandle</dc:creator>
  <cp:lastModifiedBy>Janice Holshouser</cp:lastModifiedBy>
  <cp:revision>18</cp:revision>
  <cp:lastPrinted>2016-09-13T11:45:34Z</cp:lastPrinted>
  <dcterms:created xsi:type="dcterms:W3CDTF">2016-09-12T19:40:00Z</dcterms:created>
  <dcterms:modified xsi:type="dcterms:W3CDTF">2016-10-19T14:43:06Z</dcterms:modified>
</cp:coreProperties>
</file>