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8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5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8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72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8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84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28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8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4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5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22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D057B-96E3-4E90-A466-63B743DE2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E301B-CD9A-4A8D-B41D-625A49546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67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UCK CLOSE |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1" y="1092054"/>
            <a:ext cx="3867150" cy="483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7981" y="144782"/>
            <a:ext cx="432261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Chuck Close Questionnaire: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85062" y="394692"/>
            <a:ext cx="586047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Where /When was he born?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What kind of art is he well known for?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What was he like in school?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What makes Chuck a good influence for a kid who is interested in art?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What is the gridded method of creating a portrait and how does he use it?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Tell me something you can relate to/find interesting about Chuck.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Why do you think creating art remains important for Chuck? 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Post a link to a cool video featuring Chuck or post an image of one of his pieces. Explain to me why you like it.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Invite me to view your google doc!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93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116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Cabarrus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Zachary Brown</dc:creator>
  <cp:lastModifiedBy>Zachary Brown</cp:lastModifiedBy>
  <cp:revision>3</cp:revision>
  <dcterms:created xsi:type="dcterms:W3CDTF">2016-01-04T14:11:37Z</dcterms:created>
  <dcterms:modified xsi:type="dcterms:W3CDTF">2016-01-04T17:05:21Z</dcterms:modified>
</cp:coreProperties>
</file>