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5"/>
  </p:handoutMasterIdLst>
  <p:sldIdLst>
    <p:sldId id="269" r:id="rId2"/>
    <p:sldId id="270" r:id="rId3"/>
    <p:sldId id="271" r:id="rId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2" autoAdjust="0"/>
    <p:restoredTop sz="94660"/>
  </p:normalViewPr>
  <p:slideViewPr>
    <p:cSldViewPr snapToGrid="0">
      <p:cViewPr varScale="1">
        <p:scale>
          <a:sx n="68" d="100"/>
          <a:sy n="68" d="100"/>
        </p:scale>
        <p:origin x="5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DA64F48-23E2-479D-8A5E-3B3DB5B8DE2D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C994B14-7629-4D73-8BCA-37A000F43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161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779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1722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832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505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8278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915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168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776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87DE6118-2437-4B30-8E3C-4D2BE6020583}" type="datetimeFigureOut">
              <a:rPr lang="en-US" smtClean="0"/>
              <a:pPr/>
              <a:t>11/2/2016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3553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702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59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074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Student passwords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Login to Teacher IAM account.</a:t>
            </a:r>
          </a:p>
          <a:p>
            <a:r>
              <a:rPr lang="en-US" dirty="0"/>
              <a:t>Select Profiles to the left of screen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1712" r="82219" b="46254"/>
          <a:stretch/>
        </p:blipFill>
        <p:spPr>
          <a:xfrm>
            <a:off x="5970434" y="2015732"/>
            <a:ext cx="2192904" cy="2914513"/>
          </a:xfrm>
          <a:prstGeom prst="rect">
            <a:avLst/>
          </a:prstGeom>
        </p:spPr>
      </p:pic>
      <p:sp>
        <p:nvSpPr>
          <p:cNvPr id="5" name="Arrow: Notched Right 4"/>
          <p:cNvSpPr/>
          <p:nvPr/>
        </p:nvSpPr>
        <p:spPr>
          <a:xfrm rot="1578455" flipV="1">
            <a:off x="5355294" y="2810486"/>
            <a:ext cx="608254" cy="23074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561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student passwords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 the “My students” tab</a:t>
            </a:r>
          </a:p>
          <a:p>
            <a:r>
              <a:rPr lang="en-US" dirty="0"/>
              <a:t>Check student</a:t>
            </a:r>
          </a:p>
          <a:p>
            <a:r>
              <a:rPr lang="en-US" dirty="0"/>
              <a:t>Select “Change password”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1712" r="48308" b="63176"/>
          <a:stretch/>
        </p:blipFill>
        <p:spPr>
          <a:xfrm>
            <a:off x="5042265" y="2015732"/>
            <a:ext cx="6037283" cy="1648931"/>
          </a:xfrm>
          <a:prstGeom prst="rect">
            <a:avLst/>
          </a:prstGeom>
        </p:spPr>
      </p:pic>
      <p:sp>
        <p:nvSpPr>
          <p:cNvPr id="5" name="Arrow: Notched Right 4"/>
          <p:cNvSpPr/>
          <p:nvPr/>
        </p:nvSpPr>
        <p:spPr>
          <a:xfrm rot="6447324" flipV="1">
            <a:off x="7552349" y="1786190"/>
            <a:ext cx="967723" cy="28211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160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367198"/>
            <a:ext cx="9603275" cy="1049235"/>
          </a:xfrm>
        </p:spPr>
        <p:txBody>
          <a:bodyPr/>
          <a:lstStyle/>
          <a:p>
            <a:r>
              <a:rPr lang="en-US" dirty="0"/>
              <a:t>Changing student password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435" t="28503" r="32718" b="18718"/>
          <a:stretch/>
        </p:blipFill>
        <p:spPr>
          <a:xfrm>
            <a:off x="3190631" y="894874"/>
            <a:ext cx="5264256" cy="581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70523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4074</TotalTime>
  <Words>36</Words>
  <Application>Microsoft Office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Gill Sans MT</vt:lpstr>
      <vt:lpstr>Gallery</vt:lpstr>
      <vt:lpstr>Changing Student passwords</vt:lpstr>
      <vt:lpstr>Changing student passwords</vt:lpstr>
      <vt:lpstr>Changing student password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Claiming IAM Accounts</dc:title>
  <dc:creator>Jennifer Yandle</dc:creator>
  <cp:lastModifiedBy>Janice Holshouser</cp:lastModifiedBy>
  <cp:revision>19</cp:revision>
  <cp:lastPrinted>2016-09-13T11:45:34Z</cp:lastPrinted>
  <dcterms:created xsi:type="dcterms:W3CDTF">2016-09-12T19:40:00Z</dcterms:created>
  <dcterms:modified xsi:type="dcterms:W3CDTF">2016-11-02T14:12:46Z</dcterms:modified>
</cp:coreProperties>
</file>