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6" r:id="rId3"/>
    <p:sldId id="260" r:id="rId4"/>
    <p:sldId id="261" r:id="rId5"/>
    <p:sldId id="267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39"/>
    <p:restoredTop sz="50000"/>
  </p:normalViewPr>
  <p:slideViewPr>
    <p:cSldViewPr snapToGrid="0" snapToObjects="1">
      <p:cViewPr varScale="1">
        <p:scale>
          <a:sx n="54" d="100"/>
          <a:sy n="54" d="100"/>
        </p:scale>
        <p:origin x="292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9D2AB-E4C2-D446-B7B0-33C7D7109853}" type="datetimeFigureOut">
              <a:rPr lang="en-US" smtClean="0"/>
              <a:t>10/8/17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FBB9D-9D5F-DF42-8E3A-1E21FC07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27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FBB9D-9D5F-DF42-8E3A-1E21FC078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15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FBB9D-9D5F-DF42-8E3A-1E21FC078D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77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FBB9D-9D5F-DF42-8E3A-1E21FC078D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42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0C4CEC-16D5-4229-B4DE-FDE9B679D7E2}" type="datetimeFigureOut">
              <a:rPr lang="en-US" smtClean="0"/>
              <a:t>10/8/17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cona.com/words/matter/" TargetMode="External"/><Relationship Id="rId4" Type="http://schemas.openxmlformats.org/officeDocument/2006/relationships/hyperlink" Target="http://studyjams.scholastic.com/studyjams/jams/science/matter/changes-of-matter.htm" TargetMode="External"/><Relationship Id="rId5" Type="http://schemas.openxmlformats.org/officeDocument/2006/relationships/hyperlink" Target="http://www.learninggamesforkids.com/changes-in-matter-games.html" TargetMode="External"/><Relationship Id="rId6" Type="http://schemas.openxmlformats.org/officeDocument/2006/relationships/hyperlink" Target="http://www.chem4kids.com/files/matter_chemphy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ossweb.com/modulesK-2/SolidsandLiquids/activities/changei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526167"/>
            <a:ext cx="7086600" cy="1847850"/>
          </a:xfrm>
        </p:spPr>
        <p:txBody>
          <a:bodyPr/>
          <a:lstStyle/>
          <a:p>
            <a:r>
              <a:rPr lang="en-US" sz="4800" dirty="0" smtClean="0">
                <a:solidFill>
                  <a:srgbClr val="000000"/>
                </a:solidFill>
              </a:rPr>
              <a:t>Physical and Chemical </a:t>
            </a:r>
            <a:br>
              <a:rPr lang="en-US" sz="4800" dirty="0" smtClean="0">
                <a:solidFill>
                  <a:srgbClr val="000000"/>
                </a:solidFill>
              </a:rPr>
            </a:br>
            <a:r>
              <a:rPr lang="en-US" sz="4800" dirty="0" smtClean="0">
                <a:solidFill>
                  <a:srgbClr val="000000"/>
                </a:solidFill>
              </a:rPr>
              <a:t>Changes in Matter</a:t>
            </a:r>
            <a:endParaRPr lang="en-US" sz="4800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59217"/>
            <a:ext cx="7086600" cy="1752600"/>
          </a:xfrm>
        </p:spPr>
        <p:txBody>
          <a:bodyPr/>
          <a:lstStyle/>
          <a:p>
            <a:r>
              <a:rPr lang="en-US" b="1" dirty="0" smtClean="0">
                <a:solidFill>
                  <a:srgbClr val="000000"/>
                </a:solidFill>
              </a:rPr>
              <a:t>5.P.2.3—Summarize properties of original materials, and the new material formed, to demonstrate that a change has occurred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882568"/>
            <a:ext cx="3088042" cy="2567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947111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13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Changes in Matter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Matter can have two main changes.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Physical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 smtClean="0"/>
              <a:t>Chemical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66171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Physical Changes in Matter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752" y="1801906"/>
            <a:ext cx="5646059" cy="484602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Matter can change shape and state.</a:t>
            </a:r>
          </a:p>
          <a:p>
            <a:r>
              <a:rPr lang="en-US" dirty="0" smtClean="0"/>
              <a:t>During a physical change, the identity of </a:t>
            </a:r>
            <a:r>
              <a:rPr lang="en-US" u="sng" dirty="0" smtClean="0"/>
              <a:t>a substance is not changed.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Examples:</a:t>
            </a:r>
          </a:p>
          <a:p>
            <a:r>
              <a:rPr lang="en-US" dirty="0" smtClean="0"/>
              <a:t>A broken glass is still glass</a:t>
            </a:r>
          </a:p>
          <a:p>
            <a:r>
              <a:rPr lang="en-US" dirty="0" smtClean="0"/>
              <a:t>Ice melted is still water</a:t>
            </a:r>
          </a:p>
          <a:p>
            <a:r>
              <a:rPr lang="en-US" dirty="0" smtClean="0"/>
              <a:t>Cut up paper is still paper</a:t>
            </a:r>
          </a:p>
          <a:p>
            <a:pPr marL="0" indent="0">
              <a:buNone/>
            </a:pPr>
            <a:r>
              <a:rPr lang="en-US" dirty="0" smtClean="0"/>
              <a:t>** All can be returned to their original state.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858" y="3200818"/>
            <a:ext cx="2012335" cy="1926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6508" y="4224920"/>
            <a:ext cx="2273570" cy="23248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811" y="1324596"/>
            <a:ext cx="2782005" cy="178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9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572" y="274637"/>
            <a:ext cx="8271988" cy="1339009"/>
          </a:xfrm>
        </p:spPr>
        <p:txBody>
          <a:bodyPr/>
          <a:lstStyle/>
          <a:p>
            <a:r>
              <a:rPr lang="en-US" u="sng" dirty="0" smtClean="0"/>
              <a:t>Other Ways Physical Changes Occur</a:t>
            </a:r>
            <a:endParaRPr lang="en-US" u="sng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74572" y="1801906"/>
            <a:ext cx="4868736" cy="432425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Cuts</a:t>
            </a:r>
          </a:p>
          <a:p>
            <a:r>
              <a:rPr lang="en-US" dirty="0" smtClean="0"/>
              <a:t>Tears</a:t>
            </a:r>
          </a:p>
          <a:p>
            <a:r>
              <a:rPr lang="en-US" dirty="0" smtClean="0"/>
              <a:t>Folds</a:t>
            </a:r>
          </a:p>
          <a:p>
            <a:r>
              <a:rPr lang="en-US" dirty="0" smtClean="0"/>
              <a:t>Written on </a:t>
            </a:r>
          </a:p>
          <a:p>
            <a:r>
              <a:rPr lang="en-US" dirty="0" smtClean="0"/>
              <a:t>Matter changing states</a:t>
            </a:r>
          </a:p>
          <a:p>
            <a:r>
              <a:rPr lang="en-US" dirty="0" smtClean="0"/>
              <a:t>Breaks</a:t>
            </a:r>
          </a:p>
          <a:p>
            <a:r>
              <a:rPr lang="en-US" dirty="0" smtClean="0"/>
              <a:t>Mixtures—contains two or more pure substances that are mixed together. They do not join chemically. Examples: lemonade, sand and water.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7469" y="1801906"/>
            <a:ext cx="3416300" cy="385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08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 of Conservation of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law of conservation of matter states that </a:t>
            </a:r>
            <a:r>
              <a:rPr lang="en-US" b="1" u="sng" dirty="0" smtClean="0"/>
              <a:t>matter cannot be created nor destroyed</a:t>
            </a:r>
            <a:r>
              <a:rPr lang="en-US" b="1" dirty="0" smtClean="0"/>
              <a:t>. Matter can change states, but one cannot create new matter. </a:t>
            </a:r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278" y="2952265"/>
            <a:ext cx="5185829" cy="336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82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Chemical Changes in Matter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28" y="1503724"/>
            <a:ext cx="7748235" cy="4622440"/>
          </a:xfrm>
        </p:spPr>
        <p:txBody>
          <a:bodyPr/>
          <a:lstStyle/>
          <a:p>
            <a:r>
              <a:rPr lang="en-US" dirty="0" smtClean="0"/>
              <a:t>During a chemical change, </a:t>
            </a:r>
            <a:r>
              <a:rPr lang="en-US" u="sng" dirty="0" smtClean="0"/>
              <a:t>new substances are formed.</a:t>
            </a:r>
          </a:p>
          <a:p>
            <a:r>
              <a:rPr lang="en-US" dirty="0" smtClean="0"/>
              <a:t>The new substances may be elements or compounds and they have different properties from the original substance.</a:t>
            </a:r>
            <a:endParaRPr lang="en-US" dirty="0"/>
          </a:p>
          <a:p>
            <a:r>
              <a:rPr lang="en-US" dirty="0" smtClean="0"/>
              <a:t>Examples: Wood burning, penny rusting, and fireworks.</a:t>
            </a:r>
          </a:p>
          <a:p>
            <a:r>
              <a:rPr lang="en-US" dirty="0" smtClean="0"/>
              <a:t>All are new substances and cannot be returned to their original state.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569" y="4689703"/>
            <a:ext cx="2233794" cy="18847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815" y="5058362"/>
            <a:ext cx="1909751" cy="16328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166" y="4676264"/>
            <a:ext cx="1650394" cy="204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01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Chemical Reactions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255" y="1334730"/>
            <a:ext cx="7272339" cy="4324257"/>
          </a:xfrm>
        </p:spPr>
        <p:txBody>
          <a:bodyPr/>
          <a:lstStyle/>
          <a:p>
            <a:r>
              <a:rPr lang="en-US" dirty="0" smtClean="0"/>
              <a:t>New matter is formed through:</a:t>
            </a:r>
          </a:p>
          <a:p>
            <a:pPr lvl="1"/>
            <a:r>
              <a:rPr lang="en-US" dirty="0" smtClean="0"/>
              <a:t>Burning</a:t>
            </a:r>
          </a:p>
          <a:p>
            <a:pPr lvl="1"/>
            <a:r>
              <a:rPr lang="en-US" dirty="0" smtClean="0"/>
              <a:t>Rusting</a:t>
            </a:r>
          </a:p>
          <a:p>
            <a:pPr lvl="1"/>
            <a:r>
              <a:rPr lang="en-US" dirty="0" smtClean="0"/>
              <a:t>Cooking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0" y="3840164"/>
            <a:ext cx="2381252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09" y="3840163"/>
            <a:ext cx="2158480" cy="23391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69" y="3988821"/>
            <a:ext cx="3884731" cy="198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5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112" y="252675"/>
            <a:ext cx="8113192" cy="1339009"/>
          </a:xfrm>
        </p:spPr>
        <p:txBody>
          <a:bodyPr/>
          <a:lstStyle/>
          <a:p>
            <a:r>
              <a:rPr lang="en-US" u="sng" dirty="0" smtClean="0"/>
              <a:t>Identifying Chemical Changes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112" y="1824907"/>
            <a:ext cx="7918298" cy="3804881"/>
          </a:xfrm>
        </p:spPr>
        <p:txBody>
          <a:bodyPr/>
          <a:lstStyle/>
          <a:p>
            <a:r>
              <a:rPr lang="en-US" dirty="0" smtClean="0"/>
              <a:t>A change in color, burning, and production of a gas are some ways you can tell a chemical change has occurred.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13" y="3358017"/>
            <a:ext cx="2772724" cy="25049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9295" y="3358017"/>
            <a:ext cx="1909808" cy="27123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1927" y="3358017"/>
            <a:ext cx="2526424" cy="287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3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316" y="1372330"/>
            <a:ext cx="8189637" cy="475383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hlinkClick r:id="rId2"/>
              </a:rPr>
              <a:t>http://www.fossweb.com/modulesK-2/SolidsandLiquids/activities/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changeit.html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hlinkClick r:id="rId3"/>
              </a:rPr>
              <a:t>http://www.wacona.com/words/matter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/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hlinkClick r:id="rId4"/>
              </a:rPr>
              <a:t>http://studyjams.scholastic.com/studyjams/jams/science/matter/changes-of-</a:t>
            </a:r>
            <a:r>
              <a:rPr lang="en-US" dirty="0" smtClean="0">
                <a:solidFill>
                  <a:schemeClr val="tx1"/>
                </a:solidFill>
                <a:hlinkClick r:id="rId4"/>
              </a:rPr>
              <a:t>matter.htm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hlinkClick r:id="rId5"/>
              </a:rPr>
              <a:t>http://www.learninggamesforkids.com/changes-in-matter-</a:t>
            </a:r>
            <a:r>
              <a:rPr lang="en-US" dirty="0" smtClean="0">
                <a:solidFill>
                  <a:schemeClr val="tx1"/>
                </a:solidFill>
                <a:hlinkClick r:id="rId5"/>
              </a:rPr>
              <a:t>games.html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hlinkClick r:id="rId6"/>
              </a:rPr>
              <a:t>http://www.chem4kids.com/files/</a:t>
            </a:r>
            <a:r>
              <a:rPr lang="en-US" dirty="0" smtClean="0">
                <a:solidFill>
                  <a:schemeClr val="tx1"/>
                </a:solidFill>
                <a:hlinkClick r:id="rId6"/>
              </a:rPr>
              <a:t>matter_chemphys.html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1981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radition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Tradition.thmx</Template>
  <TotalTime>5073</TotalTime>
  <Words>274</Words>
  <Application>Microsoft Macintosh PowerPoint</Application>
  <PresentationFormat>On-screen Show (4:3)</PresentationFormat>
  <Paragraphs>47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Candara</vt:lpstr>
      <vt:lpstr>Wingdings</vt:lpstr>
      <vt:lpstr>Tradition</vt:lpstr>
      <vt:lpstr>Physical and Chemical  Changes in Matter</vt:lpstr>
      <vt:lpstr>Changes in Matter</vt:lpstr>
      <vt:lpstr>Physical Changes in Matter</vt:lpstr>
      <vt:lpstr>Other Ways Physical Changes Occur</vt:lpstr>
      <vt:lpstr>Law of Conservation of Matter</vt:lpstr>
      <vt:lpstr>Chemical Changes in Matter</vt:lpstr>
      <vt:lpstr>Chemical Reactions</vt:lpstr>
      <vt:lpstr>Identifying Chemical Changes</vt:lpstr>
      <vt:lpstr>Review Sites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Changes in Matter</dc:title>
  <dc:creator>Danielle</dc:creator>
  <cp:lastModifiedBy>Christine Nelson</cp:lastModifiedBy>
  <cp:revision>15</cp:revision>
  <dcterms:created xsi:type="dcterms:W3CDTF">2013-03-30T13:02:42Z</dcterms:created>
  <dcterms:modified xsi:type="dcterms:W3CDTF">2017-10-09T00:36:36Z</dcterms:modified>
</cp:coreProperties>
</file>