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3" r:id="rId8"/>
    <p:sldId id="271" r:id="rId9"/>
    <p:sldId id="270" r:id="rId10"/>
    <p:sldId id="269" r:id="rId11"/>
    <p:sldId id="268" r:id="rId12"/>
    <p:sldId id="267" r:id="rId13"/>
    <p:sldId id="266" r:id="rId14"/>
    <p:sldId id="265" r:id="rId15"/>
    <p:sldId id="264" r:id="rId16"/>
    <p:sldId id="262" r:id="rId17"/>
    <p:sldId id="272" r:id="rId18"/>
    <p:sldId id="273" r:id="rId19"/>
    <p:sldId id="274" r:id="rId20"/>
    <p:sldId id="275" r:id="rId21"/>
    <p:sldId id="276" r:id="rId22"/>
    <p:sldId id="278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 snapToGrid="0" snapToObjects="1">
      <p:cViewPr>
        <p:scale>
          <a:sx n="100" d="100"/>
          <a:sy n="100" d="100"/>
        </p:scale>
        <p:origin x="760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15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5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02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7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32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07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0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5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9F41D-3C93-6946-997A-A69848FDD1C3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A941D-6B6C-C44A-9030-EA9292F9A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4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98498"/>
            <a:ext cx="4038600" cy="162560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Cell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368299"/>
            <a:ext cx="4038600" cy="26670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basic unit of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life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0" y="2821780"/>
            <a:ext cx="6527800" cy="3159919"/>
          </a:xfrm>
        </p:spPr>
      </p:pic>
    </p:spTree>
    <p:extLst>
      <p:ext uri="{BB962C8B-B14F-4D97-AF65-F5344CB8AC3E}">
        <p14:creationId xmlns:p14="http://schemas.microsoft.com/office/powerpoint/2010/main" val="1033945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302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issue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0042" b="-20042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S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imilar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cells with a specific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function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139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O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rgan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part of your body that performs a specific function: like your brain, lungs, or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skin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5461" r="254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1719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028700"/>
            <a:ext cx="4038600" cy="1143000"/>
          </a:xfrm>
        </p:spPr>
        <p:txBody>
          <a:bodyPr/>
          <a:lstStyle/>
          <a:p>
            <a:r>
              <a:rPr lang="en-US">
                <a:latin typeface="DJB Speak Softly" charset="0"/>
                <a:ea typeface="DJB Speak Softly" charset="0"/>
                <a:cs typeface="DJB Speak Softly" charset="0"/>
              </a:rPr>
              <a:t>O</a:t>
            </a:r>
            <a:r>
              <a:rPr lang="en-US" smtClean="0">
                <a:latin typeface="DJB Speak Softly" charset="0"/>
                <a:ea typeface="DJB Speak Softly" charset="0"/>
                <a:cs typeface="DJB Speak Softly" charset="0"/>
              </a:rPr>
              <a:t>rgan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S</a:t>
            </a:r>
            <a:r>
              <a:rPr lang="en-US" smtClean="0">
                <a:latin typeface="DJB Speak Softly" charset="0"/>
                <a:ea typeface="DJB Speak Softly" charset="0"/>
                <a:cs typeface="DJB Speak Softly" charset="0"/>
              </a:rPr>
              <a:t>ystem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Ten major systems that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work together as one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unit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97799" b="-977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9377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82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U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nicellular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91559" b="-91559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omposed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of only ONE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cell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511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M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ulticellular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0840" r="-10840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omposed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of several or many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cells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962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ransport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S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ystem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4109" r="-4109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977900"/>
            <a:ext cx="4038600" cy="51482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system of tubes with a pump and valves to ensure one way blood flow. We need a transport system to deliver oxygen, nutrients and other substances to all our body cells, and take away waste products from them.</a:t>
            </a:r>
          </a:p>
        </p:txBody>
      </p:sp>
    </p:spTree>
    <p:extLst>
      <p:ext uri="{BB962C8B-B14F-4D97-AF65-F5344CB8AC3E}">
        <p14:creationId xmlns:p14="http://schemas.microsoft.com/office/powerpoint/2010/main" val="213246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45100" cy="1630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Circulatory / Cardiovascular System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5367" b="-25367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Supplies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the body with blood, nutrients, and O2 through a systems of vessels; works with many 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systems.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097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H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eart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4654" b="-14654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Function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: Pumps blood through the body over and over again </a:t>
            </a:r>
            <a:endParaRPr lang="en-US" sz="4000" dirty="0" smtClean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 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System: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Circulatory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030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Blood 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Vessels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tubular structure carrying blood through the tissues and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organs;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 vein, artery, or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capillary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97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7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Respiratory System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5922" b="-15922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Breathing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- Movement of chest to bring fresh air in and "waste" air out. Supplies O2 and removes 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CO2</a:t>
            </a: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50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rachea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4039" b="-14039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546100"/>
            <a:ext cx="4038600" cy="55800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Function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: Letting of the air flow into the lungs </a:t>
            </a:r>
            <a:endParaRPr lang="en-US" sz="4000" dirty="0" smtClean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System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: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Respiratory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65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500"/>
            <a:ext cx="4038600" cy="10287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L</a:t>
            </a:r>
            <a:r>
              <a:rPr lang="en-US" smtClean="0">
                <a:latin typeface="DJB Speak Softly" charset="0"/>
                <a:ea typeface="DJB Speak Softly" charset="0"/>
                <a:cs typeface="DJB Speak Softly" charset="0"/>
              </a:rPr>
              <a:t>ungs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5800" b="-5800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Function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: The primary function of the lungs is respiration. They enable you to breathe and bring oxygen into the body and carry out carbon dioxide. </a:t>
            </a:r>
            <a:endParaRPr lang="en-US" sz="3200" dirty="0" smtClean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System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: Respiratory, E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xcretory</a:t>
            </a: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673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Skeletal System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37" r="-37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Gives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shape and support to the body; protects organs; produces red blood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cells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01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B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ones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9973" b="-19973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ny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of the pieces of hard, whitish tissue making up the skeleton in humans and other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vertebrates</a:t>
            </a:r>
          </a:p>
          <a:p>
            <a:pPr marL="0" indent="0" algn="ctr">
              <a:buNone/>
            </a:pP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System: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Skeletal</a:t>
            </a:r>
            <a:endParaRPr lang="en-US" sz="4000" dirty="0" smtClean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53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66738"/>
            <a:ext cx="4038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Muscular System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4712" b="-24712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Makes 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all movement possible from moving skeletal muscles (walking, running, </a:t>
            </a:r>
            <a:r>
              <a:rPr lang="en-US" sz="3200" dirty="0" err="1">
                <a:latin typeface="DJB Speak Softly" charset="0"/>
                <a:ea typeface="DJB Speak Softly" charset="0"/>
                <a:cs typeface="DJB Speak Softly" charset="0"/>
              </a:rPr>
              <a:t>etc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) to digestion (smooth muscle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)</a:t>
            </a: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516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M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uscles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band or bundle of fibrous tissue in a human or animal body that has the ability to contract, producing movement in or maintaining the position of parts of the 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body</a:t>
            </a:r>
          </a:p>
          <a:p>
            <a:pPr marL="0" indent="0" algn="ctr">
              <a:buNone/>
            </a:pP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System: Muscular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4039" b="-140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49754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Digestive System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Breaks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down food into small molecules so that they can be absorbed and moved into the blood. Removes solid wastes. 2 Types- mechanical &amp; 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chemical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" y="1638300"/>
            <a:ext cx="3221403" cy="3444081"/>
          </a:xfrm>
        </p:spPr>
      </p:pic>
    </p:spTree>
    <p:extLst>
      <p:ext uri="{BB962C8B-B14F-4D97-AF65-F5344CB8AC3E}">
        <p14:creationId xmlns:p14="http://schemas.microsoft.com/office/powerpoint/2010/main" val="839407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7191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M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outh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 opening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through which food is taken in and vocalizations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emerge; Where digestion begins</a:t>
            </a:r>
          </a:p>
          <a:p>
            <a:pPr marL="0" indent="0" algn="ctr">
              <a:buNone/>
            </a:pP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System: Digestive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2171700"/>
            <a:ext cx="3403600" cy="2885281"/>
          </a:xfrm>
        </p:spPr>
      </p:pic>
    </p:spTree>
    <p:extLst>
      <p:ext uri="{BB962C8B-B14F-4D97-AF65-F5344CB8AC3E}">
        <p14:creationId xmlns:p14="http://schemas.microsoft.com/office/powerpoint/2010/main" val="1677875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E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sophagus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5292" r="-15292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When a person swallows, the muscular walls of the </a:t>
            </a:r>
            <a:r>
              <a:rPr lang="en-US" sz="3200" b="1" dirty="0">
                <a:latin typeface="DJB Speak Softly" charset="0"/>
                <a:ea typeface="DJB Speak Softly" charset="0"/>
                <a:cs typeface="DJB Speak Softly" charset="0"/>
              </a:rPr>
              <a:t>esophagus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 contract to push food down into the 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stomach</a:t>
            </a:r>
          </a:p>
          <a:p>
            <a:pPr marL="0" indent="0" algn="ctr">
              <a:buNone/>
            </a:pP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System: Digestive</a:t>
            </a: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01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S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tomach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5333" b="-5333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internal organ in which the major part of the digestion of food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occur </a:t>
            </a:r>
            <a:endParaRPr lang="en-US" sz="4000" dirty="0" smtClean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System: Digestive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48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683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I</a:t>
            </a:r>
            <a:r>
              <a:rPr lang="en-US" smtClean="0">
                <a:latin typeface="DJB Speak Softly" charset="0"/>
                <a:ea typeface="DJB Speak Softly" charset="0"/>
                <a:cs typeface="DJB Speak Softly" charset="0"/>
              </a:rPr>
              <a:t>ntestines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571500"/>
            <a:ext cx="4038600" cy="55546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P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ortion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of the digestive tract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where most absorption of water and nutrients take place.</a:t>
            </a:r>
          </a:p>
          <a:p>
            <a:pPr marL="0" indent="0" algn="ctr">
              <a:buNone/>
            </a:pP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System: Digestive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0042" b="-200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8684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Nervous System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Allows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the body to sense and respond to its environment; helps maintain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homeostasis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131" b="-11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12541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444</Words>
  <Application>Microsoft Macintosh PowerPoint</Application>
  <PresentationFormat>On-screen Show (4:3)</PresentationFormat>
  <Paragraphs>103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DJB Speak Softly</vt:lpstr>
      <vt:lpstr>Arial</vt:lpstr>
      <vt:lpstr>Office Theme</vt:lpstr>
      <vt:lpstr>Cell</vt:lpstr>
      <vt:lpstr>Tissue</vt:lpstr>
      <vt:lpstr>Organ</vt:lpstr>
      <vt:lpstr>Organ System</vt:lpstr>
      <vt:lpstr>Unicellular</vt:lpstr>
      <vt:lpstr>Multicellular</vt:lpstr>
      <vt:lpstr>Transport System</vt:lpstr>
      <vt:lpstr>Circulatory / Cardiovascular System</vt:lpstr>
      <vt:lpstr>Heart</vt:lpstr>
      <vt:lpstr>Blood Vessels</vt:lpstr>
      <vt:lpstr>Respiratory System</vt:lpstr>
      <vt:lpstr>Trachea</vt:lpstr>
      <vt:lpstr>Lungs</vt:lpstr>
      <vt:lpstr>Skeletal System</vt:lpstr>
      <vt:lpstr>Bones</vt:lpstr>
      <vt:lpstr>Muscular System</vt:lpstr>
      <vt:lpstr>Muscles</vt:lpstr>
      <vt:lpstr>Digestive System</vt:lpstr>
      <vt:lpstr>Mouth</vt:lpstr>
      <vt:lpstr>Esophagus</vt:lpstr>
      <vt:lpstr>Stomach</vt:lpstr>
      <vt:lpstr>Intestines</vt:lpstr>
      <vt:lpstr>Nervous System</vt:lpstr>
    </vt:vector>
  </TitlesOfParts>
  <Company>ccs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</dc:title>
  <dc:creator>authorized User</dc:creator>
  <cp:lastModifiedBy>Crista Lantz</cp:lastModifiedBy>
  <cp:revision>11</cp:revision>
  <dcterms:created xsi:type="dcterms:W3CDTF">2015-06-19T13:35:41Z</dcterms:created>
  <dcterms:modified xsi:type="dcterms:W3CDTF">2018-02-13T17:27:38Z</dcterms:modified>
</cp:coreProperties>
</file>