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5" r:id="rId8"/>
    <p:sldId id="266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99FF66"/>
    <a:srgbClr val="FFCC66"/>
    <a:srgbClr val="FF99CC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9D2C5-B657-430F-9B1D-A6EE36B673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46668-8BA8-4608-A3E0-57B37D450F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CE26B-7F49-46C7-AE2A-DCBDC097D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24955-2C76-4D88-8BBA-3E09E252E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5D348-ED71-462F-A0FA-0DBF9759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09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44BF-4F94-4BBB-A685-9210A24A7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2500E-1F0B-47A9-A38C-29F8EE1FD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E307-2CFF-495A-9582-240B1296A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45CDB-DFEC-4979-BF6E-17225BB84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767C8-877F-454A-83C0-19BED3F35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43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41D59-65D0-404D-96AA-BF83109ED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AEC2A-691C-4A66-98BC-0DAA552B6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A6EC1-D1B7-4DC4-AF05-230318FE5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4465D-CA0C-436C-8D78-76AFF96BB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063E4-7639-46E4-8D9A-F617E01B3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38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6ED51-CC47-4CAE-A4D3-8535E7E3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F287A-7BDC-4A5B-83C3-E9E309B184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F4E87-95EA-4F43-96BA-ADF326657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3D6F3-E608-44F6-A8D7-887DB6CB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83F144-C7CE-441D-9F94-E8A276F4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2A40A-DA23-46C7-B222-52D4180E7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38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A8050-ABC3-450A-96A1-F790F6DFD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819367-AFE9-4C3D-BB85-A1A50FF28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5A394-6958-4CF1-A641-C44E73114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A1CD06-A359-4B5A-8969-3BDEF1B58D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E08A66-535D-457D-B512-5BED3A524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0C677E-A1FF-48A3-9D47-5CD93C3A6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EF8B4-02D1-43FF-A313-359BC49C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FD2E7F-03A0-4A79-8579-52F226BF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0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0790F-A748-4655-BAD2-DDA05B47B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E8880A-6E80-4F21-A3AA-15D32647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48825-8306-4BEE-892A-5C298D578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A4495C-954D-45F6-BEA6-866121E9C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84A2EC-F799-4748-9A84-2FDA6C9D1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3607C3-990B-449F-8290-397353EA5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BD6C2-A269-4862-805C-6E4B1480F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92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AF1B4-D08C-4E3E-A658-3B2D1D346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9B20C-669C-4796-992D-442B86B65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C90F2-B31C-4D66-8318-0D00F46C5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86F95A-46E0-4F2F-975A-1ECE51219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FF17A-2441-4672-91A9-501FB3F50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BC2E7-7B14-408F-A6CC-BBFAFA3C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DE80D-2CE4-46FD-9D98-211F87858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369563-2367-4814-AC65-67199290AE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48E93-13DA-4B41-8EAF-C5BABD677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A1002-991F-4AC0-91F4-BE1F440B4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1CE597-E88F-4512-B606-B0A3E08DE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D6004-4128-4143-B636-AC787FE33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50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2A991-9D48-46D6-A292-9DBA92AA0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96580A-A85F-4167-B6F3-61E04C7A4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D32A2-7C68-4631-A9A8-A8B1C7C73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78FA1-7166-4674-8021-998B3B5BB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1395B-B9D0-4E08-8AC8-718E1B967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FA0808-2B8A-4F09-B272-5EC0C1C961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A0BD73-CECE-4069-8A4B-4C057B2F7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35C81-B38F-463D-91D3-9716EE0C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A919A-E9A3-4FF3-AFC2-2BF87F8A0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EAA6B-A79F-4658-BD06-265BDAC4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5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C84D10-E9D7-4B19-A8D0-C358B47D2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4A4E8-9776-4E29-8311-34F8ADE07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80337-CD3E-4373-8817-A3674C902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DD67D-2673-482B-BCEF-4492A225ECCA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5F53C-AFB8-45D3-B2A9-661FECDD9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E6927-0E77-43F1-8B1B-F9BF1FFB9F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A35CE-EB65-4324-97CF-761ED1905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6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MOj2GExBrQ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E21C-6ED5-4959-80DD-4795C04BD3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>
                <a:latin typeface="Chiller" panose="04020404031007020602" pitchFamily="82" charset="0"/>
              </a:rPr>
              <a:t>Cell Organelle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974CBC-AA4E-4BC7-B9FE-659C3938B5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latin typeface="Chiller" panose="04020404031007020602" pitchFamily="82" charset="0"/>
              </a:rPr>
              <a:t>A menu</a:t>
            </a:r>
          </a:p>
        </p:txBody>
      </p:sp>
    </p:spTree>
    <p:extLst>
      <p:ext uri="{BB962C8B-B14F-4D97-AF65-F5344CB8AC3E}">
        <p14:creationId xmlns:p14="http://schemas.microsoft.com/office/powerpoint/2010/main" val="1519446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0E6D8-62D0-451D-8B6A-4C33A3F44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u="sng" dirty="0"/>
              <a:t>A Poster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72AC162-CA38-4203-ACE1-CD6F96A69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32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2667-9B73-4474-9C21-FC8FD1B2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u="sng" dirty="0"/>
              <a:t>Write &amp; Perform an original song/rap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0E2D6-F162-4047-A3FB-CD9C3C335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https://www.youtube.com/watch?v=wMOj2GExBrQ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415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2667-9B73-4474-9C21-FC8FD1B2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u="sng" dirty="0"/>
              <a:t>Write a children’s book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A19B7-9828-4FE5-97B0-F99D0ACED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275" y="1652588"/>
            <a:ext cx="4391025" cy="4524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D0BA6C-C3F9-42FD-AEA7-3E1BAAC88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738" y="2677319"/>
            <a:ext cx="3429000" cy="264795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BBAF11-47EE-482F-A066-C6B885A4F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2667-9B73-4474-9C21-FC8FD1B2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u="sng" dirty="0"/>
              <a:t>Edible Cell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74E26E-AD35-4B7F-955A-E17FF24DC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7626" y="3621066"/>
            <a:ext cx="3166174" cy="2460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98AE00-3A97-46BE-86A7-38B633DC8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100" y="2068512"/>
            <a:ext cx="4424363" cy="4424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C8F9D9-BFE1-46D9-AF67-199012107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819" y="1999750"/>
            <a:ext cx="2547119" cy="453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64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2667-9B73-4474-9C21-FC8FD1B2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u="sng" dirty="0"/>
              <a:t>A set of cell-fie flash cards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CAAE80-DB6C-4045-AE74-47E0155CF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1788" y="1514044"/>
            <a:ext cx="6157912" cy="475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70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2667-9B73-4474-9C21-FC8FD1B2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u="sng" dirty="0"/>
              <a:t>A pair of 3 layer </a:t>
            </a:r>
            <a:r>
              <a:rPr lang="en-US" sz="6000" b="1" u="sng" dirty="0" err="1"/>
              <a:t>foldables</a:t>
            </a:r>
            <a:endParaRPr lang="en-US" sz="6000" b="1" u="sng" dirty="0"/>
          </a:p>
        </p:txBody>
      </p:sp>
      <p:pic>
        <p:nvPicPr>
          <p:cNvPr id="5" name="Content Placeholder 4" descr="Screen Clipping">
            <a:extLst>
              <a:ext uri="{FF2B5EF4-FFF2-40B4-BE49-F238E27FC236}">
                <a16:creationId xmlns:a16="http://schemas.microsoft.com/office/drawing/2014/main" id="{E19DD2DA-A1C9-4B85-A2FF-F46D58212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804" y="1825625"/>
            <a:ext cx="5718391" cy="4351338"/>
          </a:xfrm>
        </p:spPr>
      </p:pic>
    </p:spTree>
    <p:extLst>
      <p:ext uri="{BB962C8B-B14F-4D97-AF65-F5344CB8AC3E}">
        <p14:creationId xmlns:p14="http://schemas.microsoft.com/office/powerpoint/2010/main" val="378454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2667-9B73-4474-9C21-FC8FD1B2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u="sng" dirty="0"/>
              <a:t>3-Dimensional Cells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FA8566-C72B-43F5-AF0D-93B66DEF8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6572" y="2095018"/>
            <a:ext cx="4331424" cy="32485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955C9D-DF00-4257-A8B4-CB98A8031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3" y="2095018"/>
            <a:ext cx="5061558" cy="335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4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2667-9B73-4474-9C21-FC8FD1B2E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81" y="1881408"/>
            <a:ext cx="5148263" cy="2292350"/>
          </a:xfrm>
        </p:spPr>
        <p:txBody>
          <a:bodyPr>
            <a:normAutofit/>
          </a:bodyPr>
          <a:lstStyle/>
          <a:p>
            <a:pPr algn="ctr"/>
            <a:r>
              <a:rPr lang="en-US" sz="6600" b="1" u="sng" dirty="0"/>
              <a:t>Cell Organelle Facebook page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748FA6-8CD1-4567-B9FE-93046C661B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5757" y="127951"/>
            <a:ext cx="5348568" cy="673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9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0E2D6-F162-4047-A3FB-CD9C3C33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0250"/>
            <a:ext cx="10515600" cy="6127750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Poster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and Perform an original song/rap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a children’s book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Edible cell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set of cell-fie flashcards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pair of 3 layer </a:t>
            </a:r>
            <a:r>
              <a:rPr lang="en-US" sz="4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foldables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3-Dimensional cells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 Organelle Facebook page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82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85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Chiller</vt:lpstr>
      <vt:lpstr>Times New Roman</vt:lpstr>
      <vt:lpstr>Office Theme</vt:lpstr>
      <vt:lpstr>Cell Organelle Project</vt:lpstr>
      <vt:lpstr>A Poster</vt:lpstr>
      <vt:lpstr>Write &amp; Perform an original song/rap</vt:lpstr>
      <vt:lpstr>Write a children’s book</vt:lpstr>
      <vt:lpstr>Edible Cell</vt:lpstr>
      <vt:lpstr>A set of cell-fie flash cards</vt:lpstr>
      <vt:lpstr>A pair of 3 layer foldables</vt:lpstr>
      <vt:lpstr>3-Dimensional Cells</vt:lpstr>
      <vt:lpstr>Cell Organelle Facebook page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Organelle Project</dc:title>
  <dc:creator>Stephanie Bruner</dc:creator>
  <cp:lastModifiedBy>Stephanie Bruner</cp:lastModifiedBy>
  <cp:revision>8</cp:revision>
  <dcterms:created xsi:type="dcterms:W3CDTF">2017-11-28T04:14:31Z</dcterms:created>
  <dcterms:modified xsi:type="dcterms:W3CDTF">2017-11-28T12:48:09Z</dcterms:modified>
</cp:coreProperties>
</file>