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44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83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96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51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8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2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98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735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1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9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3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84C1E-A5FD-438E-8849-235AFD28D811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DF111-8364-4FED-BD3B-AE9BEE4D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2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Causes of the Revolution Timeline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Place the following 11 events on a timeline.</a:t>
            </a:r>
          </a:p>
          <a:p>
            <a:pPr lvl="1" fontAlgn="base"/>
            <a:r>
              <a:rPr lang="en-US" dirty="0"/>
              <a:t>Sugar Act, Stamp Act, Townshend Act, French and Indian War, Proclamation of 1763, 2</a:t>
            </a:r>
            <a:r>
              <a:rPr lang="en-US" baseline="30000" dirty="0"/>
              <a:t>nd</a:t>
            </a:r>
            <a:r>
              <a:rPr lang="en-US" dirty="0"/>
              <a:t> Continental Congress, Lexington and Concord, Seizure of the </a:t>
            </a:r>
            <a:r>
              <a:rPr lang="en-US" i="1" dirty="0"/>
              <a:t>Liberty, </a:t>
            </a:r>
            <a:r>
              <a:rPr lang="en-US" dirty="0"/>
              <a:t>Boston Tea Party, Boston Massacre, &amp; the Intolerable Acts</a:t>
            </a:r>
          </a:p>
          <a:p>
            <a:pPr lvl="2" fontAlgn="base"/>
            <a:r>
              <a:rPr lang="en-US" dirty="0"/>
              <a:t>Write a 1-2 sentence explanation of the event.</a:t>
            </a:r>
          </a:p>
          <a:p>
            <a:pPr lvl="2" fontAlgn="base"/>
            <a:r>
              <a:rPr lang="en-US" dirty="0"/>
              <a:t>Draw and color an image to represent each event.</a:t>
            </a:r>
          </a:p>
          <a:p>
            <a:pPr lvl="2" fontAlgn="base"/>
            <a:r>
              <a:rPr lang="en-US" dirty="0"/>
              <a:t>Put a correct date (exact day if available) for each event.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36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Causes of the Revolution Timeline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Causes of the Revolution Timeline</dc:title>
  <dc:creator>Matthew Lesley</dc:creator>
  <cp:lastModifiedBy>Matthew Lesley</cp:lastModifiedBy>
  <cp:revision>1</cp:revision>
  <dcterms:created xsi:type="dcterms:W3CDTF">2016-01-06T19:18:16Z</dcterms:created>
  <dcterms:modified xsi:type="dcterms:W3CDTF">2016-01-06T19:18:38Z</dcterms:modified>
</cp:coreProperties>
</file>