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tudyjams.scholastic.com/studyjams/jams/science/human-body/circulatory-system.htm" TargetMode="External"/><Relationship Id="rId4" Type="http://schemas.openxmlformats.org/officeDocument/2006/relationships/hyperlink" Target="https://www.khanacademy.org/science/biology/human-biology/circulatory-pulmonary/v/circulatory-system-and-the-heart" TargetMode="External"/><Relationship Id="rId5" Type="http://schemas.openxmlformats.org/officeDocument/2006/relationships/hyperlink" Target="http://kidshealth.org/parent/general/body_basics/heart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rainpop.com/health/bodysystems/circulatorysyste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243" y="4208928"/>
            <a:ext cx="7969125" cy="16999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Cardiovascular System</a:t>
            </a:r>
            <a:br>
              <a:rPr lang="en-US" dirty="0" smtClean="0"/>
            </a:br>
            <a:r>
              <a:rPr lang="en-US" dirty="0" smtClean="0"/>
              <a:t>(Or Circulatory System)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2938798" cy="3916363"/>
          </a:xfrm>
        </p:spPr>
        <p:txBody>
          <a:bodyPr/>
          <a:lstStyle/>
          <a:p>
            <a:r>
              <a:rPr lang="en-US" dirty="0" smtClean="0"/>
              <a:t>The purpose of this system is to transport oxygen and blood throughout the tissues in the body and remove waste products from the body.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46" y="2209800"/>
            <a:ext cx="4445168" cy="40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6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Organs in the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8972" y="2209800"/>
            <a:ext cx="4376144" cy="3916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heart is the primary organ in this system. It pumps blood throughout the body through arteries and veins.</a:t>
            </a:r>
          </a:p>
          <a:p>
            <a:pPr marL="0" indent="0">
              <a:buNone/>
            </a:pPr>
            <a:r>
              <a:rPr lang="en-US" dirty="0" smtClean="0"/>
              <a:t>Also included in this system:</a:t>
            </a:r>
            <a:endParaRPr lang="en-US" dirty="0"/>
          </a:p>
          <a:p>
            <a:r>
              <a:rPr lang="en-US" dirty="0" smtClean="0"/>
              <a:t>Arteries</a:t>
            </a:r>
          </a:p>
          <a:p>
            <a:r>
              <a:rPr lang="en-US" dirty="0" smtClean="0"/>
              <a:t>Veins</a:t>
            </a:r>
          </a:p>
          <a:p>
            <a:r>
              <a:rPr lang="en-US" dirty="0" smtClean="0"/>
              <a:t>Blood vessels and blood</a:t>
            </a:r>
          </a:p>
          <a:p>
            <a:r>
              <a:rPr lang="en-US" dirty="0" smtClean="0"/>
              <a:t>Lungs *also part of respiratory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8" y="2209799"/>
            <a:ext cx="3353598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4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3490993" cy="3916363"/>
          </a:xfrm>
        </p:spPr>
        <p:txBody>
          <a:bodyPr>
            <a:noAutofit/>
          </a:bodyPr>
          <a:lstStyle/>
          <a:p>
            <a:r>
              <a:rPr lang="en-US" sz="3000" dirty="0"/>
              <a:t>C</a:t>
            </a:r>
            <a:r>
              <a:rPr lang="en-US" sz="3000" dirty="0" smtClean="0"/>
              <a:t>hannels </a:t>
            </a:r>
            <a:r>
              <a:rPr lang="en-US" sz="3000" dirty="0"/>
              <a:t>like flexible pipes that take the blood and oxygen from the lungs to the cells of the body.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700" y="1932803"/>
            <a:ext cx="4042099" cy="44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4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3311530" cy="3916363"/>
          </a:xfrm>
        </p:spPr>
        <p:txBody>
          <a:bodyPr>
            <a:normAutofit fontScale="70000" lnSpcReduction="20000"/>
          </a:bodyPr>
          <a:lstStyle/>
          <a:p>
            <a:r>
              <a:rPr lang="en-US" sz="3000" dirty="0"/>
              <a:t>C</a:t>
            </a:r>
            <a:r>
              <a:rPr lang="en-US" sz="3000" dirty="0" smtClean="0"/>
              <a:t>hannels </a:t>
            </a:r>
            <a:r>
              <a:rPr lang="en-US" sz="3000" dirty="0"/>
              <a:t>that take blood filled with carbon dioxide back to the heart and lungs. </a:t>
            </a:r>
            <a:endParaRPr lang="en-US" sz="3000" dirty="0" smtClean="0"/>
          </a:p>
          <a:p>
            <a:r>
              <a:rPr lang="en-US" sz="3200" dirty="0"/>
              <a:t>S</a:t>
            </a:r>
            <a:r>
              <a:rPr lang="en-US" sz="3200" dirty="0" smtClean="0"/>
              <a:t>end </a:t>
            </a:r>
            <a:r>
              <a:rPr lang="en-US" sz="3200" dirty="0"/>
              <a:t>blood through the lungs to get oxygen and leave the carbon dioxide, then through the liver and kidneys to leave other wastes. 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700" y="1932803"/>
            <a:ext cx="4042099" cy="44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09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blood do for our body?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Besides taking oxygen to the body’s cells, the blood also helps to take food in the form of sugar and proteins to the cells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As the blood flows throughout the body, it helps keep it warm.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769" y="3768966"/>
            <a:ext cx="4614249" cy="270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04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Brain Pop</a:t>
            </a:r>
            <a:r>
              <a:rPr lang="en-US" dirty="0" smtClean="0"/>
              <a:t> (see Mrs. Nelson for the password)</a:t>
            </a:r>
          </a:p>
          <a:p>
            <a:endParaRPr lang="en-US" dirty="0"/>
          </a:p>
          <a:p>
            <a:r>
              <a:rPr lang="en-US" dirty="0" smtClean="0">
                <a:hlinkClick r:id="rId3"/>
              </a:rPr>
              <a:t>Study Jams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4"/>
              </a:rPr>
              <a:t>Khan Academy Circulatory System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5"/>
              </a:rPr>
              <a:t>Heart and Circulatory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986161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26</TotalTime>
  <Words>207</Words>
  <Application>Microsoft Macintosh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2</vt:lpstr>
      <vt:lpstr>Plaza</vt:lpstr>
      <vt:lpstr>Cardiovascular System (Or Circulatory System)</vt:lpstr>
      <vt:lpstr>Purpose of the System</vt:lpstr>
      <vt:lpstr>Organs in the System</vt:lpstr>
      <vt:lpstr>Arteries</vt:lpstr>
      <vt:lpstr>Veins</vt:lpstr>
      <vt:lpstr>What does blood do for our body?</vt:lpstr>
      <vt:lpstr>Review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Cardiovascular System</dc:title>
  <dc:creator>Danielle</dc:creator>
  <cp:lastModifiedBy>Microsoft Office User</cp:lastModifiedBy>
  <cp:revision>3</cp:revision>
  <dcterms:created xsi:type="dcterms:W3CDTF">2015-02-17T19:46:38Z</dcterms:created>
  <dcterms:modified xsi:type="dcterms:W3CDTF">2018-09-19T15:17:26Z</dcterms:modified>
</cp:coreProperties>
</file>