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5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6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1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0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86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5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BFEA-9C6F-48E1-97A3-39944C63CF65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0C858-9F1B-4389-AB58-B68D42F74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3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6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5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36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1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6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63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34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3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7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2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17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2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88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54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21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31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67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10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Jeannie Partin</dc:creator>
  <cp:lastModifiedBy>Jeannie Partin</cp:lastModifiedBy>
  <cp:revision>3</cp:revision>
  <dcterms:created xsi:type="dcterms:W3CDTF">2016-11-08T17:54:36Z</dcterms:created>
  <dcterms:modified xsi:type="dcterms:W3CDTF">2016-11-08T18:19:53Z</dcterms:modified>
</cp:coreProperties>
</file>