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0160000" cy="10795000"/>
  <p:notesSz cx="6858000" cy="9144000"/>
  <p:embeddedFontLst>
    <p:embeddedFont>
      <p:font typeface="Calibri Light" panose="020F0302020204030204" pitchFamily="34" charset="0"/>
      <p:regular r:id="rId25"/>
      <p: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766683"/>
            <a:ext cx="7620000" cy="3758259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5669875"/>
            <a:ext cx="7620000" cy="260629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1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691257"/>
            <a:ext cx="8763000" cy="4490419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7224157"/>
            <a:ext cx="8763000" cy="2361405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95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873669"/>
            <a:ext cx="4318000" cy="68493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873669"/>
            <a:ext cx="4318000" cy="68493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0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574736"/>
            <a:ext cx="8763000" cy="2086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646275"/>
            <a:ext cx="4298156" cy="129689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943174"/>
            <a:ext cx="4298156" cy="57998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646275"/>
            <a:ext cx="4319323" cy="129689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943174"/>
            <a:ext cx="4319323" cy="57998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1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0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5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719667"/>
            <a:ext cx="3276864" cy="2518833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554282"/>
            <a:ext cx="5143500" cy="7671447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238500"/>
            <a:ext cx="3276864" cy="5999722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25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719667"/>
            <a:ext cx="3276864" cy="2518833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554282"/>
            <a:ext cx="5143500" cy="7671447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238500"/>
            <a:ext cx="3276864" cy="5999722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5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574734"/>
            <a:ext cx="2190750" cy="91482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574734"/>
            <a:ext cx="6445250" cy="914826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39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574736"/>
            <a:ext cx="8763000" cy="2086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873669"/>
            <a:ext cx="8763000" cy="6849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10005368"/>
            <a:ext cx="2286000" cy="574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A8FB1-A81C-4C09-B27C-56E180E28FA3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10005368"/>
            <a:ext cx="3429000" cy="574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10005368"/>
            <a:ext cx="2286000" cy="574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8286D-03DE-4D36-A291-A4D737E9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7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file:///C:\Users\emily.pleasants\OneDrive%20-%20Cabarrus%20County%20Schools\Unit%203%20Transitions\Renaissance%20Reformation\Calvinism%20and%20Henry%20VIII\Henry_s_Divorce_and_Anne_s_Coronation_asf.asf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825500"/>
            <a:ext cx="8356600" cy="258532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FF"/>
                </a:solidFill>
                <a:latin typeface="Arial - 36"/>
              </a:rPr>
              <a:t>Journal-</a:t>
            </a:r>
          </a:p>
          <a:p>
            <a:endParaRPr lang="en-US" sz="2700">
              <a:solidFill>
                <a:srgbClr val="0000FF"/>
              </a:solidFill>
              <a:latin typeface="Arial - 36"/>
            </a:endParaRPr>
          </a:p>
          <a:p>
            <a:r>
              <a:rPr lang="en-US" sz="2700">
                <a:solidFill>
                  <a:srgbClr val="0000FF"/>
                </a:solidFill>
                <a:latin typeface="Arial - 36"/>
              </a:rPr>
              <a:t>A reformer is someone who fights for a  change in society. What qualities do you  think reformers must have in order to  succeed in their causes? Can you name  any past or present reformers?</a:t>
            </a:r>
            <a:endParaRPr lang="en-US" sz="2700">
              <a:solidFill>
                <a:srgbClr val="0000FF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2500" y="952500"/>
            <a:ext cx="46736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Arial - 24"/>
              </a:rPr>
              <a:t>Answer in complete sentences. </a:t>
            </a:r>
            <a:endParaRPr lang="en-US">
              <a:solidFill>
                <a:srgbClr val="0000FF"/>
              </a:solidFill>
              <a:latin typeface="Arial - 24"/>
            </a:endParaRPr>
          </a:p>
        </p:txBody>
      </p:sp>
    </p:spTree>
    <p:extLst>
      <p:ext uri="{BB962C8B-B14F-4D97-AF65-F5344CB8AC3E}">
        <p14:creationId xmlns:p14="http://schemas.microsoft.com/office/powerpoint/2010/main" val="1323597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7200" y="304800"/>
            <a:ext cx="4978400" cy="9079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5300">
                <a:solidFill>
                  <a:srgbClr val="000000"/>
                </a:solidFill>
                <a:latin typeface="Arial - 71"/>
              </a:rPr>
              <a:t>Calvinism</a:t>
            </a:r>
            <a:endParaRPr lang="en-US" sz="5300">
              <a:solidFill>
                <a:srgbClr val="000000"/>
              </a:solidFill>
              <a:latin typeface="Arial - 71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" y="1905000"/>
            <a:ext cx="49022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Founder: John Calvin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" y="3060700"/>
            <a:ext cx="5232400" cy="89255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 - 35"/>
              </a:rPr>
              <a:t>Influenced by Martin  Luther (only authority is  the Bible)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" y="5588000"/>
            <a:ext cx="51054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Started in Geneva,  Switzerland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250" y="1422400"/>
            <a:ext cx="4170172" cy="569468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587470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533400"/>
            <a:ext cx="9880600" cy="34163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b="1" u="sng">
                <a:solidFill>
                  <a:srgbClr val="000000"/>
                </a:solidFill>
                <a:latin typeface="Arial - 36"/>
              </a:rPr>
              <a:t>Basic Philosophy:</a:t>
            </a:r>
          </a:p>
          <a:p>
            <a:endParaRPr lang="en-US" sz="2700" b="1" u="sng">
              <a:solidFill>
                <a:srgbClr val="000000"/>
              </a:solidFill>
              <a:latin typeface="Arial - 36"/>
            </a:endParaRPr>
          </a:p>
          <a:p>
            <a:r>
              <a:rPr lang="en-US" sz="2700" b="1" u="sng">
                <a:solidFill>
                  <a:srgbClr val="000000"/>
                </a:solidFill>
                <a:latin typeface="Arial - 36"/>
              </a:rPr>
              <a:t>Pr</a:t>
            </a:r>
            <a:r>
              <a:rPr lang="en-US" sz="2700">
                <a:solidFill>
                  <a:srgbClr val="000000"/>
                </a:solidFill>
                <a:latin typeface="Arial - 36"/>
              </a:rPr>
              <a:t>edestination - "Since God is all-knowing, He  has known since the beginning who will be  saved." It is the duty of those chosen few to rule  society as God directed.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Example City: Geneva - Calvin set regulations  for everyone in the city.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Theocracy - Government controlled by  religious leaders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3954218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54000"/>
            <a:ext cx="325120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b="1" u="sng">
                <a:solidFill>
                  <a:srgbClr val="000000"/>
                </a:solidFill>
                <a:latin typeface="Arial - 36"/>
              </a:rPr>
              <a:t>Regulations</a:t>
            </a:r>
            <a:endParaRPr lang="en-US" sz="2700" b="1" u="sng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100" y="977900"/>
            <a:ext cx="98552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Everyone attended church and classes in  religion daily.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No brightly colored clothing!</a:t>
            </a: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No fighting, swearing, drinking, gambling,  card-playing or dancing!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3924300"/>
            <a:ext cx="1905000" cy="1905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Picture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4330700"/>
            <a:ext cx="3053334" cy="3053334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411110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0800" y="4318000"/>
            <a:ext cx="8153400" cy="209288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 b="1" u="sng">
                <a:solidFill>
                  <a:srgbClr val="000000"/>
                </a:solidFill>
                <a:latin typeface="Arial - 35"/>
              </a:rPr>
              <a:t>Punishment for breaking the rules</a:t>
            </a:r>
            <a:r>
              <a:rPr lang="en-US" sz="2600">
                <a:solidFill>
                  <a:srgbClr val="000000"/>
                </a:solidFill>
                <a:latin typeface="Arial - 35"/>
              </a:rPr>
              <a:t> </a:t>
            </a:r>
          </a:p>
          <a:p>
            <a:r>
              <a:rPr lang="en-US" sz="2600">
                <a:solidFill>
                  <a:srgbClr val="000000"/>
                </a:solidFill>
                <a:latin typeface="Arial - 35"/>
              </a:rPr>
              <a:t>imprisonment </a:t>
            </a:r>
          </a:p>
          <a:p>
            <a:r>
              <a:rPr lang="en-US" sz="2600">
                <a:solidFill>
                  <a:srgbClr val="000000"/>
                </a:solidFill>
                <a:latin typeface="Arial - 35"/>
              </a:rPr>
              <a:t>excommunication</a:t>
            </a:r>
          </a:p>
          <a:p>
            <a:r>
              <a:rPr lang="en-US" sz="2600">
                <a:solidFill>
                  <a:srgbClr val="000000"/>
                </a:solidFill>
                <a:latin typeface="Arial - 35"/>
              </a:rPr>
              <a:t>banishment from the city </a:t>
            </a:r>
          </a:p>
          <a:p>
            <a:r>
              <a:rPr lang="en-US" sz="2600">
                <a:solidFill>
                  <a:srgbClr val="000000"/>
                </a:solidFill>
                <a:latin typeface="Arial - 35"/>
              </a:rPr>
              <a:t>execution.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  <p:grpSp>
        <p:nvGrpSpPr>
          <p:cNvPr id="229" name="Group 228"/>
          <p:cNvGrpSpPr/>
          <p:nvPr/>
        </p:nvGrpSpPr>
        <p:grpSpPr>
          <a:xfrm>
            <a:off x="3365246" y="228346"/>
            <a:ext cx="3193924" cy="3674873"/>
            <a:chOff x="3365246" y="228346"/>
            <a:chExt cx="3193924" cy="3674873"/>
          </a:xfrm>
        </p:grpSpPr>
        <p:sp>
          <p:nvSpPr>
            <p:cNvPr id="3" name="Freeform: Shape 2"/>
            <p:cNvSpPr/>
            <p:nvPr/>
          </p:nvSpPr>
          <p:spPr>
            <a:xfrm>
              <a:off x="3679190" y="1029970"/>
              <a:ext cx="7621" cy="95251"/>
            </a:xfrm>
            <a:custGeom>
              <a:avLst/>
              <a:gdLst/>
              <a:ahLst/>
              <a:cxnLst/>
              <a:rect l="0" t="0" r="0" b="0"/>
              <a:pathLst>
                <a:path w="7621" h="95251">
                  <a:moveTo>
                    <a:pt x="1270" y="95250"/>
                  </a:moveTo>
                  <a:lnTo>
                    <a:pt x="0" y="0"/>
                  </a:lnTo>
                  <a:lnTo>
                    <a:pt x="7620" y="0"/>
                  </a:lnTo>
                </a:path>
              </a:pathLst>
            </a:custGeom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3365246" y="3013583"/>
              <a:ext cx="3193924" cy="889636"/>
            </a:xfrm>
            <a:custGeom>
              <a:avLst/>
              <a:gdLst/>
              <a:ahLst/>
              <a:cxnLst/>
              <a:rect l="0" t="0" r="0" b="0"/>
              <a:pathLst>
                <a:path w="3193924" h="889636">
                  <a:moveTo>
                    <a:pt x="1517015" y="8255"/>
                  </a:moveTo>
                  <a:lnTo>
                    <a:pt x="1528699" y="8255"/>
                  </a:lnTo>
                  <a:lnTo>
                    <a:pt x="1537335" y="8255"/>
                  </a:lnTo>
                  <a:lnTo>
                    <a:pt x="1542923" y="8255"/>
                  </a:lnTo>
                  <a:lnTo>
                    <a:pt x="1546479" y="8255"/>
                  </a:lnTo>
                  <a:lnTo>
                    <a:pt x="1548257" y="8255"/>
                  </a:lnTo>
                  <a:lnTo>
                    <a:pt x="1546479" y="8255"/>
                  </a:lnTo>
                  <a:lnTo>
                    <a:pt x="1588008" y="7874"/>
                  </a:lnTo>
                  <a:lnTo>
                    <a:pt x="1627124" y="7366"/>
                  </a:lnTo>
                  <a:lnTo>
                    <a:pt x="1662938" y="6985"/>
                  </a:lnTo>
                  <a:lnTo>
                    <a:pt x="1696339" y="6096"/>
                  </a:lnTo>
                  <a:lnTo>
                    <a:pt x="1727454" y="5715"/>
                  </a:lnTo>
                  <a:lnTo>
                    <a:pt x="1756918" y="5207"/>
                  </a:lnTo>
                  <a:lnTo>
                    <a:pt x="1784350" y="4826"/>
                  </a:lnTo>
                  <a:lnTo>
                    <a:pt x="1809877" y="4826"/>
                  </a:lnTo>
                  <a:lnTo>
                    <a:pt x="1857502" y="6096"/>
                  </a:lnTo>
                  <a:lnTo>
                    <a:pt x="1901698" y="9525"/>
                  </a:lnTo>
                  <a:lnTo>
                    <a:pt x="1944116" y="16510"/>
                  </a:lnTo>
                  <a:lnTo>
                    <a:pt x="1986661" y="27686"/>
                  </a:lnTo>
                  <a:lnTo>
                    <a:pt x="2022475" y="37719"/>
                  </a:lnTo>
                  <a:lnTo>
                    <a:pt x="2059813" y="45466"/>
                  </a:lnTo>
                  <a:lnTo>
                    <a:pt x="2097913" y="51562"/>
                  </a:lnTo>
                  <a:lnTo>
                    <a:pt x="2136140" y="56007"/>
                  </a:lnTo>
                  <a:lnTo>
                    <a:pt x="2214880" y="59817"/>
                  </a:lnTo>
                  <a:lnTo>
                    <a:pt x="2294636" y="59436"/>
                  </a:lnTo>
                  <a:lnTo>
                    <a:pt x="2375154" y="55499"/>
                  </a:lnTo>
                  <a:lnTo>
                    <a:pt x="2455799" y="49403"/>
                  </a:lnTo>
                  <a:lnTo>
                    <a:pt x="2535047" y="43434"/>
                  </a:lnTo>
                  <a:lnTo>
                    <a:pt x="2612644" y="37338"/>
                  </a:lnTo>
                  <a:lnTo>
                    <a:pt x="2647188" y="36449"/>
                  </a:lnTo>
                  <a:lnTo>
                    <a:pt x="2678811" y="37338"/>
                  </a:lnTo>
                  <a:lnTo>
                    <a:pt x="2707005" y="39878"/>
                  </a:lnTo>
                  <a:lnTo>
                    <a:pt x="2732151" y="44196"/>
                  </a:lnTo>
                  <a:lnTo>
                    <a:pt x="2755519" y="49911"/>
                  </a:lnTo>
                  <a:lnTo>
                    <a:pt x="2776728" y="57277"/>
                  </a:lnTo>
                  <a:lnTo>
                    <a:pt x="2797175" y="65532"/>
                  </a:lnTo>
                  <a:lnTo>
                    <a:pt x="2816606" y="74676"/>
                  </a:lnTo>
                  <a:lnTo>
                    <a:pt x="2855214" y="95377"/>
                  </a:lnTo>
                  <a:lnTo>
                    <a:pt x="2896743" y="118872"/>
                  </a:lnTo>
                  <a:lnTo>
                    <a:pt x="2919730" y="130048"/>
                  </a:lnTo>
                  <a:lnTo>
                    <a:pt x="2944876" y="142240"/>
                  </a:lnTo>
                  <a:lnTo>
                    <a:pt x="2973070" y="153670"/>
                  </a:lnTo>
                  <a:lnTo>
                    <a:pt x="3003804" y="164846"/>
                  </a:lnTo>
                  <a:lnTo>
                    <a:pt x="3030601" y="174879"/>
                  </a:lnTo>
                  <a:lnTo>
                    <a:pt x="3055366" y="185674"/>
                  </a:lnTo>
                  <a:lnTo>
                    <a:pt x="3077845" y="197358"/>
                  </a:lnTo>
                  <a:lnTo>
                    <a:pt x="3098292" y="209931"/>
                  </a:lnTo>
                  <a:lnTo>
                    <a:pt x="3116453" y="223393"/>
                  </a:lnTo>
                  <a:lnTo>
                    <a:pt x="3132836" y="237744"/>
                  </a:lnTo>
                  <a:lnTo>
                    <a:pt x="3147187" y="252476"/>
                  </a:lnTo>
                  <a:lnTo>
                    <a:pt x="3159379" y="267208"/>
                  </a:lnTo>
                  <a:lnTo>
                    <a:pt x="3169666" y="283337"/>
                  </a:lnTo>
                  <a:lnTo>
                    <a:pt x="3177921" y="299212"/>
                  </a:lnTo>
                  <a:lnTo>
                    <a:pt x="3184398" y="315722"/>
                  </a:lnTo>
                  <a:lnTo>
                    <a:pt x="3189605" y="332359"/>
                  </a:lnTo>
                  <a:lnTo>
                    <a:pt x="3193923" y="366141"/>
                  </a:lnTo>
                  <a:lnTo>
                    <a:pt x="3191764" y="399542"/>
                  </a:lnTo>
                  <a:lnTo>
                    <a:pt x="3183128" y="432435"/>
                  </a:lnTo>
                  <a:lnTo>
                    <a:pt x="3168904" y="464566"/>
                  </a:lnTo>
                  <a:lnTo>
                    <a:pt x="3159379" y="479806"/>
                  </a:lnTo>
                  <a:lnTo>
                    <a:pt x="3148457" y="494411"/>
                  </a:lnTo>
                  <a:lnTo>
                    <a:pt x="3136265" y="508381"/>
                  </a:lnTo>
                  <a:lnTo>
                    <a:pt x="3122930" y="522224"/>
                  </a:lnTo>
                  <a:lnTo>
                    <a:pt x="3108198" y="534924"/>
                  </a:lnTo>
                  <a:lnTo>
                    <a:pt x="3092577" y="546608"/>
                  </a:lnTo>
                  <a:lnTo>
                    <a:pt x="3075305" y="557403"/>
                  </a:lnTo>
                  <a:lnTo>
                    <a:pt x="3057144" y="567309"/>
                  </a:lnTo>
                  <a:lnTo>
                    <a:pt x="3038094" y="576072"/>
                  </a:lnTo>
                  <a:lnTo>
                    <a:pt x="3017647" y="583819"/>
                  </a:lnTo>
                  <a:lnTo>
                    <a:pt x="2996438" y="590423"/>
                  </a:lnTo>
                  <a:lnTo>
                    <a:pt x="2974340" y="595630"/>
                  </a:lnTo>
                  <a:lnTo>
                    <a:pt x="2886456" y="593852"/>
                  </a:lnTo>
                  <a:lnTo>
                    <a:pt x="2800223" y="594360"/>
                  </a:lnTo>
                  <a:lnTo>
                    <a:pt x="2715768" y="596392"/>
                  </a:lnTo>
                  <a:lnTo>
                    <a:pt x="2632583" y="600329"/>
                  </a:lnTo>
                  <a:lnTo>
                    <a:pt x="2551049" y="605536"/>
                  </a:lnTo>
                  <a:lnTo>
                    <a:pt x="2471801" y="612902"/>
                  </a:lnTo>
                  <a:lnTo>
                    <a:pt x="2393442" y="621157"/>
                  </a:lnTo>
                  <a:lnTo>
                    <a:pt x="2317115" y="630682"/>
                  </a:lnTo>
                  <a:lnTo>
                    <a:pt x="2242312" y="641096"/>
                  </a:lnTo>
                  <a:lnTo>
                    <a:pt x="2169033" y="652907"/>
                  </a:lnTo>
                  <a:lnTo>
                    <a:pt x="2096643" y="665353"/>
                  </a:lnTo>
                  <a:lnTo>
                    <a:pt x="2026031" y="678434"/>
                  </a:lnTo>
                  <a:lnTo>
                    <a:pt x="1889633" y="706247"/>
                  </a:lnTo>
                  <a:lnTo>
                    <a:pt x="1757934" y="735203"/>
                  </a:lnTo>
                  <a:lnTo>
                    <a:pt x="1631823" y="764794"/>
                  </a:lnTo>
                  <a:lnTo>
                    <a:pt x="1510538" y="792988"/>
                  </a:lnTo>
                  <a:lnTo>
                    <a:pt x="1393444" y="819785"/>
                  </a:lnTo>
                  <a:lnTo>
                    <a:pt x="1336802" y="831977"/>
                  </a:lnTo>
                  <a:lnTo>
                    <a:pt x="1281430" y="843661"/>
                  </a:lnTo>
                  <a:lnTo>
                    <a:pt x="1226693" y="854075"/>
                  </a:lnTo>
                  <a:lnTo>
                    <a:pt x="1173099" y="863727"/>
                  </a:lnTo>
                  <a:lnTo>
                    <a:pt x="1120648" y="871855"/>
                  </a:lnTo>
                  <a:lnTo>
                    <a:pt x="1069086" y="878332"/>
                  </a:lnTo>
                  <a:lnTo>
                    <a:pt x="1018286" y="883920"/>
                  </a:lnTo>
                  <a:lnTo>
                    <a:pt x="968629" y="887476"/>
                  </a:lnTo>
                  <a:lnTo>
                    <a:pt x="919607" y="889254"/>
                  </a:lnTo>
                  <a:lnTo>
                    <a:pt x="871474" y="889635"/>
                  </a:lnTo>
                  <a:lnTo>
                    <a:pt x="834263" y="888746"/>
                  </a:lnTo>
                  <a:lnTo>
                    <a:pt x="799973" y="887476"/>
                  </a:lnTo>
                  <a:lnTo>
                    <a:pt x="768477" y="886206"/>
                  </a:lnTo>
                  <a:lnTo>
                    <a:pt x="739394" y="884936"/>
                  </a:lnTo>
                  <a:lnTo>
                    <a:pt x="713486" y="883158"/>
                  </a:lnTo>
                  <a:lnTo>
                    <a:pt x="689102" y="881507"/>
                  </a:lnTo>
                  <a:lnTo>
                    <a:pt x="666623" y="879221"/>
                  </a:lnTo>
                  <a:lnTo>
                    <a:pt x="646303" y="877062"/>
                  </a:lnTo>
                  <a:lnTo>
                    <a:pt x="610235" y="872744"/>
                  </a:lnTo>
                  <a:lnTo>
                    <a:pt x="579120" y="868426"/>
                  </a:lnTo>
                  <a:lnTo>
                    <a:pt x="551434" y="863981"/>
                  </a:lnTo>
                  <a:lnTo>
                    <a:pt x="525399" y="859790"/>
                  </a:lnTo>
                  <a:lnTo>
                    <a:pt x="499745" y="855345"/>
                  </a:lnTo>
                  <a:lnTo>
                    <a:pt x="472948" y="851916"/>
                  </a:lnTo>
                  <a:lnTo>
                    <a:pt x="443103" y="849376"/>
                  </a:lnTo>
                  <a:lnTo>
                    <a:pt x="408940" y="847090"/>
                  </a:lnTo>
                  <a:lnTo>
                    <a:pt x="389763" y="846201"/>
                  </a:lnTo>
                  <a:lnTo>
                    <a:pt x="368554" y="845820"/>
                  </a:lnTo>
                  <a:lnTo>
                    <a:pt x="346075" y="845820"/>
                  </a:lnTo>
                  <a:lnTo>
                    <a:pt x="320929" y="845820"/>
                  </a:lnTo>
                  <a:lnTo>
                    <a:pt x="294005" y="846709"/>
                  </a:lnTo>
                  <a:lnTo>
                    <a:pt x="264160" y="847598"/>
                  </a:lnTo>
                  <a:lnTo>
                    <a:pt x="231648" y="848868"/>
                  </a:lnTo>
                  <a:lnTo>
                    <a:pt x="196596" y="850138"/>
                  </a:lnTo>
                  <a:lnTo>
                    <a:pt x="185293" y="850138"/>
                  </a:lnTo>
                  <a:lnTo>
                    <a:pt x="174498" y="848106"/>
                  </a:lnTo>
                  <a:lnTo>
                    <a:pt x="164084" y="844169"/>
                  </a:lnTo>
                  <a:lnTo>
                    <a:pt x="153670" y="838835"/>
                  </a:lnTo>
                  <a:lnTo>
                    <a:pt x="134620" y="824230"/>
                  </a:lnTo>
                  <a:lnTo>
                    <a:pt x="116840" y="804672"/>
                  </a:lnTo>
                  <a:lnTo>
                    <a:pt x="100457" y="780796"/>
                  </a:lnTo>
                  <a:lnTo>
                    <a:pt x="85217" y="753491"/>
                  </a:lnTo>
                  <a:lnTo>
                    <a:pt x="71374" y="723519"/>
                  </a:lnTo>
                  <a:lnTo>
                    <a:pt x="58801" y="691896"/>
                  </a:lnTo>
                  <a:lnTo>
                    <a:pt x="37592" y="626364"/>
                  </a:lnTo>
                  <a:lnTo>
                    <a:pt x="28956" y="594360"/>
                  </a:lnTo>
                  <a:lnTo>
                    <a:pt x="21209" y="562991"/>
                  </a:lnTo>
                  <a:lnTo>
                    <a:pt x="14605" y="534416"/>
                  </a:lnTo>
                  <a:lnTo>
                    <a:pt x="9017" y="508381"/>
                  </a:lnTo>
                  <a:lnTo>
                    <a:pt x="4699" y="486156"/>
                  </a:lnTo>
                  <a:lnTo>
                    <a:pt x="1143" y="468376"/>
                  </a:lnTo>
                  <a:lnTo>
                    <a:pt x="254" y="462407"/>
                  </a:lnTo>
                  <a:lnTo>
                    <a:pt x="0" y="453771"/>
                  </a:lnTo>
                  <a:lnTo>
                    <a:pt x="254" y="444246"/>
                  </a:lnTo>
                  <a:lnTo>
                    <a:pt x="1143" y="432435"/>
                  </a:lnTo>
                  <a:lnTo>
                    <a:pt x="4699" y="406908"/>
                  </a:lnTo>
                  <a:lnTo>
                    <a:pt x="11176" y="379095"/>
                  </a:lnTo>
                  <a:lnTo>
                    <a:pt x="20193" y="352298"/>
                  </a:lnTo>
                  <a:lnTo>
                    <a:pt x="26289" y="340106"/>
                  </a:lnTo>
                  <a:lnTo>
                    <a:pt x="33274" y="328803"/>
                  </a:lnTo>
                  <a:lnTo>
                    <a:pt x="40640" y="318897"/>
                  </a:lnTo>
                  <a:lnTo>
                    <a:pt x="49403" y="311023"/>
                  </a:lnTo>
                  <a:lnTo>
                    <a:pt x="58801" y="305308"/>
                  </a:lnTo>
                  <a:lnTo>
                    <a:pt x="69596" y="301879"/>
                  </a:lnTo>
                  <a:lnTo>
                    <a:pt x="234188" y="272415"/>
                  </a:lnTo>
                  <a:lnTo>
                    <a:pt x="401955" y="243332"/>
                  </a:lnTo>
                  <a:lnTo>
                    <a:pt x="567944" y="215138"/>
                  </a:lnTo>
                  <a:lnTo>
                    <a:pt x="648843" y="202184"/>
                  </a:lnTo>
                  <a:lnTo>
                    <a:pt x="727329" y="189484"/>
                  </a:lnTo>
                  <a:lnTo>
                    <a:pt x="802640" y="177800"/>
                  </a:lnTo>
                  <a:lnTo>
                    <a:pt x="874649" y="166624"/>
                  </a:lnTo>
                  <a:lnTo>
                    <a:pt x="942086" y="157099"/>
                  </a:lnTo>
                  <a:lnTo>
                    <a:pt x="1004443" y="147828"/>
                  </a:lnTo>
                  <a:lnTo>
                    <a:pt x="1061720" y="140081"/>
                  </a:lnTo>
                  <a:lnTo>
                    <a:pt x="1088136" y="137033"/>
                  </a:lnTo>
                  <a:lnTo>
                    <a:pt x="1112774" y="133985"/>
                  </a:lnTo>
                  <a:lnTo>
                    <a:pt x="1136142" y="131445"/>
                  </a:lnTo>
                  <a:lnTo>
                    <a:pt x="1157478" y="128778"/>
                  </a:lnTo>
                  <a:lnTo>
                    <a:pt x="1177036" y="127127"/>
                  </a:lnTo>
                  <a:lnTo>
                    <a:pt x="1194308" y="125857"/>
                  </a:lnTo>
                  <a:lnTo>
                    <a:pt x="1205484" y="123190"/>
                  </a:lnTo>
                  <a:lnTo>
                    <a:pt x="1219327" y="116713"/>
                  </a:lnTo>
                  <a:lnTo>
                    <a:pt x="1235837" y="107569"/>
                  </a:lnTo>
                  <a:lnTo>
                    <a:pt x="1253998" y="95377"/>
                  </a:lnTo>
                  <a:lnTo>
                    <a:pt x="1273937" y="81026"/>
                  </a:lnTo>
                  <a:lnTo>
                    <a:pt x="1295654" y="64643"/>
                  </a:lnTo>
                  <a:lnTo>
                    <a:pt x="1318133" y="46863"/>
                  </a:lnTo>
                  <a:lnTo>
                    <a:pt x="1341120" y="27686"/>
                  </a:lnTo>
                  <a:lnTo>
                    <a:pt x="1352042" y="19939"/>
                  </a:lnTo>
                  <a:lnTo>
                    <a:pt x="1363980" y="13462"/>
                  </a:lnTo>
                  <a:lnTo>
                    <a:pt x="1389253" y="4826"/>
                  </a:lnTo>
                  <a:lnTo>
                    <a:pt x="1416050" y="889"/>
                  </a:lnTo>
                  <a:lnTo>
                    <a:pt x="1442593" y="0"/>
                  </a:lnTo>
                  <a:lnTo>
                    <a:pt x="1467231" y="1778"/>
                  </a:lnTo>
                  <a:lnTo>
                    <a:pt x="1488821" y="4318"/>
                  </a:lnTo>
                  <a:lnTo>
                    <a:pt x="1505712" y="6985"/>
                  </a:lnTo>
                  <a:lnTo>
                    <a:pt x="1512189" y="7874"/>
                  </a:lnTo>
                  <a:close/>
                </a:path>
              </a:pathLst>
            </a:custGeom>
            <a:solidFill>
              <a:srgbClr val="7F7F68"/>
            </a:solidFill>
            <a:ln w="0" cap="flat" cmpd="sng" algn="ctr">
              <a:solidFill>
                <a:srgbClr val="7F7F68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4776978" y="3085084"/>
              <a:ext cx="292355" cy="144527"/>
            </a:xfrm>
            <a:custGeom>
              <a:avLst/>
              <a:gdLst/>
              <a:ahLst/>
              <a:cxnLst/>
              <a:rect l="0" t="0" r="0" b="0"/>
              <a:pathLst>
                <a:path w="292355" h="144527">
                  <a:moveTo>
                    <a:pt x="87122" y="27051"/>
                  </a:moveTo>
                  <a:lnTo>
                    <a:pt x="102235" y="15367"/>
                  </a:lnTo>
                  <a:lnTo>
                    <a:pt x="120015" y="6604"/>
                  </a:lnTo>
                  <a:lnTo>
                    <a:pt x="140335" y="1778"/>
                  </a:lnTo>
                  <a:lnTo>
                    <a:pt x="162052" y="0"/>
                  </a:lnTo>
                  <a:lnTo>
                    <a:pt x="184531" y="1016"/>
                  </a:lnTo>
                  <a:lnTo>
                    <a:pt x="206629" y="4445"/>
                  </a:lnTo>
                  <a:lnTo>
                    <a:pt x="227838" y="10033"/>
                  </a:lnTo>
                  <a:lnTo>
                    <a:pt x="247777" y="17907"/>
                  </a:lnTo>
                  <a:lnTo>
                    <a:pt x="264668" y="27432"/>
                  </a:lnTo>
                  <a:lnTo>
                    <a:pt x="278511" y="38227"/>
                  </a:lnTo>
                  <a:lnTo>
                    <a:pt x="287655" y="50419"/>
                  </a:lnTo>
                  <a:lnTo>
                    <a:pt x="292354" y="63373"/>
                  </a:lnTo>
                  <a:lnTo>
                    <a:pt x="291084" y="77343"/>
                  </a:lnTo>
                  <a:lnTo>
                    <a:pt x="283337" y="91186"/>
                  </a:lnTo>
                  <a:lnTo>
                    <a:pt x="276479" y="98552"/>
                  </a:lnTo>
                  <a:lnTo>
                    <a:pt x="267716" y="105537"/>
                  </a:lnTo>
                  <a:lnTo>
                    <a:pt x="257302" y="112903"/>
                  </a:lnTo>
                  <a:lnTo>
                    <a:pt x="244348" y="119761"/>
                  </a:lnTo>
                  <a:lnTo>
                    <a:pt x="222250" y="128905"/>
                  </a:lnTo>
                  <a:lnTo>
                    <a:pt x="197993" y="135763"/>
                  </a:lnTo>
                  <a:lnTo>
                    <a:pt x="172339" y="141097"/>
                  </a:lnTo>
                  <a:lnTo>
                    <a:pt x="146431" y="143637"/>
                  </a:lnTo>
                  <a:lnTo>
                    <a:pt x="119507" y="144526"/>
                  </a:lnTo>
                  <a:lnTo>
                    <a:pt x="93599" y="144145"/>
                  </a:lnTo>
                  <a:lnTo>
                    <a:pt x="68453" y="141478"/>
                  </a:lnTo>
                  <a:lnTo>
                    <a:pt x="44196" y="137541"/>
                  </a:lnTo>
                  <a:lnTo>
                    <a:pt x="36830" y="134620"/>
                  </a:lnTo>
                  <a:lnTo>
                    <a:pt x="28702" y="128905"/>
                  </a:lnTo>
                  <a:lnTo>
                    <a:pt x="20828" y="121158"/>
                  </a:lnTo>
                  <a:lnTo>
                    <a:pt x="14351" y="112903"/>
                  </a:lnTo>
                  <a:lnTo>
                    <a:pt x="9906" y="105029"/>
                  </a:lnTo>
                  <a:lnTo>
                    <a:pt x="8636" y="97663"/>
                  </a:lnTo>
                  <a:lnTo>
                    <a:pt x="11684" y="92964"/>
                  </a:lnTo>
                  <a:lnTo>
                    <a:pt x="14732" y="91694"/>
                  </a:lnTo>
                  <a:lnTo>
                    <a:pt x="19431" y="91186"/>
                  </a:lnTo>
                  <a:lnTo>
                    <a:pt x="12192" y="83439"/>
                  </a:lnTo>
                  <a:lnTo>
                    <a:pt x="6477" y="76073"/>
                  </a:lnTo>
                  <a:lnTo>
                    <a:pt x="2667" y="69977"/>
                  </a:lnTo>
                  <a:lnTo>
                    <a:pt x="889" y="63881"/>
                  </a:lnTo>
                  <a:lnTo>
                    <a:pt x="0" y="58547"/>
                  </a:lnTo>
                  <a:lnTo>
                    <a:pt x="1397" y="53848"/>
                  </a:lnTo>
                  <a:lnTo>
                    <a:pt x="4318" y="50038"/>
                  </a:lnTo>
                  <a:lnTo>
                    <a:pt x="8255" y="46101"/>
                  </a:lnTo>
                  <a:lnTo>
                    <a:pt x="20828" y="39497"/>
                  </a:lnTo>
                  <a:lnTo>
                    <a:pt x="38100" y="34798"/>
                  </a:lnTo>
                  <a:lnTo>
                    <a:pt x="60579" y="30480"/>
                  </a:lnTo>
                  <a:close/>
                </a:path>
              </a:pathLst>
            </a:custGeom>
            <a:solidFill>
              <a:srgbClr val="60604A"/>
            </a:solidFill>
            <a:ln w="0" cap="flat" cmpd="sng" algn="ctr">
              <a:solidFill>
                <a:srgbClr val="60604A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4864481" y="229743"/>
              <a:ext cx="50293" cy="2960879"/>
            </a:xfrm>
            <a:custGeom>
              <a:avLst/>
              <a:gdLst/>
              <a:ahLst/>
              <a:cxnLst/>
              <a:rect l="0" t="0" r="0" b="0"/>
              <a:pathLst>
                <a:path w="50293" h="2960879">
                  <a:moveTo>
                    <a:pt x="50292" y="2960878"/>
                  </a:moveTo>
                  <a:lnTo>
                    <a:pt x="45085" y="2957830"/>
                  </a:lnTo>
                  <a:lnTo>
                    <a:pt x="38608" y="2953004"/>
                  </a:lnTo>
                  <a:lnTo>
                    <a:pt x="22479" y="2941701"/>
                  </a:lnTo>
                  <a:lnTo>
                    <a:pt x="14732" y="2936113"/>
                  </a:lnTo>
                  <a:lnTo>
                    <a:pt x="7874" y="2931414"/>
                  </a:lnTo>
                  <a:lnTo>
                    <a:pt x="2540" y="2927477"/>
                  </a:lnTo>
                  <a:lnTo>
                    <a:pt x="0" y="2924810"/>
                  </a:lnTo>
                  <a:lnTo>
                    <a:pt x="0" y="2901442"/>
                  </a:lnTo>
                  <a:lnTo>
                    <a:pt x="0" y="2873629"/>
                  </a:lnTo>
                  <a:lnTo>
                    <a:pt x="0" y="2843276"/>
                  </a:lnTo>
                  <a:lnTo>
                    <a:pt x="381" y="2809494"/>
                  </a:lnTo>
                  <a:lnTo>
                    <a:pt x="381" y="2772537"/>
                  </a:lnTo>
                  <a:lnTo>
                    <a:pt x="889" y="2733548"/>
                  </a:lnTo>
                  <a:lnTo>
                    <a:pt x="889" y="2691892"/>
                  </a:lnTo>
                  <a:lnTo>
                    <a:pt x="889" y="2648077"/>
                  </a:lnTo>
                  <a:lnTo>
                    <a:pt x="1778" y="2555240"/>
                  </a:lnTo>
                  <a:lnTo>
                    <a:pt x="2286" y="2456815"/>
                  </a:lnTo>
                  <a:lnTo>
                    <a:pt x="2540" y="2354453"/>
                  </a:lnTo>
                  <a:lnTo>
                    <a:pt x="3556" y="2249932"/>
                  </a:lnTo>
                  <a:lnTo>
                    <a:pt x="3937" y="2145792"/>
                  </a:lnTo>
                  <a:lnTo>
                    <a:pt x="4318" y="2043430"/>
                  </a:lnTo>
                  <a:lnTo>
                    <a:pt x="5207" y="1944497"/>
                  </a:lnTo>
                  <a:lnTo>
                    <a:pt x="5715" y="1851660"/>
                  </a:lnTo>
                  <a:lnTo>
                    <a:pt x="5715" y="1808226"/>
                  </a:lnTo>
                  <a:lnTo>
                    <a:pt x="6096" y="1766697"/>
                  </a:lnTo>
                  <a:lnTo>
                    <a:pt x="6096" y="1727200"/>
                  </a:lnTo>
                  <a:lnTo>
                    <a:pt x="6096" y="1690751"/>
                  </a:lnTo>
                  <a:lnTo>
                    <a:pt x="6096" y="1656969"/>
                  </a:lnTo>
                  <a:lnTo>
                    <a:pt x="6477" y="1626108"/>
                  </a:lnTo>
                  <a:lnTo>
                    <a:pt x="6477" y="1598803"/>
                  </a:lnTo>
                  <a:lnTo>
                    <a:pt x="6477" y="1574927"/>
                  </a:lnTo>
                  <a:lnTo>
                    <a:pt x="6985" y="1478661"/>
                  </a:lnTo>
                  <a:lnTo>
                    <a:pt x="7366" y="1377188"/>
                  </a:lnTo>
                  <a:lnTo>
                    <a:pt x="8636" y="1272667"/>
                  </a:lnTo>
                  <a:lnTo>
                    <a:pt x="10033" y="1164971"/>
                  </a:lnTo>
                  <a:lnTo>
                    <a:pt x="13462" y="945134"/>
                  </a:lnTo>
                  <a:lnTo>
                    <a:pt x="16891" y="726186"/>
                  </a:lnTo>
                  <a:lnTo>
                    <a:pt x="18669" y="618998"/>
                  </a:lnTo>
                  <a:lnTo>
                    <a:pt x="19939" y="514477"/>
                  </a:lnTo>
                  <a:lnTo>
                    <a:pt x="20828" y="413766"/>
                  </a:lnTo>
                  <a:lnTo>
                    <a:pt x="21717" y="317881"/>
                  </a:lnTo>
                  <a:lnTo>
                    <a:pt x="21717" y="227711"/>
                  </a:lnTo>
                  <a:lnTo>
                    <a:pt x="21209" y="184785"/>
                  </a:lnTo>
                  <a:lnTo>
                    <a:pt x="20828" y="143637"/>
                  </a:lnTo>
                  <a:lnTo>
                    <a:pt x="20320" y="104521"/>
                  </a:lnTo>
                  <a:lnTo>
                    <a:pt x="19939" y="67691"/>
                  </a:lnTo>
                  <a:lnTo>
                    <a:pt x="18669" y="32512"/>
                  </a:lnTo>
                  <a:lnTo>
                    <a:pt x="17780" y="0"/>
                  </a:lnTo>
                  <a:lnTo>
                    <a:pt x="22479" y="0"/>
                  </a:lnTo>
                  <a:lnTo>
                    <a:pt x="29083" y="889"/>
                  </a:lnTo>
                  <a:lnTo>
                    <a:pt x="35179" y="2159"/>
                  </a:lnTo>
                  <a:lnTo>
                    <a:pt x="38989" y="3429"/>
                  </a:lnTo>
                  <a:lnTo>
                    <a:pt x="38989" y="55880"/>
                  </a:lnTo>
                  <a:lnTo>
                    <a:pt x="38989" y="115824"/>
                  </a:lnTo>
                  <a:lnTo>
                    <a:pt x="38989" y="182626"/>
                  </a:lnTo>
                  <a:lnTo>
                    <a:pt x="38989" y="255016"/>
                  </a:lnTo>
                  <a:lnTo>
                    <a:pt x="38608" y="333502"/>
                  </a:lnTo>
                  <a:lnTo>
                    <a:pt x="38608" y="417703"/>
                  </a:lnTo>
                  <a:lnTo>
                    <a:pt x="38100" y="506095"/>
                  </a:lnTo>
                  <a:lnTo>
                    <a:pt x="38100" y="599440"/>
                  </a:lnTo>
                  <a:lnTo>
                    <a:pt x="38100" y="696722"/>
                  </a:lnTo>
                  <a:lnTo>
                    <a:pt x="38100" y="796798"/>
                  </a:lnTo>
                  <a:lnTo>
                    <a:pt x="38100" y="900430"/>
                  </a:lnTo>
                  <a:lnTo>
                    <a:pt x="37592" y="1006729"/>
                  </a:lnTo>
                  <a:lnTo>
                    <a:pt x="37592" y="1224915"/>
                  </a:lnTo>
                  <a:lnTo>
                    <a:pt x="38100" y="1447927"/>
                  </a:lnTo>
                  <a:lnTo>
                    <a:pt x="38100" y="1672209"/>
                  </a:lnTo>
                  <a:lnTo>
                    <a:pt x="38989" y="1893316"/>
                  </a:lnTo>
                  <a:lnTo>
                    <a:pt x="39497" y="2001774"/>
                  </a:lnTo>
                  <a:lnTo>
                    <a:pt x="39878" y="2108454"/>
                  </a:lnTo>
                  <a:lnTo>
                    <a:pt x="40259" y="2212594"/>
                  </a:lnTo>
                  <a:lnTo>
                    <a:pt x="41148" y="2313686"/>
                  </a:lnTo>
                  <a:lnTo>
                    <a:pt x="41529" y="2411222"/>
                  </a:lnTo>
                  <a:lnTo>
                    <a:pt x="42418" y="2504948"/>
                  </a:lnTo>
                  <a:lnTo>
                    <a:pt x="43688" y="2594356"/>
                  </a:lnTo>
                  <a:lnTo>
                    <a:pt x="44704" y="2679319"/>
                  </a:lnTo>
                  <a:lnTo>
                    <a:pt x="45847" y="2758694"/>
                  </a:lnTo>
                  <a:lnTo>
                    <a:pt x="47244" y="2832481"/>
                  </a:lnTo>
                  <a:lnTo>
                    <a:pt x="48514" y="2899664"/>
                  </a:lnTo>
                  <a:close/>
                </a:path>
              </a:pathLst>
            </a:custGeom>
            <a:solidFill>
              <a:srgbClr val="BAA673"/>
            </a:solidFill>
            <a:ln w="0" cap="flat" cmpd="sng" algn="ctr">
              <a:solidFill>
                <a:srgbClr val="BAA67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4864100" y="229870"/>
              <a:ext cx="50801" cy="2960371"/>
            </a:xfrm>
            <a:custGeom>
              <a:avLst/>
              <a:gdLst/>
              <a:ahLst/>
              <a:cxnLst/>
              <a:rect l="0" t="0" r="0" b="0"/>
              <a:pathLst>
                <a:path w="50801" h="2960371">
                  <a:moveTo>
                    <a:pt x="50800" y="2960370"/>
                  </a:moveTo>
                  <a:lnTo>
                    <a:pt x="44450" y="2956560"/>
                  </a:lnTo>
                  <a:lnTo>
                    <a:pt x="39370" y="2952750"/>
                  </a:lnTo>
                  <a:lnTo>
                    <a:pt x="22860" y="2941320"/>
                  </a:lnTo>
                  <a:lnTo>
                    <a:pt x="15240" y="2936240"/>
                  </a:lnTo>
                  <a:lnTo>
                    <a:pt x="8890" y="2932430"/>
                  </a:lnTo>
                  <a:lnTo>
                    <a:pt x="2540" y="2927350"/>
                  </a:lnTo>
                  <a:lnTo>
                    <a:pt x="0" y="2924810"/>
                  </a:lnTo>
                  <a:lnTo>
                    <a:pt x="0" y="2900680"/>
                  </a:lnTo>
                  <a:lnTo>
                    <a:pt x="0" y="2872740"/>
                  </a:lnTo>
                  <a:lnTo>
                    <a:pt x="0" y="2843530"/>
                  </a:lnTo>
                  <a:lnTo>
                    <a:pt x="0" y="2809240"/>
                  </a:lnTo>
                  <a:lnTo>
                    <a:pt x="0" y="2772410"/>
                  </a:lnTo>
                  <a:lnTo>
                    <a:pt x="1270" y="2733040"/>
                  </a:lnTo>
                  <a:lnTo>
                    <a:pt x="1270" y="2692400"/>
                  </a:lnTo>
                  <a:lnTo>
                    <a:pt x="1270" y="2647950"/>
                  </a:lnTo>
                  <a:lnTo>
                    <a:pt x="2540" y="2555240"/>
                  </a:lnTo>
                  <a:lnTo>
                    <a:pt x="2540" y="2456180"/>
                  </a:lnTo>
                  <a:lnTo>
                    <a:pt x="2540" y="2354580"/>
                  </a:lnTo>
                  <a:lnTo>
                    <a:pt x="3810" y="2250440"/>
                  </a:lnTo>
                  <a:lnTo>
                    <a:pt x="3810" y="2146300"/>
                  </a:lnTo>
                  <a:lnTo>
                    <a:pt x="5080" y="2043430"/>
                  </a:lnTo>
                  <a:lnTo>
                    <a:pt x="6350" y="1944370"/>
                  </a:lnTo>
                  <a:lnTo>
                    <a:pt x="6350" y="1851660"/>
                  </a:lnTo>
                  <a:lnTo>
                    <a:pt x="6350" y="1808480"/>
                  </a:lnTo>
                  <a:lnTo>
                    <a:pt x="6350" y="1766570"/>
                  </a:lnTo>
                  <a:lnTo>
                    <a:pt x="6350" y="1727200"/>
                  </a:lnTo>
                  <a:lnTo>
                    <a:pt x="6350" y="1690370"/>
                  </a:lnTo>
                  <a:lnTo>
                    <a:pt x="6350" y="1657350"/>
                  </a:lnTo>
                  <a:lnTo>
                    <a:pt x="7620" y="1625600"/>
                  </a:lnTo>
                  <a:lnTo>
                    <a:pt x="7620" y="1597660"/>
                  </a:lnTo>
                  <a:lnTo>
                    <a:pt x="7620" y="1574800"/>
                  </a:lnTo>
                  <a:lnTo>
                    <a:pt x="7620" y="1478280"/>
                  </a:lnTo>
                  <a:lnTo>
                    <a:pt x="8890" y="1376680"/>
                  </a:lnTo>
                  <a:lnTo>
                    <a:pt x="8890" y="1272540"/>
                  </a:lnTo>
                  <a:lnTo>
                    <a:pt x="10160" y="1164590"/>
                  </a:lnTo>
                  <a:lnTo>
                    <a:pt x="13970" y="944880"/>
                  </a:lnTo>
                  <a:lnTo>
                    <a:pt x="17780" y="726440"/>
                  </a:lnTo>
                  <a:lnTo>
                    <a:pt x="19050" y="619760"/>
                  </a:lnTo>
                  <a:lnTo>
                    <a:pt x="20320" y="514350"/>
                  </a:lnTo>
                  <a:lnTo>
                    <a:pt x="20320" y="414020"/>
                  </a:lnTo>
                  <a:lnTo>
                    <a:pt x="21590" y="317500"/>
                  </a:lnTo>
                  <a:lnTo>
                    <a:pt x="21590" y="227330"/>
                  </a:lnTo>
                  <a:lnTo>
                    <a:pt x="21590" y="184150"/>
                  </a:lnTo>
                  <a:lnTo>
                    <a:pt x="20320" y="143510"/>
                  </a:lnTo>
                  <a:lnTo>
                    <a:pt x="20320" y="104140"/>
                  </a:lnTo>
                  <a:lnTo>
                    <a:pt x="20320" y="67310"/>
                  </a:lnTo>
                  <a:lnTo>
                    <a:pt x="19050" y="33020"/>
                  </a:lnTo>
                  <a:lnTo>
                    <a:pt x="19050" y="0"/>
                  </a:lnTo>
                  <a:lnTo>
                    <a:pt x="22860" y="0"/>
                  </a:lnTo>
                  <a:lnTo>
                    <a:pt x="29210" y="1270"/>
                  </a:lnTo>
                  <a:lnTo>
                    <a:pt x="35560" y="1270"/>
                  </a:lnTo>
                  <a:lnTo>
                    <a:pt x="39370" y="2540"/>
                  </a:lnTo>
                  <a:lnTo>
                    <a:pt x="39370" y="55880"/>
                  </a:lnTo>
                  <a:lnTo>
                    <a:pt x="39370" y="115570"/>
                  </a:lnTo>
                  <a:lnTo>
                    <a:pt x="39370" y="181610"/>
                  </a:lnTo>
                  <a:lnTo>
                    <a:pt x="39370" y="254000"/>
                  </a:lnTo>
                  <a:lnTo>
                    <a:pt x="39370" y="334010"/>
                  </a:lnTo>
                  <a:lnTo>
                    <a:pt x="39370" y="417830"/>
                  </a:lnTo>
                  <a:lnTo>
                    <a:pt x="38100" y="505460"/>
                  </a:lnTo>
                  <a:lnTo>
                    <a:pt x="38100" y="599440"/>
                  </a:lnTo>
                  <a:lnTo>
                    <a:pt x="38100" y="695960"/>
                  </a:lnTo>
                  <a:lnTo>
                    <a:pt x="38100" y="797560"/>
                  </a:lnTo>
                  <a:lnTo>
                    <a:pt x="38100" y="900430"/>
                  </a:lnTo>
                  <a:lnTo>
                    <a:pt x="38100" y="1007110"/>
                  </a:lnTo>
                  <a:lnTo>
                    <a:pt x="38100" y="1225550"/>
                  </a:lnTo>
                  <a:lnTo>
                    <a:pt x="38100" y="1447800"/>
                  </a:lnTo>
                  <a:lnTo>
                    <a:pt x="38100" y="1671320"/>
                  </a:lnTo>
                  <a:lnTo>
                    <a:pt x="39370" y="1893570"/>
                  </a:lnTo>
                  <a:lnTo>
                    <a:pt x="40640" y="2002790"/>
                  </a:lnTo>
                  <a:lnTo>
                    <a:pt x="40640" y="2109470"/>
                  </a:lnTo>
                  <a:lnTo>
                    <a:pt x="40640" y="2212340"/>
                  </a:lnTo>
                  <a:lnTo>
                    <a:pt x="41910" y="2312670"/>
                  </a:lnTo>
                  <a:lnTo>
                    <a:pt x="41910" y="2410460"/>
                  </a:lnTo>
                  <a:lnTo>
                    <a:pt x="43180" y="2504440"/>
                  </a:lnTo>
                  <a:lnTo>
                    <a:pt x="44450" y="2594610"/>
                  </a:lnTo>
                  <a:lnTo>
                    <a:pt x="44450" y="2679700"/>
                  </a:lnTo>
                  <a:lnTo>
                    <a:pt x="45720" y="2758440"/>
                  </a:lnTo>
                  <a:lnTo>
                    <a:pt x="46990" y="2832100"/>
                  </a:lnTo>
                  <a:lnTo>
                    <a:pt x="48260" y="289941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5674614" y="923290"/>
              <a:ext cx="74931" cy="89028"/>
            </a:xfrm>
            <a:custGeom>
              <a:avLst/>
              <a:gdLst/>
              <a:ahLst/>
              <a:cxnLst/>
              <a:rect l="0" t="0" r="0" b="0"/>
              <a:pathLst>
                <a:path w="74931" h="89028">
                  <a:moveTo>
                    <a:pt x="12065" y="2159"/>
                  </a:moveTo>
                  <a:lnTo>
                    <a:pt x="24257" y="7366"/>
                  </a:lnTo>
                  <a:lnTo>
                    <a:pt x="35941" y="14859"/>
                  </a:lnTo>
                  <a:lnTo>
                    <a:pt x="47117" y="24638"/>
                  </a:lnTo>
                  <a:lnTo>
                    <a:pt x="56642" y="36830"/>
                  </a:lnTo>
                  <a:lnTo>
                    <a:pt x="64897" y="51689"/>
                  </a:lnTo>
                  <a:lnTo>
                    <a:pt x="71501" y="68961"/>
                  </a:lnTo>
                  <a:lnTo>
                    <a:pt x="74930" y="88011"/>
                  </a:lnTo>
                  <a:lnTo>
                    <a:pt x="68834" y="89027"/>
                  </a:lnTo>
                  <a:lnTo>
                    <a:pt x="64135" y="88519"/>
                  </a:lnTo>
                  <a:lnTo>
                    <a:pt x="59309" y="88011"/>
                  </a:lnTo>
                  <a:lnTo>
                    <a:pt x="53213" y="89027"/>
                  </a:lnTo>
                  <a:lnTo>
                    <a:pt x="53213" y="78105"/>
                  </a:lnTo>
                  <a:lnTo>
                    <a:pt x="52451" y="66294"/>
                  </a:lnTo>
                  <a:lnTo>
                    <a:pt x="49403" y="53848"/>
                  </a:lnTo>
                  <a:lnTo>
                    <a:pt x="44704" y="41275"/>
                  </a:lnTo>
                  <a:lnTo>
                    <a:pt x="37592" y="29083"/>
                  </a:lnTo>
                  <a:lnTo>
                    <a:pt x="28194" y="17780"/>
                  </a:lnTo>
                  <a:lnTo>
                    <a:pt x="15494" y="8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5674360" y="923290"/>
              <a:ext cx="74931" cy="88901"/>
            </a:xfrm>
            <a:custGeom>
              <a:avLst/>
              <a:gdLst/>
              <a:ahLst/>
              <a:cxnLst/>
              <a:rect l="0" t="0" r="0" b="0"/>
              <a:pathLst>
                <a:path w="74931" h="88901">
                  <a:moveTo>
                    <a:pt x="0" y="0"/>
                  </a:moveTo>
                  <a:lnTo>
                    <a:pt x="15240" y="8890"/>
                  </a:lnTo>
                  <a:lnTo>
                    <a:pt x="27940" y="17780"/>
                  </a:lnTo>
                  <a:lnTo>
                    <a:pt x="38100" y="29210"/>
                  </a:lnTo>
                  <a:lnTo>
                    <a:pt x="45720" y="40640"/>
                  </a:lnTo>
                  <a:lnTo>
                    <a:pt x="49530" y="53340"/>
                  </a:lnTo>
                  <a:lnTo>
                    <a:pt x="53340" y="66040"/>
                  </a:lnTo>
                  <a:lnTo>
                    <a:pt x="53340" y="78740"/>
                  </a:lnTo>
                  <a:lnTo>
                    <a:pt x="53340" y="88900"/>
                  </a:lnTo>
                  <a:lnTo>
                    <a:pt x="59690" y="87630"/>
                  </a:lnTo>
                  <a:lnTo>
                    <a:pt x="64770" y="88900"/>
                  </a:lnTo>
                  <a:lnTo>
                    <a:pt x="68580" y="88900"/>
                  </a:lnTo>
                  <a:lnTo>
                    <a:pt x="74930" y="87630"/>
                  </a:lnTo>
                  <a:lnTo>
                    <a:pt x="71120" y="69850"/>
                  </a:lnTo>
                  <a:lnTo>
                    <a:pt x="64770" y="52070"/>
                  </a:lnTo>
                  <a:lnTo>
                    <a:pt x="57150" y="36830"/>
                  </a:lnTo>
                  <a:lnTo>
                    <a:pt x="46990" y="24130"/>
                  </a:lnTo>
                  <a:lnTo>
                    <a:pt x="35560" y="15240"/>
                  </a:lnTo>
                  <a:lnTo>
                    <a:pt x="24130" y="7620"/>
                  </a:lnTo>
                  <a:lnTo>
                    <a:pt x="1143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5227955" y="981456"/>
              <a:ext cx="86234" cy="92457"/>
            </a:xfrm>
            <a:custGeom>
              <a:avLst/>
              <a:gdLst/>
              <a:ahLst/>
              <a:cxnLst/>
              <a:rect l="0" t="0" r="0" b="0"/>
              <a:pathLst>
                <a:path w="86234" h="92457">
                  <a:moveTo>
                    <a:pt x="0" y="92456"/>
                  </a:moveTo>
                  <a:lnTo>
                    <a:pt x="14224" y="84963"/>
                  </a:lnTo>
                  <a:lnTo>
                    <a:pt x="27305" y="74930"/>
                  </a:lnTo>
                  <a:lnTo>
                    <a:pt x="38989" y="63754"/>
                  </a:lnTo>
                  <a:lnTo>
                    <a:pt x="48514" y="50800"/>
                  </a:lnTo>
                  <a:lnTo>
                    <a:pt x="56261" y="37719"/>
                  </a:lnTo>
                  <a:lnTo>
                    <a:pt x="62357" y="24765"/>
                  </a:lnTo>
                  <a:lnTo>
                    <a:pt x="65405" y="12065"/>
                  </a:lnTo>
                  <a:lnTo>
                    <a:pt x="65786" y="889"/>
                  </a:lnTo>
                  <a:lnTo>
                    <a:pt x="71882" y="381"/>
                  </a:lnTo>
                  <a:lnTo>
                    <a:pt x="76327" y="0"/>
                  </a:lnTo>
                  <a:lnTo>
                    <a:pt x="80645" y="0"/>
                  </a:lnTo>
                  <a:lnTo>
                    <a:pt x="86233" y="1270"/>
                  </a:lnTo>
                  <a:lnTo>
                    <a:pt x="82296" y="20828"/>
                  </a:lnTo>
                  <a:lnTo>
                    <a:pt x="75819" y="38100"/>
                  </a:lnTo>
                  <a:lnTo>
                    <a:pt x="66802" y="53340"/>
                  </a:lnTo>
                  <a:lnTo>
                    <a:pt x="55880" y="65913"/>
                  </a:lnTo>
                  <a:lnTo>
                    <a:pt x="43307" y="75946"/>
                  </a:lnTo>
                  <a:lnTo>
                    <a:pt x="29845" y="83693"/>
                  </a:lnTo>
                  <a:lnTo>
                    <a:pt x="15113" y="89281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5227320" y="981710"/>
              <a:ext cx="86361" cy="92711"/>
            </a:xfrm>
            <a:custGeom>
              <a:avLst/>
              <a:gdLst/>
              <a:ahLst/>
              <a:cxnLst/>
              <a:rect l="0" t="0" r="0" b="0"/>
              <a:pathLst>
                <a:path w="86361" h="92711">
                  <a:moveTo>
                    <a:pt x="0" y="92710"/>
                  </a:moveTo>
                  <a:lnTo>
                    <a:pt x="15240" y="83820"/>
                  </a:lnTo>
                  <a:lnTo>
                    <a:pt x="27940" y="74930"/>
                  </a:lnTo>
                  <a:lnTo>
                    <a:pt x="39370" y="63500"/>
                  </a:lnTo>
                  <a:lnTo>
                    <a:pt x="49530" y="50800"/>
                  </a:lnTo>
                  <a:lnTo>
                    <a:pt x="57150" y="36830"/>
                  </a:lnTo>
                  <a:lnTo>
                    <a:pt x="63500" y="24130"/>
                  </a:lnTo>
                  <a:lnTo>
                    <a:pt x="66040" y="12700"/>
                  </a:lnTo>
                  <a:lnTo>
                    <a:pt x="67310" y="0"/>
                  </a:lnTo>
                  <a:lnTo>
                    <a:pt x="72390" y="0"/>
                  </a:lnTo>
                  <a:lnTo>
                    <a:pt x="77470" y="0"/>
                  </a:lnTo>
                  <a:lnTo>
                    <a:pt x="81280" y="0"/>
                  </a:lnTo>
                  <a:lnTo>
                    <a:pt x="86360" y="0"/>
                  </a:lnTo>
                  <a:lnTo>
                    <a:pt x="82550" y="20320"/>
                  </a:lnTo>
                  <a:lnTo>
                    <a:pt x="76200" y="38100"/>
                  </a:lnTo>
                  <a:lnTo>
                    <a:pt x="67310" y="53340"/>
                  </a:lnTo>
                  <a:lnTo>
                    <a:pt x="57150" y="66040"/>
                  </a:lnTo>
                  <a:lnTo>
                    <a:pt x="44450" y="74930"/>
                  </a:lnTo>
                  <a:lnTo>
                    <a:pt x="30480" y="83820"/>
                  </a:lnTo>
                  <a:lnTo>
                    <a:pt x="15240" y="8890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5886450" y="2616327"/>
              <a:ext cx="222124" cy="576454"/>
            </a:xfrm>
            <a:custGeom>
              <a:avLst/>
              <a:gdLst/>
              <a:ahLst/>
              <a:cxnLst/>
              <a:rect l="0" t="0" r="0" b="0"/>
              <a:pathLst>
                <a:path w="222124" h="576454">
                  <a:moveTo>
                    <a:pt x="222123" y="560705"/>
                  </a:moveTo>
                  <a:lnTo>
                    <a:pt x="221361" y="567309"/>
                  </a:lnTo>
                  <a:lnTo>
                    <a:pt x="216154" y="572135"/>
                  </a:lnTo>
                  <a:lnTo>
                    <a:pt x="207010" y="575564"/>
                  </a:lnTo>
                  <a:lnTo>
                    <a:pt x="196596" y="576453"/>
                  </a:lnTo>
                  <a:lnTo>
                    <a:pt x="185420" y="576453"/>
                  </a:lnTo>
                  <a:lnTo>
                    <a:pt x="175006" y="573786"/>
                  </a:lnTo>
                  <a:lnTo>
                    <a:pt x="166751" y="569468"/>
                  </a:lnTo>
                  <a:lnTo>
                    <a:pt x="162433" y="563372"/>
                  </a:lnTo>
                  <a:lnTo>
                    <a:pt x="0" y="0"/>
                  </a:lnTo>
                  <a:lnTo>
                    <a:pt x="74930" y="2032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5886450" y="2616200"/>
              <a:ext cx="220981" cy="576581"/>
            </a:xfrm>
            <a:custGeom>
              <a:avLst/>
              <a:gdLst/>
              <a:ahLst/>
              <a:cxnLst/>
              <a:rect l="0" t="0" r="0" b="0"/>
              <a:pathLst>
                <a:path w="220981" h="576581">
                  <a:moveTo>
                    <a:pt x="74930" y="2540"/>
                  </a:moveTo>
                  <a:lnTo>
                    <a:pt x="0" y="0"/>
                  </a:lnTo>
                  <a:lnTo>
                    <a:pt x="162560" y="563880"/>
                  </a:lnTo>
                  <a:lnTo>
                    <a:pt x="166370" y="568960"/>
                  </a:lnTo>
                  <a:lnTo>
                    <a:pt x="173990" y="574040"/>
                  </a:lnTo>
                  <a:lnTo>
                    <a:pt x="185420" y="576580"/>
                  </a:lnTo>
                  <a:lnTo>
                    <a:pt x="196850" y="576580"/>
                  </a:lnTo>
                  <a:lnTo>
                    <a:pt x="207010" y="575310"/>
                  </a:lnTo>
                  <a:lnTo>
                    <a:pt x="215900" y="571500"/>
                  </a:lnTo>
                  <a:lnTo>
                    <a:pt x="220980" y="567690"/>
                  </a:lnTo>
                  <a:lnTo>
                    <a:pt x="220980" y="5600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3750310" y="2797175"/>
              <a:ext cx="230887" cy="568707"/>
            </a:xfrm>
            <a:custGeom>
              <a:avLst/>
              <a:gdLst/>
              <a:ahLst/>
              <a:cxnLst/>
              <a:rect l="0" t="0" r="0" b="0"/>
              <a:pathLst>
                <a:path w="230887" h="568707">
                  <a:moveTo>
                    <a:pt x="156337" y="889"/>
                  </a:moveTo>
                  <a:lnTo>
                    <a:pt x="230886" y="0"/>
                  </a:lnTo>
                  <a:lnTo>
                    <a:pt x="61087" y="557784"/>
                  </a:lnTo>
                  <a:lnTo>
                    <a:pt x="56769" y="563880"/>
                  </a:lnTo>
                  <a:lnTo>
                    <a:pt x="48514" y="567309"/>
                  </a:lnTo>
                  <a:lnTo>
                    <a:pt x="37719" y="568706"/>
                  </a:lnTo>
                  <a:lnTo>
                    <a:pt x="25908" y="567817"/>
                  </a:lnTo>
                  <a:lnTo>
                    <a:pt x="15113" y="564769"/>
                  </a:lnTo>
                  <a:lnTo>
                    <a:pt x="6096" y="560451"/>
                  </a:lnTo>
                  <a:lnTo>
                    <a:pt x="762" y="554736"/>
                  </a:lnTo>
                  <a:lnTo>
                    <a:pt x="0" y="547751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3750310" y="2796540"/>
              <a:ext cx="229871" cy="568961"/>
            </a:xfrm>
            <a:custGeom>
              <a:avLst/>
              <a:gdLst/>
              <a:ahLst/>
              <a:cxnLst/>
              <a:rect l="0" t="0" r="0" b="0"/>
              <a:pathLst>
                <a:path w="229871" h="568961">
                  <a:moveTo>
                    <a:pt x="156210" y="1270"/>
                  </a:moveTo>
                  <a:lnTo>
                    <a:pt x="229870" y="0"/>
                  </a:lnTo>
                  <a:lnTo>
                    <a:pt x="60960" y="557530"/>
                  </a:lnTo>
                  <a:lnTo>
                    <a:pt x="55880" y="565150"/>
                  </a:lnTo>
                  <a:lnTo>
                    <a:pt x="48260" y="567690"/>
                  </a:lnTo>
                  <a:lnTo>
                    <a:pt x="38100" y="568960"/>
                  </a:lnTo>
                  <a:lnTo>
                    <a:pt x="26670" y="567690"/>
                  </a:lnTo>
                  <a:lnTo>
                    <a:pt x="15240" y="566420"/>
                  </a:lnTo>
                  <a:lnTo>
                    <a:pt x="6350" y="561340"/>
                  </a:lnTo>
                  <a:lnTo>
                    <a:pt x="1270" y="556260"/>
                  </a:lnTo>
                  <a:lnTo>
                    <a:pt x="0" y="5486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3934333" y="3024886"/>
              <a:ext cx="176785" cy="666624"/>
            </a:xfrm>
            <a:custGeom>
              <a:avLst/>
              <a:gdLst/>
              <a:ahLst/>
              <a:cxnLst/>
              <a:rect l="0" t="0" r="0" b="0"/>
              <a:pathLst>
                <a:path w="176785" h="666624">
                  <a:moveTo>
                    <a:pt x="93599" y="11684"/>
                  </a:moveTo>
                  <a:lnTo>
                    <a:pt x="176784" y="0"/>
                  </a:lnTo>
                  <a:lnTo>
                    <a:pt x="66802" y="647573"/>
                  </a:lnTo>
                  <a:lnTo>
                    <a:pt x="62865" y="655447"/>
                  </a:lnTo>
                  <a:lnTo>
                    <a:pt x="54610" y="661035"/>
                  </a:lnTo>
                  <a:lnTo>
                    <a:pt x="43434" y="664972"/>
                  </a:lnTo>
                  <a:lnTo>
                    <a:pt x="30734" y="666623"/>
                  </a:lnTo>
                  <a:lnTo>
                    <a:pt x="19050" y="666623"/>
                  </a:lnTo>
                  <a:lnTo>
                    <a:pt x="8763" y="664464"/>
                  </a:lnTo>
                  <a:lnTo>
                    <a:pt x="1778" y="659765"/>
                  </a:lnTo>
                  <a:lnTo>
                    <a:pt x="0" y="656717"/>
                  </a:lnTo>
                  <a:lnTo>
                    <a:pt x="0" y="652780"/>
                  </a:lnTo>
                  <a:close/>
                </a:path>
              </a:pathLst>
            </a:custGeom>
            <a:solidFill>
              <a:srgbClr val="856C39"/>
            </a:solidFill>
            <a:ln w="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3934460" y="3025140"/>
              <a:ext cx="176531" cy="666751"/>
            </a:xfrm>
            <a:custGeom>
              <a:avLst/>
              <a:gdLst/>
              <a:ahLst/>
              <a:cxnLst/>
              <a:rect l="0" t="0" r="0" b="0"/>
              <a:pathLst>
                <a:path w="176531" h="666751">
                  <a:moveTo>
                    <a:pt x="92710" y="11430"/>
                  </a:moveTo>
                  <a:lnTo>
                    <a:pt x="176530" y="0"/>
                  </a:lnTo>
                  <a:lnTo>
                    <a:pt x="67310" y="647700"/>
                  </a:lnTo>
                  <a:lnTo>
                    <a:pt x="62230" y="655320"/>
                  </a:lnTo>
                  <a:lnTo>
                    <a:pt x="54610" y="660400"/>
                  </a:lnTo>
                  <a:lnTo>
                    <a:pt x="43180" y="664210"/>
                  </a:lnTo>
                  <a:lnTo>
                    <a:pt x="30480" y="666750"/>
                  </a:lnTo>
                  <a:lnTo>
                    <a:pt x="19050" y="666750"/>
                  </a:lnTo>
                  <a:lnTo>
                    <a:pt x="8890" y="664210"/>
                  </a:lnTo>
                  <a:lnTo>
                    <a:pt x="1270" y="660400"/>
                  </a:lnTo>
                  <a:lnTo>
                    <a:pt x="0" y="656590"/>
                  </a:lnTo>
                  <a:lnTo>
                    <a:pt x="0" y="65278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6067171" y="2760726"/>
              <a:ext cx="285878" cy="635001"/>
            </a:xfrm>
            <a:custGeom>
              <a:avLst/>
              <a:gdLst/>
              <a:ahLst/>
              <a:cxnLst/>
              <a:rect l="0" t="0" r="0" b="0"/>
              <a:pathLst>
                <a:path w="285878" h="635001">
                  <a:moveTo>
                    <a:pt x="284988" y="615442"/>
                  </a:moveTo>
                  <a:lnTo>
                    <a:pt x="285877" y="619379"/>
                  </a:lnTo>
                  <a:lnTo>
                    <a:pt x="284607" y="622935"/>
                  </a:lnTo>
                  <a:lnTo>
                    <a:pt x="278892" y="628142"/>
                  </a:lnTo>
                  <a:lnTo>
                    <a:pt x="268986" y="632460"/>
                  </a:lnTo>
                  <a:lnTo>
                    <a:pt x="257302" y="634619"/>
                  </a:lnTo>
                  <a:lnTo>
                    <a:pt x="244729" y="635000"/>
                  </a:lnTo>
                  <a:lnTo>
                    <a:pt x="232918" y="632841"/>
                  </a:lnTo>
                  <a:lnTo>
                    <a:pt x="223520" y="628523"/>
                  </a:lnTo>
                  <a:lnTo>
                    <a:pt x="218186" y="622046"/>
                  </a:lnTo>
                  <a:lnTo>
                    <a:pt x="0" y="2667"/>
                  </a:lnTo>
                  <a:lnTo>
                    <a:pt x="83947" y="0"/>
                  </a:lnTo>
                  <a:close/>
                </a:path>
              </a:pathLst>
            </a:custGeom>
            <a:solidFill>
              <a:srgbClr val="856C39"/>
            </a:solidFill>
            <a:ln w="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6066790" y="2760980"/>
              <a:ext cx="287021" cy="635001"/>
            </a:xfrm>
            <a:custGeom>
              <a:avLst/>
              <a:gdLst/>
              <a:ahLst/>
              <a:cxnLst/>
              <a:rect l="0" t="0" r="0" b="0"/>
              <a:pathLst>
                <a:path w="287021" h="635001">
                  <a:moveTo>
                    <a:pt x="85090" y="0"/>
                  </a:moveTo>
                  <a:lnTo>
                    <a:pt x="0" y="2540"/>
                  </a:lnTo>
                  <a:lnTo>
                    <a:pt x="218440" y="622300"/>
                  </a:lnTo>
                  <a:lnTo>
                    <a:pt x="223520" y="627380"/>
                  </a:lnTo>
                  <a:lnTo>
                    <a:pt x="233680" y="632460"/>
                  </a:lnTo>
                  <a:lnTo>
                    <a:pt x="245110" y="635000"/>
                  </a:lnTo>
                  <a:lnTo>
                    <a:pt x="257810" y="635000"/>
                  </a:lnTo>
                  <a:lnTo>
                    <a:pt x="269240" y="632460"/>
                  </a:lnTo>
                  <a:lnTo>
                    <a:pt x="279400" y="627380"/>
                  </a:lnTo>
                  <a:lnTo>
                    <a:pt x="285750" y="622300"/>
                  </a:lnTo>
                  <a:lnTo>
                    <a:pt x="287020" y="618490"/>
                  </a:lnTo>
                  <a:lnTo>
                    <a:pt x="285750" y="61595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4902073" y="233172"/>
              <a:ext cx="83694" cy="2957450"/>
            </a:xfrm>
            <a:custGeom>
              <a:avLst/>
              <a:gdLst/>
              <a:ahLst/>
              <a:cxnLst/>
              <a:rect l="0" t="0" r="0" b="0"/>
              <a:pathLst>
                <a:path w="83694" h="2957450">
                  <a:moveTo>
                    <a:pt x="10922" y="2896235"/>
                  </a:moveTo>
                  <a:lnTo>
                    <a:pt x="9652" y="2829052"/>
                  </a:lnTo>
                  <a:lnTo>
                    <a:pt x="8255" y="2755265"/>
                  </a:lnTo>
                  <a:lnTo>
                    <a:pt x="7112" y="2675890"/>
                  </a:lnTo>
                  <a:lnTo>
                    <a:pt x="6096" y="2590927"/>
                  </a:lnTo>
                  <a:lnTo>
                    <a:pt x="4826" y="2501519"/>
                  </a:lnTo>
                  <a:lnTo>
                    <a:pt x="3937" y="2407793"/>
                  </a:lnTo>
                  <a:lnTo>
                    <a:pt x="3556" y="2310257"/>
                  </a:lnTo>
                  <a:lnTo>
                    <a:pt x="2667" y="2209165"/>
                  </a:lnTo>
                  <a:lnTo>
                    <a:pt x="2286" y="2105025"/>
                  </a:lnTo>
                  <a:lnTo>
                    <a:pt x="1905" y="1998345"/>
                  </a:lnTo>
                  <a:lnTo>
                    <a:pt x="1397" y="1889887"/>
                  </a:lnTo>
                  <a:lnTo>
                    <a:pt x="508" y="1668780"/>
                  </a:lnTo>
                  <a:lnTo>
                    <a:pt x="508" y="1444498"/>
                  </a:lnTo>
                  <a:lnTo>
                    <a:pt x="0" y="1221486"/>
                  </a:lnTo>
                  <a:lnTo>
                    <a:pt x="0" y="1003300"/>
                  </a:lnTo>
                  <a:lnTo>
                    <a:pt x="508" y="897001"/>
                  </a:lnTo>
                  <a:lnTo>
                    <a:pt x="508" y="793369"/>
                  </a:lnTo>
                  <a:lnTo>
                    <a:pt x="508" y="693293"/>
                  </a:lnTo>
                  <a:lnTo>
                    <a:pt x="508" y="596011"/>
                  </a:lnTo>
                  <a:lnTo>
                    <a:pt x="508" y="502666"/>
                  </a:lnTo>
                  <a:lnTo>
                    <a:pt x="1016" y="414274"/>
                  </a:lnTo>
                  <a:lnTo>
                    <a:pt x="1016" y="330073"/>
                  </a:lnTo>
                  <a:lnTo>
                    <a:pt x="1397" y="251587"/>
                  </a:lnTo>
                  <a:lnTo>
                    <a:pt x="1397" y="179197"/>
                  </a:lnTo>
                  <a:lnTo>
                    <a:pt x="1397" y="112395"/>
                  </a:lnTo>
                  <a:lnTo>
                    <a:pt x="1397" y="52451"/>
                  </a:lnTo>
                  <a:lnTo>
                    <a:pt x="1397" y="0"/>
                  </a:lnTo>
                  <a:lnTo>
                    <a:pt x="53340" y="0"/>
                  </a:lnTo>
                  <a:lnTo>
                    <a:pt x="54229" y="32512"/>
                  </a:lnTo>
                  <a:lnTo>
                    <a:pt x="55499" y="67691"/>
                  </a:lnTo>
                  <a:lnTo>
                    <a:pt x="56388" y="104648"/>
                  </a:lnTo>
                  <a:lnTo>
                    <a:pt x="57277" y="143129"/>
                  </a:lnTo>
                  <a:lnTo>
                    <a:pt x="58674" y="226441"/>
                  </a:lnTo>
                  <a:lnTo>
                    <a:pt x="59436" y="316230"/>
                  </a:lnTo>
                  <a:lnTo>
                    <a:pt x="60325" y="411226"/>
                  </a:lnTo>
                  <a:lnTo>
                    <a:pt x="60833" y="510540"/>
                  </a:lnTo>
                  <a:lnTo>
                    <a:pt x="60833" y="614299"/>
                  </a:lnTo>
                  <a:lnTo>
                    <a:pt x="60833" y="720598"/>
                  </a:lnTo>
                  <a:lnTo>
                    <a:pt x="60325" y="937768"/>
                  </a:lnTo>
                  <a:lnTo>
                    <a:pt x="59436" y="1155573"/>
                  </a:lnTo>
                  <a:lnTo>
                    <a:pt x="58928" y="1262761"/>
                  </a:lnTo>
                  <a:lnTo>
                    <a:pt x="58674" y="1366774"/>
                  </a:lnTo>
                  <a:lnTo>
                    <a:pt x="58674" y="1467485"/>
                  </a:lnTo>
                  <a:lnTo>
                    <a:pt x="58674" y="1563751"/>
                  </a:lnTo>
                  <a:lnTo>
                    <a:pt x="58674" y="1588008"/>
                  </a:lnTo>
                  <a:lnTo>
                    <a:pt x="58674" y="1615313"/>
                  </a:lnTo>
                  <a:lnTo>
                    <a:pt x="58928" y="1646555"/>
                  </a:lnTo>
                  <a:lnTo>
                    <a:pt x="59436" y="1680845"/>
                  </a:lnTo>
                  <a:lnTo>
                    <a:pt x="59944" y="1718183"/>
                  </a:lnTo>
                  <a:lnTo>
                    <a:pt x="60833" y="1758442"/>
                  </a:lnTo>
                  <a:lnTo>
                    <a:pt x="61595" y="1800987"/>
                  </a:lnTo>
                  <a:lnTo>
                    <a:pt x="62484" y="1845691"/>
                  </a:lnTo>
                  <a:lnTo>
                    <a:pt x="64262" y="1941068"/>
                  </a:lnTo>
                  <a:lnTo>
                    <a:pt x="66421" y="2042668"/>
                  </a:lnTo>
                  <a:lnTo>
                    <a:pt x="68961" y="2147951"/>
                  </a:lnTo>
                  <a:lnTo>
                    <a:pt x="71120" y="2255139"/>
                  </a:lnTo>
                  <a:lnTo>
                    <a:pt x="73279" y="2362708"/>
                  </a:lnTo>
                  <a:lnTo>
                    <a:pt x="75946" y="2467737"/>
                  </a:lnTo>
                  <a:lnTo>
                    <a:pt x="78105" y="2569210"/>
                  </a:lnTo>
                  <a:lnTo>
                    <a:pt x="79883" y="2664587"/>
                  </a:lnTo>
                  <a:lnTo>
                    <a:pt x="80645" y="2709799"/>
                  </a:lnTo>
                  <a:lnTo>
                    <a:pt x="81534" y="2752217"/>
                  </a:lnTo>
                  <a:lnTo>
                    <a:pt x="82042" y="2792222"/>
                  </a:lnTo>
                  <a:lnTo>
                    <a:pt x="82804" y="2829433"/>
                  </a:lnTo>
                  <a:lnTo>
                    <a:pt x="83312" y="2864104"/>
                  </a:lnTo>
                  <a:lnTo>
                    <a:pt x="83693" y="2894838"/>
                  </a:lnTo>
                  <a:lnTo>
                    <a:pt x="83693" y="2922651"/>
                  </a:lnTo>
                  <a:lnTo>
                    <a:pt x="83693" y="2946527"/>
                  </a:lnTo>
                  <a:lnTo>
                    <a:pt x="76708" y="2947035"/>
                  </a:lnTo>
                  <a:lnTo>
                    <a:pt x="67691" y="2948305"/>
                  </a:lnTo>
                  <a:lnTo>
                    <a:pt x="48260" y="2951861"/>
                  </a:lnTo>
                  <a:lnTo>
                    <a:pt x="28194" y="2955671"/>
                  </a:lnTo>
                  <a:lnTo>
                    <a:pt x="19685" y="2956941"/>
                  </a:lnTo>
                  <a:lnTo>
                    <a:pt x="12700" y="2957449"/>
                  </a:lnTo>
                  <a:close/>
                </a:path>
              </a:pathLst>
            </a:custGeom>
            <a:solidFill>
              <a:srgbClr val="DFCC99"/>
            </a:solidFill>
            <a:ln w="0" cap="flat" cmpd="sng" algn="ctr">
              <a:solidFill>
                <a:srgbClr val="DFCC9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4902200" y="232410"/>
              <a:ext cx="83821" cy="2957831"/>
            </a:xfrm>
            <a:custGeom>
              <a:avLst/>
              <a:gdLst/>
              <a:ahLst/>
              <a:cxnLst/>
              <a:rect l="0" t="0" r="0" b="0"/>
              <a:pathLst>
                <a:path w="83821" h="2957831">
                  <a:moveTo>
                    <a:pt x="12700" y="2957830"/>
                  </a:moveTo>
                  <a:lnTo>
                    <a:pt x="19050" y="2957830"/>
                  </a:lnTo>
                  <a:lnTo>
                    <a:pt x="29210" y="2956560"/>
                  </a:lnTo>
                  <a:lnTo>
                    <a:pt x="48260" y="2952750"/>
                  </a:lnTo>
                  <a:lnTo>
                    <a:pt x="67310" y="2948940"/>
                  </a:lnTo>
                  <a:lnTo>
                    <a:pt x="77470" y="2947670"/>
                  </a:lnTo>
                  <a:lnTo>
                    <a:pt x="83820" y="2947670"/>
                  </a:lnTo>
                  <a:lnTo>
                    <a:pt x="83820" y="2923540"/>
                  </a:lnTo>
                  <a:lnTo>
                    <a:pt x="83820" y="2895600"/>
                  </a:lnTo>
                  <a:lnTo>
                    <a:pt x="82550" y="2865120"/>
                  </a:lnTo>
                  <a:lnTo>
                    <a:pt x="82550" y="2830830"/>
                  </a:lnTo>
                  <a:lnTo>
                    <a:pt x="81280" y="2792730"/>
                  </a:lnTo>
                  <a:lnTo>
                    <a:pt x="81280" y="2752090"/>
                  </a:lnTo>
                  <a:lnTo>
                    <a:pt x="80010" y="2710180"/>
                  </a:lnTo>
                  <a:lnTo>
                    <a:pt x="80010" y="2665730"/>
                  </a:lnTo>
                  <a:lnTo>
                    <a:pt x="77470" y="2570480"/>
                  </a:lnTo>
                  <a:lnTo>
                    <a:pt x="76200" y="2467610"/>
                  </a:lnTo>
                  <a:lnTo>
                    <a:pt x="73660" y="2363470"/>
                  </a:lnTo>
                  <a:lnTo>
                    <a:pt x="71120" y="2255520"/>
                  </a:lnTo>
                  <a:lnTo>
                    <a:pt x="68580" y="2148840"/>
                  </a:lnTo>
                  <a:lnTo>
                    <a:pt x="66040" y="2043430"/>
                  </a:lnTo>
                  <a:lnTo>
                    <a:pt x="64770" y="1941830"/>
                  </a:lnTo>
                  <a:lnTo>
                    <a:pt x="62230" y="1845310"/>
                  </a:lnTo>
                  <a:lnTo>
                    <a:pt x="62230" y="1802130"/>
                  </a:lnTo>
                  <a:lnTo>
                    <a:pt x="60960" y="1760220"/>
                  </a:lnTo>
                  <a:lnTo>
                    <a:pt x="59690" y="1718310"/>
                  </a:lnTo>
                  <a:lnTo>
                    <a:pt x="59690" y="1681480"/>
                  </a:lnTo>
                  <a:lnTo>
                    <a:pt x="58420" y="1647190"/>
                  </a:lnTo>
                  <a:lnTo>
                    <a:pt x="58420" y="1616710"/>
                  </a:lnTo>
                  <a:lnTo>
                    <a:pt x="58420" y="1588770"/>
                  </a:lnTo>
                  <a:lnTo>
                    <a:pt x="58420" y="1564640"/>
                  </a:lnTo>
                  <a:lnTo>
                    <a:pt x="58420" y="1468120"/>
                  </a:lnTo>
                  <a:lnTo>
                    <a:pt x="58420" y="1367790"/>
                  </a:lnTo>
                  <a:lnTo>
                    <a:pt x="58420" y="1263650"/>
                  </a:lnTo>
                  <a:lnTo>
                    <a:pt x="59690" y="1155700"/>
                  </a:lnTo>
                  <a:lnTo>
                    <a:pt x="59690" y="938530"/>
                  </a:lnTo>
                  <a:lnTo>
                    <a:pt x="60960" y="721360"/>
                  </a:lnTo>
                  <a:lnTo>
                    <a:pt x="60960" y="615950"/>
                  </a:lnTo>
                  <a:lnTo>
                    <a:pt x="60960" y="511810"/>
                  </a:lnTo>
                  <a:lnTo>
                    <a:pt x="59690" y="412750"/>
                  </a:lnTo>
                  <a:lnTo>
                    <a:pt x="59690" y="317500"/>
                  </a:lnTo>
                  <a:lnTo>
                    <a:pt x="58420" y="227330"/>
                  </a:lnTo>
                  <a:lnTo>
                    <a:pt x="57150" y="143510"/>
                  </a:lnTo>
                  <a:lnTo>
                    <a:pt x="55880" y="105410"/>
                  </a:lnTo>
                  <a:lnTo>
                    <a:pt x="54610" y="68580"/>
                  </a:lnTo>
                  <a:lnTo>
                    <a:pt x="53340" y="34290"/>
                  </a:lnTo>
                  <a:lnTo>
                    <a:pt x="53340" y="0"/>
                  </a:lnTo>
                  <a:lnTo>
                    <a:pt x="1270" y="0"/>
                  </a:lnTo>
                  <a:lnTo>
                    <a:pt x="1270" y="53340"/>
                  </a:lnTo>
                  <a:lnTo>
                    <a:pt x="1270" y="113030"/>
                  </a:lnTo>
                  <a:lnTo>
                    <a:pt x="1270" y="179070"/>
                  </a:lnTo>
                  <a:lnTo>
                    <a:pt x="1270" y="251460"/>
                  </a:lnTo>
                  <a:lnTo>
                    <a:pt x="1270" y="331470"/>
                  </a:lnTo>
                  <a:lnTo>
                    <a:pt x="1270" y="415290"/>
                  </a:lnTo>
                  <a:lnTo>
                    <a:pt x="0" y="502920"/>
                  </a:lnTo>
                  <a:lnTo>
                    <a:pt x="0" y="596900"/>
                  </a:lnTo>
                  <a:lnTo>
                    <a:pt x="0" y="693420"/>
                  </a:lnTo>
                  <a:lnTo>
                    <a:pt x="0" y="795020"/>
                  </a:lnTo>
                  <a:lnTo>
                    <a:pt x="0" y="897890"/>
                  </a:lnTo>
                  <a:lnTo>
                    <a:pt x="0" y="1004570"/>
                  </a:lnTo>
                  <a:lnTo>
                    <a:pt x="0" y="1223010"/>
                  </a:lnTo>
                  <a:lnTo>
                    <a:pt x="0" y="1445260"/>
                  </a:lnTo>
                  <a:lnTo>
                    <a:pt x="0" y="1668780"/>
                  </a:lnTo>
                  <a:lnTo>
                    <a:pt x="1270" y="1891030"/>
                  </a:lnTo>
                  <a:lnTo>
                    <a:pt x="2540" y="2000250"/>
                  </a:lnTo>
                  <a:lnTo>
                    <a:pt x="2540" y="2106930"/>
                  </a:lnTo>
                  <a:lnTo>
                    <a:pt x="2540" y="2209800"/>
                  </a:lnTo>
                  <a:lnTo>
                    <a:pt x="3810" y="2310130"/>
                  </a:lnTo>
                  <a:lnTo>
                    <a:pt x="3810" y="2407920"/>
                  </a:lnTo>
                  <a:lnTo>
                    <a:pt x="5080" y="2501900"/>
                  </a:lnTo>
                  <a:lnTo>
                    <a:pt x="6350" y="2592070"/>
                  </a:lnTo>
                  <a:lnTo>
                    <a:pt x="6350" y="2677160"/>
                  </a:lnTo>
                  <a:lnTo>
                    <a:pt x="7620" y="2755900"/>
                  </a:lnTo>
                  <a:lnTo>
                    <a:pt x="8890" y="2829560"/>
                  </a:lnTo>
                  <a:lnTo>
                    <a:pt x="10160" y="28968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3716020" y="654431"/>
              <a:ext cx="1189229" cy="367412"/>
            </a:xfrm>
            <a:custGeom>
              <a:avLst/>
              <a:gdLst/>
              <a:ahLst/>
              <a:cxnLst/>
              <a:rect l="0" t="0" r="0" b="0"/>
              <a:pathLst>
                <a:path w="1189229" h="367412">
                  <a:moveTo>
                    <a:pt x="5207" y="352171"/>
                  </a:moveTo>
                  <a:lnTo>
                    <a:pt x="5207" y="332994"/>
                  </a:lnTo>
                  <a:lnTo>
                    <a:pt x="4826" y="310134"/>
                  </a:lnTo>
                  <a:lnTo>
                    <a:pt x="4318" y="284480"/>
                  </a:lnTo>
                  <a:lnTo>
                    <a:pt x="2667" y="228092"/>
                  </a:lnTo>
                  <a:lnTo>
                    <a:pt x="1270" y="167767"/>
                  </a:lnTo>
                  <a:lnTo>
                    <a:pt x="0" y="109728"/>
                  </a:lnTo>
                  <a:lnTo>
                    <a:pt x="0" y="83185"/>
                  </a:lnTo>
                  <a:lnTo>
                    <a:pt x="0" y="58928"/>
                  </a:lnTo>
                  <a:lnTo>
                    <a:pt x="508" y="37719"/>
                  </a:lnTo>
                  <a:lnTo>
                    <a:pt x="1270" y="20701"/>
                  </a:lnTo>
                  <a:lnTo>
                    <a:pt x="3175" y="7747"/>
                  </a:lnTo>
                  <a:lnTo>
                    <a:pt x="5207" y="0"/>
                  </a:lnTo>
                  <a:lnTo>
                    <a:pt x="169418" y="3429"/>
                  </a:lnTo>
                  <a:lnTo>
                    <a:pt x="332359" y="6096"/>
                  </a:lnTo>
                  <a:lnTo>
                    <a:pt x="492252" y="8636"/>
                  </a:lnTo>
                  <a:lnTo>
                    <a:pt x="647573" y="10795"/>
                  </a:lnTo>
                  <a:lnTo>
                    <a:pt x="723011" y="12192"/>
                  </a:lnTo>
                  <a:lnTo>
                    <a:pt x="796798" y="13462"/>
                  </a:lnTo>
                  <a:lnTo>
                    <a:pt x="868172" y="15113"/>
                  </a:lnTo>
                  <a:lnTo>
                    <a:pt x="937514" y="17272"/>
                  </a:lnTo>
                  <a:lnTo>
                    <a:pt x="1004697" y="19558"/>
                  </a:lnTo>
                  <a:lnTo>
                    <a:pt x="1069213" y="22098"/>
                  </a:lnTo>
                  <a:lnTo>
                    <a:pt x="1130808" y="25146"/>
                  </a:lnTo>
                  <a:lnTo>
                    <a:pt x="1189228" y="28575"/>
                  </a:lnTo>
                  <a:lnTo>
                    <a:pt x="1189228" y="195199"/>
                  </a:lnTo>
                  <a:lnTo>
                    <a:pt x="1188720" y="278003"/>
                  </a:lnTo>
                  <a:lnTo>
                    <a:pt x="1184910" y="361315"/>
                  </a:lnTo>
                  <a:lnTo>
                    <a:pt x="1129411" y="362585"/>
                  </a:lnTo>
                  <a:lnTo>
                    <a:pt x="1074039" y="364744"/>
                  </a:lnTo>
                  <a:lnTo>
                    <a:pt x="1017651" y="365633"/>
                  </a:lnTo>
                  <a:lnTo>
                    <a:pt x="960374" y="362585"/>
                  </a:lnTo>
                  <a:lnTo>
                    <a:pt x="955675" y="343535"/>
                  </a:lnTo>
                  <a:lnTo>
                    <a:pt x="948309" y="326136"/>
                  </a:lnTo>
                  <a:lnTo>
                    <a:pt x="938784" y="310134"/>
                  </a:lnTo>
                  <a:lnTo>
                    <a:pt x="927481" y="296672"/>
                  </a:lnTo>
                  <a:lnTo>
                    <a:pt x="914527" y="285369"/>
                  </a:lnTo>
                  <a:lnTo>
                    <a:pt x="901192" y="276225"/>
                  </a:lnTo>
                  <a:lnTo>
                    <a:pt x="887349" y="270637"/>
                  </a:lnTo>
                  <a:lnTo>
                    <a:pt x="873379" y="268478"/>
                  </a:lnTo>
                  <a:lnTo>
                    <a:pt x="857377" y="268097"/>
                  </a:lnTo>
                  <a:lnTo>
                    <a:pt x="840867" y="268859"/>
                  </a:lnTo>
                  <a:lnTo>
                    <a:pt x="823976" y="272288"/>
                  </a:lnTo>
                  <a:lnTo>
                    <a:pt x="807974" y="279273"/>
                  </a:lnTo>
                  <a:lnTo>
                    <a:pt x="793623" y="291084"/>
                  </a:lnTo>
                  <a:lnTo>
                    <a:pt x="787273" y="298323"/>
                  </a:lnTo>
                  <a:lnTo>
                    <a:pt x="781177" y="307848"/>
                  </a:lnTo>
                  <a:lnTo>
                    <a:pt x="775843" y="318770"/>
                  </a:lnTo>
                  <a:lnTo>
                    <a:pt x="771525" y="331343"/>
                  </a:lnTo>
                  <a:lnTo>
                    <a:pt x="768096" y="346075"/>
                  </a:lnTo>
                  <a:lnTo>
                    <a:pt x="765556" y="362585"/>
                  </a:lnTo>
                  <a:lnTo>
                    <a:pt x="431546" y="364363"/>
                  </a:lnTo>
                  <a:lnTo>
                    <a:pt x="427609" y="345186"/>
                  </a:lnTo>
                  <a:lnTo>
                    <a:pt x="419735" y="326136"/>
                  </a:lnTo>
                  <a:lnTo>
                    <a:pt x="408051" y="308356"/>
                  </a:lnTo>
                  <a:lnTo>
                    <a:pt x="394208" y="291846"/>
                  </a:lnTo>
                  <a:lnTo>
                    <a:pt x="378206" y="278003"/>
                  </a:lnTo>
                  <a:lnTo>
                    <a:pt x="360553" y="267208"/>
                  </a:lnTo>
                  <a:lnTo>
                    <a:pt x="342265" y="260604"/>
                  </a:lnTo>
                  <a:lnTo>
                    <a:pt x="323596" y="259334"/>
                  </a:lnTo>
                  <a:lnTo>
                    <a:pt x="301879" y="262382"/>
                  </a:lnTo>
                  <a:lnTo>
                    <a:pt x="282067" y="269748"/>
                  </a:lnTo>
                  <a:lnTo>
                    <a:pt x="264287" y="281051"/>
                  </a:lnTo>
                  <a:lnTo>
                    <a:pt x="249555" y="295402"/>
                  </a:lnTo>
                  <a:lnTo>
                    <a:pt x="237363" y="311785"/>
                  </a:lnTo>
                  <a:lnTo>
                    <a:pt x="228346" y="329565"/>
                  </a:lnTo>
                  <a:lnTo>
                    <a:pt x="223139" y="347853"/>
                  </a:lnTo>
                  <a:lnTo>
                    <a:pt x="221361" y="366141"/>
                  </a:lnTo>
                  <a:lnTo>
                    <a:pt x="5207" y="367411"/>
                  </a:lnTo>
                  <a:close/>
                </a:path>
              </a:pathLst>
            </a:custGeom>
            <a:solidFill>
              <a:srgbClr val="AA925F"/>
            </a:solidFill>
            <a:ln w="0" cap="flat" cmpd="sng" algn="ctr">
              <a:solidFill>
                <a:srgbClr val="AA925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3716020" y="654050"/>
              <a:ext cx="1189991" cy="367031"/>
            </a:xfrm>
            <a:custGeom>
              <a:avLst/>
              <a:gdLst/>
              <a:ahLst/>
              <a:cxnLst/>
              <a:rect l="0" t="0" r="0" b="0"/>
              <a:pathLst>
                <a:path w="1189991" h="367031">
                  <a:moveTo>
                    <a:pt x="5080" y="367030"/>
                  </a:moveTo>
                  <a:lnTo>
                    <a:pt x="220980" y="365760"/>
                  </a:lnTo>
                  <a:lnTo>
                    <a:pt x="223520" y="347980"/>
                  </a:lnTo>
                  <a:lnTo>
                    <a:pt x="228600" y="330200"/>
                  </a:lnTo>
                  <a:lnTo>
                    <a:pt x="237490" y="312420"/>
                  </a:lnTo>
                  <a:lnTo>
                    <a:pt x="250190" y="295910"/>
                  </a:lnTo>
                  <a:lnTo>
                    <a:pt x="264160" y="280670"/>
                  </a:lnTo>
                  <a:lnTo>
                    <a:pt x="281940" y="269240"/>
                  </a:lnTo>
                  <a:lnTo>
                    <a:pt x="302260" y="262890"/>
                  </a:lnTo>
                  <a:lnTo>
                    <a:pt x="322580" y="259080"/>
                  </a:lnTo>
                  <a:lnTo>
                    <a:pt x="342900" y="260350"/>
                  </a:lnTo>
                  <a:lnTo>
                    <a:pt x="360680" y="267970"/>
                  </a:lnTo>
                  <a:lnTo>
                    <a:pt x="378460" y="279400"/>
                  </a:lnTo>
                  <a:lnTo>
                    <a:pt x="393700" y="292100"/>
                  </a:lnTo>
                  <a:lnTo>
                    <a:pt x="407670" y="308610"/>
                  </a:lnTo>
                  <a:lnTo>
                    <a:pt x="419100" y="327660"/>
                  </a:lnTo>
                  <a:lnTo>
                    <a:pt x="427990" y="345440"/>
                  </a:lnTo>
                  <a:lnTo>
                    <a:pt x="431800" y="364490"/>
                  </a:lnTo>
                  <a:lnTo>
                    <a:pt x="765810" y="363220"/>
                  </a:lnTo>
                  <a:lnTo>
                    <a:pt x="768350" y="346710"/>
                  </a:lnTo>
                  <a:lnTo>
                    <a:pt x="770890" y="331470"/>
                  </a:lnTo>
                  <a:lnTo>
                    <a:pt x="775970" y="318770"/>
                  </a:lnTo>
                  <a:lnTo>
                    <a:pt x="781050" y="308610"/>
                  </a:lnTo>
                  <a:lnTo>
                    <a:pt x="787400" y="298450"/>
                  </a:lnTo>
                  <a:lnTo>
                    <a:pt x="793750" y="292100"/>
                  </a:lnTo>
                  <a:lnTo>
                    <a:pt x="807720" y="280670"/>
                  </a:lnTo>
                  <a:lnTo>
                    <a:pt x="824230" y="273050"/>
                  </a:lnTo>
                  <a:lnTo>
                    <a:pt x="840740" y="269240"/>
                  </a:lnTo>
                  <a:lnTo>
                    <a:pt x="857250" y="267970"/>
                  </a:lnTo>
                  <a:lnTo>
                    <a:pt x="873760" y="267970"/>
                  </a:lnTo>
                  <a:lnTo>
                    <a:pt x="886460" y="270510"/>
                  </a:lnTo>
                  <a:lnTo>
                    <a:pt x="900430" y="276860"/>
                  </a:lnTo>
                  <a:lnTo>
                    <a:pt x="914400" y="285750"/>
                  </a:lnTo>
                  <a:lnTo>
                    <a:pt x="927100" y="297180"/>
                  </a:lnTo>
                  <a:lnTo>
                    <a:pt x="938530" y="309880"/>
                  </a:lnTo>
                  <a:lnTo>
                    <a:pt x="947420" y="327660"/>
                  </a:lnTo>
                  <a:lnTo>
                    <a:pt x="956310" y="344170"/>
                  </a:lnTo>
                  <a:lnTo>
                    <a:pt x="960120" y="363220"/>
                  </a:lnTo>
                  <a:lnTo>
                    <a:pt x="1017270" y="365760"/>
                  </a:lnTo>
                  <a:lnTo>
                    <a:pt x="1074420" y="364490"/>
                  </a:lnTo>
                  <a:lnTo>
                    <a:pt x="1129030" y="363220"/>
                  </a:lnTo>
                  <a:lnTo>
                    <a:pt x="1184910" y="361950"/>
                  </a:lnTo>
                  <a:lnTo>
                    <a:pt x="1188720" y="279400"/>
                  </a:lnTo>
                  <a:lnTo>
                    <a:pt x="1189990" y="195580"/>
                  </a:lnTo>
                  <a:lnTo>
                    <a:pt x="1189990" y="29210"/>
                  </a:lnTo>
                  <a:lnTo>
                    <a:pt x="1131570" y="25400"/>
                  </a:lnTo>
                  <a:lnTo>
                    <a:pt x="1069340" y="22860"/>
                  </a:lnTo>
                  <a:lnTo>
                    <a:pt x="1004570" y="19050"/>
                  </a:lnTo>
                  <a:lnTo>
                    <a:pt x="937260" y="17780"/>
                  </a:lnTo>
                  <a:lnTo>
                    <a:pt x="868680" y="16510"/>
                  </a:lnTo>
                  <a:lnTo>
                    <a:pt x="796290" y="13970"/>
                  </a:lnTo>
                  <a:lnTo>
                    <a:pt x="722630" y="12700"/>
                  </a:lnTo>
                  <a:lnTo>
                    <a:pt x="647700" y="11430"/>
                  </a:lnTo>
                  <a:lnTo>
                    <a:pt x="491490" y="8890"/>
                  </a:lnTo>
                  <a:lnTo>
                    <a:pt x="332740" y="6350"/>
                  </a:lnTo>
                  <a:lnTo>
                    <a:pt x="170180" y="3810"/>
                  </a:lnTo>
                  <a:lnTo>
                    <a:pt x="5080" y="0"/>
                  </a:lnTo>
                  <a:lnTo>
                    <a:pt x="3810" y="7620"/>
                  </a:lnTo>
                  <a:lnTo>
                    <a:pt x="1270" y="20320"/>
                  </a:lnTo>
                  <a:lnTo>
                    <a:pt x="1270" y="38100"/>
                  </a:lnTo>
                  <a:lnTo>
                    <a:pt x="0" y="59690"/>
                  </a:lnTo>
                  <a:lnTo>
                    <a:pt x="0" y="83820"/>
                  </a:lnTo>
                  <a:lnTo>
                    <a:pt x="0" y="110490"/>
                  </a:lnTo>
                  <a:lnTo>
                    <a:pt x="1270" y="168910"/>
                  </a:lnTo>
                  <a:lnTo>
                    <a:pt x="2540" y="228600"/>
                  </a:lnTo>
                  <a:lnTo>
                    <a:pt x="5080" y="284480"/>
                  </a:lnTo>
                  <a:lnTo>
                    <a:pt x="5080" y="309880"/>
                  </a:lnTo>
                  <a:lnTo>
                    <a:pt x="5080" y="332740"/>
                  </a:lnTo>
                  <a:lnTo>
                    <a:pt x="5080" y="35179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3722370" y="932180"/>
              <a:ext cx="250191" cy="15241"/>
            </a:xfrm>
            <a:custGeom>
              <a:avLst/>
              <a:gdLst/>
              <a:ahLst/>
              <a:cxnLst/>
              <a:rect l="0" t="0" r="0" b="0"/>
              <a:pathLst>
                <a:path w="250191" h="15241">
                  <a:moveTo>
                    <a:pt x="250190" y="7620"/>
                  </a:moveTo>
                  <a:lnTo>
                    <a:pt x="222250" y="2540"/>
                  </a:lnTo>
                  <a:lnTo>
                    <a:pt x="193040" y="0"/>
                  </a:lnTo>
                  <a:lnTo>
                    <a:pt x="163830" y="1270"/>
                  </a:lnTo>
                  <a:lnTo>
                    <a:pt x="129540" y="2540"/>
                  </a:lnTo>
                  <a:lnTo>
                    <a:pt x="64770" y="10160"/>
                  </a:lnTo>
                  <a:lnTo>
                    <a:pt x="31750" y="13970"/>
                  </a:lnTo>
                  <a:lnTo>
                    <a:pt x="0" y="1524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3724910" y="956310"/>
              <a:ext cx="231141" cy="12701"/>
            </a:xfrm>
            <a:custGeom>
              <a:avLst/>
              <a:gdLst/>
              <a:ahLst/>
              <a:cxnLst/>
              <a:rect l="0" t="0" r="0" b="0"/>
              <a:pathLst>
                <a:path w="231141" h="12701">
                  <a:moveTo>
                    <a:pt x="231140" y="5080"/>
                  </a:moveTo>
                  <a:lnTo>
                    <a:pt x="205740" y="1270"/>
                  </a:lnTo>
                  <a:lnTo>
                    <a:pt x="177800" y="0"/>
                  </a:lnTo>
                  <a:lnTo>
                    <a:pt x="148590" y="1270"/>
                  </a:lnTo>
                  <a:lnTo>
                    <a:pt x="119380" y="2540"/>
                  </a:lnTo>
                  <a:lnTo>
                    <a:pt x="58420" y="7620"/>
                  </a:lnTo>
                  <a:lnTo>
                    <a:pt x="0" y="1270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3727450" y="981710"/>
              <a:ext cx="213361" cy="6351"/>
            </a:xfrm>
            <a:custGeom>
              <a:avLst/>
              <a:gdLst/>
              <a:ahLst/>
              <a:cxnLst/>
              <a:rect l="0" t="0" r="0" b="0"/>
              <a:pathLst>
                <a:path w="213361" h="6351">
                  <a:moveTo>
                    <a:pt x="213360" y="0"/>
                  </a:moveTo>
                  <a:lnTo>
                    <a:pt x="187960" y="0"/>
                  </a:lnTo>
                  <a:lnTo>
                    <a:pt x="161290" y="0"/>
                  </a:lnTo>
                  <a:lnTo>
                    <a:pt x="107950" y="0"/>
                  </a:lnTo>
                  <a:lnTo>
                    <a:pt x="53340" y="3810"/>
                  </a:lnTo>
                  <a:lnTo>
                    <a:pt x="0" y="635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3720465" y="985774"/>
              <a:ext cx="194945" cy="1143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reeform: Shape 27"/>
            <p:cNvSpPr/>
            <p:nvPr/>
          </p:nvSpPr>
          <p:spPr>
            <a:xfrm>
              <a:off x="3716528" y="1021334"/>
              <a:ext cx="1185546" cy="373127"/>
            </a:xfrm>
            <a:custGeom>
              <a:avLst/>
              <a:gdLst/>
              <a:ahLst/>
              <a:cxnLst/>
              <a:rect l="0" t="0" r="0" b="0"/>
              <a:pathLst>
                <a:path w="1185546" h="373127">
                  <a:moveTo>
                    <a:pt x="4318" y="8763"/>
                  </a:moveTo>
                  <a:lnTo>
                    <a:pt x="220853" y="7366"/>
                  </a:lnTo>
                  <a:lnTo>
                    <a:pt x="221361" y="16510"/>
                  </a:lnTo>
                  <a:lnTo>
                    <a:pt x="223520" y="25527"/>
                  </a:lnTo>
                  <a:lnTo>
                    <a:pt x="232537" y="44323"/>
                  </a:lnTo>
                  <a:lnTo>
                    <a:pt x="245999" y="62103"/>
                  </a:lnTo>
                  <a:lnTo>
                    <a:pt x="262890" y="78105"/>
                  </a:lnTo>
                  <a:lnTo>
                    <a:pt x="281178" y="91059"/>
                  </a:lnTo>
                  <a:lnTo>
                    <a:pt x="300101" y="100584"/>
                  </a:lnTo>
                  <a:lnTo>
                    <a:pt x="317881" y="105029"/>
                  </a:lnTo>
                  <a:lnTo>
                    <a:pt x="326136" y="105410"/>
                  </a:lnTo>
                  <a:lnTo>
                    <a:pt x="333502" y="103759"/>
                  </a:lnTo>
                  <a:lnTo>
                    <a:pt x="348615" y="100203"/>
                  </a:lnTo>
                  <a:lnTo>
                    <a:pt x="363855" y="93726"/>
                  </a:lnTo>
                  <a:lnTo>
                    <a:pt x="379476" y="84582"/>
                  </a:lnTo>
                  <a:lnTo>
                    <a:pt x="394208" y="73279"/>
                  </a:lnTo>
                  <a:lnTo>
                    <a:pt x="406781" y="59944"/>
                  </a:lnTo>
                  <a:lnTo>
                    <a:pt x="417576" y="44323"/>
                  </a:lnTo>
                  <a:lnTo>
                    <a:pt x="425323" y="27305"/>
                  </a:lnTo>
                  <a:lnTo>
                    <a:pt x="429260" y="9525"/>
                  </a:lnTo>
                  <a:lnTo>
                    <a:pt x="760222" y="6477"/>
                  </a:lnTo>
                  <a:lnTo>
                    <a:pt x="767588" y="28702"/>
                  </a:lnTo>
                  <a:lnTo>
                    <a:pt x="777494" y="47752"/>
                  </a:lnTo>
                  <a:lnTo>
                    <a:pt x="789305" y="64262"/>
                  </a:lnTo>
                  <a:lnTo>
                    <a:pt x="802640" y="77216"/>
                  </a:lnTo>
                  <a:lnTo>
                    <a:pt x="817499" y="87630"/>
                  </a:lnTo>
                  <a:lnTo>
                    <a:pt x="832612" y="94615"/>
                  </a:lnTo>
                  <a:lnTo>
                    <a:pt x="847725" y="98425"/>
                  </a:lnTo>
                  <a:lnTo>
                    <a:pt x="863346" y="99314"/>
                  </a:lnTo>
                  <a:lnTo>
                    <a:pt x="877570" y="96774"/>
                  </a:lnTo>
                  <a:lnTo>
                    <a:pt x="892810" y="90678"/>
                  </a:lnTo>
                  <a:lnTo>
                    <a:pt x="907542" y="81534"/>
                  </a:lnTo>
                  <a:lnTo>
                    <a:pt x="921385" y="70358"/>
                  </a:lnTo>
                  <a:lnTo>
                    <a:pt x="934339" y="56007"/>
                  </a:lnTo>
                  <a:lnTo>
                    <a:pt x="945642" y="40386"/>
                  </a:lnTo>
                  <a:lnTo>
                    <a:pt x="954278" y="22606"/>
                  </a:lnTo>
                  <a:lnTo>
                    <a:pt x="959866" y="3429"/>
                  </a:lnTo>
                  <a:lnTo>
                    <a:pt x="1016635" y="0"/>
                  </a:lnTo>
                  <a:lnTo>
                    <a:pt x="1073023" y="0"/>
                  </a:lnTo>
                  <a:lnTo>
                    <a:pt x="1128903" y="1397"/>
                  </a:lnTo>
                  <a:lnTo>
                    <a:pt x="1183894" y="2159"/>
                  </a:lnTo>
                  <a:lnTo>
                    <a:pt x="1185545" y="85090"/>
                  </a:lnTo>
                  <a:lnTo>
                    <a:pt x="1184402" y="167894"/>
                  </a:lnTo>
                  <a:lnTo>
                    <a:pt x="1179703" y="332232"/>
                  </a:lnTo>
                  <a:lnTo>
                    <a:pt x="1121537" y="336550"/>
                  </a:lnTo>
                  <a:lnTo>
                    <a:pt x="1060450" y="339979"/>
                  </a:lnTo>
                  <a:lnTo>
                    <a:pt x="996315" y="343535"/>
                  </a:lnTo>
                  <a:lnTo>
                    <a:pt x="930148" y="346583"/>
                  </a:lnTo>
                  <a:lnTo>
                    <a:pt x="860806" y="349250"/>
                  </a:lnTo>
                  <a:lnTo>
                    <a:pt x="789686" y="351790"/>
                  </a:lnTo>
                  <a:lnTo>
                    <a:pt x="716915" y="353949"/>
                  </a:lnTo>
                  <a:lnTo>
                    <a:pt x="641985" y="355600"/>
                  </a:lnTo>
                  <a:lnTo>
                    <a:pt x="487807" y="360045"/>
                  </a:lnTo>
                  <a:lnTo>
                    <a:pt x="328803" y="363474"/>
                  </a:lnTo>
                  <a:lnTo>
                    <a:pt x="167259" y="367792"/>
                  </a:lnTo>
                  <a:lnTo>
                    <a:pt x="4318" y="373126"/>
                  </a:lnTo>
                  <a:lnTo>
                    <a:pt x="2159" y="365633"/>
                  </a:lnTo>
                  <a:lnTo>
                    <a:pt x="762" y="353060"/>
                  </a:lnTo>
                  <a:lnTo>
                    <a:pt x="381" y="335788"/>
                  </a:lnTo>
                  <a:lnTo>
                    <a:pt x="0" y="314960"/>
                  </a:lnTo>
                  <a:lnTo>
                    <a:pt x="381" y="291084"/>
                  </a:lnTo>
                  <a:lnTo>
                    <a:pt x="762" y="264668"/>
                  </a:lnTo>
                  <a:lnTo>
                    <a:pt x="2667" y="206883"/>
                  </a:lnTo>
                  <a:lnTo>
                    <a:pt x="4318" y="147447"/>
                  </a:lnTo>
                  <a:lnTo>
                    <a:pt x="5080" y="118364"/>
                  </a:lnTo>
                  <a:lnTo>
                    <a:pt x="6096" y="91059"/>
                  </a:lnTo>
                  <a:lnTo>
                    <a:pt x="6096" y="65532"/>
                  </a:lnTo>
                  <a:lnTo>
                    <a:pt x="6096" y="42926"/>
                  </a:lnTo>
                  <a:lnTo>
                    <a:pt x="5080" y="23876"/>
                  </a:lnTo>
                  <a:close/>
                </a:path>
              </a:pathLst>
            </a:custGeom>
            <a:solidFill>
              <a:srgbClr val="AA925F"/>
            </a:solidFill>
            <a:ln w="0" cap="flat" cmpd="sng" algn="ctr">
              <a:solidFill>
                <a:srgbClr val="AA925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3717290" y="1021080"/>
              <a:ext cx="1184911" cy="373381"/>
            </a:xfrm>
            <a:custGeom>
              <a:avLst/>
              <a:gdLst/>
              <a:ahLst/>
              <a:cxnLst/>
              <a:rect l="0" t="0" r="0" b="0"/>
              <a:pathLst>
                <a:path w="1184911" h="373381">
                  <a:moveTo>
                    <a:pt x="3810" y="8890"/>
                  </a:moveTo>
                  <a:lnTo>
                    <a:pt x="219710" y="7620"/>
                  </a:lnTo>
                  <a:lnTo>
                    <a:pt x="220980" y="16510"/>
                  </a:lnTo>
                  <a:lnTo>
                    <a:pt x="223520" y="25400"/>
                  </a:lnTo>
                  <a:lnTo>
                    <a:pt x="231140" y="44450"/>
                  </a:lnTo>
                  <a:lnTo>
                    <a:pt x="245110" y="62230"/>
                  </a:lnTo>
                  <a:lnTo>
                    <a:pt x="262890" y="78740"/>
                  </a:lnTo>
                  <a:lnTo>
                    <a:pt x="280670" y="91440"/>
                  </a:lnTo>
                  <a:lnTo>
                    <a:pt x="298450" y="101600"/>
                  </a:lnTo>
                  <a:lnTo>
                    <a:pt x="317500" y="104140"/>
                  </a:lnTo>
                  <a:lnTo>
                    <a:pt x="325120" y="105410"/>
                  </a:lnTo>
                  <a:lnTo>
                    <a:pt x="332740" y="104140"/>
                  </a:lnTo>
                  <a:lnTo>
                    <a:pt x="347980" y="100330"/>
                  </a:lnTo>
                  <a:lnTo>
                    <a:pt x="363220" y="93980"/>
                  </a:lnTo>
                  <a:lnTo>
                    <a:pt x="379730" y="85090"/>
                  </a:lnTo>
                  <a:lnTo>
                    <a:pt x="392430" y="73660"/>
                  </a:lnTo>
                  <a:lnTo>
                    <a:pt x="405130" y="59690"/>
                  </a:lnTo>
                  <a:lnTo>
                    <a:pt x="416560" y="44450"/>
                  </a:lnTo>
                  <a:lnTo>
                    <a:pt x="425450" y="27940"/>
                  </a:lnTo>
                  <a:lnTo>
                    <a:pt x="427990" y="8890"/>
                  </a:lnTo>
                  <a:lnTo>
                    <a:pt x="759460" y="7620"/>
                  </a:lnTo>
                  <a:lnTo>
                    <a:pt x="767080" y="29210"/>
                  </a:lnTo>
                  <a:lnTo>
                    <a:pt x="777240" y="48260"/>
                  </a:lnTo>
                  <a:lnTo>
                    <a:pt x="788670" y="64770"/>
                  </a:lnTo>
                  <a:lnTo>
                    <a:pt x="802640" y="77470"/>
                  </a:lnTo>
                  <a:lnTo>
                    <a:pt x="816610" y="87630"/>
                  </a:lnTo>
                  <a:lnTo>
                    <a:pt x="831850" y="93980"/>
                  </a:lnTo>
                  <a:lnTo>
                    <a:pt x="847090" y="99060"/>
                  </a:lnTo>
                  <a:lnTo>
                    <a:pt x="862330" y="100330"/>
                  </a:lnTo>
                  <a:lnTo>
                    <a:pt x="876300" y="96520"/>
                  </a:lnTo>
                  <a:lnTo>
                    <a:pt x="891540" y="91440"/>
                  </a:lnTo>
                  <a:lnTo>
                    <a:pt x="906780" y="81280"/>
                  </a:lnTo>
                  <a:lnTo>
                    <a:pt x="920750" y="69850"/>
                  </a:lnTo>
                  <a:lnTo>
                    <a:pt x="933450" y="55880"/>
                  </a:lnTo>
                  <a:lnTo>
                    <a:pt x="944880" y="40640"/>
                  </a:lnTo>
                  <a:lnTo>
                    <a:pt x="953770" y="22860"/>
                  </a:lnTo>
                  <a:lnTo>
                    <a:pt x="958850" y="3810"/>
                  </a:lnTo>
                  <a:lnTo>
                    <a:pt x="1014730" y="0"/>
                  </a:lnTo>
                  <a:lnTo>
                    <a:pt x="1073150" y="0"/>
                  </a:lnTo>
                  <a:lnTo>
                    <a:pt x="1127760" y="1270"/>
                  </a:lnTo>
                  <a:lnTo>
                    <a:pt x="1182370" y="2540"/>
                  </a:lnTo>
                  <a:lnTo>
                    <a:pt x="1184910" y="85090"/>
                  </a:lnTo>
                  <a:lnTo>
                    <a:pt x="1183640" y="167640"/>
                  </a:lnTo>
                  <a:lnTo>
                    <a:pt x="1179830" y="332740"/>
                  </a:lnTo>
                  <a:lnTo>
                    <a:pt x="1120140" y="336550"/>
                  </a:lnTo>
                  <a:lnTo>
                    <a:pt x="1060450" y="340360"/>
                  </a:lnTo>
                  <a:lnTo>
                    <a:pt x="995680" y="342900"/>
                  </a:lnTo>
                  <a:lnTo>
                    <a:pt x="929640" y="346710"/>
                  </a:lnTo>
                  <a:lnTo>
                    <a:pt x="861060" y="349250"/>
                  </a:lnTo>
                  <a:lnTo>
                    <a:pt x="788670" y="351790"/>
                  </a:lnTo>
                  <a:lnTo>
                    <a:pt x="716280" y="354330"/>
                  </a:lnTo>
                  <a:lnTo>
                    <a:pt x="641350" y="355600"/>
                  </a:lnTo>
                  <a:lnTo>
                    <a:pt x="486410" y="360680"/>
                  </a:lnTo>
                  <a:lnTo>
                    <a:pt x="327660" y="364490"/>
                  </a:lnTo>
                  <a:lnTo>
                    <a:pt x="166370" y="367030"/>
                  </a:lnTo>
                  <a:lnTo>
                    <a:pt x="3810" y="373380"/>
                  </a:lnTo>
                  <a:lnTo>
                    <a:pt x="1270" y="365760"/>
                  </a:lnTo>
                  <a:lnTo>
                    <a:pt x="0" y="354330"/>
                  </a:lnTo>
                  <a:lnTo>
                    <a:pt x="0" y="336550"/>
                  </a:lnTo>
                  <a:lnTo>
                    <a:pt x="0" y="314960"/>
                  </a:lnTo>
                  <a:lnTo>
                    <a:pt x="0" y="292100"/>
                  </a:lnTo>
                  <a:lnTo>
                    <a:pt x="0" y="265430"/>
                  </a:lnTo>
                  <a:lnTo>
                    <a:pt x="2540" y="207010"/>
                  </a:lnTo>
                  <a:lnTo>
                    <a:pt x="3810" y="148590"/>
                  </a:lnTo>
                  <a:lnTo>
                    <a:pt x="3810" y="118110"/>
                  </a:lnTo>
                  <a:lnTo>
                    <a:pt x="5080" y="91440"/>
                  </a:lnTo>
                  <a:lnTo>
                    <a:pt x="5080" y="66040"/>
                  </a:lnTo>
                  <a:lnTo>
                    <a:pt x="5080" y="43180"/>
                  </a:lnTo>
                  <a:lnTo>
                    <a:pt x="3810" y="2413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4215130" y="1037590"/>
              <a:ext cx="266701" cy="10161"/>
            </a:xfrm>
            <a:custGeom>
              <a:avLst/>
              <a:gdLst/>
              <a:ahLst/>
              <a:cxnLst/>
              <a:rect l="0" t="0" r="0" b="0"/>
              <a:pathLst>
                <a:path w="266701" h="10161">
                  <a:moveTo>
                    <a:pt x="266700" y="10160"/>
                  </a:moveTo>
                  <a:lnTo>
                    <a:pt x="237490" y="3810"/>
                  </a:lnTo>
                  <a:lnTo>
                    <a:pt x="208280" y="1270"/>
                  </a:lnTo>
                  <a:lnTo>
                    <a:pt x="175260" y="0"/>
                  </a:lnTo>
                  <a:lnTo>
                    <a:pt x="140970" y="1270"/>
                  </a:lnTo>
                  <a:lnTo>
                    <a:pt x="69850" y="3810"/>
                  </a:lnTo>
                  <a:lnTo>
                    <a:pt x="34290" y="3810"/>
                  </a:lnTo>
                  <a:lnTo>
                    <a:pt x="0" y="381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4222750" y="1049020"/>
              <a:ext cx="270511" cy="16511"/>
            </a:xfrm>
            <a:custGeom>
              <a:avLst/>
              <a:gdLst/>
              <a:ahLst/>
              <a:cxnLst/>
              <a:rect l="0" t="0" r="0" b="0"/>
              <a:pathLst>
                <a:path w="270511" h="16511">
                  <a:moveTo>
                    <a:pt x="270510" y="16510"/>
                  </a:moveTo>
                  <a:lnTo>
                    <a:pt x="240030" y="11430"/>
                  </a:lnTo>
                  <a:lnTo>
                    <a:pt x="208280" y="6350"/>
                  </a:lnTo>
                  <a:lnTo>
                    <a:pt x="173990" y="3810"/>
                  </a:lnTo>
                  <a:lnTo>
                    <a:pt x="139700" y="3810"/>
                  </a:lnTo>
                  <a:lnTo>
                    <a:pt x="68580" y="254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4227830" y="1055370"/>
              <a:ext cx="276861" cy="27941"/>
            </a:xfrm>
            <a:custGeom>
              <a:avLst/>
              <a:gdLst/>
              <a:ahLst/>
              <a:cxnLst/>
              <a:rect l="0" t="0" r="0" b="0"/>
              <a:pathLst>
                <a:path w="276861" h="27941">
                  <a:moveTo>
                    <a:pt x="276860" y="27940"/>
                  </a:moveTo>
                  <a:lnTo>
                    <a:pt x="245110" y="22860"/>
                  </a:lnTo>
                  <a:lnTo>
                    <a:pt x="210820" y="19050"/>
                  </a:lnTo>
                  <a:lnTo>
                    <a:pt x="140970" y="11430"/>
                  </a:lnTo>
                  <a:lnTo>
                    <a:pt x="71120" y="635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4224782" y="1043178"/>
              <a:ext cx="286639" cy="45847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: Shape 33"/>
            <p:cNvSpPr/>
            <p:nvPr/>
          </p:nvSpPr>
          <p:spPr>
            <a:xfrm>
              <a:off x="3729990" y="1040130"/>
              <a:ext cx="1165861" cy="91441"/>
            </a:xfrm>
            <a:custGeom>
              <a:avLst/>
              <a:gdLst/>
              <a:ahLst/>
              <a:cxnLst/>
              <a:rect l="0" t="0" r="0" b="0"/>
              <a:pathLst>
                <a:path w="1165861" h="91441">
                  <a:moveTo>
                    <a:pt x="1165860" y="81280"/>
                  </a:moveTo>
                  <a:lnTo>
                    <a:pt x="1093470" y="88900"/>
                  </a:lnTo>
                  <a:lnTo>
                    <a:pt x="1019810" y="91440"/>
                  </a:lnTo>
                  <a:lnTo>
                    <a:pt x="947420" y="90170"/>
                  </a:lnTo>
                  <a:lnTo>
                    <a:pt x="872490" y="85090"/>
                  </a:lnTo>
                  <a:lnTo>
                    <a:pt x="801370" y="76200"/>
                  </a:lnTo>
                  <a:lnTo>
                    <a:pt x="726440" y="67310"/>
                  </a:lnTo>
                  <a:lnTo>
                    <a:pt x="579120" y="44450"/>
                  </a:lnTo>
                  <a:lnTo>
                    <a:pt x="433070" y="21590"/>
                  </a:lnTo>
                  <a:lnTo>
                    <a:pt x="359410" y="12700"/>
                  </a:lnTo>
                  <a:lnTo>
                    <a:pt x="287020" y="3810"/>
                  </a:lnTo>
                  <a:lnTo>
                    <a:pt x="214630" y="1270"/>
                  </a:lnTo>
                  <a:lnTo>
                    <a:pt x="143510" y="0"/>
                  </a:lnTo>
                  <a:lnTo>
                    <a:pt x="71120" y="2540"/>
                  </a:lnTo>
                  <a:lnTo>
                    <a:pt x="0" y="1143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3728720" y="1075690"/>
              <a:ext cx="1167131" cy="78741"/>
            </a:xfrm>
            <a:custGeom>
              <a:avLst/>
              <a:gdLst/>
              <a:ahLst/>
              <a:cxnLst/>
              <a:rect l="0" t="0" r="0" b="0"/>
              <a:pathLst>
                <a:path w="1167131" h="78741">
                  <a:moveTo>
                    <a:pt x="1167130" y="71120"/>
                  </a:moveTo>
                  <a:lnTo>
                    <a:pt x="1097280" y="76200"/>
                  </a:lnTo>
                  <a:lnTo>
                    <a:pt x="1027430" y="78740"/>
                  </a:lnTo>
                  <a:lnTo>
                    <a:pt x="956310" y="77470"/>
                  </a:lnTo>
                  <a:lnTo>
                    <a:pt x="883920" y="72390"/>
                  </a:lnTo>
                  <a:lnTo>
                    <a:pt x="811530" y="66040"/>
                  </a:lnTo>
                  <a:lnTo>
                    <a:pt x="736600" y="58420"/>
                  </a:lnTo>
                  <a:lnTo>
                    <a:pt x="589280" y="36830"/>
                  </a:lnTo>
                  <a:lnTo>
                    <a:pt x="439420" y="17780"/>
                  </a:lnTo>
                  <a:lnTo>
                    <a:pt x="365760" y="10160"/>
                  </a:lnTo>
                  <a:lnTo>
                    <a:pt x="290830" y="2540"/>
                  </a:lnTo>
                  <a:lnTo>
                    <a:pt x="217170" y="0"/>
                  </a:lnTo>
                  <a:lnTo>
                    <a:pt x="144780" y="0"/>
                  </a:lnTo>
                  <a:lnTo>
                    <a:pt x="72390" y="2540"/>
                  </a:lnTo>
                  <a:lnTo>
                    <a:pt x="0" y="11430"/>
                  </a:lnTo>
                </a:path>
              </a:pathLst>
            </a:custGeom>
            <a:ln w="11430" cap="flat" cmpd="sng" algn="ctr">
              <a:solidFill>
                <a:srgbClr val="7F663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3728720" y="1111250"/>
              <a:ext cx="1167131" cy="67311"/>
            </a:xfrm>
            <a:custGeom>
              <a:avLst/>
              <a:gdLst/>
              <a:ahLst/>
              <a:cxnLst/>
              <a:rect l="0" t="0" r="0" b="0"/>
              <a:pathLst>
                <a:path w="1167131" h="67311">
                  <a:moveTo>
                    <a:pt x="1167130" y="59690"/>
                  </a:moveTo>
                  <a:lnTo>
                    <a:pt x="1099820" y="64770"/>
                  </a:lnTo>
                  <a:lnTo>
                    <a:pt x="1032510" y="67310"/>
                  </a:lnTo>
                  <a:lnTo>
                    <a:pt x="963930" y="66040"/>
                  </a:lnTo>
                  <a:lnTo>
                    <a:pt x="892810" y="60960"/>
                  </a:lnTo>
                  <a:lnTo>
                    <a:pt x="819150" y="55880"/>
                  </a:lnTo>
                  <a:lnTo>
                    <a:pt x="745490" y="48260"/>
                  </a:lnTo>
                  <a:lnTo>
                    <a:pt x="596900" y="30480"/>
                  </a:lnTo>
                  <a:lnTo>
                    <a:pt x="445770" y="13970"/>
                  </a:lnTo>
                  <a:lnTo>
                    <a:pt x="369570" y="6350"/>
                  </a:lnTo>
                  <a:lnTo>
                    <a:pt x="294640" y="1270"/>
                  </a:lnTo>
                  <a:lnTo>
                    <a:pt x="218440" y="0"/>
                  </a:lnTo>
                  <a:lnTo>
                    <a:pt x="144780" y="0"/>
                  </a:lnTo>
                  <a:lnTo>
                    <a:pt x="71120" y="3810"/>
                  </a:lnTo>
                  <a:lnTo>
                    <a:pt x="0" y="12700"/>
                  </a:lnTo>
                </a:path>
              </a:pathLst>
            </a:custGeom>
            <a:ln w="11430" cap="flat" cmpd="sng" algn="ctr">
              <a:solidFill>
                <a:srgbClr val="795F2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3726180" y="1146810"/>
              <a:ext cx="1169671" cy="55881"/>
            </a:xfrm>
            <a:custGeom>
              <a:avLst/>
              <a:gdLst/>
              <a:ahLst/>
              <a:cxnLst/>
              <a:rect l="0" t="0" r="0" b="0"/>
              <a:pathLst>
                <a:path w="1169671" h="55881">
                  <a:moveTo>
                    <a:pt x="1169670" y="49530"/>
                  </a:moveTo>
                  <a:lnTo>
                    <a:pt x="1106170" y="53340"/>
                  </a:lnTo>
                  <a:lnTo>
                    <a:pt x="1041400" y="55880"/>
                  </a:lnTo>
                  <a:lnTo>
                    <a:pt x="972820" y="53340"/>
                  </a:lnTo>
                  <a:lnTo>
                    <a:pt x="902970" y="50800"/>
                  </a:lnTo>
                  <a:lnTo>
                    <a:pt x="830580" y="45720"/>
                  </a:lnTo>
                  <a:lnTo>
                    <a:pt x="756920" y="38100"/>
                  </a:lnTo>
                  <a:lnTo>
                    <a:pt x="605790" y="24130"/>
                  </a:lnTo>
                  <a:lnTo>
                    <a:pt x="453390" y="10160"/>
                  </a:lnTo>
                  <a:lnTo>
                    <a:pt x="375920" y="3810"/>
                  </a:lnTo>
                  <a:lnTo>
                    <a:pt x="299720" y="1270"/>
                  </a:lnTo>
                  <a:lnTo>
                    <a:pt x="222250" y="0"/>
                  </a:lnTo>
                  <a:lnTo>
                    <a:pt x="147320" y="0"/>
                  </a:lnTo>
                  <a:lnTo>
                    <a:pt x="73660" y="3810"/>
                  </a:lnTo>
                  <a:lnTo>
                    <a:pt x="0" y="12700"/>
                  </a:lnTo>
                </a:path>
              </a:pathLst>
            </a:custGeom>
            <a:ln w="11430" cap="flat" cmpd="sng" algn="ctr">
              <a:solidFill>
                <a:srgbClr val="735827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3724910" y="1181100"/>
              <a:ext cx="1170941" cy="44451"/>
            </a:xfrm>
            <a:custGeom>
              <a:avLst/>
              <a:gdLst/>
              <a:ahLst/>
              <a:cxnLst/>
              <a:rect l="0" t="0" r="0" b="0"/>
              <a:pathLst>
                <a:path w="1170941" h="44451">
                  <a:moveTo>
                    <a:pt x="1170940" y="39370"/>
                  </a:moveTo>
                  <a:lnTo>
                    <a:pt x="1111250" y="43180"/>
                  </a:lnTo>
                  <a:lnTo>
                    <a:pt x="1047750" y="44450"/>
                  </a:lnTo>
                  <a:lnTo>
                    <a:pt x="981710" y="43180"/>
                  </a:lnTo>
                  <a:lnTo>
                    <a:pt x="913130" y="40640"/>
                  </a:lnTo>
                  <a:lnTo>
                    <a:pt x="842010" y="36830"/>
                  </a:lnTo>
                  <a:lnTo>
                    <a:pt x="767080" y="30480"/>
                  </a:lnTo>
                  <a:lnTo>
                    <a:pt x="615950" y="19050"/>
                  </a:lnTo>
                  <a:lnTo>
                    <a:pt x="459740" y="7620"/>
                  </a:lnTo>
                  <a:lnTo>
                    <a:pt x="381000" y="3810"/>
                  </a:lnTo>
                  <a:lnTo>
                    <a:pt x="302260" y="1270"/>
                  </a:lnTo>
                  <a:lnTo>
                    <a:pt x="226060" y="0"/>
                  </a:lnTo>
                  <a:lnTo>
                    <a:pt x="148590" y="2540"/>
                  </a:lnTo>
                  <a:lnTo>
                    <a:pt x="73660" y="5080"/>
                  </a:lnTo>
                  <a:lnTo>
                    <a:pt x="0" y="13970"/>
                  </a:lnTo>
                </a:path>
              </a:pathLst>
            </a:custGeom>
            <a:ln w="11430" cap="flat" cmpd="sng" algn="ctr">
              <a:solidFill>
                <a:srgbClr val="6C521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3724910" y="1216660"/>
              <a:ext cx="1170941" cy="33021"/>
            </a:xfrm>
            <a:custGeom>
              <a:avLst/>
              <a:gdLst/>
              <a:ahLst/>
              <a:cxnLst/>
              <a:rect l="0" t="0" r="0" b="0"/>
              <a:pathLst>
                <a:path w="1170941" h="33021">
                  <a:moveTo>
                    <a:pt x="1170940" y="27940"/>
                  </a:moveTo>
                  <a:lnTo>
                    <a:pt x="1113790" y="31750"/>
                  </a:lnTo>
                  <a:lnTo>
                    <a:pt x="1054100" y="33020"/>
                  </a:lnTo>
                  <a:lnTo>
                    <a:pt x="989330" y="31750"/>
                  </a:lnTo>
                  <a:lnTo>
                    <a:pt x="922020" y="29210"/>
                  </a:lnTo>
                  <a:lnTo>
                    <a:pt x="850900" y="26670"/>
                  </a:lnTo>
                  <a:lnTo>
                    <a:pt x="775970" y="21590"/>
                  </a:lnTo>
                  <a:lnTo>
                    <a:pt x="701040" y="16510"/>
                  </a:lnTo>
                  <a:lnTo>
                    <a:pt x="623570" y="12700"/>
                  </a:lnTo>
                  <a:lnTo>
                    <a:pt x="466090" y="3810"/>
                  </a:lnTo>
                  <a:lnTo>
                    <a:pt x="306070" y="0"/>
                  </a:lnTo>
                  <a:lnTo>
                    <a:pt x="227330" y="0"/>
                  </a:lnTo>
                  <a:lnTo>
                    <a:pt x="148590" y="2540"/>
                  </a:lnTo>
                  <a:lnTo>
                    <a:pt x="73660" y="6350"/>
                  </a:lnTo>
                  <a:lnTo>
                    <a:pt x="0" y="15240"/>
                  </a:lnTo>
                </a:path>
              </a:pathLst>
            </a:custGeom>
            <a:ln w="11430" cap="flat" cmpd="sng" algn="ctr">
              <a:solidFill>
                <a:srgbClr val="674C1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3722370" y="1250950"/>
              <a:ext cx="1173481" cy="22861"/>
            </a:xfrm>
            <a:custGeom>
              <a:avLst/>
              <a:gdLst/>
              <a:ahLst/>
              <a:cxnLst/>
              <a:rect l="0" t="0" r="0" b="0"/>
              <a:pathLst>
                <a:path w="1173481" h="22861">
                  <a:moveTo>
                    <a:pt x="1173480" y="17780"/>
                  </a:moveTo>
                  <a:lnTo>
                    <a:pt x="1146810" y="20320"/>
                  </a:lnTo>
                  <a:lnTo>
                    <a:pt x="1118870" y="21590"/>
                  </a:lnTo>
                  <a:lnTo>
                    <a:pt x="1061720" y="22860"/>
                  </a:lnTo>
                  <a:lnTo>
                    <a:pt x="998220" y="21590"/>
                  </a:lnTo>
                  <a:lnTo>
                    <a:pt x="932180" y="19050"/>
                  </a:lnTo>
                  <a:lnTo>
                    <a:pt x="861060" y="16510"/>
                  </a:lnTo>
                  <a:lnTo>
                    <a:pt x="787400" y="13970"/>
                  </a:lnTo>
                  <a:lnTo>
                    <a:pt x="711200" y="10160"/>
                  </a:lnTo>
                  <a:lnTo>
                    <a:pt x="633730" y="6350"/>
                  </a:lnTo>
                  <a:lnTo>
                    <a:pt x="472440" y="1270"/>
                  </a:lnTo>
                  <a:lnTo>
                    <a:pt x="311150" y="0"/>
                  </a:lnTo>
                  <a:lnTo>
                    <a:pt x="231140" y="1270"/>
                  </a:lnTo>
                  <a:lnTo>
                    <a:pt x="151130" y="3810"/>
                  </a:lnTo>
                  <a:lnTo>
                    <a:pt x="74930" y="8890"/>
                  </a:lnTo>
                  <a:lnTo>
                    <a:pt x="0" y="16510"/>
                  </a:lnTo>
                </a:path>
              </a:pathLst>
            </a:custGeom>
            <a:ln w="11430" cap="flat" cmpd="sng" algn="ctr">
              <a:solidFill>
                <a:srgbClr val="60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3721100" y="1283970"/>
              <a:ext cx="1174751" cy="19051"/>
            </a:xfrm>
            <a:custGeom>
              <a:avLst/>
              <a:gdLst/>
              <a:ahLst/>
              <a:cxnLst/>
              <a:rect l="0" t="0" r="0" b="0"/>
              <a:pathLst>
                <a:path w="1174751" h="19051">
                  <a:moveTo>
                    <a:pt x="1174750" y="10160"/>
                  </a:moveTo>
                  <a:lnTo>
                    <a:pt x="1150620" y="11430"/>
                  </a:lnTo>
                  <a:lnTo>
                    <a:pt x="1123950" y="12700"/>
                  </a:lnTo>
                  <a:lnTo>
                    <a:pt x="1069340" y="12700"/>
                  </a:lnTo>
                  <a:lnTo>
                    <a:pt x="1008380" y="12700"/>
                  </a:lnTo>
                  <a:lnTo>
                    <a:pt x="941070" y="11430"/>
                  </a:lnTo>
                  <a:lnTo>
                    <a:pt x="871220" y="8890"/>
                  </a:lnTo>
                  <a:lnTo>
                    <a:pt x="797560" y="7620"/>
                  </a:lnTo>
                  <a:lnTo>
                    <a:pt x="721360" y="5080"/>
                  </a:lnTo>
                  <a:lnTo>
                    <a:pt x="641350" y="2540"/>
                  </a:lnTo>
                  <a:lnTo>
                    <a:pt x="480060" y="0"/>
                  </a:lnTo>
                  <a:lnTo>
                    <a:pt x="314960" y="0"/>
                  </a:lnTo>
                  <a:lnTo>
                    <a:pt x="233680" y="2540"/>
                  </a:lnTo>
                  <a:lnTo>
                    <a:pt x="153670" y="6350"/>
                  </a:lnTo>
                  <a:lnTo>
                    <a:pt x="76200" y="11430"/>
                  </a:lnTo>
                  <a:lnTo>
                    <a:pt x="0" y="19050"/>
                  </a:lnTo>
                </a:path>
              </a:pathLst>
            </a:custGeom>
            <a:ln w="11430" cap="flat" cmpd="sng" algn="ctr">
              <a:solidFill>
                <a:srgbClr val="5B3E0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3721100" y="1315720"/>
              <a:ext cx="1174751" cy="24131"/>
            </a:xfrm>
            <a:custGeom>
              <a:avLst/>
              <a:gdLst/>
              <a:ahLst/>
              <a:cxnLst/>
              <a:rect l="0" t="0" r="0" b="0"/>
              <a:pathLst>
                <a:path w="1174751" h="24131">
                  <a:moveTo>
                    <a:pt x="1174750" y="2540"/>
                  </a:moveTo>
                  <a:lnTo>
                    <a:pt x="1151890" y="3810"/>
                  </a:lnTo>
                  <a:lnTo>
                    <a:pt x="1129030" y="3810"/>
                  </a:lnTo>
                  <a:lnTo>
                    <a:pt x="1074420" y="5080"/>
                  </a:lnTo>
                  <a:lnTo>
                    <a:pt x="1014730" y="3810"/>
                  </a:lnTo>
                  <a:lnTo>
                    <a:pt x="951230" y="3810"/>
                  </a:lnTo>
                  <a:lnTo>
                    <a:pt x="881380" y="2540"/>
                  </a:lnTo>
                  <a:lnTo>
                    <a:pt x="806450" y="1270"/>
                  </a:lnTo>
                  <a:lnTo>
                    <a:pt x="728980" y="0"/>
                  </a:lnTo>
                  <a:lnTo>
                    <a:pt x="650240" y="0"/>
                  </a:lnTo>
                  <a:lnTo>
                    <a:pt x="567690" y="0"/>
                  </a:lnTo>
                  <a:lnTo>
                    <a:pt x="485140" y="0"/>
                  </a:lnTo>
                  <a:lnTo>
                    <a:pt x="317500" y="2540"/>
                  </a:lnTo>
                  <a:lnTo>
                    <a:pt x="234950" y="6350"/>
                  </a:lnTo>
                  <a:lnTo>
                    <a:pt x="154940" y="11430"/>
                  </a:lnTo>
                  <a:lnTo>
                    <a:pt x="76200" y="16510"/>
                  </a:lnTo>
                  <a:lnTo>
                    <a:pt x="0" y="24130"/>
                  </a:lnTo>
                </a:path>
              </a:pathLst>
            </a:custGeom>
            <a:ln w="11430" cap="flat" cmpd="sng" algn="ctr">
              <a:solidFill>
                <a:srgbClr val="54390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3719830" y="1343660"/>
              <a:ext cx="1176021" cy="31751"/>
            </a:xfrm>
            <a:custGeom>
              <a:avLst/>
              <a:gdLst/>
              <a:ahLst/>
              <a:cxnLst/>
              <a:rect l="0" t="0" r="0" b="0"/>
              <a:pathLst>
                <a:path w="1176021" h="31751">
                  <a:moveTo>
                    <a:pt x="1176020" y="0"/>
                  </a:moveTo>
                  <a:lnTo>
                    <a:pt x="1154430" y="0"/>
                  </a:lnTo>
                  <a:lnTo>
                    <a:pt x="1131570" y="0"/>
                  </a:lnTo>
                  <a:lnTo>
                    <a:pt x="1107440" y="0"/>
                  </a:lnTo>
                  <a:lnTo>
                    <a:pt x="1082040" y="0"/>
                  </a:lnTo>
                  <a:lnTo>
                    <a:pt x="1023620" y="0"/>
                  </a:lnTo>
                  <a:lnTo>
                    <a:pt x="960120" y="0"/>
                  </a:lnTo>
                  <a:lnTo>
                    <a:pt x="890270" y="0"/>
                  </a:lnTo>
                  <a:lnTo>
                    <a:pt x="816610" y="0"/>
                  </a:lnTo>
                  <a:lnTo>
                    <a:pt x="739140" y="1270"/>
                  </a:lnTo>
                  <a:lnTo>
                    <a:pt x="659130" y="1270"/>
                  </a:lnTo>
                  <a:lnTo>
                    <a:pt x="575310" y="2540"/>
                  </a:lnTo>
                  <a:lnTo>
                    <a:pt x="491490" y="5080"/>
                  </a:lnTo>
                  <a:lnTo>
                    <a:pt x="321310" y="8890"/>
                  </a:lnTo>
                  <a:lnTo>
                    <a:pt x="237490" y="13970"/>
                  </a:lnTo>
                  <a:lnTo>
                    <a:pt x="154940" y="19050"/>
                  </a:lnTo>
                  <a:lnTo>
                    <a:pt x="76200" y="24130"/>
                  </a:lnTo>
                  <a:lnTo>
                    <a:pt x="0" y="31750"/>
                  </a:lnTo>
                </a:path>
              </a:pathLst>
            </a:custGeom>
            <a:ln w="11430" cap="flat" cmpd="sng" algn="ctr">
              <a:solidFill>
                <a:srgbClr val="4F3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4966716" y="684657"/>
              <a:ext cx="974345" cy="331090"/>
            </a:xfrm>
            <a:custGeom>
              <a:avLst/>
              <a:gdLst/>
              <a:ahLst/>
              <a:cxnLst/>
              <a:rect l="0" t="0" r="0" b="0"/>
              <a:pathLst>
                <a:path w="974345" h="331090">
                  <a:moveTo>
                    <a:pt x="1270" y="317119"/>
                  </a:moveTo>
                  <a:lnTo>
                    <a:pt x="1778" y="300228"/>
                  </a:lnTo>
                  <a:lnTo>
                    <a:pt x="2159" y="279908"/>
                  </a:lnTo>
                  <a:lnTo>
                    <a:pt x="2159" y="256921"/>
                  </a:lnTo>
                  <a:lnTo>
                    <a:pt x="1778" y="205740"/>
                  </a:lnTo>
                  <a:lnTo>
                    <a:pt x="889" y="151384"/>
                  </a:lnTo>
                  <a:lnTo>
                    <a:pt x="381" y="98933"/>
                  </a:lnTo>
                  <a:lnTo>
                    <a:pt x="0" y="75057"/>
                  </a:lnTo>
                  <a:lnTo>
                    <a:pt x="381" y="52959"/>
                  </a:lnTo>
                  <a:lnTo>
                    <a:pt x="381" y="34417"/>
                  </a:lnTo>
                  <a:lnTo>
                    <a:pt x="1270" y="18796"/>
                  </a:lnTo>
                  <a:lnTo>
                    <a:pt x="2540" y="7112"/>
                  </a:lnTo>
                  <a:lnTo>
                    <a:pt x="4318" y="0"/>
                  </a:lnTo>
                  <a:lnTo>
                    <a:pt x="270764" y="4826"/>
                  </a:lnTo>
                  <a:lnTo>
                    <a:pt x="401066" y="6604"/>
                  </a:lnTo>
                  <a:lnTo>
                    <a:pt x="528574" y="8382"/>
                  </a:lnTo>
                  <a:lnTo>
                    <a:pt x="650621" y="10541"/>
                  </a:lnTo>
                  <a:lnTo>
                    <a:pt x="709549" y="11811"/>
                  </a:lnTo>
                  <a:lnTo>
                    <a:pt x="766699" y="13462"/>
                  </a:lnTo>
                  <a:lnTo>
                    <a:pt x="822198" y="15367"/>
                  </a:lnTo>
                  <a:lnTo>
                    <a:pt x="875030" y="17907"/>
                  </a:lnTo>
                  <a:lnTo>
                    <a:pt x="926211" y="20447"/>
                  </a:lnTo>
                  <a:lnTo>
                    <a:pt x="974344" y="23495"/>
                  </a:lnTo>
                  <a:lnTo>
                    <a:pt x="972947" y="174879"/>
                  </a:lnTo>
                  <a:lnTo>
                    <a:pt x="971296" y="250317"/>
                  </a:lnTo>
                  <a:lnTo>
                    <a:pt x="967359" y="326390"/>
                  </a:lnTo>
                  <a:lnTo>
                    <a:pt x="875538" y="329311"/>
                  </a:lnTo>
                  <a:lnTo>
                    <a:pt x="828802" y="329819"/>
                  </a:lnTo>
                  <a:lnTo>
                    <a:pt x="781939" y="327152"/>
                  </a:lnTo>
                  <a:lnTo>
                    <a:pt x="778129" y="309753"/>
                  </a:lnTo>
                  <a:lnTo>
                    <a:pt x="771144" y="293751"/>
                  </a:lnTo>
                  <a:lnTo>
                    <a:pt x="762000" y="279019"/>
                  </a:lnTo>
                  <a:lnTo>
                    <a:pt x="751205" y="265938"/>
                  </a:lnTo>
                  <a:lnTo>
                    <a:pt x="739521" y="255524"/>
                  </a:lnTo>
                  <a:lnTo>
                    <a:pt x="727329" y="247396"/>
                  </a:lnTo>
                  <a:lnTo>
                    <a:pt x="715264" y="241808"/>
                  </a:lnTo>
                  <a:lnTo>
                    <a:pt x="703199" y="239522"/>
                  </a:lnTo>
                  <a:lnTo>
                    <a:pt x="690499" y="240411"/>
                  </a:lnTo>
                  <a:lnTo>
                    <a:pt x="677545" y="244729"/>
                  </a:lnTo>
                  <a:lnTo>
                    <a:pt x="664972" y="251587"/>
                  </a:lnTo>
                  <a:lnTo>
                    <a:pt x="652780" y="261620"/>
                  </a:lnTo>
                  <a:lnTo>
                    <a:pt x="641604" y="274193"/>
                  </a:lnTo>
                  <a:lnTo>
                    <a:pt x="631190" y="289433"/>
                  </a:lnTo>
                  <a:lnTo>
                    <a:pt x="622554" y="307594"/>
                  </a:lnTo>
                  <a:lnTo>
                    <a:pt x="616077" y="327660"/>
                  </a:lnTo>
                  <a:lnTo>
                    <a:pt x="345313" y="329819"/>
                  </a:lnTo>
                  <a:lnTo>
                    <a:pt x="342646" y="313309"/>
                  </a:lnTo>
                  <a:lnTo>
                    <a:pt x="336296" y="297180"/>
                  </a:lnTo>
                  <a:lnTo>
                    <a:pt x="327533" y="282956"/>
                  </a:lnTo>
                  <a:lnTo>
                    <a:pt x="317119" y="269875"/>
                  </a:lnTo>
                  <a:lnTo>
                    <a:pt x="304927" y="259080"/>
                  </a:lnTo>
                  <a:lnTo>
                    <a:pt x="292481" y="250317"/>
                  </a:lnTo>
                  <a:lnTo>
                    <a:pt x="279400" y="243840"/>
                  </a:lnTo>
                  <a:lnTo>
                    <a:pt x="267335" y="240792"/>
                  </a:lnTo>
                  <a:lnTo>
                    <a:pt x="261239" y="239522"/>
                  </a:lnTo>
                  <a:lnTo>
                    <a:pt x="254762" y="239522"/>
                  </a:lnTo>
                  <a:lnTo>
                    <a:pt x="240411" y="243840"/>
                  </a:lnTo>
                  <a:lnTo>
                    <a:pt x="225298" y="252984"/>
                  </a:lnTo>
                  <a:lnTo>
                    <a:pt x="210185" y="265176"/>
                  </a:lnTo>
                  <a:lnTo>
                    <a:pt x="196723" y="279908"/>
                  </a:lnTo>
                  <a:lnTo>
                    <a:pt x="185801" y="296418"/>
                  </a:lnTo>
                  <a:lnTo>
                    <a:pt x="178562" y="313690"/>
                  </a:lnTo>
                  <a:lnTo>
                    <a:pt x="175895" y="330200"/>
                  </a:lnTo>
                  <a:lnTo>
                    <a:pt x="0" y="331089"/>
                  </a:lnTo>
                  <a:close/>
                </a:path>
              </a:pathLst>
            </a:custGeom>
            <a:solidFill>
              <a:srgbClr val="AA925F"/>
            </a:solidFill>
            <a:ln w="0" cap="flat" cmpd="sng" algn="ctr">
              <a:solidFill>
                <a:srgbClr val="AA925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4966970" y="684530"/>
              <a:ext cx="974091" cy="331471"/>
            </a:xfrm>
            <a:custGeom>
              <a:avLst/>
              <a:gdLst/>
              <a:ahLst/>
              <a:cxnLst/>
              <a:rect l="0" t="0" r="0" b="0"/>
              <a:pathLst>
                <a:path w="974091" h="331471">
                  <a:moveTo>
                    <a:pt x="0" y="331470"/>
                  </a:moveTo>
                  <a:lnTo>
                    <a:pt x="176530" y="330200"/>
                  </a:lnTo>
                  <a:lnTo>
                    <a:pt x="177800" y="313690"/>
                  </a:lnTo>
                  <a:lnTo>
                    <a:pt x="185420" y="297180"/>
                  </a:lnTo>
                  <a:lnTo>
                    <a:pt x="196850" y="279400"/>
                  </a:lnTo>
                  <a:lnTo>
                    <a:pt x="210820" y="265430"/>
                  </a:lnTo>
                  <a:lnTo>
                    <a:pt x="224790" y="252730"/>
                  </a:lnTo>
                  <a:lnTo>
                    <a:pt x="240030" y="243840"/>
                  </a:lnTo>
                  <a:lnTo>
                    <a:pt x="255270" y="238760"/>
                  </a:lnTo>
                  <a:lnTo>
                    <a:pt x="260350" y="238760"/>
                  </a:lnTo>
                  <a:lnTo>
                    <a:pt x="267970" y="241300"/>
                  </a:lnTo>
                  <a:lnTo>
                    <a:pt x="279400" y="243840"/>
                  </a:lnTo>
                  <a:lnTo>
                    <a:pt x="292100" y="250190"/>
                  </a:lnTo>
                  <a:lnTo>
                    <a:pt x="304800" y="259080"/>
                  </a:lnTo>
                  <a:lnTo>
                    <a:pt x="317500" y="270510"/>
                  </a:lnTo>
                  <a:lnTo>
                    <a:pt x="327660" y="283210"/>
                  </a:lnTo>
                  <a:lnTo>
                    <a:pt x="336550" y="297180"/>
                  </a:lnTo>
                  <a:lnTo>
                    <a:pt x="341630" y="313690"/>
                  </a:lnTo>
                  <a:lnTo>
                    <a:pt x="344170" y="330200"/>
                  </a:lnTo>
                  <a:lnTo>
                    <a:pt x="615950" y="327660"/>
                  </a:lnTo>
                  <a:lnTo>
                    <a:pt x="622300" y="308610"/>
                  </a:lnTo>
                  <a:lnTo>
                    <a:pt x="631190" y="289560"/>
                  </a:lnTo>
                  <a:lnTo>
                    <a:pt x="641350" y="274320"/>
                  </a:lnTo>
                  <a:lnTo>
                    <a:pt x="652780" y="261620"/>
                  </a:lnTo>
                  <a:lnTo>
                    <a:pt x="664210" y="251460"/>
                  </a:lnTo>
                  <a:lnTo>
                    <a:pt x="676910" y="245110"/>
                  </a:lnTo>
                  <a:lnTo>
                    <a:pt x="690880" y="240030"/>
                  </a:lnTo>
                  <a:lnTo>
                    <a:pt x="703580" y="238760"/>
                  </a:lnTo>
                  <a:lnTo>
                    <a:pt x="715010" y="241300"/>
                  </a:lnTo>
                  <a:lnTo>
                    <a:pt x="727710" y="247650"/>
                  </a:lnTo>
                  <a:lnTo>
                    <a:pt x="739140" y="255270"/>
                  </a:lnTo>
                  <a:lnTo>
                    <a:pt x="751840" y="265430"/>
                  </a:lnTo>
                  <a:lnTo>
                    <a:pt x="762000" y="279400"/>
                  </a:lnTo>
                  <a:lnTo>
                    <a:pt x="770890" y="294640"/>
                  </a:lnTo>
                  <a:lnTo>
                    <a:pt x="777240" y="309880"/>
                  </a:lnTo>
                  <a:lnTo>
                    <a:pt x="782320" y="327660"/>
                  </a:lnTo>
                  <a:lnTo>
                    <a:pt x="828040" y="330200"/>
                  </a:lnTo>
                  <a:lnTo>
                    <a:pt x="875030" y="330200"/>
                  </a:lnTo>
                  <a:lnTo>
                    <a:pt x="966470" y="326390"/>
                  </a:lnTo>
                  <a:lnTo>
                    <a:pt x="971550" y="250190"/>
                  </a:lnTo>
                  <a:lnTo>
                    <a:pt x="972820" y="175260"/>
                  </a:lnTo>
                  <a:lnTo>
                    <a:pt x="974090" y="22860"/>
                  </a:lnTo>
                  <a:lnTo>
                    <a:pt x="925830" y="21590"/>
                  </a:lnTo>
                  <a:lnTo>
                    <a:pt x="875030" y="17780"/>
                  </a:lnTo>
                  <a:lnTo>
                    <a:pt x="822960" y="15240"/>
                  </a:lnTo>
                  <a:lnTo>
                    <a:pt x="765810" y="12700"/>
                  </a:lnTo>
                  <a:lnTo>
                    <a:pt x="708660" y="11430"/>
                  </a:lnTo>
                  <a:lnTo>
                    <a:pt x="650240" y="11430"/>
                  </a:lnTo>
                  <a:lnTo>
                    <a:pt x="528320" y="8890"/>
                  </a:lnTo>
                  <a:lnTo>
                    <a:pt x="400050" y="6350"/>
                  </a:lnTo>
                  <a:lnTo>
                    <a:pt x="270510" y="5080"/>
                  </a:lnTo>
                  <a:lnTo>
                    <a:pt x="3810" y="0"/>
                  </a:lnTo>
                  <a:lnTo>
                    <a:pt x="2540" y="7620"/>
                  </a:lnTo>
                  <a:lnTo>
                    <a:pt x="0" y="19050"/>
                  </a:lnTo>
                  <a:lnTo>
                    <a:pt x="0" y="35560"/>
                  </a:lnTo>
                  <a:lnTo>
                    <a:pt x="0" y="53340"/>
                  </a:lnTo>
                  <a:lnTo>
                    <a:pt x="0" y="74930"/>
                  </a:lnTo>
                  <a:lnTo>
                    <a:pt x="0" y="99060"/>
                  </a:lnTo>
                  <a:lnTo>
                    <a:pt x="0" y="152400"/>
                  </a:lnTo>
                  <a:lnTo>
                    <a:pt x="1270" y="205740"/>
                  </a:lnTo>
                  <a:lnTo>
                    <a:pt x="1270" y="256540"/>
                  </a:lnTo>
                  <a:lnTo>
                    <a:pt x="1270" y="279400"/>
                  </a:lnTo>
                  <a:lnTo>
                    <a:pt x="1270" y="299720"/>
                  </a:lnTo>
                  <a:lnTo>
                    <a:pt x="0" y="31750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4969510" y="939800"/>
              <a:ext cx="217171" cy="11431"/>
            </a:xfrm>
            <a:custGeom>
              <a:avLst/>
              <a:gdLst/>
              <a:ahLst/>
              <a:cxnLst/>
              <a:rect l="0" t="0" r="0" b="0"/>
              <a:pathLst>
                <a:path w="217171" h="11431">
                  <a:moveTo>
                    <a:pt x="217170" y="0"/>
                  </a:moveTo>
                  <a:lnTo>
                    <a:pt x="190500" y="1270"/>
                  </a:lnTo>
                  <a:lnTo>
                    <a:pt x="167640" y="2540"/>
                  </a:lnTo>
                  <a:lnTo>
                    <a:pt x="147320" y="3810"/>
                  </a:lnTo>
                  <a:lnTo>
                    <a:pt x="129540" y="5080"/>
                  </a:lnTo>
                  <a:lnTo>
                    <a:pt x="115570" y="6350"/>
                  </a:lnTo>
                  <a:lnTo>
                    <a:pt x="101600" y="6350"/>
                  </a:lnTo>
                  <a:lnTo>
                    <a:pt x="80010" y="6350"/>
                  </a:lnTo>
                  <a:lnTo>
                    <a:pt x="60960" y="7620"/>
                  </a:lnTo>
                  <a:lnTo>
                    <a:pt x="44450" y="8890"/>
                  </a:lnTo>
                  <a:lnTo>
                    <a:pt x="24130" y="10160"/>
                  </a:lnTo>
                  <a:lnTo>
                    <a:pt x="0" y="1143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4969510" y="960120"/>
              <a:ext cx="198121" cy="10161"/>
            </a:xfrm>
            <a:custGeom>
              <a:avLst/>
              <a:gdLst/>
              <a:ahLst/>
              <a:cxnLst/>
              <a:rect l="0" t="0" r="0" b="0"/>
              <a:pathLst>
                <a:path w="198121" h="10161">
                  <a:moveTo>
                    <a:pt x="198120" y="0"/>
                  </a:moveTo>
                  <a:lnTo>
                    <a:pt x="177800" y="1270"/>
                  </a:lnTo>
                  <a:lnTo>
                    <a:pt x="160020" y="1270"/>
                  </a:lnTo>
                  <a:lnTo>
                    <a:pt x="142240" y="2540"/>
                  </a:lnTo>
                  <a:lnTo>
                    <a:pt x="127000" y="2540"/>
                  </a:lnTo>
                  <a:lnTo>
                    <a:pt x="101600" y="3810"/>
                  </a:lnTo>
                  <a:lnTo>
                    <a:pt x="80010" y="6350"/>
                  </a:lnTo>
                  <a:lnTo>
                    <a:pt x="43180" y="7620"/>
                  </a:lnTo>
                  <a:lnTo>
                    <a:pt x="22860" y="8890"/>
                  </a:lnTo>
                  <a:lnTo>
                    <a:pt x="0" y="1016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4969510" y="981710"/>
              <a:ext cx="180341" cy="6351"/>
            </a:xfrm>
            <a:custGeom>
              <a:avLst/>
              <a:gdLst/>
              <a:ahLst/>
              <a:cxnLst/>
              <a:rect l="0" t="0" r="0" b="0"/>
              <a:pathLst>
                <a:path w="180341" h="6351">
                  <a:moveTo>
                    <a:pt x="180340" y="0"/>
                  </a:moveTo>
                  <a:lnTo>
                    <a:pt x="151130" y="0"/>
                  </a:lnTo>
                  <a:lnTo>
                    <a:pt x="124460" y="1270"/>
                  </a:lnTo>
                  <a:lnTo>
                    <a:pt x="101600" y="2540"/>
                  </a:lnTo>
                  <a:lnTo>
                    <a:pt x="80010" y="2540"/>
                  </a:lnTo>
                  <a:lnTo>
                    <a:pt x="41910" y="3810"/>
                  </a:lnTo>
                  <a:lnTo>
                    <a:pt x="0" y="635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4958461" y="985774"/>
              <a:ext cx="160401" cy="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/>
            <p:cNvSpPr/>
            <p:nvPr/>
          </p:nvSpPr>
          <p:spPr>
            <a:xfrm>
              <a:off x="4959350" y="1015238"/>
              <a:ext cx="975107" cy="336170"/>
            </a:xfrm>
            <a:custGeom>
              <a:avLst/>
              <a:gdLst/>
              <a:ahLst/>
              <a:cxnLst/>
              <a:rect l="0" t="0" r="0" b="0"/>
              <a:pathLst>
                <a:path w="975107" h="336170">
                  <a:moveTo>
                    <a:pt x="7366" y="7747"/>
                  </a:moveTo>
                  <a:lnTo>
                    <a:pt x="183769" y="6985"/>
                  </a:lnTo>
                  <a:lnTo>
                    <a:pt x="184531" y="22606"/>
                  </a:lnTo>
                  <a:lnTo>
                    <a:pt x="189357" y="38227"/>
                  </a:lnTo>
                  <a:lnTo>
                    <a:pt x="197104" y="52070"/>
                  </a:lnTo>
                  <a:lnTo>
                    <a:pt x="207137" y="65024"/>
                  </a:lnTo>
                  <a:lnTo>
                    <a:pt x="219202" y="75946"/>
                  </a:lnTo>
                  <a:lnTo>
                    <a:pt x="233172" y="84582"/>
                  </a:lnTo>
                  <a:lnTo>
                    <a:pt x="247777" y="90170"/>
                  </a:lnTo>
                  <a:lnTo>
                    <a:pt x="263017" y="92837"/>
                  </a:lnTo>
                  <a:lnTo>
                    <a:pt x="282575" y="90170"/>
                  </a:lnTo>
                  <a:lnTo>
                    <a:pt x="299339" y="84582"/>
                  </a:lnTo>
                  <a:lnTo>
                    <a:pt x="314198" y="75946"/>
                  </a:lnTo>
                  <a:lnTo>
                    <a:pt x="326644" y="65024"/>
                  </a:lnTo>
                  <a:lnTo>
                    <a:pt x="336677" y="52070"/>
                  </a:lnTo>
                  <a:lnTo>
                    <a:pt x="344424" y="37338"/>
                  </a:lnTo>
                  <a:lnTo>
                    <a:pt x="350012" y="21336"/>
                  </a:lnTo>
                  <a:lnTo>
                    <a:pt x="353060" y="4826"/>
                  </a:lnTo>
                  <a:lnTo>
                    <a:pt x="619506" y="4318"/>
                  </a:lnTo>
                  <a:lnTo>
                    <a:pt x="625602" y="24384"/>
                  </a:lnTo>
                  <a:lnTo>
                    <a:pt x="633857" y="42926"/>
                  </a:lnTo>
                  <a:lnTo>
                    <a:pt x="643763" y="58928"/>
                  </a:lnTo>
                  <a:lnTo>
                    <a:pt x="655066" y="72517"/>
                  </a:lnTo>
                  <a:lnTo>
                    <a:pt x="667131" y="82804"/>
                  </a:lnTo>
                  <a:lnTo>
                    <a:pt x="679704" y="90678"/>
                  </a:lnTo>
                  <a:lnTo>
                    <a:pt x="692785" y="94996"/>
                  </a:lnTo>
                  <a:lnTo>
                    <a:pt x="705739" y="96266"/>
                  </a:lnTo>
                  <a:lnTo>
                    <a:pt x="717423" y="93726"/>
                  </a:lnTo>
                  <a:lnTo>
                    <a:pt x="730504" y="87630"/>
                  </a:lnTo>
                  <a:lnTo>
                    <a:pt x="742950" y="78486"/>
                  </a:lnTo>
                  <a:lnTo>
                    <a:pt x="755523" y="66802"/>
                  </a:lnTo>
                  <a:lnTo>
                    <a:pt x="766826" y="52959"/>
                  </a:lnTo>
                  <a:lnTo>
                    <a:pt x="776732" y="37338"/>
                  </a:lnTo>
                  <a:lnTo>
                    <a:pt x="784606" y="20828"/>
                  </a:lnTo>
                  <a:lnTo>
                    <a:pt x="789305" y="3556"/>
                  </a:lnTo>
                  <a:lnTo>
                    <a:pt x="836549" y="0"/>
                  </a:lnTo>
                  <a:lnTo>
                    <a:pt x="882904" y="0"/>
                  </a:lnTo>
                  <a:lnTo>
                    <a:pt x="974725" y="2159"/>
                  </a:lnTo>
                  <a:lnTo>
                    <a:pt x="975106" y="78105"/>
                  </a:lnTo>
                  <a:lnTo>
                    <a:pt x="972947" y="153035"/>
                  </a:lnTo>
                  <a:lnTo>
                    <a:pt x="967867" y="302768"/>
                  </a:lnTo>
                  <a:lnTo>
                    <a:pt x="919353" y="306324"/>
                  </a:lnTo>
                  <a:lnTo>
                    <a:pt x="868553" y="309753"/>
                  </a:lnTo>
                  <a:lnTo>
                    <a:pt x="815721" y="312420"/>
                  </a:lnTo>
                  <a:lnTo>
                    <a:pt x="760730" y="314960"/>
                  </a:lnTo>
                  <a:lnTo>
                    <a:pt x="703961" y="317119"/>
                  </a:lnTo>
                  <a:lnTo>
                    <a:pt x="645541" y="319278"/>
                  </a:lnTo>
                  <a:lnTo>
                    <a:pt x="523748" y="322707"/>
                  </a:lnTo>
                  <a:lnTo>
                    <a:pt x="397256" y="325882"/>
                  </a:lnTo>
                  <a:lnTo>
                    <a:pt x="267716" y="328803"/>
                  </a:lnTo>
                  <a:lnTo>
                    <a:pt x="3048" y="336169"/>
                  </a:lnTo>
                  <a:lnTo>
                    <a:pt x="1651" y="329311"/>
                  </a:lnTo>
                  <a:lnTo>
                    <a:pt x="889" y="318008"/>
                  </a:lnTo>
                  <a:lnTo>
                    <a:pt x="0" y="302768"/>
                  </a:lnTo>
                  <a:lnTo>
                    <a:pt x="381" y="283718"/>
                  </a:lnTo>
                  <a:lnTo>
                    <a:pt x="889" y="262509"/>
                  </a:lnTo>
                  <a:lnTo>
                    <a:pt x="1651" y="238633"/>
                  </a:lnTo>
                  <a:lnTo>
                    <a:pt x="3556" y="186563"/>
                  </a:lnTo>
                  <a:lnTo>
                    <a:pt x="6096" y="132842"/>
                  </a:lnTo>
                  <a:lnTo>
                    <a:pt x="7747" y="81661"/>
                  </a:lnTo>
                  <a:lnTo>
                    <a:pt x="8255" y="58928"/>
                  </a:lnTo>
                  <a:lnTo>
                    <a:pt x="8255" y="38735"/>
                  </a:lnTo>
                  <a:lnTo>
                    <a:pt x="8255" y="21336"/>
                  </a:lnTo>
                  <a:close/>
                </a:path>
              </a:pathLst>
            </a:custGeom>
            <a:solidFill>
              <a:srgbClr val="AA925F"/>
            </a:solidFill>
            <a:ln w="0" cap="flat" cmpd="sng" algn="ctr">
              <a:solidFill>
                <a:srgbClr val="AA925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4959350" y="1016000"/>
              <a:ext cx="975361" cy="335281"/>
            </a:xfrm>
            <a:custGeom>
              <a:avLst/>
              <a:gdLst/>
              <a:ahLst/>
              <a:cxnLst/>
              <a:rect l="0" t="0" r="0" b="0"/>
              <a:pathLst>
                <a:path w="975361" h="335281">
                  <a:moveTo>
                    <a:pt x="7620" y="6350"/>
                  </a:moveTo>
                  <a:lnTo>
                    <a:pt x="184150" y="6350"/>
                  </a:lnTo>
                  <a:lnTo>
                    <a:pt x="184150" y="21590"/>
                  </a:lnTo>
                  <a:lnTo>
                    <a:pt x="189230" y="36830"/>
                  </a:lnTo>
                  <a:lnTo>
                    <a:pt x="196850" y="50800"/>
                  </a:lnTo>
                  <a:lnTo>
                    <a:pt x="207010" y="63500"/>
                  </a:lnTo>
                  <a:lnTo>
                    <a:pt x="219710" y="74930"/>
                  </a:lnTo>
                  <a:lnTo>
                    <a:pt x="232410" y="83820"/>
                  </a:lnTo>
                  <a:lnTo>
                    <a:pt x="247650" y="88900"/>
                  </a:lnTo>
                  <a:lnTo>
                    <a:pt x="262890" y="92710"/>
                  </a:lnTo>
                  <a:lnTo>
                    <a:pt x="281940" y="88900"/>
                  </a:lnTo>
                  <a:lnTo>
                    <a:pt x="299720" y="83820"/>
                  </a:lnTo>
                  <a:lnTo>
                    <a:pt x="313690" y="74930"/>
                  </a:lnTo>
                  <a:lnTo>
                    <a:pt x="326390" y="63500"/>
                  </a:lnTo>
                  <a:lnTo>
                    <a:pt x="337820" y="50800"/>
                  </a:lnTo>
                  <a:lnTo>
                    <a:pt x="344170" y="36830"/>
                  </a:lnTo>
                  <a:lnTo>
                    <a:pt x="349250" y="20320"/>
                  </a:lnTo>
                  <a:lnTo>
                    <a:pt x="353060" y="3810"/>
                  </a:lnTo>
                  <a:lnTo>
                    <a:pt x="619760" y="3810"/>
                  </a:lnTo>
                  <a:lnTo>
                    <a:pt x="626110" y="24130"/>
                  </a:lnTo>
                  <a:lnTo>
                    <a:pt x="633730" y="41910"/>
                  </a:lnTo>
                  <a:lnTo>
                    <a:pt x="643890" y="58420"/>
                  </a:lnTo>
                  <a:lnTo>
                    <a:pt x="655320" y="72390"/>
                  </a:lnTo>
                  <a:lnTo>
                    <a:pt x="666750" y="82550"/>
                  </a:lnTo>
                  <a:lnTo>
                    <a:pt x="679450" y="90170"/>
                  </a:lnTo>
                  <a:lnTo>
                    <a:pt x="692150" y="95250"/>
                  </a:lnTo>
                  <a:lnTo>
                    <a:pt x="704850" y="96520"/>
                  </a:lnTo>
                  <a:lnTo>
                    <a:pt x="717550" y="92710"/>
                  </a:lnTo>
                  <a:lnTo>
                    <a:pt x="730250" y="86360"/>
                  </a:lnTo>
                  <a:lnTo>
                    <a:pt x="742950" y="77470"/>
                  </a:lnTo>
                  <a:lnTo>
                    <a:pt x="755650" y="66040"/>
                  </a:lnTo>
                  <a:lnTo>
                    <a:pt x="767080" y="52070"/>
                  </a:lnTo>
                  <a:lnTo>
                    <a:pt x="775970" y="36830"/>
                  </a:lnTo>
                  <a:lnTo>
                    <a:pt x="783590" y="20320"/>
                  </a:lnTo>
                  <a:lnTo>
                    <a:pt x="789940" y="2540"/>
                  </a:lnTo>
                  <a:lnTo>
                    <a:pt x="836930" y="0"/>
                  </a:lnTo>
                  <a:lnTo>
                    <a:pt x="882650" y="0"/>
                  </a:lnTo>
                  <a:lnTo>
                    <a:pt x="974090" y="1270"/>
                  </a:lnTo>
                  <a:lnTo>
                    <a:pt x="975360" y="77470"/>
                  </a:lnTo>
                  <a:lnTo>
                    <a:pt x="972820" y="152400"/>
                  </a:lnTo>
                  <a:lnTo>
                    <a:pt x="967740" y="302260"/>
                  </a:lnTo>
                  <a:lnTo>
                    <a:pt x="919480" y="306070"/>
                  </a:lnTo>
                  <a:lnTo>
                    <a:pt x="868680" y="309880"/>
                  </a:lnTo>
                  <a:lnTo>
                    <a:pt x="816610" y="311150"/>
                  </a:lnTo>
                  <a:lnTo>
                    <a:pt x="760730" y="313690"/>
                  </a:lnTo>
                  <a:lnTo>
                    <a:pt x="703580" y="316230"/>
                  </a:lnTo>
                  <a:lnTo>
                    <a:pt x="645160" y="318770"/>
                  </a:lnTo>
                  <a:lnTo>
                    <a:pt x="524510" y="322580"/>
                  </a:lnTo>
                  <a:lnTo>
                    <a:pt x="396240" y="325120"/>
                  </a:lnTo>
                  <a:lnTo>
                    <a:pt x="266700" y="327660"/>
                  </a:lnTo>
                  <a:lnTo>
                    <a:pt x="2540" y="335280"/>
                  </a:lnTo>
                  <a:lnTo>
                    <a:pt x="1270" y="328930"/>
                  </a:lnTo>
                  <a:lnTo>
                    <a:pt x="1270" y="317500"/>
                  </a:lnTo>
                  <a:lnTo>
                    <a:pt x="0" y="302260"/>
                  </a:lnTo>
                  <a:lnTo>
                    <a:pt x="0" y="283210"/>
                  </a:lnTo>
                  <a:lnTo>
                    <a:pt x="1270" y="261620"/>
                  </a:lnTo>
                  <a:lnTo>
                    <a:pt x="1270" y="238760"/>
                  </a:lnTo>
                  <a:lnTo>
                    <a:pt x="3810" y="185420"/>
                  </a:lnTo>
                  <a:lnTo>
                    <a:pt x="6350" y="132080"/>
                  </a:lnTo>
                  <a:lnTo>
                    <a:pt x="7620" y="81280"/>
                  </a:lnTo>
                  <a:lnTo>
                    <a:pt x="7620" y="58420"/>
                  </a:lnTo>
                  <a:lnTo>
                    <a:pt x="7620" y="36830"/>
                  </a:lnTo>
                  <a:lnTo>
                    <a:pt x="7620" y="2032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5393944" y="1043178"/>
              <a:ext cx="217805" cy="34417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: Shape 52"/>
            <p:cNvSpPr/>
            <p:nvPr/>
          </p:nvSpPr>
          <p:spPr>
            <a:xfrm>
              <a:off x="5373370" y="1027430"/>
              <a:ext cx="205741" cy="3811"/>
            </a:xfrm>
            <a:custGeom>
              <a:avLst/>
              <a:gdLst/>
              <a:ahLst/>
              <a:cxnLst/>
              <a:rect l="0" t="0" r="0" b="0"/>
              <a:pathLst>
                <a:path w="205741" h="3811">
                  <a:moveTo>
                    <a:pt x="205740" y="0"/>
                  </a:moveTo>
                  <a:lnTo>
                    <a:pt x="181610" y="1270"/>
                  </a:lnTo>
                  <a:lnTo>
                    <a:pt x="158750" y="2540"/>
                  </a:lnTo>
                  <a:lnTo>
                    <a:pt x="137160" y="2540"/>
                  </a:lnTo>
                  <a:lnTo>
                    <a:pt x="121920" y="2540"/>
                  </a:lnTo>
                  <a:lnTo>
                    <a:pt x="106680" y="3810"/>
                  </a:lnTo>
                  <a:lnTo>
                    <a:pt x="92710" y="3810"/>
                  </a:lnTo>
                  <a:lnTo>
                    <a:pt x="73660" y="3810"/>
                  </a:lnTo>
                  <a:lnTo>
                    <a:pt x="55880" y="2540"/>
                  </a:lnTo>
                  <a:lnTo>
                    <a:pt x="40640" y="2540"/>
                  </a:lnTo>
                  <a:lnTo>
                    <a:pt x="22860" y="2540"/>
                  </a:lnTo>
                  <a:lnTo>
                    <a:pt x="0" y="254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5382260" y="1036320"/>
              <a:ext cx="204471" cy="11431"/>
            </a:xfrm>
            <a:custGeom>
              <a:avLst/>
              <a:gdLst/>
              <a:ahLst/>
              <a:cxnLst/>
              <a:rect l="0" t="0" r="0" b="0"/>
              <a:pathLst>
                <a:path w="204471" h="11431">
                  <a:moveTo>
                    <a:pt x="204470" y="10160"/>
                  </a:moveTo>
                  <a:lnTo>
                    <a:pt x="181610" y="11430"/>
                  </a:lnTo>
                  <a:lnTo>
                    <a:pt x="161290" y="11430"/>
                  </a:lnTo>
                  <a:lnTo>
                    <a:pt x="146050" y="11430"/>
                  </a:lnTo>
                  <a:lnTo>
                    <a:pt x="132080" y="11430"/>
                  </a:lnTo>
                  <a:lnTo>
                    <a:pt x="120650" y="10160"/>
                  </a:lnTo>
                  <a:lnTo>
                    <a:pt x="110490" y="8890"/>
                  </a:lnTo>
                  <a:lnTo>
                    <a:pt x="93980" y="6350"/>
                  </a:lnTo>
                  <a:lnTo>
                    <a:pt x="78740" y="5080"/>
                  </a:lnTo>
                  <a:lnTo>
                    <a:pt x="59690" y="2540"/>
                  </a:lnTo>
                  <a:lnTo>
                    <a:pt x="48260" y="1270"/>
                  </a:lnTo>
                  <a:lnTo>
                    <a:pt x="35560" y="0"/>
                  </a:lnTo>
                  <a:lnTo>
                    <a:pt x="20320" y="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5383530" y="1041400"/>
              <a:ext cx="213361" cy="24131"/>
            </a:xfrm>
            <a:custGeom>
              <a:avLst/>
              <a:gdLst/>
              <a:ahLst/>
              <a:cxnLst/>
              <a:rect l="0" t="0" r="0" b="0"/>
              <a:pathLst>
                <a:path w="213361" h="24131">
                  <a:moveTo>
                    <a:pt x="213360" y="24130"/>
                  </a:moveTo>
                  <a:lnTo>
                    <a:pt x="193040" y="24130"/>
                  </a:lnTo>
                  <a:lnTo>
                    <a:pt x="173990" y="24130"/>
                  </a:lnTo>
                  <a:lnTo>
                    <a:pt x="158750" y="22860"/>
                  </a:lnTo>
                  <a:lnTo>
                    <a:pt x="144780" y="21590"/>
                  </a:lnTo>
                  <a:lnTo>
                    <a:pt x="120650" y="17780"/>
                  </a:lnTo>
                  <a:lnTo>
                    <a:pt x="100330" y="12700"/>
                  </a:lnTo>
                  <a:lnTo>
                    <a:pt x="81280" y="7620"/>
                  </a:lnTo>
                  <a:lnTo>
                    <a:pt x="59690" y="2540"/>
                  </a:lnTo>
                  <a:lnTo>
                    <a:pt x="46990" y="1270"/>
                  </a:lnTo>
                  <a:lnTo>
                    <a:pt x="33020" y="0"/>
                  </a:lnTo>
                  <a:lnTo>
                    <a:pt x="17780" y="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>
              <a:off x="5388610" y="1049020"/>
              <a:ext cx="219711" cy="31751"/>
            </a:xfrm>
            <a:custGeom>
              <a:avLst/>
              <a:gdLst/>
              <a:ahLst/>
              <a:cxnLst/>
              <a:rect l="0" t="0" r="0" b="0"/>
              <a:pathLst>
                <a:path w="219711" h="31751">
                  <a:moveTo>
                    <a:pt x="219710" y="31750"/>
                  </a:moveTo>
                  <a:lnTo>
                    <a:pt x="201930" y="31750"/>
                  </a:lnTo>
                  <a:lnTo>
                    <a:pt x="184150" y="30480"/>
                  </a:lnTo>
                  <a:lnTo>
                    <a:pt x="168910" y="29210"/>
                  </a:lnTo>
                  <a:lnTo>
                    <a:pt x="154940" y="27940"/>
                  </a:lnTo>
                  <a:lnTo>
                    <a:pt x="130810" y="22860"/>
                  </a:lnTo>
                  <a:lnTo>
                    <a:pt x="107950" y="16510"/>
                  </a:lnTo>
                  <a:lnTo>
                    <a:pt x="83820" y="10160"/>
                  </a:lnTo>
                  <a:lnTo>
                    <a:pt x="60960" y="3810"/>
                  </a:lnTo>
                  <a:lnTo>
                    <a:pt x="33020" y="1270"/>
                  </a:lnTo>
                  <a:lnTo>
                    <a:pt x="17780" y="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>
              <a:off x="4968240" y="1038860"/>
              <a:ext cx="962661" cy="87631"/>
            </a:xfrm>
            <a:custGeom>
              <a:avLst/>
              <a:gdLst/>
              <a:ahLst/>
              <a:cxnLst/>
              <a:rect l="0" t="0" r="0" b="0"/>
              <a:pathLst>
                <a:path w="962661" h="87631">
                  <a:moveTo>
                    <a:pt x="962660" y="86360"/>
                  </a:moveTo>
                  <a:lnTo>
                    <a:pt x="896620" y="87630"/>
                  </a:lnTo>
                  <a:lnTo>
                    <a:pt x="834390" y="86360"/>
                  </a:lnTo>
                  <a:lnTo>
                    <a:pt x="773430" y="83820"/>
                  </a:lnTo>
                  <a:lnTo>
                    <a:pt x="713740" y="77470"/>
                  </a:lnTo>
                  <a:lnTo>
                    <a:pt x="656590" y="68580"/>
                  </a:lnTo>
                  <a:lnTo>
                    <a:pt x="598170" y="59690"/>
                  </a:lnTo>
                  <a:lnTo>
                    <a:pt x="487680" y="38100"/>
                  </a:lnTo>
                  <a:lnTo>
                    <a:pt x="375920" y="17780"/>
                  </a:lnTo>
                  <a:lnTo>
                    <a:pt x="317500" y="10160"/>
                  </a:lnTo>
                  <a:lnTo>
                    <a:pt x="257810" y="3810"/>
                  </a:lnTo>
                  <a:lnTo>
                    <a:pt x="198120" y="0"/>
                  </a:lnTo>
                  <a:lnTo>
                    <a:pt x="134620" y="0"/>
                  </a:lnTo>
                  <a:lnTo>
                    <a:pt x="69850" y="3810"/>
                  </a:lnTo>
                  <a:lnTo>
                    <a:pt x="34290" y="7620"/>
                  </a:lnTo>
                  <a:lnTo>
                    <a:pt x="0" y="1397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4969510" y="1069340"/>
              <a:ext cx="961391" cy="78741"/>
            </a:xfrm>
            <a:custGeom>
              <a:avLst/>
              <a:gdLst/>
              <a:ahLst/>
              <a:cxnLst/>
              <a:rect l="0" t="0" r="0" b="0"/>
              <a:pathLst>
                <a:path w="961391" h="78741">
                  <a:moveTo>
                    <a:pt x="961390" y="76200"/>
                  </a:moveTo>
                  <a:lnTo>
                    <a:pt x="897890" y="78740"/>
                  </a:lnTo>
                  <a:lnTo>
                    <a:pt x="836930" y="78740"/>
                  </a:lnTo>
                  <a:lnTo>
                    <a:pt x="777240" y="74930"/>
                  </a:lnTo>
                  <a:lnTo>
                    <a:pt x="718820" y="68580"/>
                  </a:lnTo>
                  <a:lnTo>
                    <a:pt x="662940" y="60960"/>
                  </a:lnTo>
                  <a:lnTo>
                    <a:pt x="607060" y="52070"/>
                  </a:lnTo>
                  <a:lnTo>
                    <a:pt x="494030" y="31750"/>
                  </a:lnTo>
                  <a:lnTo>
                    <a:pt x="438150" y="22860"/>
                  </a:lnTo>
                  <a:lnTo>
                    <a:pt x="379730" y="13970"/>
                  </a:lnTo>
                  <a:lnTo>
                    <a:pt x="321310" y="7620"/>
                  </a:lnTo>
                  <a:lnTo>
                    <a:pt x="261620" y="2540"/>
                  </a:lnTo>
                  <a:lnTo>
                    <a:pt x="200660" y="0"/>
                  </a:lnTo>
                  <a:lnTo>
                    <a:pt x="137160" y="0"/>
                  </a:lnTo>
                  <a:lnTo>
                    <a:pt x="69850" y="5080"/>
                  </a:lnTo>
                  <a:lnTo>
                    <a:pt x="35560" y="7620"/>
                  </a:lnTo>
                  <a:lnTo>
                    <a:pt x="0" y="12700"/>
                  </a:lnTo>
                </a:path>
              </a:pathLst>
            </a:custGeom>
            <a:ln w="11430" cap="flat" cmpd="sng" algn="ctr">
              <a:solidFill>
                <a:srgbClr val="7F663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4970780" y="1098550"/>
              <a:ext cx="960121" cy="69851"/>
            </a:xfrm>
            <a:custGeom>
              <a:avLst/>
              <a:gdLst/>
              <a:ahLst/>
              <a:cxnLst/>
              <a:rect l="0" t="0" r="0" b="0"/>
              <a:pathLst>
                <a:path w="960121" h="69851">
                  <a:moveTo>
                    <a:pt x="960120" y="67310"/>
                  </a:moveTo>
                  <a:lnTo>
                    <a:pt x="899160" y="69850"/>
                  </a:lnTo>
                  <a:lnTo>
                    <a:pt x="840740" y="69850"/>
                  </a:lnTo>
                  <a:lnTo>
                    <a:pt x="783590" y="66040"/>
                  </a:lnTo>
                  <a:lnTo>
                    <a:pt x="725170" y="60960"/>
                  </a:lnTo>
                  <a:lnTo>
                    <a:pt x="613410" y="45720"/>
                  </a:lnTo>
                  <a:lnTo>
                    <a:pt x="501650" y="27940"/>
                  </a:lnTo>
                  <a:lnTo>
                    <a:pt x="443230" y="20320"/>
                  </a:lnTo>
                  <a:lnTo>
                    <a:pt x="384810" y="12700"/>
                  </a:lnTo>
                  <a:lnTo>
                    <a:pt x="326390" y="6350"/>
                  </a:lnTo>
                  <a:lnTo>
                    <a:pt x="265430" y="2540"/>
                  </a:lnTo>
                  <a:lnTo>
                    <a:pt x="203200" y="0"/>
                  </a:lnTo>
                  <a:lnTo>
                    <a:pt x="137160" y="1270"/>
                  </a:lnTo>
                  <a:lnTo>
                    <a:pt x="69850" y="5080"/>
                  </a:lnTo>
                  <a:lnTo>
                    <a:pt x="0" y="13970"/>
                  </a:lnTo>
                </a:path>
              </a:pathLst>
            </a:custGeom>
            <a:ln w="11430" cap="flat" cmpd="sng" algn="ctr">
              <a:solidFill>
                <a:srgbClr val="795F2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4972050" y="1127760"/>
              <a:ext cx="957581" cy="60961"/>
            </a:xfrm>
            <a:custGeom>
              <a:avLst/>
              <a:gdLst/>
              <a:ahLst/>
              <a:cxnLst/>
              <a:rect l="0" t="0" r="0" b="0"/>
              <a:pathLst>
                <a:path w="957581" h="60961">
                  <a:moveTo>
                    <a:pt x="957580" y="58420"/>
                  </a:moveTo>
                  <a:lnTo>
                    <a:pt x="900430" y="60960"/>
                  </a:lnTo>
                  <a:lnTo>
                    <a:pt x="843280" y="59690"/>
                  </a:lnTo>
                  <a:lnTo>
                    <a:pt x="786130" y="57150"/>
                  </a:lnTo>
                  <a:lnTo>
                    <a:pt x="731520" y="53340"/>
                  </a:lnTo>
                  <a:lnTo>
                    <a:pt x="618490" y="39370"/>
                  </a:lnTo>
                  <a:lnTo>
                    <a:pt x="506730" y="24130"/>
                  </a:lnTo>
                  <a:lnTo>
                    <a:pt x="448310" y="16510"/>
                  </a:lnTo>
                  <a:lnTo>
                    <a:pt x="389890" y="10160"/>
                  </a:lnTo>
                  <a:lnTo>
                    <a:pt x="328930" y="5080"/>
                  </a:lnTo>
                  <a:lnTo>
                    <a:pt x="266700" y="1270"/>
                  </a:lnTo>
                  <a:lnTo>
                    <a:pt x="204470" y="0"/>
                  </a:lnTo>
                  <a:lnTo>
                    <a:pt x="138430" y="1270"/>
                  </a:lnTo>
                  <a:lnTo>
                    <a:pt x="69850" y="6350"/>
                  </a:lnTo>
                  <a:lnTo>
                    <a:pt x="0" y="13970"/>
                  </a:lnTo>
                </a:path>
              </a:pathLst>
            </a:custGeom>
            <a:ln w="11430" cap="flat" cmpd="sng" algn="ctr">
              <a:solidFill>
                <a:srgbClr val="735827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4973320" y="1158240"/>
              <a:ext cx="956311" cy="50801"/>
            </a:xfrm>
            <a:custGeom>
              <a:avLst/>
              <a:gdLst/>
              <a:ahLst/>
              <a:cxnLst/>
              <a:rect l="0" t="0" r="0" b="0"/>
              <a:pathLst>
                <a:path w="956311" h="50801">
                  <a:moveTo>
                    <a:pt x="956310" y="49530"/>
                  </a:moveTo>
                  <a:lnTo>
                    <a:pt x="900430" y="50800"/>
                  </a:lnTo>
                  <a:lnTo>
                    <a:pt x="845820" y="50800"/>
                  </a:lnTo>
                  <a:lnTo>
                    <a:pt x="736600" y="44450"/>
                  </a:lnTo>
                  <a:lnTo>
                    <a:pt x="626110" y="31750"/>
                  </a:lnTo>
                  <a:lnTo>
                    <a:pt x="511810" y="19050"/>
                  </a:lnTo>
                  <a:lnTo>
                    <a:pt x="454660" y="12700"/>
                  </a:lnTo>
                  <a:lnTo>
                    <a:pt x="394970" y="6350"/>
                  </a:lnTo>
                  <a:lnTo>
                    <a:pt x="334010" y="2540"/>
                  </a:lnTo>
                  <a:lnTo>
                    <a:pt x="271780" y="1270"/>
                  </a:lnTo>
                  <a:lnTo>
                    <a:pt x="205740" y="0"/>
                  </a:lnTo>
                  <a:lnTo>
                    <a:pt x="139700" y="2540"/>
                  </a:lnTo>
                  <a:lnTo>
                    <a:pt x="71120" y="5080"/>
                  </a:lnTo>
                  <a:lnTo>
                    <a:pt x="0" y="13970"/>
                  </a:lnTo>
                </a:path>
              </a:pathLst>
            </a:custGeom>
            <a:ln w="11430" cap="flat" cmpd="sng" algn="ctr">
              <a:solidFill>
                <a:srgbClr val="6C521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4974590" y="1187450"/>
              <a:ext cx="953771" cy="43181"/>
            </a:xfrm>
            <a:custGeom>
              <a:avLst/>
              <a:gdLst/>
              <a:ahLst/>
              <a:cxnLst/>
              <a:rect l="0" t="0" r="0" b="0"/>
              <a:pathLst>
                <a:path w="953771" h="43181">
                  <a:moveTo>
                    <a:pt x="953770" y="41910"/>
                  </a:moveTo>
                  <a:lnTo>
                    <a:pt x="901700" y="43180"/>
                  </a:lnTo>
                  <a:lnTo>
                    <a:pt x="849630" y="43180"/>
                  </a:lnTo>
                  <a:lnTo>
                    <a:pt x="796290" y="40640"/>
                  </a:lnTo>
                  <a:lnTo>
                    <a:pt x="742950" y="35560"/>
                  </a:lnTo>
                  <a:lnTo>
                    <a:pt x="633730" y="26670"/>
                  </a:lnTo>
                  <a:lnTo>
                    <a:pt x="519430" y="15240"/>
                  </a:lnTo>
                  <a:lnTo>
                    <a:pt x="459740" y="8890"/>
                  </a:lnTo>
                  <a:lnTo>
                    <a:pt x="400050" y="5080"/>
                  </a:lnTo>
                  <a:lnTo>
                    <a:pt x="336550" y="1270"/>
                  </a:lnTo>
                  <a:lnTo>
                    <a:pt x="274320" y="0"/>
                  </a:lnTo>
                  <a:lnTo>
                    <a:pt x="208280" y="0"/>
                  </a:lnTo>
                  <a:lnTo>
                    <a:pt x="140970" y="2540"/>
                  </a:lnTo>
                  <a:lnTo>
                    <a:pt x="71120" y="7620"/>
                  </a:lnTo>
                  <a:lnTo>
                    <a:pt x="0" y="13970"/>
                  </a:lnTo>
                </a:path>
              </a:pathLst>
            </a:custGeom>
            <a:ln w="11430" cap="flat" cmpd="sng" algn="ctr">
              <a:solidFill>
                <a:srgbClr val="674C1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4975860" y="1216660"/>
              <a:ext cx="952501" cy="35561"/>
            </a:xfrm>
            <a:custGeom>
              <a:avLst/>
              <a:gdLst/>
              <a:ahLst/>
              <a:cxnLst/>
              <a:rect l="0" t="0" r="0" b="0"/>
              <a:pathLst>
                <a:path w="952501" h="35561">
                  <a:moveTo>
                    <a:pt x="952500" y="34290"/>
                  </a:moveTo>
                  <a:lnTo>
                    <a:pt x="902970" y="35560"/>
                  </a:lnTo>
                  <a:lnTo>
                    <a:pt x="852170" y="34290"/>
                  </a:lnTo>
                  <a:lnTo>
                    <a:pt x="801370" y="31750"/>
                  </a:lnTo>
                  <a:lnTo>
                    <a:pt x="749300" y="27940"/>
                  </a:lnTo>
                  <a:lnTo>
                    <a:pt x="695960" y="25400"/>
                  </a:lnTo>
                  <a:lnTo>
                    <a:pt x="638810" y="20320"/>
                  </a:lnTo>
                  <a:lnTo>
                    <a:pt x="525780" y="11430"/>
                  </a:lnTo>
                  <a:lnTo>
                    <a:pt x="464820" y="6350"/>
                  </a:lnTo>
                  <a:lnTo>
                    <a:pt x="403860" y="3810"/>
                  </a:lnTo>
                  <a:lnTo>
                    <a:pt x="341630" y="1270"/>
                  </a:lnTo>
                  <a:lnTo>
                    <a:pt x="276860" y="0"/>
                  </a:lnTo>
                  <a:lnTo>
                    <a:pt x="210820" y="1270"/>
                  </a:lnTo>
                  <a:lnTo>
                    <a:pt x="143510" y="3810"/>
                  </a:lnTo>
                  <a:lnTo>
                    <a:pt x="72390" y="7620"/>
                  </a:lnTo>
                  <a:lnTo>
                    <a:pt x="0" y="15240"/>
                  </a:lnTo>
                </a:path>
              </a:pathLst>
            </a:custGeom>
            <a:ln w="11430" cap="flat" cmpd="sng" algn="ctr">
              <a:solidFill>
                <a:srgbClr val="60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/>
            <p:cNvSpPr/>
            <p:nvPr/>
          </p:nvSpPr>
          <p:spPr>
            <a:xfrm>
              <a:off x="4977130" y="1244600"/>
              <a:ext cx="949961" cy="27941"/>
            </a:xfrm>
            <a:custGeom>
              <a:avLst/>
              <a:gdLst/>
              <a:ahLst/>
              <a:cxnLst/>
              <a:rect l="0" t="0" r="0" b="0"/>
              <a:pathLst>
                <a:path w="949961" h="27941">
                  <a:moveTo>
                    <a:pt x="949960" y="26670"/>
                  </a:moveTo>
                  <a:lnTo>
                    <a:pt x="904240" y="27940"/>
                  </a:lnTo>
                  <a:lnTo>
                    <a:pt x="855980" y="26670"/>
                  </a:lnTo>
                  <a:lnTo>
                    <a:pt x="806450" y="25400"/>
                  </a:lnTo>
                  <a:lnTo>
                    <a:pt x="754380" y="22860"/>
                  </a:lnTo>
                  <a:lnTo>
                    <a:pt x="702310" y="19050"/>
                  </a:lnTo>
                  <a:lnTo>
                    <a:pt x="647700" y="15240"/>
                  </a:lnTo>
                  <a:lnTo>
                    <a:pt x="589280" y="11430"/>
                  </a:lnTo>
                  <a:lnTo>
                    <a:pt x="530860" y="8890"/>
                  </a:lnTo>
                  <a:lnTo>
                    <a:pt x="472440" y="5080"/>
                  </a:lnTo>
                  <a:lnTo>
                    <a:pt x="408940" y="2540"/>
                  </a:lnTo>
                  <a:lnTo>
                    <a:pt x="345440" y="1270"/>
                  </a:lnTo>
                  <a:lnTo>
                    <a:pt x="280670" y="0"/>
                  </a:lnTo>
                  <a:lnTo>
                    <a:pt x="213360" y="2540"/>
                  </a:lnTo>
                  <a:lnTo>
                    <a:pt x="143510" y="5080"/>
                  </a:lnTo>
                  <a:lnTo>
                    <a:pt x="72390" y="1016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5B3E0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4978400" y="1273810"/>
              <a:ext cx="947421" cy="17781"/>
            </a:xfrm>
            <a:custGeom>
              <a:avLst/>
              <a:gdLst/>
              <a:ahLst/>
              <a:cxnLst/>
              <a:rect l="0" t="0" r="0" b="0"/>
              <a:pathLst>
                <a:path w="947421" h="17781">
                  <a:moveTo>
                    <a:pt x="947420" y="17780"/>
                  </a:moveTo>
                  <a:lnTo>
                    <a:pt x="905510" y="17780"/>
                  </a:lnTo>
                  <a:lnTo>
                    <a:pt x="858520" y="17780"/>
                  </a:lnTo>
                  <a:lnTo>
                    <a:pt x="811530" y="17780"/>
                  </a:lnTo>
                  <a:lnTo>
                    <a:pt x="760730" y="15240"/>
                  </a:lnTo>
                  <a:lnTo>
                    <a:pt x="707390" y="12700"/>
                  </a:lnTo>
                  <a:lnTo>
                    <a:pt x="652780" y="8890"/>
                  </a:lnTo>
                  <a:lnTo>
                    <a:pt x="596900" y="6350"/>
                  </a:lnTo>
                  <a:lnTo>
                    <a:pt x="537210" y="5080"/>
                  </a:lnTo>
                  <a:lnTo>
                    <a:pt x="476250" y="2540"/>
                  </a:lnTo>
                  <a:lnTo>
                    <a:pt x="414020" y="1270"/>
                  </a:lnTo>
                  <a:lnTo>
                    <a:pt x="349250" y="0"/>
                  </a:lnTo>
                  <a:lnTo>
                    <a:pt x="283210" y="1270"/>
                  </a:lnTo>
                  <a:lnTo>
                    <a:pt x="214630" y="2540"/>
                  </a:lnTo>
                  <a:lnTo>
                    <a:pt x="144780" y="6350"/>
                  </a:lnTo>
                  <a:lnTo>
                    <a:pt x="72390" y="1143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54390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4979670" y="1303020"/>
              <a:ext cx="946151" cy="19051"/>
            </a:xfrm>
            <a:custGeom>
              <a:avLst/>
              <a:gdLst/>
              <a:ahLst/>
              <a:cxnLst/>
              <a:rect l="0" t="0" r="0" b="0"/>
              <a:pathLst>
                <a:path w="946151" h="19051">
                  <a:moveTo>
                    <a:pt x="946150" y="10160"/>
                  </a:moveTo>
                  <a:lnTo>
                    <a:pt x="905510" y="10160"/>
                  </a:lnTo>
                  <a:lnTo>
                    <a:pt x="862330" y="10160"/>
                  </a:lnTo>
                  <a:lnTo>
                    <a:pt x="815340" y="8890"/>
                  </a:lnTo>
                  <a:lnTo>
                    <a:pt x="767080" y="7620"/>
                  </a:lnTo>
                  <a:lnTo>
                    <a:pt x="715010" y="5080"/>
                  </a:lnTo>
                  <a:lnTo>
                    <a:pt x="660400" y="3810"/>
                  </a:lnTo>
                  <a:lnTo>
                    <a:pt x="603250" y="1270"/>
                  </a:lnTo>
                  <a:lnTo>
                    <a:pt x="543560" y="0"/>
                  </a:lnTo>
                  <a:lnTo>
                    <a:pt x="482600" y="0"/>
                  </a:lnTo>
                  <a:lnTo>
                    <a:pt x="419100" y="0"/>
                  </a:lnTo>
                  <a:lnTo>
                    <a:pt x="353060" y="0"/>
                  </a:lnTo>
                  <a:lnTo>
                    <a:pt x="285750" y="0"/>
                  </a:lnTo>
                  <a:lnTo>
                    <a:pt x="217170" y="2540"/>
                  </a:lnTo>
                  <a:lnTo>
                    <a:pt x="146050" y="7620"/>
                  </a:lnTo>
                  <a:lnTo>
                    <a:pt x="73660" y="12700"/>
                  </a:lnTo>
                  <a:lnTo>
                    <a:pt x="0" y="19050"/>
                  </a:lnTo>
                </a:path>
              </a:pathLst>
            </a:custGeom>
            <a:ln w="11430" cap="flat" cmpd="sng" algn="ctr">
              <a:solidFill>
                <a:srgbClr val="4F3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5151628" y="935990"/>
              <a:ext cx="175515" cy="116968"/>
            </a:xfrm>
            <a:custGeom>
              <a:avLst/>
              <a:gdLst/>
              <a:ahLst/>
              <a:cxnLst/>
              <a:rect l="0" t="0" r="0" b="0"/>
              <a:pathLst>
                <a:path w="175515" h="116968">
                  <a:moveTo>
                    <a:pt x="15748" y="110490"/>
                  </a:moveTo>
                  <a:lnTo>
                    <a:pt x="14859" y="105283"/>
                  </a:lnTo>
                  <a:lnTo>
                    <a:pt x="10033" y="96647"/>
                  </a:lnTo>
                  <a:lnTo>
                    <a:pt x="7493" y="91440"/>
                  </a:lnTo>
                  <a:lnTo>
                    <a:pt x="4826" y="84582"/>
                  </a:lnTo>
                  <a:lnTo>
                    <a:pt x="2159" y="75057"/>
                  </a:lnTo>
                  <a:lnTo>
                    <a:pt x="0" y="62865"/>
                  </a:lnTo>
                  <a:lnTo>
                    <a:pt x="14351" y="38989"/>
                  </a:lnTo>
                  <a:lnTo>
                    <a:pt x="30353" y="20320"/>
                  </a:lnTo>
                  <a:lnTo>
                    <a:pt x="47752" y="7747"/>
                  </a:lnTo>
                  <a:lnTo>
                    <a:pt x="65532" y="762"/>
                  </a:lnTo>
                  <a:lnTo>
                    <a:pt x="82804" y="0"/>
                  </a:lnTo>
                  <a:lnTo>
                    <a:pt x="91059" y="2159"/>
                  </a:lnTo>
                  <a:lnTo>
                    <a:pt x="99314" y="5588"/>
                  </a:lnTo>
                  <a:lnTo>
                    <a:pt x="106680" y="10795"/>
                  </a:lnTo>
                  <a:lnTo>
                    <a:pt x="113919" y="17780"/>
                  </a:lnTo>
                  <a:lnTo>
                    <a:pt x="120523" y="26289"/>
                  </a:lnTo>
                  <a:lnTo>
                    <a:pt x="126111" y="36830"/>
                  </a:lnTo>
                  <a:lnTo>
                    <a:pt x="130937" y="42926"/>
                  </a:lnTo>
                  <a:lnTo>
                    <a:pt x="133858" y="49784"/>
                  </a:lnTo>
                  <a:lnTo>
                    <a:pt x="135636" y="57531"/>
                  </a:lnTo>
                  <a:lnTo>
                    <a:pt x="138303" y="66802"/>
                  </a:lnTo>
                  <a:lnTo>
                    <a:pt x="142621" y="77089"/>
                  </a:lnTo>
                  <a:lnTo>
                    <a:pt x="149479" y="88773"/>
                  </a:lnTo>
                  <a:lnTo>
                    <a:pt x="159893" y="102362"/>
                  </a:lnTo>
                  <a:lnTo>
                    <a:pt x="175514" y="116967"/>
                  </a:lnTo>
                  <a:lnTo>
                    <a:pt x="173736" y="114808"/>
                  </a:lnTo>
                  <a:lnTo>
                    <a:pt x="168656" y="113538"/>
                  </a:lnTo>
                  <a:lnTo>
                    <a:pt x="160782" y="112649"/>
                  </a:lnTo>
                  <a:lnTo>
                    <a:pt x="150368" y="111887"/>
                  </a:lnTo>
                  <a:lnTo>
                    <a:pt x="124841" y="111379"/>
                  </a:lnTo>
                  <a:lnTo>
                    <a:pt x="95377" y="112268"/>
                  </a:lnTo>
                  <a:lnTo>
                    <a:pt x="66421" y="113538"/>
                  </a:lnTo>
                  <a:lnTo>
                    <a:pt x="40386" y="114808"/>
                  </a:lnTo>
                  <a:lnTo>
                    <a:pt x="30353" y="115697"/>
                  </a:lnTo>
                  <a:lnTo>
                    <a:pt x="22606" y="116205"/>
                  </a:lnTo>
                  <a:lnTo>
                    <a:pt x="17780" y="116586"/>
                  </a:lnTo>
                  <a:lnTo>
                    <a:pt x="16129" y="116967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5152390" y="935990"/>
              <a:ext cx="175261" cy="116841"/>
            </a:xfrm>
            <a:custGeom>
              <a:avLst/>
              <a:gdLst/>
              <a:ahLst/>
              <a:cxnLst/>
              <a:rect l="0" t="0" r="0" b="0"/>
              <a:pathLst>
                <a:path w="175261" h="116841">
                  <a:moveTo>
                    <a:pt x="15240" y="116840"/>
                  </a:moveTo>
                  <a:lnTo>
                    <a:pt x="16510" y="116840"/>
                  </a:lnTo>
                  <a:lnTo>
                    <a:pt x="21590" y="116840"/>
                  </a:lnTo>
                  <a:lnTo>
                    <a:pt x="29210" y="115570"/>
                  </a:lnTo>
                  <a:lnTo>
                    <a:pt x="39370" y="115570"/>
                  </a:lnTo>
                  <a:lnTo>
                    <a:pt x="64770" y="114300"/>
                  </a:lnTo>
                  <a:lnTo>
                    <a:pt x="95250" y="113030"/>
                  </a:lnTo>
                  <a:lnTo>
                    <a:pt x="124460" y="111760"/>
                  </a:lnTo>
                  <a:lnTo>
                    <a:pt x="149860" y="111760"/>
                  </a:lnTo>
                  <a:lnTo>
                    <a:pt x="160020" y="113030"/>
                  </a:lnTo>
                  <a:lnTo>
                    <a:pt x="167640" y="114300"/>
                  </a:lnTo>
                  <a:lnTo>
                    <a:pt x="172720" y="115570"/>
                  </a:lnTo>
                  <a:lnTo>
                    <a:pt x="175260" y="116840"/>
                  </a:lnTo>
                  <a:lnTo>
                    <a:pt x="158750" y="102870"/>
                  </a:lnTo>
                  <a:lnTo>
                    <a:pt x="148590" y="88900"/>
                  </a:lnTo>
                  <a:lnTo>
                    <a:pt x="142240" y="77470"/>
                  </a:lnTo>
                  <a:lnTo>
                    <a:pt x="137160" y="67310"/>
                  </a:lnTo>
                  <a:lnTo>
                    <a:pt x="134620" y="58420"/>
                  </a:lnTo>
                  <a:lnTo>
                    <a:pt x="132080" y="49530"/>
                  </a:lnTo>
                  <a:lnTo>
                    <a:pt x="130810" y="43180"/>
                  </a:lnTo>
                  <a:lnTo>
                    <a:pt x="125730" y="36830"/>
                  </a:lnTo>
                  <a:lnTo>
                    <a:pt x="120650" y="26670"/>
                  </a:lnTo>
                  <a:lnTo>
                    <a:pt x="113030" y="17780"/>
                  </a:lnTo>
                  <a:lnTo>
                    <a:pt x="106680" y="10160"/>
                  </a:lnTo>
                  <a:lnTo>
                    <a:pt x="97790" y="5080"/>
                  </a:lnTo>
                  <a:lnTo>
                    <a:pt x="90170" y="2540"/>
                  </a:lnTo>
                  <a:lnTo>
                    <a:pt x="82550" y="0"/>
                  </a:lnTo>
                  <a:lnTo>
                    <a:pt x="64770" y="0"/>
                  </a:lnTo>
                  <a:lnTo>
                    <a:pt x="46990" y="7620"/>
                  </a:lnTo>
                  <a:lnTo>
                    <a:pt x="29210" y="20320"/>
                  </a:lnTo>
                  <a:lnTo>
                    <a:pt x="13970" y="39370"/>
                  </a:lnTo>
                  <a:lnTo>
                    <a:pt x="0" y="62230"/>
                  </a:lnTo>
                  <a:lnTo>
                    <a:pt x="2540" y="74930"/>
                  </a:lnTo>
                  <a:lnTo>
                    <a:pt x="3810" y="83820"/>
                  </a:lnTo>
                  <a:lnTo>
                    <a:pt x="6350" y="91440"/>
                  </a:lnTo>
                  <a:lnTo>
                    <a:pt x="8890" y="96520"/>
                  </a:lnTo>
                  <a:lnTo>
                    <a:pt x="13970" y="105410"/>
                  </a:lnTo>
                  <a:lnTo>
                    <a:pt x="15240" y="11049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4882642" y="228346"/>
              <a:ext cx="72010" cy="5335"/>
            </a:xfrm>
            <a:custGeom>
              <a:avLst/>
              <a:gdLst/>
              <a:ahLst/>
              <a:cxnLst/>
              <a:rect l="0" t="0" r="0" b="0"/>
              <a:pathLst>
                <a:path w="72010" h="5335">
                  <a:moveTo>
                    <a:pt x="0" y="1397"/>
                  </a:moveTo>
                  <a:lnTo>
                    <a:pt x="37211" y="0"/>
                  </a:lnTo>
                  <a:lnTo>
                    <a:pt x="72009" y="5334"/>
                  </a:lnTo>
                  <a:lnTo>
                    <a:pt x="20828" y="5334"/>
                  </a:lnTo>
                  <a:close/>
                </a:path>
              </a:pathLst>
            </a:custGeom>
            <a:solidFill>
              <a:srgbClr val="DFCC99"/>
            </a:solidFill>
            <a:ln w="0" cap="flat" cmpd="sng" algn="ctr">
              <a:solidFill>
                <a:srgbClr val="DFCC9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4883150" y="228600"/>
              <a:ext cx="72391" cy="5081"/>
            </a:xfrm>
            <a:custGeom>
              <a:avLst/>
              <a:gdLst/>
              <a:ahLst/>
              <a:cxnLst/>
              <a:rect l="0" t="0" r="0" b="0"/>
              <a:pathLst>
                <a:path w="72391" h="5081">
                  <a:moveTo>
                    <a:pt x="20320" y="5080"/>
                  </a:moveTo>
                  <a:lnTo>
                    <a:pt x="72390" y="5080"/>
                  </a:lnTo>
                  <a:lnTo>
                    <a:pt x="3683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3683889" y="656590"/>
              <a:ext cx="36958" cy="365634"/>
            </a:xfrm>
            <a:custGeom>
              <a:avLst/>
              <a:gdLst/>
              <a:ahLst/>
              <a:cxnLst/>
              <a:rect l="0" t="0" r="0" b="0"/>
              <a:pathLst>
                <a:path w="36958" h="365634">
                  <a:moveTo>
                    <a:pt x="7874" y="1270"/>
                  </a:moveTo>
                  <a:lnTo>
                    <a:pt x="17780" y="381"/>
                  </a:lnTo>
                  <a:lnTo>
                    <a:pt x="28194" y="0"/>
                  </a:lnTo>
                  <a:lnTo>
                    <a:pt x="36957" y="1778"/>
                  </a:lnTo>
                  <a:lnTo>
                    <a:pt x="34798" y="19558"/>
                  </a:lnTo>
                  <a:lnTo>
                    <a:pt x="33020" y="39497"/>
                  </a:lnTo>
                  <a:lnTo>
                    <a:pt x="31750" y="81915"/>
                  </a:lnTo>
                  <a:lnTo>
                    <a:pt x="32131" y="128270"/>
                  </a:lnTo>
                  <a:lnTo>
                    <a:pt x="33020" y="176530"/>
                  </a:lnTo>
                  <a:lnTo>
                    <a:pt x="35560" y="274574"/>
                  </a:lnTo>
                  <a:lnTo>
                    <a:pt x="36068" y="321056"/>
                  </a:lnTo>
                  <a:lnTo>
                    <a:pt x="35306" y="364744"/>
                  </a:lnTo>
                  <a:lnTo>
                    <a:pt x="27813" y="365252"/>
                  </a:lnTo>
                  <a:lnTo>
                    <a:pt x="19558" y="365633"/>
                  </a:lnTo>
                  <a:lnTo>
                    <a:pt x="11430" y="365252"/>
                  </a:lnTo>
                  <a:lnTo>
                    <a:pt x="5334" y="365252"/>
                  </a:lnTo>
                  <a:lnTo>
                    <a:pt x="6096" y="328295"/>
                  </a:lnTo>
                  <a:lnTo>
                    <a:pt x="6096" y="287147"/>
                  </a:lnTo>
                  <a:lnTo>
                    <a:pt x="6096" y="242443"/>
                  </a:lnTo>
                  <a:lnTo>
                    <a:pt x="5334" y="195072"/>
                  </a:lnTo>
                  <a:lnTo>
                    <a:pt x="2667" y="97536"/>
                  </a:lnTo>
                  <a:lnTo>
                    <a:pt x="1397" y="4953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rgbClr val="856C39"/>
            </a:solidFill>
            <a:ln w="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3684270" y="656590"/>
              <a:ext cx="36831" cy="365761"/>
            </a:xfrm>
            <a:custGeom>
              <a:avLst/>
              <a:gdLst/>
              <a:ahLst/>
              <a:cxnLst/>
              <a:rect l="0" t="0" r="0" b="0"/>
              <a:pathLst>
                <a:path w="36831" h="365761">
                  <a:moveTo>
                    <a:pt x="0" y="2540"/>
                  </a:moveTo>
                  <a:lnTo>
                    <a:pt x="1270" y="49530"/>
                  </a:lnTo>
                  <a:lnTo>
                    <a:pt x="1270" y="97790"/>
                  </a:lnTo>
                  <a:lnTo>
                    <a:pt x="5080" y="194310"/>
                  </a:lnTo>
                  <a:lnTo>
                    <a:pt x="5080" y="241300"/>
                  </a:lnTo>
                  <a:lnTo>
                    <a:pt x="5080" y="287020"/>
                  </a:lnTo>
                  <a:lnTo>
                    <a:pt x="5080" y="327660"/>
                  </a:lnTo>
                  <a:lnTo>
                    <a:pt x="5080" y="364490"/>
                  </a:lnTo>
                  <a:lnTo>
                    <a:pt x="11430" y="364490"/>
                  </a:lnTo>
                  <a:lnTo>
                    <a:pt x="19050" y="365760"/>
                  </a:lnTo>
                  <a:lnTo>
                    <a:pt x="26670" y="364490"/>
                  </a:lnTo>
                  <a:lnTo>
                    <a:pt x="35560" y="364490"/>
                  </a:lnTo>
                  <a:lnTo>
                    <a:pt x="36830" y="321310"/>
                  </a:lnTo>
                  <a:lnTo>
                    <a:pt x="35560" y="274320"/>
                  </a:lnTo>
                  <a:lnTo>
                    <a:pt x="33020" y="176530"/>
                  </a:lnTo>
                  <a:lnTo>
                    <a:pt x="31750" y="128270"/>
                  </a:lnTo>
                  <a:lnTo>
                    <a:pt x="31750" y="82550"/>
                  </a:lnTo>
                  <a:lnTo>
                    <a:pt x="33020" y="39370"/>
                  </a:lnTo>
                  <a:lnTo>
                    <a:pt x="34290" y="19050"/>
                  </a:lnTo>
                  <a:lnTo>
                    <a:pt x="36830" y="2540"/>
                  </a:lnTo>
                  <a:lnTo>
                    <a:pt x="27940" y="0"/>
                  </a:lnTo>
                  <a:lnTo>
                    <a:pt x="17780" y="0"/>
                  </a:lnTo>
                  <a:lnTo>
                    <a:pt x="7620" y="12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>
              <a:off x="3686175" y="1031748"/>
              <a:ext cx="38101" cy="360554"/>
            </a:xfrm>
            <a:custGeom>
              <a:avLst/>
              <a:gdLst/>
              <a:ahLst/>
              <a:cxnLst/>
              <a:rect l="0" t="0" r="0" b="0"/>
              <a:pathLst>
                <a:path w="38101" h="360554">
                  <a:moveTo>
                    <a:pt x="7366" y="0"/>
                  </a:moveTo>
                  <a:lnTo>
                    <a:pt x="17272" y="508"/>
                  </a:lnTo>
                  <a:lnTo>
                    <a:pt x="38100" y="2159"/>
                  </a:lnTo>
                  <a:lnTo>
                    <a:pt x="34163" y="39497"/>
                  </a:lnTo>
                  <a:lnTo>
                    <a:pt x="32004" y="81915"/>
                  </a:lnTo>
                  <a:lnTo>
                    <a:pt x="31115" y="127000"/>
                  </a:lnTo>
                  <a:lnTo>
                    <a:pt x="31115" y="174752"/>
                  </a:lnTo>
                  <a:lnTo>
                    <a:pt x="33020" y="271145"/>
                  </a:lnTo>
                  <a:lnTo>
                    <a:pt x="33274" y="317119"/>
                  </a:lnTo>
                  <a:lnTo>
                    <a:pt x="33020" y="360553"/>
                  </a:lnTo>
                  <a:lnTo>
                    <a:pt x="25146" y="359156"/>
                  </a:lnTo>
                  <a:lnTo>
                    <a:pt x="15494" y="356616"/>
                  </a:lnTo>
                  <a:lnTo>
                    <a:pt x="7366" y="353060"/>
                  </a:lnTo>
                  <a:lnTo>
                    <a:pt x="1651" y="351028"/>
                  </a:lnTo>
                  <a:lnTo>
                    <a:pt x="2540" y="314960"/>
                  </a:lnTo>
                  <a:lnTo>
                    <a:pt x="3048" y="274955"/>
                  </a:lnTo>
                  <a:lnTo>
                    <a:pt x="3556" y="232029"/>
                  </a:lnTo>
                  <a:lnTo>
                    <a:pt x="3048" y="186944"/>
                  </a:lnTo>
                  <a:lnTo>
                    <a:pt x="1651" y="93345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rgbClr val="856C39"/>
            </a:solidFill>
            <a:ln w="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3685540" y="1031240"/>
              <a:ext cx="38101" cy="360681"/>
            </a:xfrm>
            <a:custGeom>
              <a:avLst/>
              <a:gdLst/>
              <a:ahLst/>
              <a:cxnLst/>
              <a:rect l="0" t="0" r="0" b="0"/>
              <a:pathLst>
                <a:path w="38101" h="360681">
                  <a:moveTo>
                    <a:pt x="0" y="1270"/>
                  </a:moveTo>
                  <a:lnTo>
                    <a:pt x="2540" y="93980"/>
                  </a:lnTo>
                  <a:lnTo>
                    <a:pt x="3810" y="187960"/>
                  </a:lnTo>
                  <a:lnTo>
                    <a:pt x="3810" y="232410"/>
                  </a:lnTo>
                  <a:lnTo>
                    <a:pt x="3810" y="275590"/>
                  </a:lnTo>
                  <a:lnTo>
                    <a:pt x="2540" y="316230"/>
                  </a:lnTo>
                  <a:lnTo>
                    <a:pt x="2540" y="351790"/>
                  </a:lnTo>
                  <a:lnTo>
                    <a:pt x="8890" y="354330"/>
                  </a:lnTo>
                  <a:lnTo>
                    <a:pt x="16510" y="356870"/>
                  </a:lnTo>
                  <a:lnTo>
                    <a:pt x="25400" y="359410"/>
                  </a:lnTo>
                  <a:lnTo>
                    <a:pt x="34290" y="360680"/>
                  </a:lnTo>
                  <a:lnTo>
                    <a:pt x="34290" y="317500"/>
                  </a:lnTo>
                  <a:lnTo>
                    <a:pt x="34290" y="271780"/>
                  </a:lnTo>
                  <a:lnTo>
                    <a:pt x="31750" y="175260"/>
                  </a:lnTo>
                  <a:lnTo>
                    <a:pt x="31750" y="128270"/>
                  </a:lnTo>
                  <a:lnTo>
                    <a:pt x="33020" y="81280"/>
                  </a:lnTo>
                  <a:lnTo>
                    <a:pt x="35560" y="40640"/>
                  </a:lnTo>
                  <a:lnTo>
                    <a:pt x="38100" y="2540"/>
                  </a:lnTo>
                  <a:lnTo>
                    <a:pt x="17780" y="1270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4043934" y="915035"/>
              <a:ext cx="105411" cy="103760"/>
            </a:xfrm>
            <a:custGeom>
              <a:avLst/>
              <a:gdLst/>
              <a:ahLst/>
              <a:cxnLst/>
              <a:rect l="0" t="0" r="0" b="0"/>
              <a:pathLst>
                <a:path w="105411" h="103760">
                  <a:moveTo>
                    <a:pt x="17399" y="2667"/>
                  </a:moveTo>
                  <a:lnTo>
                    <a:pt x="34798" y="8763"/>
                  </a:lnTo>
                  <a:lnTo>
                    <a:pt x="51562" y="18669"/>
                  </a:lnTo>
                  <a:lnTo>
                    <a:pt x="67183" y="31242"/>
                  </a:lnTo>
                  <a:lnTo>
                    <a:pt x="81026" y="46863"/>
                  </a:lnTo>
                  <a:lnTo>
                    <a:pt x="92329" y="64262"/>
                  </a:lnTo>
                  <a:lnTo>
                    <a:pt x="100584" y="82931"/>
                  </a:lnTo>
                  <a:lnTo>
                    <a:pt x="105410" y="102870"/>
                  </a:lnTo>
                  <a:lnTo>
                    <a:pt x="99314" y="103759"/>
                  </a:lnTo>
                  <a:lnTo>
                    <a:pt x="94488" y="103251"/>
                  </a:lnTo>
                  <a:lnTo>
                    <a:pt x="89281" y="102870"/>
                  </a:lnTo>
                  <a:lnTo>
                    <a:pt x="83312" y="103759"/>
                  </a:lnTo>
                  <a:lnTo>
                    <a:pt x="82296" y="92075"/>
                  </a:lnTo>
                  <a:lnTo>
                    <a:pt x="77597" y="78486"/>
                  </a:lnTo>
                  <a:lnTo>
                    <a:pt x="70231" y="63881"/>
                  </a:lnTo>
                  <a:lnTo>
                    <a:pt x="59817" y="48641"/>
                  </a:lnTo>
                  <a:lnTo>
                    <a:pt x="47244" y="33909"/>
                  </a:lnTo>
                  <a:lnTo>
                    <a:pt x="32893" y="20447"/>
                  </a:lnTo>
                  <a:lnTo>
                    <a:pt x="17018" y="8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4043680" y="914400"/>
              <a:ext cx="105411" cy="104141"/>
            </a:xfrm>
            <a:custGeom>
              <a:avLst/>
              <a:gdLst/>
              <a:ahLst/>
              <a:cxnLst/>
              <a:rect l="0" t="0" r="0" b="0"/>
              <a:pathLst>
                <a:path w="105411" h="104141">
                  <a:moveTo>
                    <a:pt x="0" y="0"/>
                  </a:moveTo>
                  <a:lnTo>
                    <a:pt x="17780" y="8890"/>
                  </a:lnTo>
                  <a:lnTo>
                    <a:pt x="33020" y="20320"/>
                  </a:lnTo>
                  <a:lnTo>
                    <a:pt x="46990" y="34290"/>
                  </a:lnTo>
                  <a:lnTo>
                    <a:pt x="59690" y="49530"/>
                  </a:lnTo>
                  <a:lnTo>
                    <a:pt x="69850" y="64770"/>
                  </a:lnTo>
                  <a:lnTo>
                    <a:pt x="77470" y="80010"/>
                  </a:lnTo>
                  <a:lnTo>
                    <a:pt x="82550" y="92710"/>
                  </a:lnTo>
                  <a:lnTo>
                    <a:pt x="83820" y="104140"/>
                  </a:lnTo>
                  <a:lnTo>
                    <a:pt x="88900" y="102870"/>
                  </a:lnTo>
                  <a:lnTo>
                    <a:pt x="95250" y="102870"/>
                  </a:lnTo>
                  <a:lnTo>
                    <a:pt x="100330" y="104140"/>
                  </a:lnTo>
                  <a:lnTo>
                    <a:pt x="105410" y="102870"/>
                  </a:lnTo>
                  <a:lnTo>
                    <a:pt x="100330" y="83820"/>
                  </a:lnTo>
                  <a:lnTo>
                    <a:pt x="92710" y="64770"/>
                  </a:lnTo>
                  <a:lnTo>
                    <a:pt x="81280" y="46990"/>
                  </a:lnTo>
                  <a:lnTo>
                    <a:pt x="67310" y="31750"/>
                  </a:lnTo>
                  <a:lnTo>
                    <a:pt x="52070" y="20320"/>
                  </a:lnTo>
                  <a:lnTo>
                    <a:pt x="35560" y="8890"/>
                  </a:lnTo>
                  <a:lnTo>
                    <a:pt x="17780" y="381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4033520" y="1028700"/>
              <a:ext cx="112650" cy="97664"/>
            </a:xfrm>
            <a:custGeom>
              <a:avLst/>
              <a:gdLst/>
              <a:ahLst/>
              <a:cxnLst/>
              <a:rect l="0" t="0" r="0" b="0"/>
              <a:pathLst>
                <a:path w="112650" h="97664">
                  <a:moveTo>
                    <a:pt x="0" y="97663"/>
                  </a:moveTo>
                  <a:lnTo>
                    <a:pt x="17399" y="89408"/>
                  </a:lnTo>
                  <a:lnTo>
                    <a:pt x="33782" y="78613"/>
                  </a:lnTo>
                  <a:lnTo>
                    <a:pt x="49403" y="65913"/>
                  </a:lnTo>
                  <a:lnTo>
                    <a:pt x="63246" y="52070"/>
                  </a:lnTo>
                  <a:lnTo>
                    <a:pt x="74930" y="38227"/>
                  </a:lnTo>
                  <a:lnTo>
                    <a:pt x="83693" y="24257"/>
                  </a:lnTo>
                  <a:lnTo>
                    <a:pt x="89281" y="11303"/>
                  </a:lnTo>
                  <a:lnTo>
                    <a:pt x="90551" y="0"/>
                  </a:lnTo>
                  <a:lnTo>
                    <a:pt x="96647" y="889"/>
                  </a:lnTo>
                  <a:lnTo>
                    <a:pt x="101473" y="381"/>
                  </a:lnTo>
                  <a:lnTo>
                    <a:pt x="106680" y="0"/>
                  </a:lnTo>
                  <a:lnTo>
                    <a:pt x="112649" y="889"/>
                  </a:lnTo>
                  <a:lnTo>
                    <a:pt x="107569" y="20447"/>
                  </a:lnTo>
                  <a:lnTo>
                    <a:pt x="98806" y="38608"/>
                  </a:lnTo>
                  <a:lnTo>
                    <a:pt x="85852" y="54991"/>
                  </a:lnTo>
                  <a:lnTo>
                    <a:pt x="71120" y="69342"/>
                  </a:lnTo>
                  <a:lnTo>
                    <a:pt x="53721" y="81153"/>
                  </a:lnTo>
                  <a:lnTo>
                    <a:pt x="36068" y="89789"/>
                  </a:lnTo>
                  <a:lnTo>
                    <a:pt x="17399" y="95504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4033520" y="1028700"/>
              <a:ext cx="111761" cy="96521"/>
            </a:xfrm>
            <a:custGeom>
              <a:avLst/>
              <a:gdLst/>
              <a:ahLst/>
              <a:cxnLst/>
              <a:rect l="0" t="0" r="0" b="0"/>
              <a:pathLst>
                <a:path w="111761" h="96521">
                  <a:moveTo>
                    <a:pt x="0" y="96520"/>
                  </a:moveTo>
                  <a:lnTo>
                    <a:pt x="16510" y="88900"/>
                  </a:lnTo>
                  <a:lnTo>
                    <a:pt x="34290" y="78740"/>
                  </a:lnTo>
                  <a:lnTo>
                    <a:pt x="49530" y="66040"/>
                  </a:lnTo>
                  <a:lnTo>
                    <a:pt x="63500" y="52070"/>
                  </a:lnTo>
                  <a:lnTo>
                    <a:pt x="74930" y="38100"/>
                  </a:lnTo>
                  <a:lnTo>
                    <a:pt x="83820" y="24130"/>
                  </a:lnTo>
                  <a:lnTo>
                    <a:pt x="88900" y="11430"/>
                  </a:lnTo>
                  <a:lnTo>
                    <a:pt x="90170" y="0"/>
                  </a:lnTo>
                  <a:lnTo>
                    <a:pt x="96520" y="1270"/>
                  </a:lnTo>
                  <a:lnTo>
                    <a:pt x="101600" y="1270"/>
                  </a:lnTo>
                  <a:lnTo>
                    <a:pt x="106680" y="0"/>
                  </a:lnTo>
                  <a:lnTo>
                    <a:pt x="111760" y="1270"/>
                  </a:lnTo>
                  <a:lnTo>
                    <a:pt x="107950" y="20320"/>
                  </a:lnTo>
                  <a:lnTo>
                    <a:pt x="99060" y="38100"/>
                  </a:lnTo>
                  <a:lnTo>
                    <a:pt x="86360" y="54610"/>
                  </a:lnTo>
                  <a:lnTo>
                    <a:pt x="71120" y="69850"/>
                  </a:lnTo>
                  <a:lnTo>
                    <a:pt x="53340" y="81280"/>
                  </a:lnTo>
                  <a:lnTo>
                    <a:pt x="36830" y="90170"/>
                  </a:lnTo>
                  <a:lnTo>
                    <a:pt x="16510" y="9652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4577334" y="922528"/>
              <a:ext cx="99569" cy="94870"/>
            </a:xfrm>
            <a:custGeom>
              <a:avLst/>
              <a:gdLst/>
              <a:ahLst/>
              <a:cxnLst/>
              <a:rect l="0" t="0" r="0" b="0"/>
              <a:pathLst>
                <a:path w="99569" h="94870">
                  <a:moveTo>
                    <a:pt x="16383" y="0"/>
                  </a:moveTo>
                  <a:lnTo>
                    <a:pt x="33274" y="4191"/>
                  </a:lnTo>
                  <a:lnTo>
                    <a:pt x="48895" y="12446"/>
                  </a:lnTo>
                  <a:lnTo>
                    <a:pt x="64008" y="24638"/>
                  </a:lnTo>
                  <a:lnTo>
                    <a:pt x="77089" y="39751"/>
                  </a:lnTo>
                  <a:lnTo>
                    <a:pt x="87376" y="56769"/>
                  </a:lnTo>
                  <a:lnTo>
                    <a:pt x="95250" y="75438"/>
                  </a:lnTo>
                  <a:lnTo>
                    <a:pt x="99568" y="94107"/>
                  </a:lnTo>
                  <a:lnTo>
                    <a:pt x="93980" y="94869"/>
                  </a:lnTo>
                  <a:lnTo>
                    <a:pt x="89154" y="94488"/>
                  </a:lnTo>
                  <a:lnTo>
                    <a:pt x="84836" y="94107"/>
                  </a:lnTo>
                  <a:lnTo>
                    <a:pt x="79121" y="94869"/>
                  </a:lnTo>
                  <a:lnTo>
                    <a:pt x="78359" y="84074"/>
                  </a:lnTo>
                  <a:lnTo>
                    <a:pt x="75311" y="70739"/>
                  </a:lnTo>
                  <a:lnTo>
                    <a:pt x="69342" y="56388"/>
                  </a:lnTo>
                  <a:lnTo>
                    <a:pt x="60579" y="41529"/>
                  </a:lnTo>
                  <a:lnTo>
                    <a:pt x="49403" y="27686"/>
                  </a:lnTo>
                  <a:lnTo>
                    <a:pt x="35433" y="15621"/>
                  </a:lnTo>
                  <a:lnTo>
                    <a:pt x="19050" y="6858"/>
                  </a:lnTo>
                  <a:lnTo>
                    <a:pt x="0" y="1651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4578350" y="922020"/>
              <a:ext cx="97791" cy="95251"/>
            </a:xfrm>
            <a:custGeom>
              <a:avLst/>
              <a:gdLst/>
              <a:ahLst/>
              <a:cxnLst/>
              <a:rect l="0" t="0" r="0" b="0"/>
              <a:pathLst>
                <a:path w="97791" h="95251">
                  <a:moveTo>
                    <a:pt x="0" y="1270"/>
                  </a:moveTo>
                  <a:lnTo>
                    <a:pt x="17780" y="7620"/>
                  </a:lnTo>
                  <a:lnTo>
                    <a:pt x="35560" y="16510"/>
                  </a:lnTo>
                  <a:lnTo>
                    <a:pt x="48260" y="27940"/>
                  </a:lnTo>
                  <a:lnTo>
                    <a:pt x="59690" y="41910"/>
                  </a:lnTo>
                  <a:lnTo>
                    <a:pt x="68580" y="57150"/>
                  </a:lnTo>
                  <a:lnTo>
                    <a:pt x="73660" y="71120"/>
                  </a:lnTo>
                  <a:lnTo>
                    <a:pt x="77470" y="83820"/>
                  </a:lnTo>
                  <a:lnTo>
                    <a:pt x="78740" y="95250"/>
                  </a:lnTo>
                  <a:lnTo>
                    <a:pt x="83820" y="95250"/>
                  </a:lnTo>
                  <a:lnTo>
                    <a:pt x="87630" y="95250"/>
                  </a:lnTo>
                  <a:lnTo>
                    <a:pt x="93980" y="95250"/>
                  </a:lnTo>
                  <a:lnTo>
                    <a:pt x="97790" y="95250"/>
                  </a:lnTo>
                  <a:lnTo>
                    <a:pt x="95250" y="76200"/>
                  </a:lnTo>
                  <a:lnTo>
                    <a:pt x="86360" y="57150"/>
                  </a:lnTo>
                  <a:lnTo>
                    <a:pt x="76200" y="40640"/>
                  </a:lnTo>
                  <a:lnTo>
                    <a:pt x="62230" y="24130"/>
                  </a:lnTo>
                  <a:lnTo>
                    <a:pt x="48260" y="12700"/>
                  </a:lnTo>
                  <a:lnTo>
                    <a:pt x="33020" y="508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4572508" y="1022731"/>
              <a:ext cx="104395" cy="95759"/>
            </a:xfrm>
            <a:custGeom>
              <a:avLst/>
              <a:gdLst/>
              <a:ahLst/>
              <a:cxnLst/>
              <a:rect l="0" t="0" r="0" b="0"/>
              <a:pathLst>
                <a:path w="104395" h="95759">
                  <a:moveTo>
                    <a:pt x="0" y="95758"/>
                  </a:moveTo>
                  <a:lnTo>
                    <a:pt x="16002" y="88011"/>
                  </a:lnTo>
                  <a:lnTo>
                    <a:pt x="31623" y="77597"/>
                  </a:lnTo>
                  <a:lnTo>
                    <a:pt x="46736" y="64643"/>
                  </a:lnTo>
                  <a:lnTo>
                    <a:pt x="59817" y="51181"/>
                  </a:lnTo>
                  <a:lnTo>
                    <a:pt x="70993" y="36830"/>
                  </a:lnTo>
                  <a:lnTo>
                    <a:pt x="79756" y="22860"/>
                  </a:lnTo>
                  <a:lnTo>
                    <a:pt x="84963" y="10795"/>
                  </a:lnTo>
                  <a:lnTo>
                    <a:pt x="86614" y="0"/>
                  </a:lnTo>
                  <a:lnTo>
                    <a:pt x="91821" y="762"/>
                  </a:lnTo>
                  <a:lnTo>
                    <a:pt x="95377" y="762"/>
                  </a:lnTo>
                  <a:lnTo>
                    <a:pt x="98806" y="1270"/>
                  </a:lnTo>
                  <a:lnTo>
                    <a:pt x="104394" y="2032"/>
                  </a:lnTo>
                  <a:lnTo>
                    <a:pt x="97917" y="24638"/>
                  </a:lnTo>
                  <a:lnTo>
                    <a:pt x="87884" y="44196"/>
                  </a:lnTo>
                  <a:lnTo>
                    <a:pt x="75438" y="60706"/>
                  </a:lnTo>
                  <a:lnTo>
                    <a:pt x="61087" y="74168"/>
                  </a:lnTo>
                  <a:lnTo>
                    <a:pt x="45466" y="84582"/>
                  </a:lnTo>
                  <a:lnTo>
                    <a:pt x="29464" y="91440"/>
                  </a:lnTo>
                  <a:lnTo>
                    <a:pt x="14351" y="95377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4572000" y="1022350"/>
              <a:ext cx="104141" cy="96521"/>
            </a:xfrm>
            <a:custGeom>
              <a:avLst/>
              <a:gdLst/>
              <a:ahLst/>
              <a:cxnLst/>
              <a:rect l="0" t="0" r="0" b="0"/>
              <a:pathLst>
                <a:path w="104141" h="96521">
                  <a:moveTo>
                    <a:pt x="0" y="96520"/>
                  </a:moveTo>
                  <a:lnTo>
                    <a:pt x="16510" y="88900"/>
                  </a:lnTo>
                  <a:lnTo>
                    <a:pt x="31750" y="78740"/>
                  </a:lnTo>
                  <a:lnTo>
                    <a:pt x="46990" y="66040"/>
                  </a:lnTo>
                  <a:lnTo>
                    <a:pt x="59690" y="52070"/>
                  </a:lnTo>
                  <a:lnTo>
                    <a:pt x="71120" y="36830"/>
                  </a:lnTo>
                  <a:lnTo>
                    <a:pt x="80010" y="22860"/>
                  </a:lnTo>
                  <a:lnTo>
                    <a:pt x="85090" y="11430"/>
                  </a:lnTo>
                  <a:lnTo>
                    <a:pt x="87630" y="0"/>
                  </a:lnTo>
                  <a:lnTo>
                    <a:pt x="91440" y="1270"/>
                  </a:lnTo>
                  <a:lnTo>
                    <a:pt x="95250" y="1270"/>
                  </a:lnTo>
                  <a:lnTo>
                    <a:pt x="100330" y="1270"/>
                  </a:lnTo>
                  <a:lnTo>
                    <a:pt x="104140" y="2540"/>
                  </a:lnTo>
                  <a:lnTo>
                    <a:pt x="99060" y="25400"/>
                  </a:lnTo>
                  <a:lnTo>
                    <a:pt x="88900" y="44450"/>
                  </a:lnTo>
                  <a:lnTo>
                    <a:pt x="76200" y="60960"/>
                  </a:lnTo>
                  <a:lnTo>
                    <a:pt x="62230" y="74930"/>
                  </a:lnTo>
                  <a:lnTo>
                    <a:pt x="45720" y="85090"/>
                  </a:lnTo>
                  <a:lnTo>
                    <a:pt x="30480" y="91440"/>
                  </a:lnTo>
                  <a:lnTo>
                    <a:pt x="15240" y="9525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>
              <a:off x="5229225" y="924179"/>
              <a:ext cx="83567" cy="90679"/>
            </a:xfrm>
            <a:custGeom>
              <a:avLst/>
              <a:gdLst/>
              <a:ahLst/>
              <a:cxnLst/>
              <a:rect l="0" t="0" r="0" b="0"/>
              <a:pathLst>
                <a:path w="83567" h="90679">
                  <a:moveTo>
                    <a:pt x="10795" y="3048"/>
                  </a:moveTo>
                  <a:lnTo>
                    <a:pt x="23368" y="7874"/>
                  </a:lnTo>
                  <a:lnTo>
                    <a:pt x="36322" y="15621"/>
                  </a:lnTo>
                  <a:lnTo>
                    <a:pt x="49403" y="25654"/>
                  </a:lnTo>
                  <a:lnTo>
                    <a:pt x="61595" y="37719"/>
                  </a:lnTo>
                  <a:lnTo>
                    <a:pt x="71501" y="52451"/>
                  </a:lnTo>
                  <a:lnTo>
                    <a:pt x="79375" y="69850"/>
                  </a:lnTo>
                  <a:lnTo>
                    <a:pt x="83566" y="88900"/>
                  </a:lnTo>
                  <a:lnTo>
                    <a:pt x="77978" y="89789"/>
                  </a:lnTo>
                  <a:lnTo>
                    <a:pt x="74041" y="89789"/>
                  </a:lnTo>
                  <a:lnTo>
                    <a:pt x="69723" y="89789"/>
                  </a:lnTo>
                  <a:lnTo>
                    <a:pt x="64135" y="90678"/>
                  </a:lnTo>
                  <a:lnTo>
                    <a:pt x="64135" y="79756"/>
                  </a:lnTo>
                  <a:lnTo>
                    <a:pt x="61595" y="67691"/>
                  </a:lnTo>
                  <a:lnTo>
                    <a:pt x="57277" y="55118"/>
                  </a:lnTo>
                  <a:lnTo>
                    <a:pt x="50292" y="42037"/>
                  </a:lnTo>
                  <a:lnTo>
                    <a:pt x="41148" y="29845"/>
                  </a:lnTo>
                  <a:lnTo>
                    <a:pt x="29972" y="18161"/>
                  </a:lnTo>
                  <a:lnTo>
                    <a:pt x="16129" y="8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>
              <a:off x="5228590" y="923290"/>
              <a:ext cx="83821" cy="91441"/>
            </a:xfrm>
            <a:custGeom>
              <a:avLst/>
              <a:gdLst/>
              <a:ahLst/>
              <a:cxnLst/>
              <a:rect l="0" t="0" r="0" b="0"/>
              <a:pathLst>
                <a:path w="83821" h="91441">
                  <a:moveTo>
                    <a:pt x="0" y="0"/>
                  </a:moveTo>
                  <a:lnTo>
                    <a:pt x="16510" y="10160"/>
                  </a:lnTo>
                  <a:lnTo>
                    <a:pt x="30480" y="19050"/>
                  </a:lnTo>
                  <a:lnTo>
                    <a:pt x="41910" y="30480"/>
                  </a:lnTo>
                  <a:lnTo>
                    <a:pt x="50800" y="43180"/>
                  </a:lnTo>
                  <a:lnTo>
                    <a:pt x="57150" y="55880"/>
                  </a:lnTo>
                  <a:lnTo>
                    <a:pt x="62230" y="68580"/>
                  </a:lnTo>
                  <a:lnTo>
                    <a:pt x="64770" y="81280"/>
                  </a:lnTo>
                  <a:lnTo>
                    <a:pt x="64770" y="91440"/>
                  </a:lnTo>
                  <a:lnTo>
                    <a:pt x="69850" y="91440"/>
                  </a:lnTo>
                  <a:lnTo>
                    <a:pt x="74930" y="91440"/>
                  </a:lnTo>
                  <a:lnTo>
                    <a:pt x="78740" y="91440"/>
                  </a:lnTo>
                  <a:lnTo>
                    <a:pt x="83820" y="90170"/>
                  </a:lnTo>
                  <a:lnTo>
                    <a:pt x="80010" y="71120"/>
                  </a:lnTo>
                  <a:lnTo>
                    <a:pt x="72390" y="53340"/>
                  </a:lnTo>
                  <a:lnTo>
                    <a:pt x="62230" y="38100"/>
                  </a:lnTo>
                  <a:lnTo>
                    <a:pt x="49530" y="26670"/>
                  </a:lnTo>
                  <a:lnTo>
                    <a:pt x="36830" y="16510"/>
                  </a:lnTo>
                  <a:lnTo>
                    <a:pt x="24130" y="889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3706114" y="2498725"/>
              <a:ext cx="2627377" cy="543053"/>
            </a:xfrm>
            <a:custGeom>
              <a:avLst/>
              <a:gdLst/>
              <a:ahLst/>
              <a:cxnLst/>
              <a:rect l="0" t="0" r="0" b="0"/>
              <a:pathLst>
                <a:path w="2627377" h="543053">
                  <a:moveTo>
                    <a:pt x="56388" y="243713"/>
                  </a:moveTo>
                  <a:lnTo>
                    <a:pt x="113919" y="235966"/>
                  </a:lnTo>
                  <a:lnTo>
                    <a:pt x="235204" y="220345"/>
                  </a:lnTo>
                  <a:lnTo>
                    <a:pt x="362966" y="204724"/>
                  </a:lnTo>
                  <a:lnTo>
                    <a:pt x="496443" y="189103"/>
                  </a:lnTo>
                  <a:lnTo>
                    <a:pt x="635127" y="172974"/>
                  </a:lnTo>
                  <a:lnTo>
                    <a:pt x="778002" y="157480"/>
                  </a:lnTo>
                  <a:lnTo>
                    <a:pt x="924433" y="141859"/>
                  </a:lnTo>
                  <a:lnTo>
                    <a:pt x="1073531" y="125730"/>
                  </a:lnTo>
                  <a:lnTo>
                    <a:pt x="1377061" y="94488"/>
                  </a:lnTo>
                  <a:lnTo>
                    <a:pt x="1682115" y="62865"/>
                  </a:lnTo>
                  <a:lnTo>
                    <a:pt x="1833753" y="47244"/>
                  </a:lnTo>
                  <a:lnTo>
                    <a:pt x="1983740" y="31242"/>
                  </a:lnTo>
                  <a:lnTo>
                    <a:pt x="2130933" y="15621"/>
                  </a:lnTo>
                  <a:lnTo>
                    <a:pt x="2275205" y="0"/>
                  </a:lnTo>
                  <a:lnTo>
                    <a:pt x="2318512" y="23368"/>
                  </a:lnTo>
                  <a:lnTo>
                    <a:pt x="2360041" y="43307"/>
                  </a:lnTo>
                  <a:lnTo>
                    <a:pt x="2401189" y="62103"/>
                  </a:lnTo>
                  <a:lnTo>
                    <a:pt x="2442845" y="81153"/>
                  </a:lnTo>
                  <a:lnTo>
                    <a:pt x="2485263" y="103251"/>
                  </a:lnTo>
                  <a:lnTo>
                    <a:pt x="2507361" y="115824"/>
                  </a:lnTo>
                  <a:lnTo>
                    <a:pt x="2529967" y="130175"/>
                  </a:lnTo>
                  <a:lnTo>
                    <a:pt x="2552827" y="146177"/>
                  </a:lnTo>
                  <a:lnTo>
                    <a:pt x="2577211" y="163957"/>
                  </a:lnTo>
                  <a:lnTo>
                    <a:pt x="2601849" y="184404"/>
                  </a:lnTo>
                  <a:lnTo>
                    <a:pt x="2627376" y="206883"/>
                  </a:lnTo>
                  <a:lnTo>
                    <a:pt x="2570226" y="218567"/>
                  </a:lnTo>
                  <a:lnTo>
                    <a:pt x="2510536" y="229870"/>
                  </a:lnTo>
                  <a:lnTo>
                    <a:pt x="2448051" y="241173"/>
                  </a:lnTo>
                  <a:lnTo>
                    <a:pt x="2383917" y="252476"/>
                  </a:lnTo>
                  <a:lnTo>
                    <a:pt x="2317750" y="263271"/>
                  </a:lnTo>
                  <a:lnTo>
                    <a:pt x="2249170" y="274193"/>
                  </a:lnTo>
                  <a:lnTo>
                    <a:pt x="2107184" y="295783"/>
                  </a:lnTo>
                  <a:lnTo>
                    <a:pt x="1958975" y="317119"/>
                  </a:lnTo>
                  <a:lnTo>
                    <a:pt x="1805051" y="337947"/>
                  </a:lnTo>
                  <a:lnTo>
                    <a:pt x="1646555" y="358775"/>
                  </a:lnTo>
                  <a:lnTo>
                    <a:pt x="1485011" y="379095"/>
                  </a:lnTo>
                  <a:lnTo>
                    <a:pt x="1320800" y="399415"/>
                  </a:lnTo>
                  <a:lnTo>
                    <a:pt x="1154557" y="419862"/>
                  </a:lnTo>
                  <a:lnTo>
                    <a:pt x="821817" y="460629"/>
                  </a:lnTo>
                  <a:lnTo>
                    <a:pt x="656717" y="481076"/>
                  </a:lnTo>
                  <a:lnTo>
                    <a:pt x="493903" y="501396"/>
                  </a:lnTo>
                  <a:lnTo>
                    <a:pt x="334391" y="521843"/>
                  </a:lnTo>
                  <a:lnTo>
                    <a:pt x="178816" y="543052"/>
                  </a:lnTo>
                  <a:lnTo>
                    <a:pt x="148209" y="504063"/>
                  </a:lnTo>
                  <a:lnTo>
                    <a:pt x="121666" y="466217"/>
                  </a:lnTo>
                  <a:lnTo>
                    <a:pt x="98806" y="429387"/>
                  </a:lnTo>
                  <a:lnTo>
                    <a:pt x="78359" y="393827"/>
                  </a:lnTo>
                  <a:lnTo>
                    <a:pt x="40640" y="323088"/>
                  </a:lnTo>
                  <a:lnTo>
                    <a:pt x="21209" y="288036"/>
                  </a:lnTo>
                  <a:lnTo>
                    <a:pt x="0" y="251968"/>
                  </a:lnTo>
                  <a:close/>
                </a:path>
              </a:pathLst>
            </a:custGeom>
            <a:solidFill>
              <a:srgbClr val="BAA673"/>
            </a:solidFill>
            <a:ln w="0" cap="flat" cmpd="sng" algn="ctr">
              <a:solidFill>
                <a:srgbClr val="BAA67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3705860" y="2498090"/>
              <a:ext cx="2627631" cy="544831"/>
            </a:xfrm>
            <a:custGeom>
              <a:avLst/>
              <a:gdLst/>
              <a:ahLst/>
              <a:cxnLst/>
              <a:rect l="0" t="0" r="0" b="0"/>
              <a:pathLst>
                <a:path w="2627631" h="544831">
                  <a:moveTo>
                    <a:pt x="0" y="252730"/>
                  </a:moveTo>
                  <a:lnTo>
                    <a:pt x="21590" y="288290"/>
                  </a:lnTo>
                  <a:lnTo>
                    <a:pt x="40640" y="323850"/>
                  </a:lnTo>
                  <a:lnTo>
                    <a:pt x="78740" y="394970"/>
                  </a:lnTo>
                  <a:lnTo>
                    <a:pt x="99060" y="429260"/>
                  </a:lnTo>
                  <a:lnTo>
                    <a:pt x="121920" y="467360"/>
                  </a:lnTo>
                  <a:lnTo>
                    <a:pt x="148590" y="504190"/>
                  </a:lnTo>
                  <a:lnTo>
                    <a:pt x="180340" y="544830"/>
                  </a:lnTo>
                  <a:lnTo>
                    <a:pt x="334010" y="521970"/>
                  </a:lnTo>
                  <a:lnTo>
                    <a:pt x="494030" y="501650"/>
                  </a:lnTo>
                  <a:lnTo>
                    <a:pt x="656590" y="481330"/>
                  </a:lnTo>
                  <a:lnTo>
                    <a:pt x="821690" y="461010"/>
                  </a:lnTo>
                  <a:lnTo>
                    <a:pt x="1155700" y="420370"/>
                  </a:lnTo>
                  <a:lnTo>
                    <a:pt x="1320800" y="400050"/>
                  </a:lnTo>
                  <a:lnTo>
                    <a:pt x="1484630" y="379730"/>
                  </a:lnTo>
                  <a:lnTo>
                    <a:pt x="1647190" y="359410"/>
                  </a:lnTo>
                  <a:lnTo>
                    <a:pt x="1804670" y="339090"/>
                  </a:lnTo>
                  <a:lnTo>
                    <a:pt x="1959610" y="318770"/>
                  </a:lnTo>
                  <a:lnTo>
                    <a:pt x="2108200" y="295910"/>
                  </a:lnTo>
                  <a:lnTo>
                    <a:pt x="2249170" y="274320"/>
                  </a:lnTo>
                  <a:lnTo>
                    <a:pt x="2319020" y="264160"/>
                  </a:lnTo>
                  <a:lnTo>
                    <a:pt x="2383790" y="252730"/>
                  </a:lnTo>
                  <a:lnTo>
                    <a:pt x="2448560" y="242570"/>
                  </a:lnTo>
                  <a:lnTo>
                    <a:pt x="2510790" y="231140"/>
                  </a:lnTo>
                  <a:lnTo>
                    <a:pt x="2570480" y="219710"/>
                  </a:lnTo>
                  <a:lnTo>
                    <a:pt x="2627630" y="208280"/>
                  </a:lnTo>
                  <a:lnTo>
                    <a:pt x="2602230" y="185420"/>
                  </a:lnTo>
                  <a:lnTo>
                    <a:pt x="2578100" y="163830"/>
                  </a:lnTo>
                  <a:lnTo>
                    <a:pt x="2553970" y="147320"/>
                  </a:lnTo>
                  <a:lnTo>
                    <a:pt x="2531110" y="130810"/>
                  </a:lnTo>
                  <a:lnTo>
                    <a:pt x="2508250" y="115570"/>
                  </a:lnTo>
                  <a:lnTo>
                    <a:pt x="2485390" y="104140"/>
                  </a:lnTo>
                  <a:lnTo>
                    <a:pt x="2443480" y="81280"/>
                  </a:lnTo>
                  <a:lnTo>
                    <a:pt x="2401570" y="62230"/>
                  </a:lnTo>
                  <a:lnTo>
                    <a:pt x="2360930" y="44450"/>
                  </a:lnTo>
                  <a:lnTo>
                    <a:pt x="2319020" y="24130"/>
                  </a:lnTo>
                  <a:lnTo>
                    <a:pt x="2274570" y="0"/>
                  </a:lnTo>
                  <a:lnTo>
                    <a:pt x="2131060" y="16510"/>
                  </a:lnTo>
                  <a:lnTo>
                    <a:pt x="1983740" y="33020"/>
                  </a:lnTo>
                  <a:lnTo>
                    <a:pt x="1833880" y="46990"/>
                  </a:lnTo>
                  <a:lnTo>
                    <a:pt x="1682750" y="63500"/>
                  </a:lnTo>
                  <a:lnTo>
                    <a:pt x="1377950" y="95250"/>
                  </a:lnTo>
                  <a:lnTo>
                    <a:pt x="1073150" y="127000"/>
                  </a:lnTo>
                  <a:lnTo>
                    <a:pt x="924560" y="142240"/>
                  </a:lnTo>
                  <a:lnTo>
                    <a:pt x="778510" y="158750"/>
                  </a:lnTo>
                  <a:lnTo>
                    <a:pt x="635000" y="173990"/>
                  </a:lnTo>
                  <a:lnTo>
                    <a:pt x="496570" y="189230"/>
                  </a:lnTo>
                  <a:lnTo>
                    <a:pt x="363220" y="205740"/>
                  </a:lnTo>
                  <a:lnTo>
                    <a:pt x="236220" y="220980"/>
                  </a:lnTo>
                  <a:lnTo>
                    <a:pt x="114300" y="236220"/>
                  </a:lnTo>
                  <a:lnTo>
                    <a:pt x="57150" y="24511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>
              <a:off x="3732530" y="2514600"/>
              <a:ext cx="2264411" cy="264161"/>
            </a:xfrm>
            <a:custGeom>
              <a:avLst/>
              <a:gdLst/>
              <a:ahLst/>
              <a:cxnLst/>
              <a:rect l="0" t="0" r="0" b="0"/>
              <a:pathLst>
                <a:path w="2264411" h="264161">
                  <a:moveTo>
                    <a:pt x="2264410" y="0"/>
                  </a:moveTo>
                  <a:lnTo>
                    <a:pt x="2263140" y="0"/>
                  </a:lnTo>
                  <a:lnTo>
                    <a:pt x="2258060" y="1270"/>
                  </a:lnTo>
                  <a:lnTo>
                    <a:pt x="2247900" y="1270"/>
                  </a:lnTo>
                  <a:lnTo>
                    <a:pt x="2235200" y="3810"/>
                  </a:lnTo>
                  <a:lnTo>
                    <a:pt x="2221230" y="3810"/>
                  </a:lnTo>
                  <a:lnTo>
                    <a:pt x="2202180" y="6350"/>
                  </a:lnTo>
                  <a:lnTo>
                    <a:pt x="2180590" y="8890"/>
                  </a:lnTo>
                  <a:lnTo>
                    <a:pt x="2156460" y="12700"/>
                  </a:lnTo>
                  <a:lnTo>
                    <a:pt x="2129790" y="16510"/>
                  </a:lnTo>
                  <a:lnTo>
                    <a:pt x="2103120" y="19050"/>
                  </a:lnTo>
                  <a:lnTo>
                    <a:pt x="2071370" y="22860"/>
                  </a:lnTo>
                  <a:lnTo>
                    <a:pt x="2040890" y="26670"/>
                  </a:lnTo>
                  <a:lnTo>
                    <a:pt x="1972310" y="34290"/>
                  </a:lnTo>
                  <a:lnTo>
                    <a:pt x="1901190" y="43180"/>
                  </a:lnTo>
                  <a:lnTo>
                    <a:pt x="1751330" y="60960"/>
                  </a:lnTo>
                  <a:lnTo>
                    <a:pt x="1676400" y="69850"/>
                  </a:lnTo>
                  <a:lnTo>
                    <a:pt x="1604010" y="77470"/>
                  </a:lnTo>
                  <a:lnTo>
                    <a:pt x="1537970" y="85090"/>
                  </a:lnTo>
                  <a:lnTo>
                    <a:pt x="1504950" y="87630"/>
                  </a:lnTo>
                  <a:lnTo>
                    <a:pt x="1475740" y="91440"/>
                  </a:lnTo>
                  <a:lnTo>
                    <a:pt x="1447800" y="93980"/>
                  </a:lnTo>
                  <a:lnTo>
                    <a:pt x="1422400" y="96520"/>
                  </a:lnTo>
                  <a:lnTo>
                    <a:pt x="1399540" y="99060"/>
                  </a:lnTo>
                  <a:lnTo>
                    <a:pt x="1377950" y="100330"/>
                  </a:lnTo>
                  <a:lnTo>
                    <a:pt x="1306830" y="106680"/>
                  </a:lnTo>
                  <a:lnTo>
                    <a:pt x="1231900" y="113030"/>
                  </a:lnTo>
                  <a:lnTo>
                    <a:pt x="1150620" y="120650"/>
                  </a:lnTo>
                  <a:lnTo>
                    <a:pt x="1064260" y="129540"/>
                  </a:lnTo>
                  <a:lnTo>
                    <a:pt x="975360" y="138430"/>
                  </a:lnTo>
                  <a:lnTo>
                    <a:pt x="882650" y="148590"/>
                  </a:lnTo>
                  <a:lnTo>
                    <a:pt x="694690" y="171450"/>
                  </a:lnTo>
                  <a:lnTo>
                    <a:pt x="505460" y="194310"/>
                  </a:lnTo>
                  <a:lnTo>
                    <a:pt x="412750" y="207010"/>
                  </a:lnTo>
                  <a:lnTo>
                    <a:pt x="322580" y="218440"/>
                  </a:lnTo>
                  <a:lnTo>
                    <a:pt x="234950" y="229870"/>
                  </a:lnTo>
                  <a:lnTo>
                    <a:pt x="152400" y="241300"/>
                  </a:lnTo>
                  <a:lnTo>
                    <a:pt x="72390" y="252730"/>
                  </a:lnTo>
                  <a:lnTo>
                    <a:pt x="0" y="26416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>
              <a:off x="3750310" y="2534920"/>
              <a:ext cx="2280921" cy="270511"/>
            </a:xfrm>
            <a:custGeom>
              <a:avLst/>
              <a:gdLst/>
              <a:ahLst/>
              <a:cxnLst/>
              <a:rect l="0" t="0" r="0" b="0"/>
              <a:pathLst>
                <a:path w="2280921" h="270511">
                  <a:moveTo>
                    <a:pt x="2280920" y="0"/>
                  </a:moveTo>
                  <a:lnTo>
                    <a:pt x="2279650" y="0"/>
                  </a:lnTo>
                  <a:lnTo>
                    <a:pt x="2274570" y="0"/>
                  </a:lnTo>
                  <a:lnTo>
                    <a:pt x="2263140" y="1270"/>
                  </a:lnTo>
                  <a:lnTo>
                    <a:pt x="2251710" y="2540"/>
                  </a:lnTo>
                  <a:lnTo>
                    <a:pt x="2235200" y="5080"/>
                  </a:lnTo>
                  <a:lnTo>
                    <a:pt x="2216150" y="7620"/>
                  </a:lnTo>
                  <a:lnTo>
                    <a:pt x="2193290" y="8890"/>
                  </a:lnTo>
                  <a:lnTo>
                    <a:pt x="2169160" y="12700"/>
                  </a:lnTo>
                  <a:lnTo>
                    <a:pt x="2141220" y="16510"/>
                  </a:lnTo>
                  <a:lnTo>
                    <a:pt x="2110740" y="19050"/>
                  </a:lnTo>
                  <a:lnTo>
                    <a:pt x="2080260" y="22860"/>
                  </a:lnTo>
                  <a:lnTo>
                    <a:pt x="2047240" y="27940"/>
                  </a:lnTo>
                  <a:lnTo>
                    <a:pt x="1977390" y="35560"/>
                  </a:lnTo>
                  <a:lnTo>
                    <a:pt x="1902460" y="44450"/>
                  </a:lnTo>
                  <a:lnTo>
                    <a:pt x="1747520" y="62230"/>
                  </a:lnTo>
                  <a:lnTo>
                    <a:pt x="1672590" y="71120"/>
                  </a:lnTo>
                  <a:lnTo>
                    <a:pt x="1598930" y="78740"/>
                  </a:lnTo>
                  <a:lnTo>
                    <a:pt x="1530350" y="86360"/>
                  </a:lnTo>
                  <a:lnTo>
                    <a:pt x="1498600" y="90170"/>
                  </a:lnTo>
                  <a:lnTo>
                    <a:pt x="1469390" y="91440"/>
                  </a:lnTo>
                  <a:lnTo>
                    <a:pt x="1440180" y="93980"/>
                  </a:lnTo>
                  <a:lnTo>
                    <a:pt x="1416050" y="96520"/>
                  </a:lnTo>
                  <a:lnTo>
                    <a:pt x="1393190" y="97790"/>
                  </a:lnTo>
                  <a:lnTo>
                    <a:pt x="1372870" y="99060"/>
                  </a:lnTo>
                  <a:lnTo>
                    <a:pt x="1341120" y="102870"/>
                  </a:lnTo>
                  <a:lnTo>
                    <a:pt x="1306830" y="106680"/>
                  </a:lnTo>
                  <a:lnTo>
                    <a:pt x="1234440" y="114300"/>
                  </a:lnTo>
                  <a:lnTo>
                    <a:pt x="1155700" y="123190"/>
                  </a:lnTo>
                  <a:lnTo>
                    <a:pt x="1071880" y="133350"/>
                  </a:lnTo>
                  <a:lnTo>
                    <a:pt x="982980" y="143510"/>
                  </a:lnTo>
                  <a:lnTo>
                    <a:pt x="891540" y="153670"/>
                  </a:lnTo>
                  <a:lnTo>
                    <a:pt x="798830" y="165100"/>
                  </a:lnTo>
                  <a:lnTo>
                    <a:pt x="703580" y="176530"/>
                  </a:lnTo>
                  <a:lnTo>
                    <a:pt x="513080" y="200660"/>
                  </a:lnTo>
                  <a:lnTo>
                    <a:pt x="417830" y="213360"/>
                  </a:lnTo>
                  <a:lnTo>
                    <a:pt x="326390" y="224790"/>
                  </a:lnTo>
                  <a:lnTo>
                    <a:pt x="238760" y="237490"/>
                  </a:lnTo>
                  <a:lnTo>
                    <a:pt x="153670" y="248920"/>
                  </a:lnTo>
                  <a:lnTo>
                    <a:pt x="73660" y="260350"/>
                  </a:lnTo>
                  <a:lnTo>
                    <a:pt x="0" y="270510"/>
                  </a:lnTo>
                </a:path>
              </a:pathLst>
            </a:custGeom>
            <a:ln w="11430" cap="flat" cmpd="sng" algn="ctr">
              <a:solidFill>
                <a:srgbClr val="7F663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3768090" y="2553970"/>
              <a:ext cx="2297431" cy="280671"/>
            </a:xfrm>
            <a:custGeom>
              <a:avLst/>
              <a:gdLst/>
              <a:ahLst/>
              <a:cxnLst/>
              <a:rect l="0" t="0" r="0" b="0"/>
              <a:pathLst>
                <a:path w="2297431" h="280671">
                  <a:moveTo>
                    <a:pt x="2297430" y="0"/>
                  </a:moveTo>
                  <a:lnTo>
                    <a:pt x="2296160" y="0"/>
                  </a:lnTo>
                  <a:lnTo>
                    <a:pt x="2291080" y="1270"/>
                  </a:lnTo>
                  <a:lnTo>
                    <a:pt x="2280920" y="2540"/>
                  </a:lnTo>
                  <a:lnTo>
                    <a:pt x="2266950" y="3810"/>
                  </a:lnTo>
                  <a:lnTo>
                    <a:pt x="2249170" y="6350"/>
                  </a:lnTo>
                  <a:lnTo>
                    <a:pt x="2228850" y="8890"/>
                  </a:lnTo>
                  <a:lnTo>
                    <a:pt x="2205990" y="12700"/>
                  </a:lnTo>
                  <a:lnTo>
                    <a:pt x="2180590" y="13970"/>
                  </a:lnTo>
                  <a:lnTo>
                    <a:pt x="2151380" y="17780"/>
                  </a:lnTo>
                  <a:lnTo>
                    <a:pt x="2120900" y="21590"/>
                  </a:lnTo>
                  <a:lnTo>
                    <a:pt x="2089150" y="25400"/>
                  </a:lnTo>
                  <a:lnTo>
                    <a:pt x="2054860" y="29210"/>
                  </a:lnTo>
                  <a:lnTo>
                    <a:pt x="1981200" y="38100"/>
                  </a:lnTo>
                  <a:lnTo>
                    <a:pt x="1905000" y="48260"/>
                  </a:lnTo>
                  <a:lnTo>
                    <a:pt x="1744980" y="66040"/>
                  </a:lnTo>
                  <a:lnTo>
                    <a:pt x="1667510" y="73660"/>
                  </a:lnTo>
                  <a:lnTo>
                    <a:pt x="1592580" y="82550"/>
                  </a:lnTo>
                  <a:lnTo>
                    <a:pt x="1557020" y="85090"/>
                  </a:lnTo>
                  <a:lnTo>
                    <a:pt x="1524000" y="88900"/>
                  </a:lnTo>
                  <a:lnTo>
                    <a:pt x="1492250" y="91440"/>
                  </a:lnTo>
                  <a:lnTo>
                    <a:pt x="1461770" y="93980"/>
                  </a:lnTo>
                  <a:lnTo>
                    <a:pt x="1433830" y="95250"/>
                  </a:lnTo>
                  <a:lnTo>
                    <a:pt x="1409700" y="97790"/>
                  </a:lnTo>
                  <a:lnTo>
                    <a:pt x="1386840" y="97790"/>
                  </a:lnTo>
                  <a:lnTo>
                    <a:pt x="1367790" y="99060"/>
                  </a:lnTo>
                  <a:lnTo>
                    <a:pt x="1338580" y="104140"/>
                  </a:lnTo>
                  <a:lnTo>
                    <a:pt x="1305560" y="107950"/>
                  </a:lnTo>
                  <a:lnTo>
                    <a:pt x="1272540" y="113030"/>
                  </a:lnTo>
                  <a:lnTo>
                    <a:pt x="1236980" y="118110"/>
                  </a:lnTo>
                  <a:lnTo>
                    <a:pt x="1160780" y="128270"/>
                  </a:lnTo>
                  <a:lnTo>
                    <a:pt x="1079500" y="138430"/>
                  </a:lnTo>
                  <a:lnTo>
                    <a:pt x="991870" y="149860"/>
                  </a:lnTo>
                  <a:lnTo>
                    <a:pt x="901700" y="161290"/>
                  </a:lnTo>
                  <a:lnTo>
                    <a:pt x="807720" y="173990"/>
                  </a:lnTo>
                  <a:lnTo>
                    <a:pt x="712470" y="186690"/>
                  </a:lnTo>
                  <a:lnTo>
                    <a:pt x="519430" y="210820"/>
                  </a:lnTo>
                  <a:lnTo>
                    <a:pt x="424180" y="223520"/>
                  </a:lnTo>
                  <a:lnTo>
                    <a:pt x="331470" y="236220"/>
                  </a:lnTo>
                  <a:lnTo>
                    <a:pt x="241300" y="247650"/>
                  </a:lnTo>
                  <a:lnTo>
                    <a:pt x="154940" y="259080"/>
                  </a:lnTo>
                  <a:lnTo>
                    <a:pt x="74930" y="270510"/>
                  </a:lnTo>
                  <a:lnTo>
                    <a:pt x="0" y="280670"/>
                  </a:lnTo>
                </a:path>
              </a:pathLst>
            </a:custGeom>
            <a:ln w="11430" cap="flat" cmpd="sng" algn="ctr">
              <a:solidFill>
                <a:srgbClr val="795F2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3785870" y="2574290"/>
              <a:ext cx="2313941" cy="288291"/>
            </a:xfrm>
            <a:custGeom>
              <a:avLst/>
              <a:gdLst/>
              <a:ahLst/>
              <a:cxnLst/>
              <a:rect l="0" t="0" r="0" b="0"/>
              <a:pathLst>
                <a:path w="2313941" h="288291">
                  <a:moveTo>
                    <a:pt x="2313940" y="0"/>
                  </a:moveTo>
                  <a:lnTo>
                    <a:pt x="2312670" y="0"/>
                  </a:lnTo>
                  <a:lnTo>
                    <a:pt x="2306320" y="1270"/>
                  </a:lnTo>
                  <a:lnTo>
                    <a:pt x="2296160" y="2540"/>
                  </a:lnTo>
                  <a:lnTo>
                    <a:pt x="2282190" y="3810"/>
                  </a:lnTo>
                  <a:lnTo>
                    <a:pt x="2263140" y="5080"/>
                  </a:lnTo>
                  <a:lnTo>
                    <a:pt x="2242820" y="8890"/>
                  </a:lnTo>
                  <a:lnTo>
                    <a:pt x="2218690" y="11430"/>
                  </a:lnTo>
                  <a:lnTo>
                    <a:pt x="2192020" y="15240"/>
                  </a:lnTo>
                  <a:lnTo>
                    <a:pt x="2162810" y="17780"/>
                  </a:lnTo>
                  <a:lnTo>
                    <a:pt x="2131060" y="21590"/>
                  </a:lnTo>
                  <a:lnTo>
                    <a:pt x="2096770" y="26670"/>
                  </a:lnTo>
                  <a:lnTo>
                    <a:pt x="2061210" y="30480"/>
                  </a:lnTo>
                  <a:lnTo>
                    <a:pt x="1986280" y="39370"/>
                  </a:lnTo>
                  <a:lnTo>
                    <a:pt x="1906270" y="49530"/>
                  </a:lnTo>
                  <a:lnTo>
                    <a:pt x="1742440" y="67310"/>
                  </a:lnTo>
                  <a:lnTo>
                    <a:pt x="1662430" y="74930"/>
                  </a:lnTo>
                  <a:lnTo>
                    <a:pt x="1586230" y="83820"/>
                  </a:lnTo>
                  <a:lnTo>
                    <a:pt x="1550670" y="87630"/>
                  </a:lnTo>
                  <a:lnTo>
                    <a:pt x="1516380" y="88900"/>
                  </a:lnTo>
                  <a:lnTo>
                    <a:pt x="1484630" y="92710"/>
                  </a:lnTo>
                  <a:lnTo>
                    <a:pt x="1454150" y="95250"/>
                  </a:lnTo>
                  <a:lnTo>
                    <a:pt x="1427480" y="96520"/>
                  </a:lnTo>
                  <a:lnTo>
                    <a:pt x="1403350" y="97790"/>
                  </a:lnTo>
                  <a:lnTo>
                    <a:pt x="1381760" y="97790"/>
                  </a:lnTo>
                  <a:lnTo>
                    <a:pt x="1362710" y="99060"/>
                  </a:lnTo>
                  <a:lnTo>
                    <a:pt x="1334770" y="102870"/>
                  </a:lnTo>
                  <a:lnTo>
                    <a:pt x="1305560" y="109220"/>
                  </a:lnTo>
                  <a:lnTo>
                    <a:pt x="1273810" y="113030"/>
                  </a:lnTo>
                  <a:lnTo>
                    <a:pt x="1240790" y="119380"/>
                  </a:lnTo>
                  <a:lnTo>
                    <a:pt x="1203960" y="124460"/>
                  </a:lnTo>
                  <a:lnTo>
                    <a:pt x="1165860" y="130810"/>
                  </a:lnTo>
                  <a:lnTo>
                    <a:pt x="1087120" y="142240"/>
                  </a:lnTo>
                  <a:lnTo>
                    <a:pt x="1000760" y="154940"/>
                  </a:lnTo>
                  <a:lnTo>
                    <a:pt x="910590" y="167640"/>
                  </a:lnTo>
                  <a:lnTo>
                    <a:pt x="816610" y="180340"/>
                  </a:lnTo>
                  <a:lnTo>
                    <a:pt x="720090" y="193040"/>
                  </a:lnTo>
                  <a:lnTo>
                    <a:pt x="525780" y="218440"/>
                  </a:lnTo>
                  <a:lnTo>
                    <a:pt x="429260" y="231140"/>
                  </a:lnTo>
                  <a:lnTo>
                    <a:pt x="335280" y="242570"/>
                  </a:lnTo>
                  <a:lnTo>
                    <a:pt x="243840" y="255270"/>
                  </a:lnTo>
                  <a:lnTo>
                    <a:pt x="157480" y="266700"/>
                  </a:lnTo>
                  <a:lnTo>
                    <a:pt x="76200" y="278130"/>
                  </a:lnTo>
                  <a:lnTo>
                    <a:pt x="36830" y="283210"/>
                  </a:lnTo>
                  <a:lnTo>
                    <a:pt x="0" y="288290"/>
                  </a:lnTo>
                </a:path>
              </a:pathLst>
            </a:custGeom>
            <a:ln w="11430" cap="flat" cmpd="sng" algn="ctr">
              <a:solidFill>
                <a:srgbClr val="735827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3803650" y="2594610"/>
              <a:ext cx="2331721" cy="294641"/>
            </a:xfrm>
            <a:custGeom>
              <a:avLst/>
              <a:gdLst/>
              <a:ahLst/>
              <a:cxnLst/>
              <a:rect l="0" t="0" r="0" b="0"/>
              <a:pathLst>
                <a:path w="2331721" h="294641">
                  <a:moveTo>
                    <a:pt x="2331720" y="0"/>
                  </a:moveTo>
                  <a:lnTo>
                    <a:pt x="2329180" y="0"/>
                  </a:lnTo>
                  <a:lnTo>
                    <a:pt x="2322830" y="1270"/>
                  </a:lnTo>
                  <a:lnTo>
                    <a:pt x="2312670" y="2540"/>
                  </a:lnTo>
                  <a:lnTo>
                    <a:pt x="2297430" y="3810"/>
                  </a:lnTo>
                  <a:lnTo>
                    <a:pt x="2279650" y="6350"/>
                  </a:lnTo>
                  <a:lnTo>
                    <a:pt x="2256790" y="7620"/>
                  </a:lnTo>
                  <a:lnTo>
                    <a:pt x="2232660" y="11430"/>
                  </a:lnTo>
                  <a:lnTo>
                    <a:pt x="2204720" y="15240"/>
                  </a:lnTo>
                  <a:lnTo>
                    <a:pt x="2174240" y="19050"/>
                  </a:lnTo>
                  <a:lnTo>
                    <a:pt x="2139950" y="22860"/>
                  </a:lnTo>
                  <a:lnTo>
                    <a:pt x="2104390" y="26670"/>
                  </a:lnTo>
                  <a:lnTo>
                    <a:pt x="2068830" y="31750"/>
                  </a:lnTo>
                  <a:lnTo>
                    <a:pt x="1990090" y="40640"/>
                  </a:lnTo>
                  <a:lnTo>
                    <a:pt x="1907540" y="50800"/>
                  </a:lnTo>
                  <a:lnTo>
                    <a:pt x="1739900" y="68580"/>
                  </a:lnTo>
                  <a:lnTo>
                    <a:pt x="1657350" y="77470"/>
                  </a:lnTo>
                  <a:lnTo>
                    <a:pt x="1581150" y="85090"/>
                  </a:lnTo>
                  <a:lnTo>
                    <a:pt x="1544320" y="88900"/>
                  </a:lnTo>
                  <a:lnTo>
                    <a:pt x="1510030" y="91440"/>
                  </a:lnTo>
                  <a:lnTo>
                    <a:pt x="1478280" y="92710"/>
                  </a:lnTo>
                  <a:lnTo>
                    <a:pt x="1446530" y="95250"/>
                  </a:lnTo>
                  <a:lnTo>
                    <a:pt x="1421130" y="96520"/>
                  </a:lnTo>
                  <a:lnTo>
                    <a:pt x="1397000" y="97790"/>
                  </a:lnTo>
                  <a:lnTo>
                    <a:pt x="1375410" y="97790"/>
                  </a:lnTo>
                  <a:lnTo>
                    <a:pt x="1357630" y="96520"/>
                  </a:lnTo>
                  <a:lnTo>
                    <a:pt x="1332230" y="102870"/>
                  </a:lnTo>
                  <a:lnTo>
                    <a:pt x="1304290" y="107950"/>
                  </a:lnTo>
                  <a:lnTo>
                    <a:pt x="1275080" y="114300"/>
                  </a:lnTo>
                  <a:lnTo>
                    <a:pt x="1243330" y="120650"/>
                  </a:lnTo>
                  <a:lnTo>
                    <a:pt x="1209040" y="127000"/>
                  </a:lnTo>
                  <a:lnTo>
                    <a:pt x="1172210" y="133350"/>
                  </a:lnTo>
                  <a:lnTo>
                    <a:pt x="1093470" y="146050"/>
                  </a:lnTo>
                  <a:lnTo>
                    <a:pt x="1009650" y="160020"/>
                  </a:lnTo>
                  <a:lnTo>
                    <a:pt x="919480" y="172720"/>
                  </a:lnTo>
                  <a:lnTo>
                    <a:pt x="825500" y="186690"/>
                  </a:lnTo>
                  <a:lnTo>
                    <a:pt x="728980" y="199390"/>
                  </a:lnTo>
                  <a:lnTo>
                    <a:pt x="533400" y="226060"/>
                  </a:lnTo>
                  <a:lnTo>
                    <a:pt x="434340" y="238760"/>
                  </a:lnTo>
                  <a:lnTo>
                    <a:pt x="340360" y="251460"/>
                  </a:lnTo>
                  <a:lnTo>
                    <a:pt x="246380" y="262890"/>
                  </a:lnTo>
                  <a:lnTo>
                    <a:pt x="160020" y="274320"/>
                  </a:lnTo>
                  <a:lnTo>
                    <a:pt x="76200" y="285750"/>
                  </a:lnTo>
                  <a:lnTo>
                    <a:pt x="36830" y="290830"/>
                  </a:lnTo>
                  <a:lnTo>
                    <a:pt x="0" y="294640"/>
                  </a:lnTo>
                </a:path>
              </a:pathLst>
            </a:custGeom>
            <a:ln w="11430" cap="flat" cmpd="sng" algn="ctr">
              <a:solidFill>
                <a:srgbClr val="6C521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3822700" y="2613660"/>
              <a:ext cx="2345691" cy="303531"/>
            </a:xfrm>
            <a:custGeom>
              <a:avLst/>
              <a:gdLst/>
              <a:ahLst/>
              <a:cxnLst/>
              <a:rect l="0" t="0" r="0" b="0"/>
              <a:pathLst>
                <a:path w="2345691" h="303531">
                  <a:moveTo>
                    <a:pt x="2345690" y="0"/>
                  </a:moveTo>
                  <a:lnTo>
                    <a:pt x="2344420" y="0"/>
                  </a:lnTo>
                  <a:lnTo>
                    <a:pt x="2338070" y="1270"/>
                  </a:lnTo>
                  <a:lnTo>
                    <a:pt x="2326640" y="2540"/>
                  </a:lnTo>
                  <a:lnTo>
                    <a:pt x="2311400" y="5080"/>
                  </a:lnTo>
                  <a:lnTo>
                    <a:pt x="2292350" y="6350"/>
                  </a:lnTo>
                  <a:lnTo>
                    <a:pt x="2269490" y="10160"/>
                  </a:lnTo>
                  <a:lnTo>
                    <a:pt x="2242820" y="12700"/>
                  </a:lnTo>
                  <a:lnTo>
                    <a:pt x="2214880" y="16510"/>
                  </a:lnTo>
                  <a:lnTo>
                    <a:pt x="2183130" y="20320"/>
                  </a:lnTo>
                  <a:lnTo>
                    <a:pt x="2148840" y="24130"/>
                  </a:lnTo>
                  <a:lnTo>
                    <a:pt x="2112010" y="29210"/>
                  </a:lnTo>
                  <a:lnTo>
                    <a:pt x="2073910" y="34290"/>
                  </a:lnTo>
                  <a:lnTo>
                    <a:pt x="1993900" y="43180"/>
                  </a:lnTo>
                  <a:lnTo>
                    <a:pt x="1908810" y="53340"/>
                  </a:lnTo>
                  <a:lnTo>
                    <a:pt x="1734820" y="72390"/>
                  </a:lnTo>
                  <a:lnTo>
                    <a:pt x="1652270" y="80010"/>
                  </a:lnTo>
                  <a:lnTo>
                    <a:pt x="1611630" y="83820"/>
                  </a:lnTo>
                  <a:lnTo>
                    <a:pt x="1573530" y="86360"/>
                  </a:lnTo>
                  <a:lnTo>
                    <a:pt x="1536700" y="90170"/>
                  </a:lnTo>
                  <a:lnTo>
                    <a:pt x="1501140" y="92710"/>
                  </a:lnTo>
                  <a:lnTo>
                    <a:pt x="1469390" y="95250"/>
                  </a:lnTo>
                  <a:lnTo>
                    <a:pt x="1438910" y="95250"/>
                  </a:lnTo>
                  <a:lnTo>
                    <a:pt x="1412240" y="97790"/>
                  </a:lnTo>
                  <a:lnTo>
                    <a:pt x="1388110" y="97790"/>
                  </a:lnTo>
                  <a:lnTo>
                    <a:pt x="1367790" y="97790"/>
                  </a:lnTo>
                  <a:lnTo>
                    <a:pt x="1351280" y="96520"/>
                  </a:lnTo>
                  <a:lnTo>
                    <a:pt x="1328420" y="102870"/>
                  </a:lnTo>
                  <a:lnTo>
                    <a:pt x="1303020" y="109220"/>
                  </a:lnTo>
                  <a:lnTo>
                    <a:pt x="1275080" y="116840"/>
                  </a:lnTo>
                  <a:lnTo>
                    <a:pt x="1244600" y="123190"/>
                  </a:lnTo>
                  <a:lnTo>
                    <a:pt x="1211580" y="130810"/>
                  </a:lnTo>
                  <a:lnTo>
                    <a:pt x="1176020" y="137160"/>
                  </a:lnTo>
                  <a:lnTo>
                    <a:pt x="1139190" y="143510"/>
                  </a:lnTo>
                  <a:lnTo>
                    <a:pt x="1099820" y="151130"/>
                  </a:lnTo>
                  <a:lnTo>
                    <a:pt x="1016000" y="165100"/>
                  </a:lnTo>
                  <a:lnTo>
                    <a:pt x="927100" y="179070"/>
                  </a:lnTo>
                  <a:lnTo>
                    <a:pt x="833120" y="193040"/>
                  </a:lnTo>
                  <a:lnTo>
                    <a:pt x="736600" y="207010"/>
                  </a:lnTo>
                  <a:lnTo>
                    <a:pt x="538480" y="234950"/>
                  </a:lnTo>
                  <a:lnTo>
                    <a:pt x="439420" y="248920"/>
                  </a:lnTo>
                  <a:lnTo>
                    <a:pt x="342900" y="261620"/>
                  </a:lnTo>
                  <a:lnTo>
                    <a:pt x="250190" y="273050"/>
                  </a:lnTo>
                  <a:lnTo>
                    <a:pt x="160020" y="284480"/>
                  </a:lnTo>
                  <a:lnTo>
                    <a:pt x="76200" y="294640"/>
                  </a:lnTo>
                  <a:lnTo>
                    <a:pt x="38100" y="298450"/>
                  </a:lnTo>
                  <a:lnTo>
                    <a:pt x="0" y="303530"/>
                  </a:lnTo>
                </a:path>
              </a:pathLst>
            </a:custGeom>
            <a:ln w="11430" cap="flat" cmpd="sng" algn="ctr">
              <a:solidFill>
                <a:srgbClr val="674C1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3840480" y="2635250"/>
              <a:ext cx="2362201" cy="311151"/>
            </a:xfrm>
            <a:custGeom>
              <a:avLst/>
              <a:gdLst/>
              <a:ahLst/>
              <a:cxnLst/>
              <a:rect l="0" t="0" r="0" b="0"/>
              <a:pathLst>
                <a:path w="2362201" h="311151">
                  <a:moveTo>
                    <a:pt x="2362200" y="0"/>
                  </a:moveTo>
                  <a:lnTo>
                    <a:pt x="2360930" y="0"/>
                  </a:lnTo>
                  <a:lnTo>
                    <a:pt x="2353310" y="0"/>
                  </a:lnTo>
                  <a:lnTo>
                    <a:pt x="2341880" y="2540"/>
                  </a:lnTo>
                  <a:lnTo>
                    <a:pt x="2326640" y="2540"/>
                  </a:lnTo>
                  <a:lnTo>
                    <a:pt x="2306320" y="5080"/>
                  </a:lnTo>
                  <a:lnTo>
                    <a:pt x="2282190" y="8890"/>
                  </a:lnTo>
                  <a:lnTo>
                    <a:pt x="2255520" y="12700"/>
                  </a:lnTo>
                  <a:lnTo>
                    <a:pt x="2226310" y="15240"/>
                  </a:lnTo>
                  <a:lnTo>
                    <a:pt x="2193290" y="19050"/>
                  </a:lnTo>
                  <a:lnTo>
                    <a:pt x="2159000" y="24130"/>
                  </a:lnTo>
                  <a:lnTo>
                    <a:pt x="2120900" y="27940"/>
                  </a:lnTo>
                  <a:lnTo>
                    <a:pt x="2081530" y="33020"/>
                  </a:lnTo>
                  <a:lnTo>
                    <a:pt x="1997710" y="43180"/>
                  </a:lnTo>
                  <a:lnTo>
                    <a:pt x="1911350" y="53340"/>
                  </a:lnTo>
                  <a:lnTo>
                    <a:pt x="1821180" y="62230"/>
                  </a:lnTo>
                  <a:lnTo>
                    <a:pt x="1733550" y="72390"/>
                  </a:lnTo>
                  <a:lnTo>
                    <a:pt x="1647190" y="80010"/>
                  </a:lnTo>
                  <a:lnTo>
                    <a:pt x="1606550" y="83820"/>
                  </a:lnTo>
                  <a:lnTo>
                    <a:pt x="1567180" y="86360"/>
                  </a:lnTo>
                  <a:lnTo>
                    <a:pt x="1530350" y="90170"/>
                  </a:lnTo>
                  <a:lnTo>
                    <a:pt x="1493520" y="92710"/>
                  </a:lnTo>
                  <a:lnTo>
                    <a:pt x="1461770" y="93980"/>
                  </a:lnTo>
                  <a:lnTo>
                    <a:pt x="1432560" y="96520"/>
                  </a:lnTo>
                  <a:lnTo>
                    <a:pt x="1405890" y="96520"/>
                  </a:lnTo>
                  <a:lnTo>
                    <a:pt x="1381760" y="96520"/>
                  </a:lnTo>
                  <a:lnTo>
                    <a:pt x="1361440" y="96520"/>
                  </a:lnTo>
                  <a:lnTo>
                    <a:pt x="1346200" y="93980"/>
                  </a:lnTo>
                  <a:lnTo>
                    <a:pt x="1325880" y="100330"/>
                  </a:lnTo>
                  <a:lnTo>
                    <a:pt x="1303020" y="109220"/>
                  </a:lnTo>
                  <a:lnTo>
                    <a:pt x="1276350" y="115570"/>
                  </a:lnTo>
                  <a:lnTo>
                    <a:pt x="1247140" y="123190"/>
                  </a:lnTo>
                  <a:lnTo>
                    <a:pt x="1215390" y="130810"/>
                  </a:lnTo>
                  <a:lnTo>
                    <a:pt x="1182370" y="138430"/>
                  </a:lnTo>
                  <a:lnTo>
                    <a:pt x="1145540" y="146050"/>
                  </a:lnTo>
                  <a:lnTo>
                    <a:pt x="1107440" y="153670"/>
                  </a:lnTo>
                  <a:lnTo>
                    <a:pt x="1023620" y="168910"/>
                  </a:lnTo>
                  <a:lnTo>
                    <a:pt x="935990" y="182880"/>
                  </a:lnTo>
                  <a:lnTo>
                    <a:pt x="842010" y="198120"/>
                  </a:lnTo>
                  <a:lnTo>
                    <a:pt x="745490" y="213360"/>
                  </a:lnTo>
                  <a:lnTo>
                    <a:pt x="544830" y="241300"/>
                  </a:lnTo>
                  <a:lnTo>
                    <a:pt x="444500" y="254000"/>
                  </a:lnTo>
                  <a:lnTo>
                    <a:pt x="347980" y="266700"/>
                  </a:lnTo>
                  <a:lnTo>
                    <a:pt x="252730" y="279400"/>
                  </a:lnTo>
                  <a:lnTo>
                    <a:pt x="162560" y="290830"/>
                  </a:lnTo>
                  <a:lnTo>
                    <a:pt x="118110" y="295910"/>
                  </a:lnTo>
                  <a:lnTo>
                    <a:pt x="77470" y="300990"/>
                  </a:lnTo>
                  <a:lnTo>
                    <a:pt x="36830" y="306070"/>
                  </a:lnTo>
                  <a:lnTo>
                    <a:pt x="0" y="311150"/>
                  </a:lnTo>
                </a:path>
              </a:pathLst>
            </a:custGeom>
            <a:ln w="11430" cap="flat" cmpd="sng" algn="ctr">
              <a:solidFill>
                <a:srgbClr val="60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3858260" y="2654300"/>
              <a:ext cx="2379981" cy="320041"/>
            </a:xfrm>
            <a:custGeom>
              <a:avLst/>
              <a:gdLst/>
              <a:ahLst/>
              <a:cxnLst/>
              <a:rect l="0" t="0" r="0" b="0"/>
              <a:pathLst>
                <a:path w="2379981" h="320041">
                  <a:moveTo>
                    <a:pt x="2379980" y="0"/>
                  </a:moveTo>
                  <a:lnTo>
                    <a:pt x="2377440" y="0"/>
                  </a:lnTo>
                  <a:lnTo>
                    <a:pt x="2369820" y="1270"/>
                  </a:lnTo>
                  <a:lnTo>
                    <a:pt x="2358390" y="2540"/>
                  </a:lnTo>
                  <a:lnTo>
                    <a:pt x="2341880" y="5080"/>
                  </a:lnTo>
                  <a:lnTo>
                    <a:pt x="2320290" y="7620"/>
                  </a:lnTo>
                  <a:lnTo>
                    <a:pt x="2296160" y="10160"/>
                  </a:lnTo>
                  <a:lnTo>
                    <a:pt x="2269490" y="13970"/>
                  </a:lnTo>
                  <a:lnTo>
                    <a:pt x="2237740" y="17780"/>
                  </a:lnTo>
                  <a:lnTo>
                    <a:pt x="2203450" y="21590"/>
                  </a:lnTo>
                  <a:lnTo>
                    <a:pt x="2167890" y="26670"/>
                  </a:lnTo>
                  <a:lnTo>
                    <a:pt x="2129790" y="31750"/>
                  </a:lnTo>
                  <a:lnTo>
                    <a:pt x="2087880" y="35560"/>
                  </a:lnTo>
                  <a:lnTo>
                    <a:pt x="2002790" y="45720"/>
                  </a:lnTo>
                  <a:lnTo>
                    <a:pt x="1912620" y="55880"/>
                  </a:lnTo>
                  <a:lnTo>
                    <a:pt x="1821180" y="67310"/>
                  </a:lnTo>
                  <a:lnTo>
                    <a:pt x="1731010" y="74930"/>
                  </a:lnTo>
                  <a:lnTo>
                    <a:pt x="1643380" y="83820"/>
                  </a:lnTo>
                  <a:lnTo>
                    <a:pt x="1601470" y="87630"/>
                  </a:lnTo>
                  <a:lnTo>
                    <a:pt x="1560830" y="90170"/>
                  </a:lnTo>
                  <a:lnTo>
                    <a:pt x="1522730" y="92710"/>
                  </a:lnTo>
                  <a:lnTo>
                    <a:pt x="1487170" y="95250"/>
                  </a:lnTo>
                  <a:lnTo>
                    <a:pt x="1455420" y="96520"/>
                  </a:lnTo>
                  <a:lnTo>
                    <a:pt x="1424940" y="97790"/>
                  </a:lnTo>
                  <a:lnTo>
                    <a:pt x="1398270" y="97790"/>
                  </a:lnTo>
                  <a:lnTo>
                    <a:pt x="1375410" y="97790"/>
                  </a:lnTo>
                  <a:lnTo>
                    <a:pt x="1356360" y="96520"/>
                  </a:lnTo>
                  <a:lnTo>
                    <a:pt x="1341120" y="93980"/>
                  </a:lnTo>
                  <a:lnTo>
                    <a:pt x="1322070" y="102870"/>
                  </a:lnTo>
                  <a:lnTo>
                    <a:pt x="1301750" y="110490"/>
                  </a:lnTo>
                  <a:lnTo>
                    <a:pt x="1277620" y="118110"/>
                  </a:lnTo>
                  <a:lnTo>
                    <a:pt x="1249680" y="127000"/>
                  </a:lnTo>
                  <a:lnTo>
                    <a:pt x="1220470" y="134620"/>
                  </a:lnTo>
                  <a:lnTo>
                    <a:pt x="1187450" y="142240"/>
                  </a:lnTo>
                  <a:lnTo>
                    <a:pt x="1151890" y="149860"/>
                  </a:lnTo>
                  <a:lnTo>
                    <a:pt x="1115060" y="158750"/>
                  </a:lnTo>
                  <a:lnTo>
                    <a:pt x="1074420" y="166370"/>
                  </a:lnTo>
                  <a:lnTo>
                    <a:pt x="1032510" y="173990"/>
                  </a:lnTo>
                  <a:lnTo>
                    <a:pt x="944880" y="190500"/>
                  </a:lnTo>
                  <a:lnTo>
                    <a:pt x="850900" y="207010"/>
                  </a:lnTo>
                  <a:lnTo>
                    <a:pt x="754380" y="222250"/>
                  </a:lnTo>
                  <a:lnTo>
                    <a:pt x="652780" y="236220"/>
                  </a:lnTo>
                  <a:lnTo>
                    <a:pt x="552450" y="250190"/>
                  </a:lnTo>
                  <a:lnTo>
                    <a:pt x="450850" y="264160"/>
                  </a:lnTo>
                  <a:lnTo>
                    <a:pt x="351790" y="278130"/>
                  </a:lnTo>
                  <a:lnTo>
                    <a:pt x="255270" y="289560"/>
                  </a:lnTo>
                  <a:lnTo>
                    <a:pt x="163830" y="300990"/>
                  </a:lnTo>
                  <a:lnTo>
                    <a:pt x="120650" y="304800"/>
                  </a:lnTo>
                  <a:lnTo>
                    <a:pt x="78740" y="309880"/>
                  </a:lnTo>
                  <a:lnTo>
                    <a:pt x="39370" y="314960"/>
                  </a:lnTo>
                  <a:lnTo>
                    <a:pt x="0" y="320040"/>
                  </a:lnTo>
                </a:path>
              </a:pathLst>
            </a:custGeom>
            <a:ln w="11430" cap="flat" cmpd="sng" algn="ctr">
              <a:solidFill>
                <a:srgbClr val="5B3E0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3876040" y="2674620"/>
              <a:ext cx="2396491" cy="326391"/>
            </a:xfrm>
            <a:custGeom>
              <a:avLst/>
              <a:gdLst/>
              <a:ahLst/>
              <a:cxnLst/>
              <a:rect l="0" t="0" r="0" b="0"/>
              <a:pathLst>
                <a:path w="2396491" h="326391">
                  <a:moveTo>
                    <a:pt x="2396490" y="0"/>
                  </a:moveTo>
                  <a:lnTo>
                    <a:pt x="2393950" y="0"/>
                  </a:lnTo>
                  <a:lnTo>
                    <a:pt x="2386330" y="0"/>
                  </a:lnTo>
                  <a:lnTo>
                    <a:pt x="2373630" y="2540"/>
                  </a:lnTo>
                  <a:lnTo>
                    <a:pt x="2357120" y="5080"/>
                  </a:lnTo>
                  <a:lnTo>
                    <a:pt x="2335530" y="7620"/>
                  </a:lnTo>
                  <a:lnTo>
                    <a:pt x="2310130" y="11430"/>
                  </a:lnTo>
                  <a:lnTo>
                    <a:pt x="2280920" y="13970"/>
                  </a:lnTo>
                  <a:lnTo>
                    <a:pt x="2249170" y="17780"/>
                  </a:lnTo>
                  <a:lnTo>
                    <a:pt x="2214880" y="22860"/>
                  </a:lnTo>
                  <a:lnTo>
                    <a:pt x="2176780" y="26670"/>
                  </a:lnTo>
                  <a:lnTo>
                    <a:pt x="2137410" y="31750"/>
                  </a:lnTo>
                  <a:lnTo>
                    <a:pt x="2095500" y="35560"/>
                  </a:lnTo>
                  <a:lnTo>
                    <a:pt x="2007870" y="46990"/>
                  </a:lnTo>
                  <a:lnTo>
                    <a:pt x="1913890" y="57150"/>
                  </a:lnTo>
                  <a:lnTo>
                    <a:pt x="1819910" y="67310"/>
                  </a:lnTo>
                  <a:lnTo>
                    <a:pt x="1727200" y="76200"/>
                  </a:lnTo>
                  <a:lnTo>
                    <a:pt x="1638300" y="85090"/>
                  </a:lnTo>
                  <a:lnTo>
                    <a:pt x="1596390" y="88900"/>
                  </a:lnTo>
                  <a:lnTo>
                    <a:pt x="1554480" y="91440"/>
                  </a:lnTo>
                  <a:lnTo>
                    <a:pt x="1516380" y="93980"/>
                  </a:lnTo>
                  <a:lnTo>
                    <a:pt x="1479550" y="95250"/>
                  </a:lnTo>
                  <a:lnTo>
                    <a:pt x="1447800" y="96520"/>
                  </a:lnTo>
                  <a:lnTo>
                    <a:pt x="1418590" y="97790"/>
                  </a:lnTo>
                  <a:lnTo>
                    <a:pt x="1390650" y="97790"/>
                  </a:lnTo>
                  <a:lnTo>
                    <a:pt x="1369060" y="96520"/>
                  </a:lnTo>
                  <a:lnTo>
                    <a:pt x="1350010" y="95250"/>
                  </a:lnTo>
                  <a:lnTo>
                    <a:pt x="1336040" y="93980"/>
                  </a:lnTo>
                  <a:lnTo>
                    <a:pt x="1319530" y="101600"/>
                  </a:lnTo>
                  <a:lnTo>
                    <a:pt x="1301750" y="110490"/>
                  </a:lnTo>
                  <a:lnTo>
                    <a:pt x="1278890" y="118110"/>
                  </a:lnTo>
                  <a:lnTo>
                    <a:pt x="1253490" y="128270"/>
                  </a:lnTo>
                  <a:lnTo>
                    <a:pt x="1224280" y="137160"/>
                  </a:lnTo>
                  <a:lnTo>
                    <a:pt x="1192530" y="144780"/>
                  </a:lnTo>
                  <a:lnTo>
                    <a:pt x="1158240" y="153670"/>
                  </a:lnTo>
                  <a:lnTo>
                    <a:pt x="1121410" y="162560"/>
                  </a:lnTo>
                  <a:lnTo>
                    <a:pt x="1082040" y="170180"/>
                  </a:lnTo>
                  <a:lnTo>
                    <a:pt x="1042670" y="179070"/>
                  </a:lnTo>
                  <a:lnTo>
                    <a:pt x="953770" y="196850"/>
                  </a:lnTo>
                  <a:lnTo>
                    <a:pt x="859790" y="213360"/>
                  </a:lnTo>
                  <a:lnTo>
                    <a:pt x="762000" y="228600"/>
                  </a:lnTo>
                  <a:lnTo>
                    <a:pt x="660400" y="243840"/>
                  </a:lnTo>
                  <a:lnTo>
                    <a:pt x="558800" y="259080"/>
                  </a:lnTo>
                  <a:lnTo>
                    <a:pt x="455930" y="273050"/>
                  </a:lnTo>
                  <a:lnTo>
                    <a:pt x="355600" y="284480"/>
                  </a:lnTo>
                  <a:lnTo>
                    <a:pt x="257810" y="297180"/>
                  </a:lnTo>
                  <a:lnTo>
                    <a:pt x="165100" y="308610"/>
                  </a:lnTo>
                  <a:lnTo>
                    <a:pt x="120650" y="313690"/>
                  </a:lnTo>
                  <a:lnTo>
                    <a:pt x="80010" y="318770"/>
                  </a:lnTo>
                  <a:lnTo>
                    <a:pt x="39370" y="322580"/>
                  </a:lnTo>
                  <a:lnTo>
                    <a:pt x="0" y="326390"/>
                  </a:lnTo>
                </a:path>
              </a:pathLst>
            </a:custGeom>
            <a:ln w="11430" cap="flat" cmpd="sng" algn="ctr">
              <a:solidFill>
                <a:srgbClr val="54390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3895090" y="2694940"/>
              <a:ext cx="2411731" cy="335281"/>
            </a:xfrm>
            <a:custGeom>
              <a:avLst/>
              <a:gdLst/>
              <a:ahLst/>
              <a:cxnLst/>
              <a:rect l="0" t="0" r="0" b="0"/>
              <a:pathLst>
                <a:path w="2411731" h="335281">
                  <a:moveTo>
                    <a:pt x="2411730" y="0"/>
                  </a:moveTo>
                  <a:lnTo>
                    <a:pt x="2409190" y="0"/>
                  </a:lnTo>
                  <a:lnTo>
                    <a:pt x="2401570" y="1270"/>
                  </a:lnTo>
                  <a:lnTo>
                    <a:pt x="2388870" y="2540"/>
                  </a:lnTo>
                  <a:lnTo>
                    <a:pt x="2371090" y="3810"/>
                  </a:lnTo>
                  <a:lnTo>
                    <a:pt x="2348230" y="7620"/>
                  </a:lnTo>
                  <a:lnTo>
                    <a:pt x="2322830" y="10160"/>
                  </a:lnTo>
                  <a:lnTo>
                    <a:pt x="2293620" y="13970"/>
                  </a:lnTo>
                  <a:lnTo>
                    <a:pt x="2259330" y="17780"/>
                  </a:lnTo>
                  <a:lnTo>
                    <a:pt x="2225040" y="22860"/>
                  </a:lnTo>
                  <a:lnTo>
                    <a:pt x="2185670" y="26670"/>
                  </a:lnTo>
                  <a:lnTo>
                    <a:pt x="2143760" y="31750"/>
                  </a:lnTo>
                  <a:lnTo>
                    <a:pt x="2101850" y="38100"/>
                  </a:lnTo>
                  <a:lnTo>
                    <a:pt x="2010410" y="48260"/>
                  </a:lnTo>
                  <a:lnTo>
                    <a:pt x="1915160" y="59690"/>
                  </a:lnTo>
                  <a:lnTo>
                    <a:pt x="1818640" y="69850"/>
                  </a:lnTo>
                  <a:lnTo>
                    <a:pt x="1723390" y="78740"/>
                  </a:lnTo>
                  <a:lnTo>
                    <a:pt x="1633220" y="86360"/>
                  </a:lnTo>
                  <a:lnTo>
                    <a:pt x="1590040" y="90170"/>
                  </a:lnTo>
                  <a:lnTo>
                    <a:pt x="1548130" y="92710"/>
                  </a:lnTo>
                  <a:lnTo>
                    <a:pt x="1508760" y="95250"/>
                  </a:lnTo>
                  <a:lnTo>
                    <a:pt x="1471930" y="97790"/>
                  </a:lnTo>
                  <a:lnTo>
                    <a:pt x="1438910" y="97790"/>
                  </a:lnTo>
                  <a:lnTo>
                    <a:pt x="1409700" y="97790"/>
                  </a:lnTo>
                  <a:lnTo>
                    <a:pt x="1383030" y="97790"/>
                  </a:lnTo>
                  <a:lnTo>
                    <a:pt x="1360170" y="97790"/>
                  </a:lnTo>
                  <a:lnTo>
                    <a:pt x="1342390" y="95250"/>
                  </a:lnTo>
                  <a:lnTo>
                    <a:pt x="1329690" y="91440"/>
                  </a:lnTo>
                  <a:lnTo>
                    <a:pt x="1315720" y="101600"/>
                  </a:lnTo>
                  <a:lnTo>
                    <a:pt x="1299210" y="110490"/>
                  </a:lnTo>
                  <a:lnTo>
                    <a:pt x="1278890" y="120650"/>
                  </a:lnTo>
                  <a:lnTo>
                    <a:pt x="1254760" y="129540"/>
                  </a:lnTo>
                  <a:lnTo>
                    <a:pt x="1226820" y="138430"/>
                  </a:lnTo>
                  <a:lnTo>
                    <a:pt x="1196340" y="147320"/>
                  </a:lnTo>
                  <a:lnTo>
                    <a:pt x="1163320" y="157480"/>
                  </a:lnTo>
                  <a:lnTo>
                    <a:pt x="1127760" y="166370"/>
                  </a:lnTo>
                  <a:lnTo>
                    <a:pt x="1089660" y="175260"/>
                  </a:lnTo>
                  <a:lnTo>
                    <a:pt x="1049020" y="184150"/>
                  </a:lnTo>
                  <a:lnTo>
                    <a:pt x="1005840" y="193040"/>
                  </a:lnTo>
                  <a:lnTo>
                    <a:pt x="961390" y="201930"/>
                  </a:lnTo>
                  <a:lnTo>
                    <a:pt x="868680" y="218440"/>
                  </a:lnTo>
                  <a:lnTo>
                    <a:pt x="768350" y="234950"/>
                  </a:lnTo>
                  <a:lnTo>
                    <a:pt x="668020" y="251460"/>
                  </a:lnTo>
                  <a:lnTo>
                    <a:pt x="563880" y="265430"/>
                  </a:lnTo>
                  <a:lnTo>
                    <a:pt x="461010" y="279400"/>
                  </a:lnTo>
                  <a:lnTo>
                    <a:pt x="358140" y="293370"/>
                  </a:lnTo>
                  <a:lnTo>
                    <a:pt x="260350" y="304800"/>
                  </a:lnTo>
                  <a:lnTo>
                    <a:pt x="166370" y="316230"/>
                  </a:lnTo>
                  <a:lnTo>
                    <a:pt x="120650" y="321310"/>
                  </a:lnTo>
                  <a:lnTo>
                    <a:pt x="78740" y="325120"/>
                  </a:lnTo>
                  <a:lnTo>
                    <a:pt x="38100" y="330200"/>
                  </a:lnTo>
                  <a:lnTo>
                    <a:pt x="0" y="335280"/>
                  </a:lnTo>
                </a:path>
              </a:pathLst>
            </a:custGeom>
            <a:ln w="11430" cap="flat" cmpd="sng" algn="ctr">
              <a:solidFill>
                <a:srgbClr val="4F3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3883787" y="2705100"/>
              <a:ext cx="2465706" cy="412624"/>
            </a:xfrm>
            <a:custGeom>
              <a:avLst/>
              <a:gdLst/>
              <a:ahLst/>
              <a:cxnLst/>
              <a:rect l="0" t="0" r="0" b="0"/>
              <a:pathLst>
                <a:path w="2465706" h="412624">
                  <a:moveTo>
                    <a:pt x="4699" y="412623"/>
                  </a:moveTo>
                  <a:lnTo>
                    <a:pt x="3429" y="385699"/>
                  </a:lnTo>
                  <a:lnTo>
                    <a:pt x="1143" y="362712"/>
                  </a:lnTo>
                  <a:lnTo>
                    <a:pt x="0" y="353187"/>
                  </a:lnTo>
                  <a:lnTo>
                    <a:pt x="0" y="344932"/>
                  </a:lnTo>
                  <a:lnTo>
                    <a:pt x="381" y="339344"/>
                  </a:lnTo>
                  <a:lnTo>
                    <a:pt x="1651" y="336169"/>
                  </a:lnTo>
                  <a:lnTo>
                    <a:pt x="80518" y="325374"/>
                  </a:lnTo>
                  <a:lnTo>
                    <a:pt x="162814" y="314198"/>
                  </a:lnTo>
                  <a:lnTo>
                    <a:pt x="249047" y="302768"/>
                  </a:lnTo>
                  <a:lnTo>
                    <a:pt x="338709" y="290703"/>
                  </a:lnTo>
                  <a:lnTo>
                    <a:pt x="430530" y="279019"/>
                  </a:lnTo>
                  <a:lnTo>
                    <a:pt x="525018" y="266446"/>
                  </a:lnTo>
                  <a:lnTo>
                    <a:pt x="719074" y="240792"/>
                  </a:lnTo>
                  <a:lnTo>
                    <a:pt x="917448" y="215265"/>
                  </a:lnTo>
                  <a:lnTo>
                    <a:pt x="1117092" y="189611"/>
                  </a:lnTo>
                  <a:lnTo>
                    <a:pt x="1314704" y="163576"/>
                  </a:lnTo>
                  <a:lnTo>
                    <a:pt x="1411732" y="151384"/>
                  </a:lnTo>
                  <a:lnTo>
                    <a:pt x="1506601" y="138938"/>
                  </a:lnTo>
                  <a:lnTo>
                    <a:pt x="1599819" y="126238"/>
                  </a:lnTo>
                  <a:lnTo>
                    <a:pt x="1689862" y="114554"/>
                  </a:lnTo>
                  <a:lnTo>
                    <a:pt x="1776857" y="102870"/>
                  </a:lnTo>
                  <a:lnTo>
                    <a:pt x="1861058" y="91694"/>
                  </a:lnTo>
                  <a:lnTo>
                    <a:pt x="1941195" y="80772"/>
                  </a:lnTo>
                  <a:lnTo>
                    <a:pt x="2016887" y="70358"/>
                  </a:lnTo>
                  <a:lnTo>
                    <a:pt x="2088007" y="60452"/>
                  </a:lnTo>
                  <a:lnTo>
                    <a:pt x="2153920" y="51181"/>
                  </a:lnTo>
                  <a:lnTo>
                    <a:pt x="2214499" y="42164"/>
                  </a:lnTo>
                  <a:lnTo>
                    <a:pt x="2269109" y="34417"/>
                  </a:lnTo>
                  <a:lnTo>
                    <a:pt x="2317623" y="26543"/>
                  </a:lnTo>
                  <a:lnTo>
                    <a:pt x="2339213" y="23114"/>
                  </a:lnTo>
                  <a:lnTo>
                    <a:pt x="2359152" y="19558"/>
                  </a:lnTo>
                  <a:lnTo>
                    <a:pt x="2377440" y="16637"/>
                  </a:lnTo>
                  <a:lnTo>
                    <a:pt x="2393442" y="13589"/>
                  </a:lnTo>
                  <a:lnTo>
                    <a:pt x="2407666" y="10922"/>
                  </a:lnTo>
                  <a:lnTo>
                    <a:pt x="2420239" y="8255"/>
                  </a:lnTo>
                  <a:lnTo>
                    <a:pt x="2431034" y="5715"/>
                  </a:lnTo>
                  <a:lnTo>
                    <a:pt x="2439289" y="3937"/>
                  </a:lnTo>
                  <a:lnTo>
                    <a:pt x="2445766" y="1778"/>
                  </a:lnTo>
                  <a:lnTo>
                    <a:pt x="2450211" y="0"/>
                  </a:lnTo>
                  <a:lnTo>
                    <a:pt x="2452751" y="6604"/>
                  </a:lnTo>
                  <a:lnTo>
                    <a:pt x="2455799" y="17018"/>
                  </a:lnTo>
                  <a:lnTo>
                    <a:pt x="2462657" y="43053"/>
                  </a:lnTo>
                  <a:lnTo>
                    <a:pt x="2464816" y="56007"/>
                  </a:lnTo>
                  <a:lnTo>
                    <a:pt x="2465705" y="67310"/>
                  </a:lnTo>
                  <a:lnTo>
                    <a:pt x="2464816" y="75057"/>
                  </a:lnTo>
                  <a:lnTo>
                    <a:pt x="2463165" y="77724"/>
                  </a:lnTo>
                  <a:lnTo>
                    <a:pt x="2461006" y="78613"/>
                  </a:lnTo>
                  <a:lnTo>
                    <a:pt x="2390394" y="87757"/>
                  </a:lnTo>
                  <a:lnTo>
                    <a:pt x="2317115" y="97282"/>
                  </a:lnTo>
                  <a:lnTo>
                    <a:pt x="2242312" y="106807"/>
                  </a:lnTo>
                  <a:lnTo>
                    <a:pt x="2165603" y="116713"/>
                  </a:lnTo>
                  <a:lnTo>
                    <a:pt x="2007362" y="137541"/>
                  </a:lnTo>
                  <a:lnTo>
                    <a:pt x="1844040" y="159258"/>
                  </a:lnTo>
                  <a:lnTo>
                    <a:pt x="1677289" y="181356"/>
                  </a:lnTo>
                  <a:lnTo>
                    <a:pt x="1508379" y="204470"/>
                  </a:lnTo>
                  <a:lnTo>
                    <a:pt x="1169670" y="250317"/>
                  </a:lnTo>
                  <a:lnTo>
                    <a:pt x="1002792" y="272923"/>
                  </a:lnTo>
                  <a:lnTo>
                    <a:pt x="839089" y="295402"/>
                  </a:lnTo>
                  <a:lnTo>
                    <a:pt x="680085" y="317627"/>
                  </a:lnTo>
                  <a:lnTo>
                    <a:pt x="602488" y="328422"/>
                  </a:lnTo>
                  <a:lnTo>
                    <a:pt x="527050" y="338836"/>
                  </a:lnTo>
                  <a:lnTo>
                    <a:pt x="453517" y="349250"/>
                  </a:lnTo>
                  <a:lnTo>
                    <a:pt x="381635" y="359283"/>
                  </a:lnTo>
                  <a:lnTo>
                    <a:pt x="312293" y="368808"/>
                  </a:lnTo>
                  <a:lnTo>
                    <a:pt x="245110" y="378333"/>
                  </a:lnTo>
                  <a:lnTo>
                    <a:pt x="181102" y="387350"/>
                  </a:lnTo>
                  <a:lnTo>
                    <a:pt x="118999" y="396113"/>
                  </a:lnTo>
                  <a:lnTo>
                    <a:pt x="60579" y="404876"/>
                  </a:lnTo>
                  <a:close/>
                </a:path>
              </a:pathLst>
            </a:custGeom>
            <a:solidFill>
              <a:srgbClr val="AA925F"/>
            </a:solidFill>
            <a:ln w="0" cap="flat" cmpd="sng" algn="ctr">
              <a:solidFill>
                <a:srgbClr val="AA925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>
              <a:off x="3883660" y="2705100"/>
              <a:ext cx="2466341" cy="412751"/>
            </a:xfrm>
            <a:custGeom>
              <a:avLst/>
              <a:gdLst/>
              <a:ahLst/>
              <a:cxnLst/>
              <a:rect l="0" t="0" r="0" b="0"/>
              <a:pathLst>
                <a:path w="2466341" h="412751">
                  <a:moveTo>
                    <a:pt x="5080" y="412750"/>
                  </a:moveTo>
                  <a:lnTo>
                    <a:pt x="2540" y="384810"/>
                  </a:lnTo>
                  <a:lnTo>
                    <a:pt x="2540" y="361950"/>
                  </a:lnTo>
                  <a:lnTo>
                    <a:pt x="0" y="353060"/>
                  </a:lnTo>
                  <a:lnTo>
                    <a:pt x="0" y="345440"/>
                  </a:lnTo>
                  <a:lnTo>
                    <a:pt x="1270" y="339090"/>
                  </a:lnTo>
                  <a:lnTo>
                    <a:pt x="2540" y="336550"/>
                  </a:lnTo>
                  <a:lnTo>
                    <a:pt x="81280" y="326390"/>
                  </a:lnTo>
                  <a:lnTo>
                    <a:pt x="163830" y="313690"/>
                  </a:lnTo>
                  <a:lnTo>
                    <a:pt x="248920" y="302260"/>
                  </a:lnTo>
                  <a:lnTo>
                    <a:pt x="339090" y="290830"/>
                  </a:lnTo>
                  <a:lnTo>
                    <a:pt x="430530" y="278130"/>
                  </a:lnTo>
                  <a:lnTo>
                    <a:pt x="524510" y="266700"/>
                  </a:lnTo>
                  <a:lnTo>
                    <a:pt x="718820" y="241300"/>
                  </a:lnTo>
                  <a:lnTo>
                    <a:pt x="918210" y="215900"/>
                  </a:lnTo>
                  <a:lnTo>
                    <a:pt x="1117600" y="189230"/>
                  </a:lnTo>
                  <a:lnTo>
                    <a:pt x="1315720" y="163830"/>
                  </a:lnTo>
                  <a:lnTo>
                    <a:pt x="1412240" y="151130"/>
                  </a:lnTo>
                  <a:lnTo>
                    <a:pt x="1507490" y="138430"/>
                  </a:lnTo>
                  <a:lnTo>
                    <a:pt x="1600200" y="125730"/>
                  </a:lnTo>
                  <a:lnTo>
                    <a:pt x="1690370" y="114300"/>
                  </a:lnTo>
                  <a:lnTo>
                    <a:pt x="1778000" y="102870"/>
                  </a:lnTo>
                  <a:lnTo>
                    <a:pt x="1860550" y="91440"/>
                  </a:lnTo>
                  <a:lnTo>
                    <a:pt x="1941830" y="81280"/>
                  </a:lnTo>
                  <a:lnTo>
                    <a:pt x="2016760" y="69850"/>
                  </a:lnTo>
                  <a:lnTo>
                    <a:pt x="2087880" y="60960"/>
                  </a:lnTo>
                  <a:lnTo>
                    <a:pt x="2153920" y="52070"/>
                  </a:lnTo>
                  <a:lnTo>
                    <a:pt x="2214880" y="41910"/>
                  </a:lnTo>
                  <a:lnTo>
                    <a:pt x="2269490" y="34290"/>
                  </a:lnTo>
                  <a:lnTo>
                    <a:pt x="2317750" y="26670"/>
                  </a:lnTo>
                  <a:lnTo>
                    <a:pt x="2339340" y="22860"/>
                  </a:lnTo>
                  <a:lnTo>
                    <a:pt x="2359660" y="19050"/>
                  </a:lnTo>
                  <a:lnTo>
                    <a:pt x="2377440" y="16510"/>
                  </a:lnTo>
                  <a:lnTo>
                    <a:pt x="2393950" y="13970"/>
                  </a:lnTo>
                  <a:lnTo>
                    <a:pt x="2407920" y="11430"/>
                  </a:lnTo>
                  <a:lnTo>
                    <a:pt x="2420620" y="7620"/>
                  </a:lnTo>
                  <a:lnTo>
                    <a:pt x="2430780" y="5080"/>
                  </a:lnTo>
                  <a:lnTo>
                    <a:pt x="2439670" y="3810"/>
                  </a:lnTo>
                  <a:lnTo>
                    <a:pt x="2446020" y="2540"/>
                  </a:lnTo>
                  <a:lnTo>
                    <a:pt x="2449830" y="0"/>
                  </a:lnTo>
                  <a:lnTo>
                    <a:pt x="2452370" y="6350"/>
                  </a:lnTo>
                  <a:lnTo>
                    <a:pt x="2456180" y="16510"/>
                  </a:lnTo>
                  <a:lnTo>
                    <a:pt x="2462530" y="43180"/>
                  </a:lnTo>
                  <a:lnTo>
                    <a:pt x="2465070" y="55880"/>
                  </a:lnTo>
                  <a:lnTo>
                    <a:pt x="2466340" y="67310"/>
                  </a:lnTo>
                  <a:lnTo>
                    <a:pt x="2465070" y="76200"/>
                  </a:lnTo>
                  <a:lnTo>
                    <a:pt x="2462530" y="77470"/>
                  </a:lnTo>
                  <a:lnTo>
                    <a:pt x="2461260" y="78740"/>
                  </a:lnTo>
                  <a:lnTo>
                    <a:pt x="2390140" y="87630"/>
                  </a:lnTo>
                  <a:lnTo>
                    <a:pt x="2317750" y="97790"/>
                  </a:lnTo>
                  <a:lnTo>
                    <a:pt x="2242820" y="106680"/>
                  </a:lnTo>
                  <a:lnTo>
                    <a:pt x="2165350" y="116840"/>
                  </a:lnTo>
                  <a:lnTo>
                    <a:pt x="2007870" y="137160"/>
                  </a:lnTo>
                  <a:lnTo>
                    <a:pt x="1844040" y="158750"/>
                  </a:lnTo>
                  <a:lnTo>
                    <a:pt x="1677670" y="181610"/>
                  </a:lnTo>
                  <a:lnTo>
                    <a:pt x="1507490" y="204470"/>
                  </a:lnTo>
                  <a:lnTo>
                    <a:pt x="1169670" y="250190"/>
                  </a:lnTo>
                  <a:lnTo>
                    <a:pt x="1002030" y="273050"/>
                  </a:lnTo>
                  <a:lnTo>
                    <a:pt x="839470" y="295910"/>
                  </a:lnTo>
                  <a:lnTo>
                    <a:pt x="680720" y="317500"/>
                  </a:lnTo>
                  <a:lnTo>
                    <a:pt x="601980" y="327660"/>
                  </a:lnTo>
                  <a:lnTo>
                    <a:pt x="527050" y="337820"/>
                  </a:lnTo>
                  <a:lnTo>
                    <a:pt x="453390" y="349250"/>
                  </a:lnTo>
                  <a:lnTo>
                    <a:pt x="381000" y="359410"/>
                  </a:lnTo>
                  <a:lnTo>
                    <a:pt x="312420" y="368300"/>
                  </a:lnTo>
                  <a:lnTo>
                    <a:pt x="245110" y="378460"/>
                  </a:lnTo>
                  <a:lnTo>
                    <a:pt x="180340" y="387350"/>
                  </a:lnTo>
                  <a:lnTo>
                    <a:pt x="119380" y="396240"/>
                  </a:lnTo>
                  <a:lnTo>
                    <a:pt x="60960" y="40513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3706114" y="2750312"/>
              <a:ext cx="183262" cy="368174"/>
            </a:xfrm>
            <a:custGeom>
              <a:avLst/>
              <a:gdLst/>
              <a:ahLst/>
              <a:cxnLst/>
              <a:rect l="0" t="0" r="0" b="0"/>
              <a:pathLst>
                <a:path w="183262" h="368174">
                  <a:moveTo>
                    <a:pt x="0" y="0"/>
                  </a:moveTo>
                  <a:lnTo>
                    <a:pt x="21209" y="35941"/>
                  </a:lnTo>
                  <a:lnTo>
                    <a:pt x="40640" y="71501"/>
                  </a:lnTo>
                  <a:lnTo>
                    <a:pt x="78359" y="141732"/>
                  </a:lnTo>
                  <a:lnTo>
                    <a:pt x="98806" y="177800"/>
                  </a:lnTo>
                  <a:lnTo>
                    <a:pt x="121666" y="214376"/>
                  </a:lnTo>
                  <a:lnTo>
                    <a:pt x="148209" y="251968"/>
                  </a:lnTo>
                  <a:lnTo>
                    <a:pt x="178816" y="290957"/>
                  </a:lnTo>
                  <a:lnTo>
                    <a:pt x="183261" y="368173"/>
                  </a:lnTo>
                  <a:lnTo>
                    <a:pt x="158496" y="345313"/>
                  </a:lnTo>
                  <a:lnTo>
                    <a:pt x="137287" y="323596"/>
                  </a:lnTo>
                  <a:lnTo>
                    <a:pt x="119126" y="303657"/>
                  </a:lnTo>
                  <a:lnTo>
                    <a:pt x="103505" y="284988"/>
                  </a:lnTo>
                  <a:lnTo>
                    <a:pt x="90043" y="267208"/>
                  </a:lnTo>
                  <a:lnTo>
                    <a:pt x="78867" y="250190"/>
                  </a:lnTo>
                  <a:lnTo>
                    <a:pt x="68834" y="234696"/>
                  </a:lnTo>
                  <a:lnTo>
                    <a:pt x="60579" y="219075"/>
                  </a:lnTo>
                  <a:lnTo>
                    <a:pt x="47117" y="189484"/>
                  </a:lnTo>
                  <a:lnTo>
                    <a:pt x="35052" y="160020"/>
                  </a:lnTo>
                  <a:lnTo>
                    <a:pt x="22098" y="128778"/>
                  </a:lnTo>
                  <a:lnTo>
                    <a:pt x="14224" y="112268"/>
                  </a:lnTo>
                  <a:lnTo>
                    <a:pt x="5588" y="94996"/>
                  </a:lnTo>
                  <a:close/>
                </a:path>
              </a:pathLst>
            </a:custGeom>
            <a:solidFill>
              <a:srgbClr val="856C39"/>
            </a:solidFill>
            <a:ln w="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3705860" y="2749550"/>
              <a:ext cx="182881" cy="368301"/>
            </a:xfrm>
            <a:custGeom>
              <a:avLst/>
              <a:gdLst/>
              <a:ahLst/>
              <a:cxnLst/>
              <a:rect l="0" t="0" r="0" b="0"/>
              <a:pathLst>
                <a:path w="182881" h="368301">
                  <a:moveTo>
                    <a:pt x="0" y="0"/>
                  </a:moveTo>
                  <a:lnTo>
                    <a:pt x="21590" y="36830"/>
                  </a:lnTo>
                  <a:lnTo>
                    <a:pt x="40640" y="72390"/>
                  </a:lnTo>
                  <a:lnTo>
                    <a:pt x="78740" y="142240"/>
                  </a:lnTo>
                  <a:lnTo>
                    <a:pt x="99060" y="177800"/>
                  </a:lnTo>
                  <a:lnTo>
                    <a:pt x="121920" y="214630"/>
                  </a:lnTo>
                  <a:lnTo>
                    <a:pt x="148590" y="252730"/>
                  </a:lnTo>
                  <a:lnTo>
                    <a:pt x="180340" y="292100"/>
                  </a:lnTo>
                  <a:lnTo>
                    <a:pt x="182880" y="368300"/>
                  </a:lnTo>
                  <a:lnTo>
                    <a:pt x="158750" y="345440"/>
                  </a:lnTo>
                  <a:lnTo>
                    <a:pt x="137160" y="323850"/>
                  </a:lnTo>
                  <a:lnTo>
                    <a:pt x="119380" y="304800"/>
                  </a:lnTo>
                  <a:lnTo>
                    <a:pt x="104140" y="285750"/>
                  </a:lnTo>
                  <a:lnTo>
                    <a:pt x="90170" y="267970"/>
                  </a:lnTo>
                  <a:lnTo>
                    <a:pt x="78740" y="251460"/>
                  </a:lnTo>
                  <a:lnTo>
                    <a:pt x="68580" y="234950"/>
                  </a:lnTo>
                  <a:lnTo>
                    <a:pt x="60960" y="219710"/>
                  </a:lnTo>
                  <a:lnTo>
                    <a:pt x="48260" y="190500"/>
                  </a:lnTo>
                  <a:lnTo>
                    <a:pt x="35560" y="161290"/>
                  </a:lnTo>
                  <a:lnTo>
                    <a:pt x="22860" y="129540"/>
                  </a:lnTo>
                  <a:lnTo>
                    <a:pt x="15240" y="113030"/>
                  </a:lnTo>
                  <a:lnTo>
                    <a:pt x="5080" y="9525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4036187" y="2923794"/>
              <a:ext cx="94870" cy="45086"/>
            </a:xfrm>
            <a:custGeom>
              <a:avLst/>
              <a:gdLst/>
              <a:ahLst/>
              <a:cxnLst/>
              <a:rect l="0" t="0" r="0" b="0"/>
              <a:pathLst>
                <a:path w="94870" h="45086">
                  <a:moveTo>
                    <a:pt x="889" y="18288"/>
                  </a:moveTo>
                  <a:lnTo>
                    <a:pt x="3937" y="13843"/>
                  </a:lnTo>
                  <a:lnTo>
                    <a:pt x="8255" y="10033"/>
                  </a:lnTo>
                  <a:lnTo>
                    <a:pt x="13843" y="6477"/>
                  </a:lnTo>
                  <a:lnTo>
                    <a:pt x="28956" y="1651"/>
                  </a:lnTo>
                  <a:lnTo>
                    <a:pt x="47625" y="0"/>
                  </a:lnTo>
                  <a:lnTo>
                    <a:pt x="65913" y="1651"/>
                  </a:lnTo>
                  <a:lnTo>
                    <a:pt x="81026" y="6477"/>
                  </a:lnTo>
                  <a:lnTo>
                    <a:pt x="87122" y="10033"/>
                  </a:lnTo>
                  <a:lnTo>
                    <a:pt x="91440" y="13843"/>
                  </a:lnTo>
                  <a:lnTo>
                    <a:pt x="93980" y="18288"/>
                  </a:lnTo>
                  <a:lnTo>
                    <a:pt x="94869" y="22606"/>
                  </a:lnTo>
                  <a:lnTo>
                    <a:pt x="93980" y="26924"/>
                  </a:lnTo>
                  <a:lnTo>
                    <a:pt x="91440" y="31242"/>
                  </a:lnTo>
                  <a:lnTo>
                    <a:pt x="87122" y="35052"/>
                  </a:lnTo>
                  <a:lnTo>
                    <a:pt x="81026" y="38227"/>
                  </a:lnTo>
                  <a:lnTo>
                    <a:pt x="65913" y="42926"/>
                  </a:lnTo>
                  <a:lnTo>
                    <a:pt x="47625" y="45085"/>
                  </a:lnTo>
                  <a:lnTo>
                    <a:pt x="28956" y="42926"/>
                  </a:lnTo>
                  <a:lnTo>
                    <a:pt x="13843" y="38227"/>
                  </a:lnTo>
                  <a:lnTo>
                    <a:pt x="8255" y="35052"/>
                  </a:lnTo>
                  <a:lnTo>
                    <a:pt x="3937" y="31242"/>
                  </a:lnTo>
                  <a:lnTo>
                    <a:pt x="889" y="26924"/>
                  </a:lnTo>
                  <a:lnTo>
                    <a:pt x="0" y="22606"/>
                  </a:lnTo>
                  <a:close/>
                </a:path>
              </a:pathLst>
            </a:custGeom>
            <a:solidFill>
              <a:srgbClr val="CFB885"/>
            </a:solidFill>
            <a:ln w="0" cap="flat" cmpd="sng" algn="ctr">
              <a:solidFill>
                <a:srgbClr val="CFB88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4036060" y="2923540"/>
              <a:ext cx="95251" cy="45721"/>
            </a:xfrm>
            <a:custGeom>
              <a:avLst/>
              <a:gdLst/>
              <a:ahLst/>
              <a:cxnLst/>
              <a:rect l="0" t="0" r="0" b="0"/>
              <a:pathLst>
                <a:path w="95251" h="45721">
                  <a:moveTo>
                    <a:pt x="0" y="22860"/>
                  </a:moveTo>
                  <a:lnTo>
                    <a:pt x="1270" y="26670"/>
                  </a:lnTo>
                  <a:lnTo>
                    <a:pt x="3810" y="31750"/>
                  </a:lnTo>
                  <a:lnTo>
                    <a:pt x="8890" y="35560"/>
                  </a:lnTo>
                  <a:lnTo>
                    <a:pt x="13970" y="38100"/>
                  </a:lnTo>
                  <a:lnTo>
                    <a:pt x="29210" y="43180"/>
                  </a:lnTo>
                  <a:lnTo>
                    <a:pt x="48260" y="45720"/>
                  </a:lnTo>
                  <a:lnTo>
                    <a:pt x="66040" y="43180"/>
                  </a:lnTo>
                  <a:lnTo>
                    <a:pt x="81280" y="38100"/>
                  </a:lnTo>
                  <a:lnTo>
                    <a:pt x="86360" y="35560"/>
                  </a:lnTo>
                  <a:lnTo>
                    <a:pt x="91440" y="31750"/>
                  </a:lnTo>
                  <a:lnTo>
                    <a:pt x="93980" y="26670"/>
                  </a:lnTo>
                  <a:lnTo>
                    <a:pt x="95250" y="22860"/>
                  </a:lnTo>
                  <a:lnTo>
                    <a:pt x="93980" y="19050"/>
                  </a:lnTo>
                  <a:lnTo>
                    <a:pt x="91440" y="13970"/>
                  </a:lnTo>
                  <a:lnTo>
                    <a:pt x="86360" y="10160"/>
                  </a:lnTo>
                  <a:lnTo>
                    <a:pt x="81280" y="6350"/>
                  </a:lnTo>
                  <a:lnTo>
                    <a:pt x="66040" y="1270"/>
                  </a:lnTo>
                  <a:lnTo>
                    <a:pt x="48260" y="0"/>
                  </a:lnTo>
                  <a:lnTo>
                    <a:pt x="29210" y="1270"/>
                  </a:lnTo>
                  <a:lnTo>
                    <a:pt x="13970" y="6350"/>
                  </a:lnTo>
                  <a:lnTo>
                    <a:pt x="8890" y="10160"/>
                  </a:lnTo>
                  <a:lnTo>
                    <a:pt x="3810" y="13970"/>
                  </a:lnTo>
                  <a:lnTo>
                    <a:pt x="1270" y="1905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5855208" y="2551557"/>
              <a:ext cx="97029" cy="40006"/>
            </a:xfrm>
            <a:custGeom>
              <a:avLst/>
              <a:gdLst/>
              <a:ahLst/>
              <a:cxnLst/>
              <a:rect l="0" t="0" r="0" b="0"/>
              <a:pathLst>
                <a:path w="97029" h="40006">
                  <a:moveTo>
                    <a:pt x="889" y="15621"/>
                  </a:moveTo>
                  <a:lnTo>
                    <a:pt x="3937" y="12192"/>
                  </a:lnTo>
                  <a:lnTo>
                    <a:pt x="14351" y="5842"/>
                  </a:lnTo>
                  <a:lnTo>
                    <a:pt x="29464" y="1397"/>
                  </a:lnTo>
                  <a:lnTo>
                    <a:pt x="48641" y="0"/>
                  </a:lnTo>
                  <a:lnTo>
                    <a:pt x="67183" y="1397"/>
                  </a:lnTo>
                  <a:lnTo>
                    <a:pt x="82804" y="5842"/>
                  </a:lnTo>
                  <a:lnTo>
                    <a:pt x="88392" y="8763"/>
                  </a:lnTo>
                  <a:lnTo>
                    <a:pt x="93218" y="12192"/>
                  </a:lnTo>
                  <a:lnTo>
                    <a:pt x="95758" y="15621"/>
                  </a:lnTo>
                  <a:lnTo>
                    <a:pt x="97028" y="20066"/>
                  </a:lnTo>
                  <a:lnTo>
                    <a:pt x="95758" y="23876"/>
                  </a:lnTo>
                  <a:lnTo>
                    <a:pt x="93218" y="27432"/>
                  </a:lnTo>
                  <a:lnTo>
                    <a:pt x="88392" y="30861"/>
                  </a:lnTo>
                  <a:lnTo>
                    <a:pt x="82804" y="33909"/>
                  </a:lnTo>
                  <a:lnTo>
                    <a:pt x="67183" y="38227"/>
                  </a:lnTo>
                  <a:lnTo>
                    <a:pt x="48641" y="40005"/>
                  </a:lnTo>
                  <a:lnTo>
                    <a:pt x="29464" y="38227"/>
                  </a:lnTo>
                  <a:lnTo>
                    <a:pt x="14351" y="33909"/>
                  </a:lnTo>
                  <a:lnTo>
                    <a:pt x="3937" y="27432"/>
                  </a:lnTo>
                  <a:lnTo>
                    <a:pt x="889" y="23876"/>
                  </a:lnTo>
                  <a:lnTo>
                    <a:pt x="0" y="20066"/>
                  </a:lnTo>
                  <a:close/>
                </a:path>
              </a:pathLst>
            </a:custGeom>
            <a:solidFill>
              <a:srgbClr val="CFB885"/>
            </a:solidFill>
            <a:ln w="0" cap="flat" cmpd="sng" algn="ctr">
              <a:solidFill>
                <a:srgbClr val="CFB88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5854700" y="2551430"/>
              <a:ext cx="97791" cy="39371"/>
            </a:xfrm>
            <a:custGeom>
              <a:avLst/>
              <a:gdLst/>
              <a:ahLst/>
              <a:cxnLst/>
              <a:rect l="0" t="0" r="0" b="0"/>
              <a:pathLst>
                <a:path w="97791" h="39371">
                  <a:moveTo>
                    <a:pt x="0" y="20320"/>
                  </a:moveTo>
                  <a:lnTo>
                    <a:pt x="1270" y="24130"/>
                  </a:lnTo>
                  <a:lnTo>
                    <a:pt x="5080" y="26670"/>
                  </a:lnTo>
                  <a:lnTo>
                    <a:pt x="15240" y="34290"/>
                  </a:lnTo>
                  <a:lnTo>
                    <a:pt x="29210" y="38100"/>
                  </a:lnTo>
                  <a:lnTo>
                    <a:pt x="49530" y="39370"/>
                  </a:lnTo>
                  <a:lnTo>
                    <a:pt x="67310" y="38100"/>
                  </a:lnTo>
                  <a:lnTo>
                    <a:pt x="83820" y="34290"/>
                  </a:lnTo>
                  <a:lnTo>
                    <a:pt x="88900" y="30480"/>
                  </a:lnTo>
                  <a:lnTo>
                    <a:pt x="93980" y="26670"/>
                  </a:lnTo>
                  <a:lnTo>
                    <a:pt x="96520" y="24130"/>
                  </a:lnTo>
                  <a:lnTo>
                    <a:pt x="97790" y="20320"/>
                  </a:lnTo>
                  <a:lnTo>
                    <a:pt x="96520" y="15240"/>
                  </a:lnTo>
                  <a:lnTo>
                    <a:pt x="93980" y="12700"/>
                  </a:lnTo>
                  <a:lnTo>
                    <a:pt x="88900" y="8890"/>
                  </a:lnTo>
                  <a:lnTo>
                    <a:pt x="83820" y="5080"/>
                  </a:lnTo>
                  <a:lnTo>
                    <a:pt x="67310" y="2540"/>
                  </a:lnTo>
                  <a:lnTo>
                    <a:pt x="49530" y="0"/>
                  </a:lnTo>
                  <a:lnTo>
                    <a:pt x="29210" y="2540"/>
                  </a:lnTo>
                  <a:lnTo>
                    <a:pt x="15240" y="5080"/>
                  </a:lnTo>
                  <a:lnTo>
                    <a:pt x="5080" y="12700"/>
                  </a:lnTo>
                  <a:lnTo>
                    <a:pt x="1270" y="152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6014593" y="2671445"/>
              <a:ext cx="108332" cy="39752"/>
            </a:xfrm>
            <a:custGeom>
              <a:avLst/>
              <a:gdLst/>
              <a:ahLst/>
              <a:cxnLst/>
              <a:rect l="0" t="0" r="0" b="0"/>
              <a:pathLst>
                <a:path w="108332" h="39752">
                  <a:moveTo>
                    <a:pt x="1016" y="15621"/>
                  </a:moveTo>
                  <a:lnTo>
                    <a:pt x="4445" y="12065"/>
                  </a:lnTo>
                  <a:lnTo>
                    <a:pt x="9271" y="8636"/>
                  </a:lnTo>
                  <a:lnTo>
                    <a:pt x="15621" y="5588"/>
                  </a:lnTo>
                  <a:lnTo>
                    <a:pt x="33020" y="1270"/>
                  </a:lnTo>
                  <a:lnTo>
                    <a:pt x="54229" y="0"/>
                  </a:lnTo>
                  <a:lnTo>
                    <a:pt x="75438" y="1270"/>
                  </a:lnTo>
                  <a:lnTo>
                    <a:pt x="92329" y="5588"/>
                  </a:lnTo>
                  <a:lnTo>
                    <a:pt x="98806" y="8636"/>
                  </a:lnTo>
                  <a:lnTo>
                    <a:pt x="104013" y="12065"/>
                  </a:lnTo>
                  <a:lnTo>
                    <a:pt x="107061" y="15621"/>
                  </a:lnTo>
                  <a:lnTo>
                    <a:pt x="108331" y="19812"/>
                  </a:lnTo>
                  <a:lnTo>
                    <a:pt x="107061" y="23749"/>
                  </a:lnTo>
                  <a:lnTo>
                    <a:pt x="104013" y="27686"/>
                  </a:lnTo>
                  <a:lnTo>
                    <a:pt x="98806" y="31242"/>
                  </a:lnTo>
                  <a:lnTo>
                    <a:pt x="92329" y="33655"/>
                  </a:lnTo>
                  <a:lnTo>
                    <a:pt x="75438" y="38100"/>
                  </a:lnTo>
                  <a:lnTo>
                    <a:pt x="54229" y="39751"/>
                  </a:lnTo>
                  <a:lnTo>
                    <a:pt x="33020" y="38100"/>
                  </a:lnTo>
                  <a:lnTo>
                    <a:pt x="15621" y="33655"/>
                  </a:lnTo>
                  <a:lnTo>
                    <a:pt x="9271" y="31242"/>
                  </a:lnTo>
                  <a:lnTo>
                    <a:pt x="4445" y="27686"/>
                  </a:lnTo>
                  <a:lnTo>
                    <a:pt x="1016" y="23749"/>
                  </a:lnTo>
                  <a:lnTo>
                    <a:pt x="0" y="19812"/>
                  </a:lnTo>
                  <a:close/>
                </a:path>
              </a:pathLst>
            </a:custGeom>
            <a:solidFill>
              <a:srgbClr val="CFB885"/>
            </a:solidFill>
            <a:ln w="0" cap="flat" cmpd="sng" algn="ctr">
              <a:solidFill>
                <a:srgbClr val="CFB88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6013450" y="2672080"/>
              <a:ext cx="109221" cy="39371"/>
            </a:xfrm>
            <a:custGeom>
              <a:avLst/>
              <a:gdLst/>
              <a:ahLst/>
              <a:cxnLst/>
              <a:rect l="0" t="0" r="0" b="0"/>
              <a:pathLst>
                <a:path w="109221" h="39371">
                  <a:moveTo>
                    <a:pt x="0" y="19050"/>
                  </a:moveTo>
                  <a:lnTo>
                    <a:pt x="1270" y="22860"/>
                  </a:lnTo>
                  <a:lnTo>
                    <a:pt x="5080" y="26670"/>
                  </a:lnTo>
                  <a:lnTo>
                    <a:pt x="11430" y="30480"/>
                  </a:lnTo>
                  <a:lnTo>
                    <a:pt x="16510" y="33020"/>
                  </a:lnTo>
                  <a:lnTo>
                    <a:pt x="34290" y="36830"/>
                  </a:lnTo>
                  <a:lnTo>
                    <a:pt x="55880" y="39370"/>
                  </a:lnTo>
                  <a:lnTo>
                    <a:pt x="76200" y="36830"/>
                  </a:lnTo>
                  <a:lnTo>
                    <a:pt x="93980" y="33020"/>
                  </a:lnTo>
                  <a:lnTo>
                    <a:pt x="100330" y="30480"/>
                  </a:lnTo>
                  <a:lnTo>
                    <a:pt x="105410" y="26670"/>
                  </a:lnTo>
                  <a:lnTo>
                    <a:pt x="107950" y="22860"/>
                  </a:lnTo>
                  <a:lnTo>
                    <a:pt x="109220" y="19050"/>
                  </a:lnTo>
                  <a:lnTo>
                    <a:pt x="107950" y="13970"/>
                  </a:lnTo>
                  <a:lnTo>
                    <a:pt x="105410" y="11430"/>
                  </a:lnTo>
                  <a:lnTo>
                    <a:pt x="100330" y="7620"/>
                  </a:lnTo>
                  <a:lnTo>
                    <a:pt x="93980" y="5080"/>
                  </a:lnTo>
                  <a:lnTo>
                    <a:pt x="76200" y="1270"/>
                  </a:lnTo>
                  <a:lnTo>
                    <a:pt x="55880" y="0"/>
                  </a:lnTo>
                  <a:lnTo>
                    <a:pt x="34290" y="1270"/>
                  </a:lnTo>
                  <a:lnTo>
                    <a:pt x="16510" y="5080"/>
                  </a:lnTo>
                  <a:lnTo>
                    <a:pt x="11430" y="7620"/>
                  </a:lnTo>
                  <a:lnTo>
                    <a:pt x="5080" y="11430"/>
                  </a:lnTo>
                  <a:lnTo>
                    <a:pt x="1270" y="139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5278628" y="1050417"/>
              <a:ext cx="216663" cy="689738"/>
            </a:xfrm>
            <a:custGeom>
              <a:avLst/>
              <a:gdLst/>
              <a:ahLst/>
              <a:cxnLst/>
              <a:rect l="0" t="0" r="0" b="0"/>
              <a:pathLst>
                <a:path w="216663" h="689738">
                  <a:moveTo>
                    <a:pt x="141224" y="7366"/>
                  </a:moveTo>
                  <a:lnTo>
                    <a:pt x="150749" y="13843"/>
                  </a:lnTo>
                  <a:lnTo>
                    <a:pt x="158496" y="22606"/>
                  </a:lnTo>
                  <a:lnTo>
                    <a:pt x="163830" y="32512"/>
                  </a:lnTo>
                  <a:lnTo>
                    <a:pt x="167259" y="43307"/>
                  </a:lnTo>
                  <a:lnTo>
                    <a:pt x="169037" y="53721"/>
                  </a:lnTo>
                  <a:lnTo>
                    <a:pt x="168529" y="62865"/>
                  </a:lnTo>
                  <a:lnTo>
                    <a:pt x="166751" y="69850"/>
                  </a:lnTo>
                  <a:lnTo>
                    <a:pt x="171958" y="77597"/>
                  </a:lnTo>
                  <a:lnTo>
                    <a:pt x="177546" y="89789"/>
                  </a:lnTo>
                  <a:lnTo>
                    <a:pt x="184150" y="106680"/>
                  </a:lnTo>
                  <a:lnTo>
                    <a:pt x="190246" y="126619"/>
                  </a:lnTo>
                  <a:lnTo>
                    <a:pt x="196215" y="149225"/>
                  </a:lnTo>
                  <a:lnTo>
                    <a:pt x="201930" y="173863"/>
                  </a:lnTo>
                  <a:lnTo>
                    <a:pt x="211328" y="227330"/>
                  </a:lnTo>
                  <a:lnTo>
                    <a:pt x="214503" y="254635"/>
                  </a:lnTo>
                  <a:lnTo>
                    <a:pt x="216154" y="281178"/>
                  </a:lnTo>
                  <a:lnTo>
                    <a:pt x="216662" y="306197"/>
                  </a:lnTo>
                  <a:lnTo>
                    <a:pt x="214884" y="329692"/>
                  </a:lnTo>
                  <a:lnTo>
                    <a:pt x="210947" y="350393"/>
                  </a:lnTo>
                  <a:lnTo>
                    <a:pt x="205359" y="368173"/>
                  </a:lnTo>
                  <a:lnTo>
                    <a:pt x="196723" y="381635"/>
                  </a:lnTo>
                  <a:lnTo>
                    <a:pt x="191389" y="386461"/>
                  </a:lnTo>
                  <a:lnTo>
                    <a:pt x="185420" y="390398"/>
                  </a:lnTo>
                  <a:lnTo>
                    <a:pt x="183642" y="428625"/>
                  </a:lnTo>
                  <a:lnTo>
                    <a:pt x="178054" y="463677"/>
                  </a:lnTo>
                  <a:lnTo>
                    <a:pt x="169037" y="497586"/>
                  </a:lnTo>
                  <a:lnTo>
                    <a:pt x="155956" y="529590"/>
                  </a:lnTo>
                  <a:lnTo>
                    <a:pt x="140335" y="562229"/>
                  </a:lnTo>
                  <a:lnTo>
                    <a:pt x="121793" y="594614"/>
                  </a:lnTo>
                  <a:lnTo>
                    <a:pt x="100838" y="628523"/>
                  </a:lnTo>
                  <a:lnTo>
                    <a:pt x="77470" y="663575"/>
                  </a:lnTo>
                  <a:lnTo>
                    <a:pt x="67183" y="677037"/>
                  </a:lnTo>
                  <a:lnTo>
                    <a:pt x="63246" y="683641"/>
                  </a:lnTo>
                  <a:lnTo>
                    <a:pt x="61976" y="689737"/>
                  </a:lnTo>
                  <a:lnTo>
                    <a:pt x="60198" y="673608"/>
                  </a:lnTo>
                  <a:lnTo>
                    <a:pt x="55880" y="655320"/>
                  </a:lnTo>
                  <a:lnTo>
                    <a:pt x="49022" y="636270"/>
                  </a:lnTo>
                  <a:lnTo>
                    <a:pt x="40259" y="617220"/>
                  </a:lnTo>
                  <a:lnTo>
                    <a:pt x="30734" y="598551"/>
                  </a:lnTo>
                  <a:lnTo>
                    <a:pt x="20320" y="581660"/>
                  </a:lnTo>
                  <a:lnTo>
                    <a:pt x="10033" y="566928"/>
                  </a:lnTo>
                  <a:lnTo>
                    <a:pt x="0" y="555625"/>
                  </a:lnTo>
                  <a:lnTo>
                    <a:pt x="0" y="552196"/>
                  </a:lnTo>
                  <a:lnTo>
                    <a:pt x="1778" y="545211"/>
                  </a:lnTo>
                  <a:lnTo>
                    <a:pt x="5588" y="535686"/>
                  </a:lnTo>
                  <a:lnTo>
                    <a:pt x="11303" y="523494"/>
                  </a:lnTo>
                  <a:lnTo>
                    <a:pt x="18542" y="509651"/>
                  </a:lnTo>
                  <a:lnTo>
                    <a:pt x="26797" y="494030"/>
                  </a:lnTo>
                  <a:lnTo>
                    <a:pt x="45085" y="460248"/>
                  </a:lnTo>
                  <a:lnTo>
                    <a:pt x="63627" y="426466"/>
                  </a:lnTo>
                  <a:lnTo>
                    <a:pt x="72390" y="410337"/>
                  </a:lnTo>
                  <a:lnTo>
                    <a:pt x="80645" y="395478"/>
                  </a:lnTo>
                  <a:lnTo>
                    <a:pt x="87122" y="383032"/>
                  </a:lnTo>
                  <a:lnTo>
                    <a:pt x="92710" y="372110"/>
                  </a:lnTo>
                  <a:lnTo>
                    <a:pt x="96139" y="364363"/>
                  </a:lnTo>
                  <a:lnTo>
                    <a:pt x="97917" y="359664"/>
                  </a:lnTo>
                  <a:lnTo>
                    <a:pt x="99695" y="344043"/>
                  </a:lnTo>
                  <a:lnTo>
                    <a:pt x="100584" y="326517"/>
                  </a:lnTo>
                  <a:lnTo>
                    <a:pt x="100076" y="307467"/>
                  </a:lnTo>
                  <a:lnTo>
                    <a:pt x="98806" y="286766"/>
                  </a:lnTo>
                  <a:lnTo>
                    <a:pt x="94996" y="242443"/>
                  </a:lnTo>
                  <a:lnTo>
                    <a:pt x="90170" y="196596"/>
                  </a:lnTo>
                  <a:lnTo>
                    <a:pt x="86233" y="151384"/>
                  </a:lnTo>
                  <a:lnTo>
                    <a:pt x="84963" y="130048"/>
                  </a:lnTo>
                  <a:lnTo>
                    <a:pt x="84074" y="110109"/>
                  </a:lnTo>
                  <a:lnTo>
                    <a:pt x="84455" y="91948"/>
                  </a:lnTo>
                  <a:lnTo>
                    <a:pt x="85725" y="75438"/>
                  </a:lnTo>
                  <a:lnTo>
                    <a:pt x="88900" y="61595"/>
                  </a:lnTo>
                  <a:lnTo>
                    <a:pt x="92710" y="49911"/>
                  </a:lnTo>
                  <a:lnTo>
                    <a:pt x="96139" y="44704"/>
                  </a:lnTo>
                  <a:lnTo>
                    <a:pt x="100838" y="35941"/>
                  </a:lnTo>
                  <a:lnTo>
                    <a:pt x="113919" y="16002"/>
                  </a:lnTo>
                  <a:lnTo>
                    <a:pt x="120015" y="7366"/>
                  </a:lnTo>
                  <a:lnTo>
                    <a:pt x="125222" y="1778"/>
                  </a:lnTo>
                  <a:lnTo>
                    <a:pt x="128270" y="0"/>
                  </a:lnTo>
                  <a:lnTo>
                    <a:pt x="129032" y="1270"/>
                  </a:lnTo>
                  <a:lnTo>
                    <a:pt x="129032" y="3810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5278120" y="1050290"/>
              <a:ext cx="217171" cy="689611"/>
            </a:xfrm>
            <a:custGeom>
              <a:avLst/>
              <a:gdLst/>
              <a:ahLst/>
              <a:cxnLst/>
              <a:rect l="0" t="0" r="0" b="0"/>
              <a:pathLst>
                <a:path w="217171" h="689611">
                  <a:moveTo>
                    <a:pt x="129540" y="3810"/>
                  </a:moveTo>
                  <a:lnTo>
                    <a:pt x="129540" y="1270"/>
                  </a:lnTo>
                  <a:lnTo>
                    <a:pt x="128270" y="0"/>
                  </a:lnTo>
                  <a:lnTo>
                    <a:pt x="125730" y="2540"/>
                  </a:lnTo>
                  <a:lnTo>
                    <a:pt x="120650" y="7620"/>
                  </a:lnTo>
                  <a:lnTo>
                    <a:pt x="114300" y="15240"/>
                  </a:lnTo>
                  <a:lnTo>
                    <a:pt x="100330" y="36830"/>
                  </a:lnTo>
                  <a:lnTo>
                    <a:pt x="96520" y="44450"/>
                  </a:lnTo>
                  <a:lnTo>
                    <a:pt x="92710" y="50800"/>
                  </a:lnTo>
                  <a:lnTo>
                    <a:pt x="88900" y="62230"/>
                  </a:lnTo>
                  <a:lnTo>
                    <a:pt x="86360" y="74930"/>
                  </a:lnTo>
                  <a:lnTo>
                    <a:pt x="85090" y="91440"/>
                  </a:lnTo>
                  <a:lnTo>
                    <a:pt x="85090" y="110490"/>
                  </a:lnTo>
                  <a:lnTo>
                    <a:pt x="85090" y="130810"/>
                  </a:lnTo>
                  <a:lnTo>
                    <a:pt x="87630" y="151130"/>
                  </a:lnTo>
                  <a:lnTo>
                    <a:pt x="90170" y="196850"/>
                  </a:lnTo>
                  <a:lnTo>
                    <a:pt x="95250" y="242570"/>
                  </a:lnTo>
                  <a:lnTo>
                    <a:pt x="100330" y="287020"/>
                  </a:lnTo>
                  <a:lnTo>
                    <a:pt x="100330" y="307340"/>
                  </a:lnTo>
                  <a:lnTo>
                    <a:pt x="100330" y="326390"/>
                  </a:lnTo>
                  <a:lnTo>
                    <a:pt x="100330" y="344170"/>
                  </a:lnTo>
                  <a:lnTo>
                    <a:pt x="99060" y="360680"/>
                  </a:lnTo>
                  <a:lnTo>
                    <a:pt x="96520" y="364490"/>
                  </a:lnTo>
                  <a:lnTo>
                    <a:pt x="92710" y="372110"/>
                  </a:lnTo>
                  <a:lnTo>
                    <a:pt x="87630" y="383540"/>
                  </a:lnTo>
                  <a:lnTo>
                    <a:pt x="81280" y="396240"/>
                  </a:lnTo>
                  <a:lnTo>
                    <a:pt x="73660" y="410210"/>
                  </a:lnTo>
                  <a:lnTo>
                    <a:pt x="64770" y="426720"/>
                  </a:lnTo>
                  <a:lnTo>
                    <a:pt x="45720" y="459740"/>
                  </a:lnTo>
                  <a:lnTo>
                    <a:pt x="27940" y="494030"/>
                  </a:lnTo>
                  <a:lnTo>
                    <a:pt x="19050" y="509270"/>
                  </a:lnTo>
                  <a:lnTo>
                    <a:pt x="11430" y="523240"/>
                  </a:lnTo>
                  <a:lnTo>
                    <a:pt x="6350" y="535940"/>
                  </a:lnTo>
                  <a:lnTo>
                    <a:pt x="2540" y="544830"/>
                  </a:lnTo>
                  <a:lnTo>
                    <a:pt x="0" y="551180"/>
                  </a:lnTo>
                  <a:lnTo>
                    <a:pt x="0" y="556260"/>
                  </a:lnTo>
                  <a:lnTo>
                    <a:pt x="10160" y="566420"/>
                  </a:lnTo>
                  <a:lnTo>
                    <a:pt x="20320" y="581660"/>
                  </a:lnTo>
                  <a:lnTo>
                    <a:pt x="30480" y="598170"/>
                  </a:lnTo>
                  <a:lnTo>
                    <a:pt x="41910" y="617220"/>
                  </a:lnTo>
                  <a:lnTo>
                    <a:pt x="49530" y="636270"/>
                  </a:lnTo>
                  <a:lnTo>
                    <a:pt x="55880" y="655320"/>
                  </a:lnTo>
                  <a:lnTo>
                    <a:pt x="60960" y="673100"/>
                  </a:lnTo>
                  <a:lnTo>
                    <a:pt x="62230" y="689610"/>
                  </a:lnTo>
                  <a:lnTo>
                    <a:pt x="64770" y="683260"/>
                  </a:lnTo>
                  <a:lnTo>
                    <a:pt x="67310" y="676910"/>
                  </a:lnTo>
                  <a:lnTo>
                    <a:pt x="77470" y="664210"/>
                  </a:lnTo>
                  <a:lnTo>
                    <a:pt x="100330" y="628650"/>
                  </a:lnTo>
                  <a:lnTo>
                    <a:pt x="123190" y="595630"/>
                  </a:lnTo>
                  <a:lnTo>
                    <a:pt x="140970" y="562610"/>
                  </a:lnTo>
                  <a:lnTo>
                    <a:pt x="156210" y="529590"/>
                  </a:lnTo>
                  <a:lnTo>
                    <a:pt x="170180" y="497840"/>
                  </a:lnTo>
                  <a:lnTo>
                    <a:pt x="179070" y="463550"/>
                  </a:lnTo>
                  <a:lnTo>
                    <a:pt x="184150" y="429260"/>
                  </a:lnTo>
                  <a:lnTo>
                    <a:pt x="185420" y="389890"/>
                  </a:lnTo>
                  <a:lnTo>
                    <a:pt x="191770" y="386080"/>
                  </a:lnTo>
                  <a:lnTo>
                    <a:pt x="196850" y="382270"/>
                  </a:lnTo>
                  <a:lnTo>
                    <a:pt x="205740" y="368300"/>
                  </a:lnTo>
                  <a:lnTo>
                    <a:pt x="210820" y="350520"/>
                  </a:lnTo>
                  <a:lnTo>
                    <a:pt x="215900" y="330200"/>
                  </a:lnTo>
                  <a:lnTo>
                    <a:pt x="217170" y="306070"/>
                  </a:lnTo>
                  <a:lnTo>
                    <a:pt x="217170" y="280670"/>
                  </a:lnTo>
                  <a:lnTo>
                    <a:pt x="214630" y="254000"/>
                  </a:lnTo>
                  <a:lnTo>
                    <a:pt x="212090" y="227330"/>
                  </a:lnTo>
                  <a:lnTo>
                    <a:pt x="203200" y="173990"/>
                  </a:lnTo>
                  <a:lnTo>
                    <a:pt x="196850" y="148590"/>
                  </a:lnTo>
                  <a:lnTo>
                    <a:pt x="190500" y="127000"/>
                  </a:lnTo>
                  <a:lnTo>
                    <a:pt x="184150" y="106680"/>
                  </a:lnTo>
                  <a:lnTo>
                    <a:pt x="177800" y="90170"/>
                  </a:lnTo>
                  <a:lnTo>
                    <a:pt x="171450" y="77470"/>
                  </a:lnTo>
                  <a:lnTo>
                    <a:pt x="167640" y="69850"/>
                  </a:lnTo>
                  <a:lnTo>
                    <a:pt x="168910" y="62230"/>
                  </a:lnTo>
                  <a:lnTo>
                    <a:pt x="170180" y="53340"/>
                  </a:lnTo>
                  <a:lnTo>
                    <a:pt x="167640" y="43180"/>
                  </a:lnTo>
                  <a:lnTo>
                    <a:pt x="163830" y="33020"/>
                  </a:lnTo>
                  <a:lnTo>
                    <a:pt x="160020" y="22860"/>
                  </a:lnTo>
                  <a:lnTo>
                    <a:pt x="151130" y="13970"/>
                  </a:lnTo>
                  <a:lnTo>
                    <a:pt x="142240" y="762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4940808" y="1083437"/>
              <a:ext cx="217806" cy="655448"/>
            </a:xfrm>
            <a:custGeom>
              <a:avLst/>
              <a:gdLst/>
              <a:ahLst/>
              <a:cxnLst/>
              <a:rect l="0" t="0" r="0" b="0"/>
              <a:pathLst>
                <a:path w="217806" h="655448">
                  <a:moveTo>
                    <a:pt x="88773" y="8636"/>
                  </a:moveTo>
                  <a:lnTo>
                    <a:pt x="89154" y="3429"/>
                  </a:lnTo>
                  <a:lnTo>
                    <a:pt x="92202" y="762"/>
                  </a:lnTo>
                  <a:lnTo>
                    <a:pt x="97409" y="0"/>
                  </a:lnTo>
                  <a:lnTo>
                    <a:pt x="103886" y="1651"/>
                  </a:lnTo>
                  <a:lnTo>
                    <a:pt x="116459" y="7747"/>
                  </a:lnTo>
                  <a:lnTo>
                    <a:pt x="121666" y="12192"/>
                  </a:lnTo>
                  <a:lnTo>
                    <a:pt x="124714" y="15621"/>
                  </a:lnTo>
                  <a:lnTo>
                    <a:pt x="129032" y="27305"/>
                  </a:lnTo>
                  <a:lnTo>
                    <a:pt x="131699" y="41148"/>
                  </a:lnTo>
                  <a:lnTo>
                    <a:pt x="132969" y="57531"/>
                  </a:lnTo>
                  <a:lnTo>
                    <a:pt x="133350" y="75819"/>
                  </a:lnTo>
                  <a:lnTo>
                    <a:pt x="132461" y="95758"/>
                  </a:lnTo>
                  <a:lnTo>
                    <a:pt x="131699" y="117094"/>
                  </a:lnTo>
                  <a:lnTo>
                    <a:pt x="127254" y="162179"/>
                  </a:lnTo>
                  <a:lnTo>
                    <a:pt x="122428" y="208153"/>
                  </a:lnTo>
                  <a:lnTo>
                    <a:pt x="118618" y="252349"/>
                  </a:lnTo>
                  <a:lnTo>
                    <a:pt x="117729" y="273177"/>
                  </a:lnTo>
                  <a:lnTo>
                    <a:pt x="117348" y="292227"/>
                  </a:lnTo>
                  <a:lnTo>
                    <a:pt x="117729" y="309626"/>
                  </a:lnTo>
                  <a:lnTo>
                    <a:pt x="119507" y="325247"/>
                  </a:lnTo>
                  <a:lnTo>
                    <a:pt x="121158" y="330073"/>
                  </a:lnTo>
                  <a:lnTo>
                    <a:pt x="124714" y="337820"/>
                  </a:lnTo>
                  <a:lnTo>
                    <a:pt x="130302" y="348615"/>
                  </a:lnTo>
                  <a:lnTo>
                    <a:pt x="137287" y="361315"/>
                  </a:lnTo>
                  <a:lnTo>
                    <a:pt x="145034" y="376047"/>
                  </a:lnTo>
                  <a:lnTo>
                    <a:pt x="154051" y="392049"/>
                  </a:lnTo>
                  <a:lnTo>
                    <a:pt x="172847" y="425831"/>
                  </a:lnTo>
                  <a:lnTo>
                    <a:pt x="191008" y="459740"/>
                  </a:lnTo>
                  <a:lnTo>
                    <a:pt x="199136" y="475361"/>
                  </a:lnTo>
                  <a:lnTo>
                    <a:pt x="206121" y="489204"/>
                  </a:lnTo>
                  <a:lnTo>
                    <a:pt x="211709" y="501396"/>
                  </a:lnTo>
                  <a:lnTo>
                    <a:pt x="215646" y="510921"/>
                  </a:lnTo>
                  <a:lnTo>
                    <a:pt x="217805" y="517779"/>
                  </a:lnTo>
                  <a:lnTo>
                    <a:pt x="217424" y="521335"/>
                  </a:lnTo>
                  <a:lnTo>
                    <a:pt x="207391" y="532638"/>
                  </a:lnTo>
                  <a:lnTo>
                    <a:pt x="197104" y="547243"/>
                  </a:lnTo>
                  <a:lnTo>
                    <a:pt x="186690" y="564261"/>
                  </a:lnTo>
                  <a:lnTo>
                    <a:pt x="177165" y="582803"/>
                  </a:lnTo>
                  <a:lnTo>
                    <a:pt x="168402" y="601980"/>
                  </a:lnTo>
                  <a:lnTo>
                    <a:pt x="161925" y="621030"/>
                  </a:lnTo>
                  <a:lnTo>
                    <a:pt x="157226" y="639318"/>
                  </a:lnTo>
                  <a:lnTo>
                    <a:pt x="155448" y="655447"/>
                  </a:lnTo>
                  <a:lnTo>
                    <a:pt x="154051" y="649351"/>
                  </a:lnTo>
                  <a:lnTo>
                    <a:pt x="150241" y="642747"/>
                  </a:lnTo>
                  <a:lnTo>
                    <a:pt x="140208" y="629285"/>
                  </a:lnTo>
                  <a:lnTo>
                    <a:pt x="116840" y="593725"/>
                  </a:lnTo>
                  <a:lnTo>
                    <a:pt x="95631" y="560324"/>
                  </a:lnTo>
                  <a:lnTo>
                    <a:pt x="77089" y="527812"/>
                  </a:lnTo>
                  <a:lnTo>
                    <a:pt x="61468" y="495300"/>
                  </a:lnTo>
                  <a:lnTo>
                    <a:pt x="48895" y="463169"/>
                  </a:lnTo>
                  <a:lnTo>
                    <a:pt x="39370" y="429260"/>
                  </a:lnTo>
                  <a:lnTo>
                    <a:pt x="33782" y="394208"/>
                  </a:lnTo>
                  <a:lnTo>
                    <a:pt x="32004" y="356108"/>
                  </a:lnTo>
                  <a:lnTo>
                    <a:pt x="20701" y="348234"/>
                  </a:lnTo>
                  <a:lnTo>
                    <a:pt x="12065" y="337820"/>
                  </a:lnTo>
                  <a:lnTo>
                    <a:pt x="5969" y="324866"/>
                  </a:lnTo>
                  <a:lnTo>
                    <a:pt x="2540" y="309626"/>
                  </a:lnTo>
                  <a:lnTo>
                    <a:pt x="381" y="293243"/>
                  </a:lnTo>
                  <a:lnTo>
                    <a:pt x="0" y="274955"/>
                  </a:lnTo>
                  <a:lnTo>
                    <a:pt x="1270" y="255397"/>
                  </a:lnTo>
                  <a:lnTo>
                    <a:pt x="3810" y="234950"/>
                  </a:lnTo>
                  <a:lnTo>
                    <a:pt x="11684" y="193294"/>
                  </a:lnTo>
                  <a:lnTo>
                    <a:pt x="21209" y="152654"/>
                  </a:lnTo>
                  <a:lnTo>
                    <a:pt x="30607" y="114554"/>
                  </a:lnTo>
                  <a:lnTo>
                    <a:pt x="34544" y="97028"/>
                  </a:lnTo>
                  <a:lnTo>
                    <a:pt x="37973" y="81915"/>
                  </a:lnTo>
                  <a:lnTo>
                    <a:pt x="40640" y="74549"/>
                  </a:lnTo>
                  <a:lnTo>
                    <a:pt x="44958" y="65405"/>
                  </a:lnTo>
                  <a:lnTo>
                    <a:pt x="56642" y="44577"/>
                  </a:lnTo>
                  <a:lnTo>
                    <a:pt x="71755" y="23876"/>
                  </a:lnTo>
                  <a:lnTo>
                    <a:pt x="80010" y="15113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4941570" y="1083310"/>
              <a:ext cx="217171" cy="655321"/>
            </a:xfrm>
            <a:custGeom>
              <a:avLst/>
              <a:gdLst/>
              <a:ahLst/>
              <a:cxnLst/>
              <a:rect l="0" t="0" r="0" b="0"/>
              <a:pathLst>
                <a:path w="217171" h="655321">
                  <a:moveTo>
                    <a:pt x="87630" y="8890"/>
                  </a:moveTo>
                  <a:lnTo>
                    <a:pt x="87630" y="3810"/>
                  </a:lnTo>
                  <a:lnTo>
                    <a:pt x="91440" y="1270"/>
                  </a:lnTo>
                  <a:lnTo>
                    <a:pt x="96520" y="0"/>
                  </a:lnTo>
                  <a:lnTo>
                    <a:pt x="102870" y="2540"/>
                  </a:lnTo>
                  <a:lnTo>
                    <a:pt x="115570" y="7620"/>
                  </a:lnTo>
                  <a:lnTo>
                    <a:pt x="120650" y="12700"/>
                  </a:lnTo>
                  <a:lnTo>
                    <a:pt x="123190" y="16510"/>
                  </a:lnTo>
                  <a:lnTo>
                    <a:pt x="128270" y="27940"/>
                  </a:lnTo>
                  <a:lnTo>
                    <a:pt x="132080" y="41910"/>
                  </a:lnTo>
                  <a:lnTo>
                    <a:pt x="132080" y="57150"/>
                  </a:lnTo>
                  <a:lnTo>
                    <a:pt x="132080" y="76200"/>
                  </a:lnTo>
                  <a:lnTo>
                    <a:pt x="132080" y="96520"/>
                  </a:lnTo>
                  <a:lnTo>
                    <a:pt x="132080" y="116840"/>
                  </a:lnTo>
                  <a:lnTo>
                    <a:pt x="127000" y="161290"/>
                  </a:lnTo>
                  <a:lnTo>
                    <a:pt x="120650" y="208280"/>
                  </a:lnTo>
                  <a:lnTo>
                    <a:pt x="118110" y="252730"/>
                  </a:lnTo>
                  <a:lnTo>
                    <a:pt x="116840" y="273050"/>
                  </a:lnTo>
                  <a:lnTo>
                    <a:pt x="116840" y="292100"/>
                  </a:lnTo>
                  <a:lnTo>
                    <a:pt x="116840" y="309880"/>
                  </a:lnTo>
                  <a:lnTo>
                    <a:pt x="119380" y="326390"/>
                  </a:lnTo>
                  <a:lnTo>
                    <a:pt x="119380" y="330200"/>
                  </a:lnTo>
                  <a:lnTo>
                    <a:pt x="123190" y="339090"/>
                  </a:lnTo>
                  <a:lnTo>
                    <a:pt x="129540" y="349250"/>
                  </a:lnTo>
                  <a:lnTo>
                    <a:pt x="135890" y="361950"/>
                  </a:lnTo>
                  <a:lnTo>
                    <a:pt x="143510" y="375920"/>
                  </a:lnTo>
                  <a:lnTo>
                    <a:pt x="153670" y="392430"/>
                  </a:lnTo>
                  <a:lnTo>
                    <a:pt x="171450" y="425450"/>
                  </a:lnTo>
                  <a:lnTo>
                    <a:pt x="190500" y="459740"/>
                  </a:lnTo>
                  <a:lnTo>
                    <a:pt x="198120" y="474980"/>
                  </a:lnTo>
                  <a:lnTo>
                    <a:pt x="205740" y="488950"/>
                  </a:lnTo>
                  <a:lnTo>
                    <a:pt x="210820" y="501650"/>
                  </a:lnTo>
                  <a:lnTo>
                    <a:pt x="214630" y="510540"/>
                  </a:lnTo>
                  <a:lnTo>
                    <a:pt x="217170" y="518160"/>
                  </a:lnTo>
                  <a:lnTo>
                    <a:pt x="215900" y="520700"/>
                  </a:lnTo>
                  <a:lnTo>
                    <a:pt x="207010" y="532130"/>
                  </a:lnTo>
                  <a:lnTo>
                    <a:pt x="196850" y="547370"/>
                  </a:lnTo>
                  <a:lnTo>
                    <a:pt x="186690" y="565150"/>
                  </a:lnTo>
                  <a:lnTo>
                    <a:pt x="176530" y="582930"/>
                  </a:lnTo>
                  <a:lnTo>
                    <a:pt x="167640" y="601980"/>
                  </a:lnTo>
                  <a:lnTo>
                    <a:pt x="161290" y="621030"/>
                  </a:lnTo>
                  <a:lnTo>
                    <a:pt x="156210" y="638810"/>
                  </a:lnTo>
                  <a:lnTo>
                    <a:pt x="154940" y="655320"/>
                  </a:lnTo>
                  <a:lnTo>
                    <a:pt x="153670" y="648970"/>
                  </a:lnTo>
                  <a:lnTo>
                    <a:pt x="149860" y="642620"/>
                  </a:lnTo>
                  <a:lnTo>
                    <a:pt x="139700" y="629920"/>
                  </a:lnTo>
                  <a:lnTo>
                    <a:pt x="116840" y="593090"/>
                  </a:lnTo>
                  <a:lnTo>
                    <a:pt x="95250" y="560070"/>
                  </a:lnTo>
                  <a:lnTo>
                    <a:pt x="76200" y="528320"/>
                  </a:lnTo>
                  <a:lnTo>
                    <a:pt x="60960" y="495300"/>
                  </a:lnTo>
                  <a:lnTo>
                    <a:pt x="48260" y="463550"/>
                  </a:lnTo>
                  <a:lnTo>
                    <a:pt x="38100" y="429260"/>
                  </a:lnTo>
                  <a:lnTo>
                    <a:pt x="33020" y="394970"/>
                  </a:lnTo>
                  <a:lnTo>
                    <a:pt x="31750" y="355600"/>
                  </a:lnTo>
                  <a:lnTo>
                    <a:pt x="20320" y="349250"/>
                  </a:lnTo>
                  <a:lnTo>
                    <a:pt x="11430" y="339090"/>
                  </a:lnTo>
                  <a:lnTo>
                    <a:pt x="5080" y="325120"/>
                  </a:lnTo>
                  <a:lnTo>
                    <a:pt x="2540" y="309880"/>
                  </a:lnTo>
                  <a:lnTo>
                    <a:pt x="0" y="293370"/>
                  </a:lnTo>
                  <a:lnTo>
                    <a:pt x="0" y="275590"/>
                  </a:lnTo>
                  <a:lnTo>
                    <a:pt x="1270" y="256540"/>
                  </a:lnTo>
                  <a:lnTo>
                    <a:pt x="2540" y="234950"/>
                  </a:lnTo>
                  <a:lnTo>
                    <a:pt x="11430" y="194310"/>
                  </a:lnTo>
                  <a:lnTo>
                    <a:pt x="20320" y="152400"/>
                  </a:lnTo>
                  <a:lnTo>
                    <a:pt x="29210" y="114300"/>
                  </a:lnTo>
                  <a:lnTo>
                    <a:pt x="34290" y="97790"/>
                  </a:lnTo>
                  <a:lnTo>
                    <a:pt x="38100" y="81280"/>
                  </a:lnTo>
                  <a:lnTo>
                    <a:pt x="39370" y="74930"/>
                  </a:lnTo>
                  <a:lnTo>
                    <a:pt x="44450" y="64770"/>
                  </a:lnTo>
                  <a:lnTo>
                    <a:pt x="55880" y="44450"/>
                  </a:lnTo>
                  <a:lnTo>
                    <a:pt x="71120" y="24130"/>
                  </a:lnTo>
                  <a:lnTo>
                    <a:pt x="80010" y="152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5334508" y="2570734"/>
              <a:ext cx="140336" cy="160910"/>
            </a:xfrm>
            <a:custGeom>
              <a:avLst/>
              <a:gdLst/>
              <a:ahLst/>
              <a:cxnLst/>
              <a:rect l="0" t="0" r="0" b="0"/>
              <a:pathLst>
                <a:path w="140336" h="160910">
                  <a:moveTo>
                    <a:pt x="26035" y="0"/>
                  </a:moveTo>
                  <a:lnTo>
                    <a:pt x="29845" y="1270"/>
                  </a:lnTo>
                  <a:lnTo>
                    <a:pt x="39116" y="8255"/>
                  </a:lnTo>
                  <a:lnTo>
                    <a:pt x="51562" y="16383"/>
                  </a:lnTo>
                  <a:lnTo>
                    <a:pt x="59817" y="19939"/>
                  </a:lnTo>
                  <a:lnTo>
                    <a:pt x="69342" y="22098"/>
                  </a:lnTo>
                  <a:lnTo>
                    <a:pt x="94107" y="33401"/>
                  </a:lnTo>
                  <a:lnTo>
                    <a:pt x="114808" y="46355"/>
                  </a:lnTo>
                  <a:lnTo>
                    <a:pt x="123571" y="53721"/>
                  </a:lnTo>
                  <a:lnTo>
                    <a:pt x="130429" y="62484"/>
                  </a:lnTo>
                  <a:lnTo>
                    <a:pt x="136017" y="72390"/>
                  </a:lnTo>
                  <a:lnTo>
                    <a:pt x="139954" y="84201"/>
                  </a:lnTo>
                  <a:lnTo>
                    <a:pt x="140335" y="106680"/>
                  </a:lnTo>
                  <a:lnTo>
                    <a:pt x="140335" y="117983"/>
                  </a:lnTo>
                  <a:lnTo>
                    <a:pt x="138684" y="128778"/>
                  </a:lnTo>
                  <a:lnTo>
                    <a:pt x="136017" y="138303"/>
                  </a:lnTo>
                  <a:lnTo>
                    <a:pt x="130810" y="146558"/>
                  </a:lnTo>
                  <a:lnTo>
                    <a:pt x="122555" y="153162"/>
                  </a:lnTo>
                  <a:lnTo>
                    <a:pt x="110871" y="157861"/>
                  </a:lnTo>
                  <a:lnTo>
                    <a:pt x="98806" y="160528"/>
                  </a:lnTo>
                  <a:lnTo>
                    <a:pt x="87503" y="160909"/>
                  </a:lnTo>
                  <a:lnTo>
                    <a:pt x="77089" y="159258"/>
                  </a:lnTo>
                  <a:lnTo>
                    <a:pt x="67183" y="155829"/>
                  </a:lnTo>
                  <a:lnTo>
                    <a:pt x="48514" y="144399"/>
                  </a:lnTo>
                  <a:lnTo>
                    <a:pt x="29845" y="129286"/>
                  </a:lnTo>
                  <a:lnTo>
                    <a:pt x="29464" y="120523"/>
                  </a:lnTo>
                  <a:lnTo>
                    <a:pt x="26924" y="111887"/>
                  </a:lnTo>
                  <a:lnTo>
                    <a:pt x="24257" y="102743"/>
                  </a:lnTo>
                  <a:lnTo>
                    <a:pt x="24765" y="92456"/>
                  </a:lnTo>
                  <a:lnTo>
                    <a:pt x="15621" y="74168"/>
                  </a:lnTo>
                  <a:lnTo>
                    <a:pt x="6477" y="56896"/>
                  </a:lnTo>
                  <a:lnTo>
                    <a:pt x="889" y="40767"/>
                  </a:lnTo>
                  <a:lnTo>
                    <a:pt x="0" y="33020"/>
                  </a:lnTo>
                  <a:lnTo>
                    <a:pt x="1397" y="25908"/>
                  </a:lnTo>
                  <a:lnTo>
                    <a:pt x="4318" y="18161"/>
                  </a:lnTo>
                  <a:lnTo>
                    <a:pt x="9144" y="11303"/>
                  </a:lnTo>
                  <a:lnTo>
                    <a:pt x="14732" y="5207"/>
                  </a:lnTo>
                  <a:lnTo>
                    <a:pt x="21590" y="889"/>
                  </a:lnTo>
                  <a:close/>
                </a:path>
              </a:pathLst>
            </a:custGeom>
            <a:solidFill>
              <a:srgbClr val="7C5442"/>
            </a:solidFill>
            <a:ln w="0" cap="flat" cmpd="sng" algn="ctr">
              <a:solidFill>
                <a:srgbClr val="7C544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5334000" y="2570480"/>
              <a:ext cx="140971" cy="161291"/>
            </a:xfrm>
            <a:custGeom>
              <a:avLst/>
              <a:gdLst/>
              <a:ahLst/>
              <a:cxnLst/>
              <a:rect l="0" t="0" r="0" b="0"/>
              <a:pathLst>
                <a:path w="140971" h="161291">
                  <a:moveTo>
                    <a:pt x="21590" y="1270"/>
                  </a:moveTo>
                  <a:lnTo>
                    <a:pt x="15240" y="6350"/>
                  </a:lnTo>
                  <a:lnTo>
                    <a:pt x="10160" y="11430"/>
                  </a:lnTo>
                  <a:lnTo>
                    <a:pt x="5080" y="19050"/>
                  </a:lnTo>
                  <a:lnTo>
                    <a:pt x="1270" y="26670"/>
                  </a:lnTo>
                  <a:lnTo>
                    <a:pt x="0" y="33020"/>
                  </a:lnTo>
                  <a:lnTo>
                    <a:pt x="1270" y="41910"/>
                  </a:lnTo>
                  <a:lnTo>
                    <a:pt x="7620" y="57150"/>
                  </a:lnTo>
                  <a:lnTo>
                    <a:pt x="16510" y="74930"/>
                  </a:lnTo>
                  <a:lnTo>
                    <a:pt x="25400" y="92710"/>
                  </a:lnTo>
                  <a:lnTo>
                    <a:pt x="24130" y="102870"/>
                  </a:lnTo>
                  <a:lnTo>
                    <a:pt x="27940" y="113030"/>
                  </a:lnTo>
                  <a:lnTo>
                    <a:pt x="30480" y="120650"/>
                  </a:lnTo>
                  <a:lnTo>
                    <a:pt x="30480" y="129540"/>
                  </a:lnTo>
                  <a:lnTo>
                    <a:pt x="49530" y="144780"/>
                  </a:lnTo>
                  <a:lnTo>
                    <a:pt x="68580" y="156210"/>
                  </a:lnTo>
                  <a:lnTo>
                    <a:pt x="77470" y="160020"/>
                  </a:lnTo>
                  <a:lnTo>
                    <a:pt x="88900" y="161290"/>
                  </a:lnTo>
                  <a:lnTo>
                    <a:pt x="99060" y="161290"/>
                  </a:lnTo>
                  <a:lnTo>
                    <a:pt x="111760" y="158750"/>
                  </a:lnTo>
                  <a:lnTo>
                    <a:pt x="123190" y="152400"/>
                  </a:lnTo>
                  <a:lnTo>
                    <a:pt x="130810" y="147320"/>
                  </a:lnTo>
                  <a:lnTo>
                    <a:pt x="137160" y="138430"/>
                  </a:lnTo>
                  <a:lnTo>
                    <a:pt x="138430" y="128270"/>
                  </a:lnTo>
                  <a:lnTo>
                    <a:pt x="140970" y="118110"/>
                  </a:lnTo>
                  <a:lnTo>
                    <a:pt x="140970" y="106680"/>
                  </a:lnTo>
                  <a:lnTo>
                    <a:pt x="139700" y="83820"/>
                  </a:lnTo>
                  <a:lnTo>
                    <a:pt x="137160" y="72390"/>
                  </a:lnTo>
                  <a:lnTo>
                    <a:pt x="130810" y="63500"/>
                  </a:lnTo>
                  <a:lnTo>
                    <a:pt x="124460" y="54610"/>
                  </a:lnTo>
                  <a:lnTo>
                    <a:pt x="115570" y="46990"/>
                  </a:lnTo>
                  <a:lnTo>
                    <a:pt x="93980" y="33020"/>
                  </a:lnTo>
                  <a:lnTo>
                    <a:pt x="69850" y="21590"/>
                  </a:lnTo>
                  <a:lnTo>
                    <a:pt x="59690" y="20320"/>
                  </a:lnTo>
                  <a:lnTo>
                    <a:pt x="52070" y="16510"/>
                  </a:lnTo>
                  <a:lnTo>
                    <a:pt x="39370" y="7620"/>
                  </a:lnTo>
                  <a:lnTo>
                    <a:pt x="30480" y="1270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5080762" y="2622804"/>
              <a:ext cx="169673" cy="121794"/>
            </a:xfrm>
            <a:custGeom>
              <a:avLst/>
              <a:gdLst/>
              <a:ahLst/>
              <a:cxnLst/>
              <a:rect l="0" t="0" r="0" b="0"/>
              <a:pathLst>
                <a:path w="169673" h="121794">
                  <a:moveTo>
                    <a:pt x="11176" y="1270"/>
                  </a:moveTo>
                  <a:lnTo>
                    <a:pt x="15113" y="381"/>
                  </a:lnTo>
                  <a:lnTo>
                    <a:pt x="26289" y="2540"/>
                  </a:lnTo>
                  <a:lnTo>
                    <a:pt x="41402" y="4318"/>
                  </a:lnTo>
                  <a:lnTo>
                    <a:pt x="50165" y="3810"/>
                  </a:lnTo>
                  <a:lnTo>
                    <a:pt x="59690" y="1651"/>
                  </a:lnTo>
                  <a:lnTo>
                    <a:pt x="88646" y="0"/>
                  </a:lnTo>
                  <a:lnTo>
                    <a:pt x="116840" y="1270"/>
                  </a:lnTo>
                  <a:lnTo>
                    <a:pt x="129794" y="3429"/>
                  </a:lnTo>
                  <a:lnTo>
                    <a:pt x="141986" y="7366"/>
                  </a:lnTo>
                  <a:lnTo>
                    <a:pt x="152400" y="13335"/>
                  </a:lnTo>
                  <a:lnTo>
                    <a:pt x="161417" y="21590"/>
                  </a:lnTo>
                  <a:lnTo>
                    <a:pt x="161163" y="36957"/>
                  </a:lnTo>
                  <a:lnTo>
                    <a:pt x="162306" y="49403"/>
                  </a:lnTo>
                  <a:lnTo>
                    <a:pt x="168021" y="70358"/>
                  </a:lnTo>
                  <a:lnTo>
                    <a:pt x="169672" y="78867"/>
                  </a:lnTo>
                  <a:lnTo>
                    <a:pt x="169291" y="87122"/>
                  </a:lnTo>
                  <a:lnTo>
                    <a:pt x="165354" y="95377"/>
                  </a:lnTo>
                  <a:lnTo>
                    <a:pt x="157607" y="104013"/>
                  </a:lnTo>
                  <a:lnTo>
                    <a:pt x="147574" y="112268"/>
                  </a:lnTo>
                  <a:lnTo>
                    <a:pt x="137668" y="117602"/>
                  </a:lnTo>
                  <a:lnTo>
                    <a:pt x="127762" y="121031"/>
                  </a:lnTo>
                  <a:lnTo>
                    <a:pt x="117348" y="121793"/>
                  </a:lnTo>
                  <a:lnTo>
                    <a:pt x="95631" y="120142"/>
                  </a:lnTo>
                  <a:lnTo>
                    <a:pt x="72263" y="114935"/>
                  </a:lnTo>
                  <a:lnTo>
                    <a:pt x="67945" y="107188"/>
                  </a:lnTo>
                  <a:lnTo>
                    <a:pt x="61341" y="100584"/>
                  </a:lnTo>
                  <a:lnTo>
                    <a:pt x="55372" y="94107"/>
                  </a:lnTo>
                  <a:lnTo>
                    <a:pt x="51054" y="84582"/>
                  </a:lnTo>
                  <a:lnTo>
                    <a:pt x="34544" y="72009"/>
                  </a:lnTo>
                  <a:lnTo>
                    <a:pt x="18923" y="60325"/>
                  </a:lnTo>
                  <a:lnTo>
                    <a:pt x="6350" y="48895"/>
                  </a:lnTo>
                  <a:lnTo>
                    <a:pt x="2413" y="42545"/>
                  </a:lnTo>
                  <a:lnTo>
                    <a:pt x="254" y="35560"/>
                  </a:lnTo>
                  <a:lnTo>
                    <a:pt x="0" y="26924"/>
                  </a:lnTo>
                  <a:lnTo>
                    <a:pt x="762" y="18669"/>
                  </a:lnTo>
                  <a:lnTo>
                    <a:pt x="3429" y="10795"/>
                  </a:lnTo>
                  <a:lnTo>
                    <a:pt x="7747" y="3810"/>
                  </a:lnTo>
                  <a:close/>
                </a:path>
              </a:pathLst>
            </a:custGeom>
            <a:solidFill>
              <a:srgbClr val="7C5442"/>
            </a:solidFill>
            <a:ln w="0" cap="flat" cmpd="sng" algn="ctr">
              <a:solidFill>
                <a:srgbClr val="7C544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5081270" y="2622550"/>
              <a:ext cx="168911" cy="121921"/>
            </a:xfrm>
            <a:custGeom>
              <a:avLst/>
              <a:gdLst/>
              <a:ahLst/>
              <a:cxnLst/>
              <a:rect l="0" t="0" r="0" b="0"/>
              <a:pathLst>
                <a:path w="168911" h="121921">
                  <a:moveTo>
                    <a:pt x="6350" y="3810"/>
                  </a:moveTo>
                  <a:lnTo>
                    <a:pt x="3810" y="11430"/>
                  </a:lnTo>
                  <a:lnTo>
                    <a:pt x="0" y="19050"/>
                  </a:lnTo>
                  <a:lnTo>
                    <a:pt x="0" y="26670"/>
                  </a:lnTo>
                  <a:lnTo>
                    <a:pt x="0" y="35560"/>
                  </a:lnTo>
                  <a:lnTo>
                    <a:pt x="2540" y="43180"/>
                  </a:lnTo>
                  <a:lnTo>
                    <a:pt x="5080" y="49530"/>
                  </a:lnTo>
                  <a:lnTo>
                    <a:pt x="17780" y="60960"/>
                  </a:lnTo>
                  <a:lnTo>
                    <a:pt x="34290" y="72390"/>
                  </a:lnTo>
                  <a:lnTo>
                    <a:pt x="50800" y="85090"/>
                  </a:lnTo>
                  <a:lnTo>
                    <a:pt x="54610" y="93980"/>
                  </a:lnTo>
                  <a:lnTo>
                    <a:pt x="60960" y="100330"/>
                  </a:lnTo>
                  <a:lnTo>
                    <a:pt x="67310" y="107950"/>
                  </a:lnTo>
                  <a:lnTo>
                    <a:pt x="72390" y="115570"/>
                  </a:lnTo>
                  <a:lnTo>
                    <a:pt x="95250" y="120650"/>
                  </a:lnTo>
                  <a:lnTo>
                    <a:pt x="116840" y="121920"/>
                  </a:lnTo>
                  <a:lnTo>
                    <a:pt x="127000" y="121920"/>
                  </a:lnTo>
                  <a:lnTo>
                    <a:pt x="137160" y="118110"/>
                  </a:lnTo>
                  <a:lnTo>
                    <a:pt x="147320" y="111760"/>
                  </a:lnTo>
                  <a:lnTo>
                    <a:pt x="156210" y="104140"/>
                  </a:lnTo>
                  <a:lnTo>
                    <a:pt x="165100" y="96520"/>
                  </a:lnTo>
                  <a:lnTo>
                    <a:pt x="168910" y="86360"/>
                  </a:lnTo>
                  <a:lnTo>
                    <a:pt x="168910" y="78740"/>
                  </a:lnTo>
                  <a:lnTo>
                    <a:pt x="167640" y="71120"/>
                  </a:lnTo>
                  <a:lnTo>
                    <a:pt x="161290" y="49530"/>
                  </a:lnTo>
                  <a:lnTo>
                    <a:pt x="160020" y="38100"/>
                  </a:lnTo>
                  <a:lnTo>
                    <a:pt x="161290" y="21590"/>
                  </a:lnTo>
                  <a:lnTo>
                    <a:pt x="152400" y="13970"/>
                  </a:lnTo>
                  <a:lnTo>
                    <a:pt x="142240" y="7620"/>
                  </a:lnTo>
                  <a:lnTo>
                    <a:pt x="129540" y="3810"/>
                  </a:lnTo>
                  <a:lnTo>
                    <a:pt x="116840" y="2540"/>
                  </a:lnTo>
                  <a:lnTo>
                    <a:pt x="87630" y="0"/>
                  </a:lnTo>
                  <a:lnTo>
                    <a:pt x="59690" y="2540"/>
                  </a:lnTo>
                  <a:lnTo>
                    <a:pt x="50800" y="3810"/>
                  </a:lnTo>
                  <a:lnTo>
                    <a:pt x="40640" y="3810"/>
                  </a:lnTo>
                  <a:lnTo>
                    <a:pt x="26670" y="3810"/>
                  </a:lnTo>
                  <a:lnTo>
                    <a:pt x="15240" y="1270"/>
                  </a:lnTo>
                  <a:lnTo>
                    <a:pt x="1016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5102733" y="2154301"/>
              <a:ext cx="177166" cy="513208"/>
            </a:xfrm>
            <a:custGeom>
              <a:avLst/>
              <a:gdLst/>
              <a:ahLst/>
              <a:cxnLst/>
              <a:rect l="0" t="0" r="0" b="0"/>
              <a:pathLst>
                <a:path w="177166" h="513208">
                  <a:moveTo>
                    <a:pt x="21590" y="22987"/>
                  </a:moveTo>
                  <a:lnTo>
                    <a:pt x="26924" y="16510"/>
                  </a:lnTo>
                  <a:lnTo>
                    <a:pt x="33782" y="11303"/>
                  </a:lnTo>
                  <a:lnTo>
                    <a:pt x="42037" y="7493"/>
                  </a:lnTo>
                  <a:lnTo>
                    <a:pt x="61087" y="1651"/>
                  </a:lnTo>
                  <a:lnTo>
                    <a:pt x="81915" y="0"/>
                  </a:lnTo>
                  <a:lnTo>
                    <a:pt x="103124" y="2667"/>
                  </a:lnTo>
                  <a:lnTo>
                    <a:pt x="122682" y="8255"/>
                  </a:lnTo>
                  <a:lnTo>
                    <a:pt x="130937" y="13081"/>
                  </a:lnTo>
                  <a:lnTo>
                    <a:pt x="137795" y="18288"/>
                  </a:lnTo>
                  <a:lnTo>
                    <a:pt x="143383" y="24257"/>
                  </a:lnTo>
                  <a:lnTo>
                    <a:pt x="147320" y="31242"/>
                  </a:lnTo>
                  <a:lnTo>
                    <a:pt x="157226" y="60325"/>
                  </a:lnTo>
                  <a:lnTo>
                    <a:pt x="164973" y="88519"/>
                  </a:lnTo>
                  <a:lnTo>
                    <a:pt x="170815" y="116205"/>
                  </a:lnTo>
                  <a:lnTo>
                    <a:pt x="174625" y="143256"/>
                  </a:lnTo>
                  <a:lnTo>
                    <a:pt x="177165" y="195707"/>
                  </a:lnTo>
                  <a:lnTo>
                    <a:pt x="175006" y="248158"/>
                  </a:lnTo>
                  <a:lnTo>
                    <a:pt x="168529" y="302387"/>
                  </a:lnTo>
                  <a:lnTo>
                    <a:pt x="159893" y="358775"/>
                  </a:lnTo>
                  <a:lnTo>
                    <a:pt x="149860" y="419481"/>
                  </a:lnTo>
                  <a:lnTo>
                    <a:pt x="139954" y="485394"/>
                  </a:lnTo>
                  <a:lnTo>
                    <a:pt x="138176" y="491490"/>
                  </a:lnTo>
                  <a:lnTo>
                    <a:pt x="134747" y="496697"/>
                  </a:lnTo>
                  <a:lnTo>
                    <a:pt x="129921" y="501396"/>
                  </a:lnTo>
                  <a:lnTo>
                    <a:pt x="124333" y="505460"/>
                  </a:lnTo>
                  <a:lnTo>
                    <a:pt x="109728" y="511048"/>
                  </a:lnTo>
                  <a:lnTo>
                    <a:pt x="93599" y="513207"/>
                  </a:lnTo>
                  <a:lnTo>
                    <a:pt x="77597" y="512318"/>
                  </a:lnTo>
                  <a:lnTo>
                    <a:pt x="64135" y="507873"/>
                  </a:lnTo>
                  <a:lnTo>
                    <a:pt x="58547" y="504444"/>
                  </a:lnTo>
                  <a:lnTo>
                    <a:pt x="54229" y="500126"/>
                  </a:lnTo>
                  <a:lnTo>
                    <a:pt x="51562" y="494919"/>
                  </a:lnTo>
                  <a:lnTo>
                    <a:pt x="50800" y="488823"/>
                  </a:lnTo>
                  <a:lnTo>
                    <a:pt x="49403" y="454279"/>
                  </a:lnTo>
                  <a:lnTo>
                    <a:pt x="46863" y="421640"/>
                  </a:lnTo>
                  <a:lnTo>
                    <a:pt x="42926" y="390398"/>
                  </a:lnTo>
                  <a:lnTo>
                    <a:pt x="37719" y="360934"/>
                  </a:lnTo>
                  <a:lnTo>
                    <a:pt x="25527" y="305435"/>
                  </a:lnTo>
                  <a:lnTo>
                    <a:pt x="13462" y="252476"/>
                  </a:lnTo>
                  <a:lnTo>
                    <a:pt x="4318" y="200787"/>
                  </a:lnTo>
                  <a:lnTo>
                    <a:pt x="1397" y="174371"/>
                  </a:lnTo>
                  <a:lnTo>
                    <a:pt x="0" y="147955"/>
                  </a:lnTo>
                  <a:lnTo>
                    <a:pt x="889" y="120142"/>
                  </a:lnTo>
                  <a:lnTo>
                    <a:pt x="3937" y="91567"/>
                  </a:lnTo>
                  <a:lnTo>
                    <a:pt x="9652" y="61595"/>
                  </a:lnTo>
                  <a:lnTo>
                    <a:pt x="18161" y="29972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5102860" y="2153920"/>
              <a:ext cx="177801" cy="513081"/>
            </a:xfrm>
            <a:custGeom>
              <a:avLst/>
              <a:gdLst/>
              <a:ahLst/>
              <a:cxnLst/>
              <a:rect l="0" t="0" r="0" b="0"/>
              <a:pathLst>
                <a:path w="177801" h="513081">
                  <a:moveTo>
                    <a:pt x="17780" y="30480"/>
                  </a:moveTo>
                  <a:lnTo>
                    <a:pt x="8890" y="62230"/>
                  </a:lnTo>
                  <a:lnTo>
                    <a:pt x="3810" y="91440"/>
                  </a:lnTo>
                  <a:lnTo>
                    <a:pt x="1270" y="120650"/>
                  </a:lnTo>
                  <a:lnTo>
                    <a:pt x="0" y="148590"/>
                  </a:lnTo>
                  <a:lnTo>
                    <a:pt x="1270" y="173990"/>
                  </a:lnTo>
                  <a:lnTo>
                    <a:pt x="5080" y="200660"/>
                  </a:lnTo>
                  <a:lnTo>
                    <a:pt x="13970" y="252730"/>
                  </a:lnTo>
                  <a:lnTo>
                    <a:pt x="25400" y="304800"/>
                  </a:lnTo>
                  <a:lnTo>
                    <a:pt x="38100" y="361950"/>
                  </a:lnTo>
                  <a:lnTo>
                    <a:pt x="41910" y="389890"/>
                  </a:lnTo>
                  <a:lnTo>
                    <a:pt x="46990" y="422910"/>
                  </a:lnTo>
                  <a:lnTo>
                    <a:pt x="49530" y="454660"/>
                  </a:lnTo>
                  <a:lnTo>
                    <a:pt x="50800" y="488950"/>
                  </a:lnTo>
                  <a:lnTo>
                    <a:pt x="52070" y="495300"/>
                  </a:lnTo>
                  <a:lnTo>
                    <a:pt x="53340" y="500380"/>
                  </a:lnTo>
                  <a:lnTo>
                    <a:pt x="58420" y="505460"/>
                  </a:lnTo>
                  <a:lnTo>
                    <a:pt x="64770" y="508000"/>
                  </a:lnTo>
                  <a:lnTo>
                    <a:pt x="77470" y="513080"/>
                  </a:lnTo>
                  <a:lnTo>
                    <a:pt x="93980" y="513080"/>
                  </a:lnTo>
                  <a:lnTo>
                    <a:pt x="110490" y="511810"/>
                  </a:lnTo>
                  <a:lnTo>
                    <a:pt x="123190" y="506730"/>
                  </a:lnTo>
                  <a:lnTo>
                    <a:pt x="129540" y="501650"/>
                  </a:lnTo>
                  <a:lnTo>
                    <a:pt x="134620" y="496570"/>
                  </a:lnTo>
                  <a:lnTo>
                    <a:pt x="137160" y="492760"/>
                  </a:lnTo>
                  <a:lnTo>
                    <a:pt x="139700" y="485140"/>
                  </a:lnTo>
                  <a:lnTo>
                    <a:pt x="149860" y="420370"/>
                  </a:lnTo>
                  <a:lnTo>
                    <a:pt x="158750" y="359410"/>
                  </a:lnTo>
                  <a:lnTo>
                    <a:pt x="168910" y="303530"/>
                  </a:lnTo>
                  <a:lnTo>
                    <a:pt x="175260" y="247650"/>
                  </a:lnTo>
                  <a:lnTo>
                    <a:pt x="177800" y="196850"/>
                  </a:lnTo>
                  <a:lnTo>
                    <a:pt x="173990" y="143510"/>
                  </a:lnTo>
                  <a:lnTo>
                    <a:pt x="170180" y="115570"/>
                  </a:lnTo>
                  <a:lnTo>
                    <a:pt x="165100" y="88900"/>
                  </a:lnTo>
                  <a:lnTo>
                    <a:pt x="157480" y="60960"/>
                  </a:lnTo>
                  <a:lnTo>
                    <a:pt x="147320" y="31750"/>
                  </a:lnTo>
                  <a:lnTo>
                    <a:pt x="143510" y="24130"/>
                  </a:lnTo>
                  <a:lnTo>
                    <a:pt x="137160" y="19050"/>
                  </a:lnTo>
                  <a:lnTo>
                    <a:pt x="130810" y="13970"/>
                  </a:lnTo>
                  <a:lnTo>
                    <a:pt x="123190" y="7620"/>
                  </a:lnTo>
                  <a:lnTo>
                    <a:pt x="102870" y="3810"/>
                  </a:lnTo>
                  <a:lnTo>
                    <a:pt x="81280" y="0"/>
                  </a:lnTo>
                  <a:lnTo>
                    <a:pt x="60960" y="2540"/>
                  </a:lnTo>
                  <a:lnTo>
                    <a:pt x="41910" y="7620"/>
                  </a:lnTo>
                  <a:lnTo>
                    <a:pt x="33020" y="11430"/>
                  </a:lnTo>
                  <a:lnTo>
                    <a:pt x="26670" y="17780"/>
                  </a:lnTo>
                  <a:lnTo>
                    <a:pt x="21590" y="2286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: Shape 116"/>
            <p:cNvSpPr/>
            <p:nvPr/>
          </p:nvSpPr>
          <p:spPr>
            <a:xfrm>
              <a:off x="5328031" y="2155190"/>
              <a:ext cx="171197" cy="510541"/>
            </a:xfrm>
            <a:custGeom>
              <a:avLst/>
              <a:gdLst/>
              <a:ahLst/>
              <a:cxnLst/>
              <a:rect l="0" t="0" r="0" b="0"/>
              <a:pathLst>
                <a:path w="171197" h="510541">
                  <a:moveTo>
                    <a:pt x="22987" y="22479"/>
                  </a:moveTo>
                  <a:lnTo>
                    <a:pt x="28575" y="16510"/>
                  </a:lnTo>
                  <a:lnTo>
                    <a:pt x="35052" y="11303"/>
                  </a:lnTo>
                  <a:lnTo>
                    <a:pt x="43307" y="6858"/>
                  </a:lnTo>
                  <a:lnTo>
                    <a:pt x="62357" y="1778"/>
                  </a:lnTo>
                  <a:lnTo>
                    <a:pt x="83185" y="0"/>
                  </a:lnTo>
                  <a:lnTo>
                    <a:pt x="104775" y="2159"/>
                  </a:lnTo>
                  <a:lnTo>
                    <a:pt x="123952" y="8255"/>
                  </a:lnTo>
                  <a:lnTo>
                    <a:pt x="132080" y="12573"/>
                  </a:lnTo>
                  <a:lnTo>
                    <a:pt x="139065" y="17780"/>
                  </a:lnTo>
                  <a:lnTo>
                    <a:pt x="144653" y="23876"/>
                  </a:lnTo>
                  <a:lnTo>
                    <a:pt x="148590" y="31242"/>
                  </a:lnTo>
                  <a:lnTo>
                    <a:pt x="158115" y="60325"/>
                  </a:lnTo>
                  <a:lnTo>
                    <a:pt x="164592" y="88519"/>
                  </a:lnTo>
                  <a:lnTo>
                    <a:pt x="169037" y="116205"/>
                  </a:lnTo>
                  <a:lnTo>
                    <a:pt x="171196" y="143129"/>
                  </a:lnTo>
                  <a:lnTo>
                    <a:pt x="169799" y="196977"/>
                  </a:lnTo>
                  <a:lnTo>
                    <a:pt x="163703" y="250317"/>
                  </a:lnTo>
                  <a:lnTo>
                    <a:pt x="155067" y="305689"/>
                  </a:lnTo>
                  <a:lnTo>
                    <a:pt x="146431" y="363982"/>
                  </a:lnTo>
                  <a:lnTo>
                    <a:pt x="143383" y="394716"/>
                  </a:lnTo>
                  <a:lnTo>
                    <a:pt x="141224" y="426339"/>
                  </a:lnTo>
                  <a:lnTo>
                    <a:pt x="139954" y="459740"/>
                  </a:lnTo>
                  <a:lnTo>
                    <a:pt x="140843" y="494919"/>
                  </a:lnTo>
                  <a:lnTo>
                    <a:pt x="139954" y="500507"/>
                  </a:lnTo>
                  <a:lnTo>
                    <a:pt x="136906" y="504825"/>
                  </a:lnTo>
                  <a:lnTo>
                    <a:pt x="132588" y="508000"/>
                  </a:lnTo>
                  <a:lnTo>
                    <a:pt x="126492" y="509651"/>
                  </a:lnTo>
                  <a:lnTo>
                    <a:pt x="119126" y="510540"/>
                  </a:lnTo>
                  <a:lnTo>
                    <a:pt x="110871" y="510159"/>
                  </a:lnTo>
                  <a:lnTo>
                    <a:pt x="92710" y="506222"/>
                  </a:lnTo>
                  <a:lnTo>
                    <a:pt x="74930" y="499237"/>
                  </a:lnTo>
                  <a:lnTo>
                    <a:pt x="59436" y="490220"/>
                  </a:lnTo>
                  <a:lnTo>
                    <a:pt x="48006" y="478409"/>
                  </a:lnTo>
                  <a:lnTo>
                    <a:pt x="45085" y="472440"/>
                  </a:lnTo>
                  <a:lnTo>
                    <a:pt x="44196" y="465836"/>
                  </a:lnTo>
                  <a:lnTo>
                    <a:pt x="42926" y="431673"/>
                  </a:lnTo>
                  <a:lnTo>
                    <a:pt x="40259" y="399542"/>
                  </a:lnTo>
                  <a:lnTo>
                    <a:pt x="36830" y="369570"/>
                  </a:lnTo>
                  <a:lnTo>
                    <a:pt x="32004" y="341376"/>
                  </a:lnTo>
                  <a:lnTo>
                    <a:pt x="21717" y="289814"/>
                  </a:lnTo>
                  <a:lnTo>
                    <a:pt x="10795" y="241173"/>
                  </a:lnTo>
                  <a:lnTo>
                    <a:pt x="3048" y="193548"/>
                  </a:lnTo>
                  <a:lnTo>
                    <a:pt x="889" y="169164"/>
                  </a:lnTo>
                  <a:lnTo>
                    <a:pt x="0" y="144018"/>
                  </a:lnTo>
                  <a:lnTo>
                    <a:pt x="1270" y="117983"/>
                  </a:lnTo>
                  <a:lnTo>
                    <a:pt x="4699" y="90170"/>
                  </a:lnTo>
                  <a:lnTo>
                    <a:pt x="10795" y="61214"/>
                  </a:lnTo>
                  <a:lnTo>
                    <a:pt x="19939" y="29972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>
              <a:off x="5328920" y="2155190"/>
              <a:ext cx="170181" cy="510541"/>
            </a:xfrm>
            <a:custGeom>
              <a:avLst/>
              <a:gdLst/>
              <a:ahLst/>
              <a:cxnLst/>
              <a:rect l="0" t="0" r="0" b="0"/>
              <a:pathLst>
                <a:path w="170181" h="510541">
                  <a:moveTo>
                    <a:pt x="19050" y="30480"/>
                  </a:moveTo>
                  <a:lnTo>
                    <a:pt x="10160" y="60960"/>
                  </a:lnTo>
                  <a:lnTo>
                    <a:pt x="3810" y="90170"/>
                  </a:lnTo>
                  <a:lnTo>
                    <a:pt x="1270" y="118110"/>
                  </a:lnTo>
                  <a:lnTo>
                    <a:pt x="0" y="143510"/>
                  </a:lnTo>
                  <a:lnTo>
                    <a:pt x="0" y="168910"/>
                  </a:lnTo>
                  <a:lnTo>
                    <a:pt x="2540" y="194310"/>
                  </a:lnTo>
                  <a:lnTo>
                    <a:pt x="10160" y="241300"/>
                  </a:lnTo>
                  <a:lnTo>
                    <a:pt x="20320" y="290830"/>
                  </a:lnTo>
                  <a:lnTo>
                    <a:pt x="30480" y="340360"/>
                  </a:lnTo>
                  <a:lnTo>
                    <a:pt x="36830" y="369570"/>
                  </a:lnTo>
                  <a:lnTo>
                    <a:pt x="39370" y="398780"/>
                  </a:lnTo>
                  <a:lnTo>
                    <a:pt x="41910" y="431800"/>
                  </a:lnTo>
                  <a:lnTo>
                    <a:pt x="43180" y="466090"/>
                  </a:lnTo>
                  <a:lnTo>
                    <a:pt x="44450" y="472440"/>
                  </a:lnTo>
                  <a:lnTo>
                    <a:pt x="46990" y="478790"/>
                  </a:lnTo>
                  <a:lnTo>
                    <a:pt x="58420" y="490220"/>
                  </a:lnTo>
                  <a:lnTo>
                    <a:pt x="73660" y="499110"/>
                  </a:lnTo>
                  <a:lnTo>
                    <a:pt x="91440" y="506730"/>
                  </a:lnTo>
                  <a:lnTo>
                    <a:pt x="109220" y="510540"/>
                  </a:lnTo>
                  <a:lnTo>
                    <a:pt x="118110" y="510540"/>
                  </a:lnTo>
                  <a:lnTo>
                    <a:pt x="125730" y="509270"/>
                  </a:lnTo>
                  <a:lnTo>
                    <a:pt x="132080" y="508000"/>
                  </a:lnTo>
                  <a:lnTo>
                    <a:pt x="135890" y="505460"/>
                  </a:lnTo>
                  <a:lnTo>
                    <a:pt x="139700" y="500380"/>
                  </a:lnTo>
                  <a:lnTo>
                    <a:pt x="139700" y="494030"/>
                  </a:lnTo>
                  <a:lnTo>
                    <a:pt x="139700" y="459740"/>
                  </a:lnTo>
                  <a:lnTo>
                    <a:pt x="140970" y="426720"/>
                  </a:lnTo>
                  <a:lnTo>
                    <a:pt x="143510" y="394970"/>
                  </a:lnTo>
                  <a:lnTo>
                    <a:pt x="144780" y="363220"/>
                  </a:lnTo>
                  <a:lnTo>
                    <a:pt x="154940" y="304800"/>
                  </a:lnTo>
                  <a:lnTo>
                    <a:pt x="162560" y="250190"/>
                  </a:lnTo>
                  <a:lnTo>
                    <a:pt x="168910" y="196850"/>
                  </a:lnTo>
                  <a:lnTo>
                    <a:pt x="170180" y="143510"/>
                  </a:lnTo>
                  <a:lnTo>
                    <a:pt x="167640" y="115570"/>
                  </a:lnTo>
                  <a:lnTo>
                    <a:pt x="163830" y="88900"/>
                  </a:lnTo>
                  <a:lnTo>
                    <a:pt x="156210" y="60960"/>
                  </a:lnTo>
                  <a:lnTo>
                    <a:pt x="147320" y="30480"/>
                  </a:lnTo>
                  <a:lnTo>
                    <a:pt x="143510" y="24130"/>
                  </a:lnTo>
                  <a:lnTo>
                    <a:pt x="138430" y="17780"/>
                  </a:lnTo>
                  <a:lnTo>
                    <a:pt x="132080" y="12700"/>
                  </a:lnTo>
                  <a:lnTo>
                    <a:pt x="123190" y="7620"/>
                  </a:lnTo>
                  <a:lnTo>
                    <a:pt x="104140" y="2540"/>
                  </a:lnTo>
                  <a:lnTo>
                    <a:pt x="82550" y="0"/>
                  </a:lnTo>
                  <a:lnTo>
                    <a:pt x="62230" y="2540"/>
                  </a:lnTo>
                  <a:lnTo>
                    <a:pt x="41910" y="6350"/>
                  </a:lnTo>
                  <a:lnTo>
                    <a:pt x="34290" y="11430"/>
                  </a:lnTo>
                  <a:lnTo>
                    <a:pt x="26670" y="16510"/>
                  </a:lnTo>
                  <a:lnTo>
                    <a:pt x="22860" y="2286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5028184" y="1492377"/>
              <a:ext cx="484887" cy="716154"/>
            </a:xfrm>
            <a:custGeom>
              <a:avLst/>
              <a:gdLst/>
              <a:ahLst/>
              <a:cxnLst/>
              <a:rect l="0" t="0" r="0" b="0"/>
              <a:pathLst>
                <a:path w="484887" h="716154">
                  <a:moveTo>
                    <a:pt x="39497" y="46863"/>
                  </a:moveTo>
                  <a:lnTo>
                    <a:pt x="38989" y="45974"/>
                  </a:lnTo>
                  <a:lnTo>
                    <a:pt x="41656" y="45974"/>
                  </a:lnTo>
                  <a:lnTo>
                    <a:pt x="47752" y="46482"/>
                  </a:lnTo>
                  <a:lnTo>
                    <a:pt x="55499" y="47371"/>
                  </a:lnTo>
                  <a:lnTo>
                    <a:pt x="65913" y="48641"/>
                  </a:lnTo>
                  <a:lnTo>
                    <a:pt x="78105" y="50292"/>
                  </a:lnTo>
                  <a:lnTo>
                    <a:pt x="105664" y="54229"/>
                  </a:lnTo>
                  <a:lnTo>
                    <a:pt x="134874" y="58166"/>
                  </a:lnTo>
                  <a:lnTo>
                    <a:pt x="162941" y="61214"/>
                  </a:lnTo>
                  <a:lnTo>
                    <a:pt x="175514" y="61976"/>
                  </a:lnTo>
                  <a:lnTo>
                    <a:pt x="186309" y="62484"/>
                  </a:lnTo>
                  <a:lnTo>
                    <a:pt x="194945" y="62484"/>
                  </a:lnTo>
                  <a:lnTo>
                    <a:pt x="201549" y="61976"/>
                  </a:lnTo>
                  <a:lnTo>
                    <a:pt x="216662" y="59055"/>
                  </a:lnTo>
                  <a:lnTo>
                    <a:pt x="230124" y="56388"/>
                  </a:lnTo>
                  <a:lnTo>
                    <a:pt x="252222" y="52959"/>
                  </a:lnTo>
                  <a:lnTo>
                    <a:pt x="270383" y="49530"/>
                  </a:lnTo>
                  <a:lnTo>
                    <a:pt x="285496" y="45593"/>
                  </a:lnTo>
                  <a:lnTo>
                    <a:pt x="300736" y="39497"/>
                  </a:lnTo>
                  <a:lnTo>
                    <a:pt x="318008" y="30861"/>
                  </a:lnTo>
                  <a:lnTo>
                    <a:pt x="327660" y="25146"/>
                  </a:lnTo>
                  <a:lnTo>
                    <a:pt x="338836" y="18288"/>
                  </a:lnTo>
                  <a:lnTo>
                    <a:pt x="351282" y="10033"/>
                  </a:lnTo>
                  <a:lnTo>
                    <a:pt x="365633" y="0"/>
                  </a:lnTo>
                  <a:lnTo>
                    <a:pt x="380746" y="9525"/>
                  </a:lnTo>
                  <a:lnTo>
                    <a:pt x="394716" y="21717"/>
                  </a:lnTo>
                  <a:lnTo>
                    <a:pt x="407670" y="35687"/>
                  </a:lnTo>
                  <a:lnTo>
                    <a:pt x="419481" y="51689"/>
                  </a:lnTo>
                  <a:lnTo>
                    <a:pt x="429895" y="69469"/>
                  </a:lnTo>
                  <a:lnTo>
                    <a:pt x="439420" y="89027"/>
                  </a:lnTo>
                  <a:lnTo>
                    <a:pt x="447929" y="109728"/>
                  </a:lnTo>
                  <a:lnTo>
                    <a:pt x="455422" y="131953"/>
                  </a:lnTo>
                  <a:lnTo>
                    <a:pt x="461772" y="155321"/>
                  </a:lnTo>
                  <a:lnTo>
                    <a:pt x="467487" y="179959"/>
                  </a:lnTo>
                  <a:lnTo>
                    <a:pt x="476123" y="231648"/>
                  </a:lnTo>
                  <a:lnTo>
                    <a:pt x="481838" y="285496"/>
                  </a:lnTo>
                  <a:lnTo>
                    <a:pt x="484378" y="340106"/>
                  </a:lnTo>
                  <a:lnTo>
                    <a:pt x="484886" y="394335"/>
                  </a:lnTo>
                  <a:lnTo>
                    <a:pt x="482981" y="446786"/>
                  </a:lnTo>
                  <a:lnTo>
                    <a:pt x="479171" y="496697"/>
                  </a:lnTo>
                  <a:lnTo>
                    <a:pt x="473964" y="542163"/>
                  </a:lnTo>
                  <a:lnTo>
                    <a:pt x="467487" y="582549"/>
                  </a:lnTo>
                  <a:lnTo>
                    <a:pt x="464058" y="600329"/>
                  </a:lnTo>
                  <a:lnTo>
                    <a:pt x="460121" y="615950"/>
                  </a:lnTo>
                  <a:lnTo>
                    <a:pt x="456692" y="629920"/>
                  </a:lnTo>
                  <a:lnTo>
                    <a:pt x="452755" y="642112"/>
                  </a:lnTo>
                  <a:lnTo>
                    <a:pt x="448818" y="651129"/>
                  </a:lnTo>
                  <a:lnTo>
                    <a:pt x="444500" y="657987"/>
                  </a:lnTo>
                  <a:lnTo>
                    <a:pt x="443230" y="662305"/>
                  </a:lnTo>
                  <a:lnTo>
                    <a:pt x="443230" y="668909"/>
                  </a:lnTo>
                  <a:lnTo>
                    <a:pt x="443738" y="685800"/>
                  </a:lnTo>
                  <a:lnTo>
                    <a:pt x="444500" y="694436"/>
                  </a:lnTo>
                  <a:lnTo>
                    <a:pt x="444119" y="701802"/>
                  </a:lnTo>
                  <a:lnTo>
                    <a:pt x="442849" y="707898"/>
                  </a:lnTo>
                  <a:lnTo>
                    <a:pt x="440690" y="711327"/>
                  </a:lnTo>
                  <a:lnTo>
                    <a:pt x="427228" y="715264"/>
                  </a:lnTo>
                  <a:lnTo>
                    <a:pt x="412877" y="716153"/>
                  </a:lnTo>
                  <a:lnTo>
                    <a:pt x="397764" y="714756"/>
                  </a:lnTo>
                  <a:lnTo>
                    <a:pt x="381762" y="710946"/>
                  </a:lnTo>
                  <a:lnTo>
                    <a:pt x="351028" y="701421"/>
                  </a:lnTo>
                  <a:lnTo>
                    <a:pt x="337185" y="696722"/>
                  </a:lnTo>
                  <a:lnTo>
                    <a:pt x="324485" y="692785"/>
                  </a:lnTo>
                  <a:lnTo>
                    <a:pt x="321945" y="691388"/>
                  </a:lnTo>
                  <a:lnTo>
                    <a:pt x="320675" y="688467"/>
                  </a:lnTo>
                  <a:lnTo>
                    <a:pt x="319786" y="680593"/>
                  </a:lnTo>
                  <a:lnTo>
                    <a:pt x="318897" y="671830"/>
                  </a:lnTo>
                  <a:lnTo>
                    <a:pt x="318008" y="668401"/>
                  </a:lnTo>
                  <a:lnTo>
                    <a:pt x="316230" y="665480"/>
                  </a:lnTo>
                  <a:lnTo>
                    <a:pt x="305435" y="653288"/>
                  </a:lnTo>
                  <a:lnTo>
                    <a:pt x="296291" y="637667"/>
                  </a:lnTo>
                  <a:lnTo>
                    <a:pt x="288925" y="618998"/>
                  </a:lnTo>
                  <a:lnTo>
                    <a:pt x="283337" y="598170"/>
                  </a:lnTo>
                  <a:lnTo>
                    <a:pt x="279019" y="575564"/>
                  </a:lnTo>
                  <a:lnTo>
                    <a:pt x="275971" y="550926"/>
                  </a:lnTo>
                  <a:lnTo>
                    <a:pt x="272161" y="497967"/>
                  </a:lnTo>
                  <a:lnTo>
                    <a:pt x="268986" y="387858"/>
                  </a:lnTo>
                  <a:lnTo>
                    <a:pt x="266065" y="335788"/>
                  </a:lnTo>
                  <a:lnTo>
                    <a:pt x="263906" y="311912"/>
                  </a:lnTo>
                  <a:lnTo>
                    <a:pt x="260477" y="289814"/>
                  </a:lnTo>
                  <a:lnTo>
                    <a:pt x="261747" y="293243"/>
                  </a:lnTo>
                  <a:lnTo>
                    <a:pt x="262636" y="303276"/>
                  </a:lnTo>
                  <a:lnTo>
                    <a:pt x="263398" y="318897"/>
                  </a:lnTo>
                  <a:lnTo>
                    <a:pt x="263398" y="339217"/>
                  </a:lnTo>
                  <a:lnTo>
                    <a:pt x="263017" y="363474"/>
                  </a:lnTo>
                  <a:lnTo>
                    <a:pt x="262636" y="391287"/>
                  </a:lnTo>
                  <a:lnTo>
                    <a:pt x="261239" y="421640"/>
                  </a:lnTo>
                  <a:lnTo>
                    <a:pt x="259588" y="453771"/>
                  </a:lnTo>
                  <a:lnTo>
                    <a:pt x="254889" y="519684"/>
                  </a:lnTo>
                  <a:lnTo>
                    <a:pt x="251333" y="551688"/>
                  </a:lnTo>
                  <a:lnTo>
                    <a:pt x="247777" y="582549"/>
                  </a:lnTo>
                  <a:lnTo>
                    <a:pt x="243459" y="610743"/>
                  </a:lnTo>
                  <a:lnTo>
                    <a:pt x="238760" y="636270"/>
                  </a:lnTo>
                  <a:lnTo>
                    <a:pt x="233553" y="657987"/>
                  </a:lnTo>
                  <a:lnTo>
                    <a:pt x="227838" y="675005"/>
                  </a:lnTo>
                  <a:lnTo>
                    <a:pt x="226187" y="684911"/>
                  </a:lnTo>
                  <a:lnTo>
                    <a:pt x="225425" y="694055"/>
                  </a:lnTo>
                  <a:lnTo>
                    <a:pt x="224409" y="700532"/>
                  </a:lnTo>
                  <a:lnTo>
                    <a:pt x="223139" y="702818"/>
                  </a:lnTo>
                  <a:lnTo>
                    <a:pt x="220980" y="703072"/>
                  </a:lnTo>
                  <a:lnTo>
                    <a:pt x="200152" y="704469"/>
                  </a:lnTo>
                  <a:lnTo>
                    <a:pt x="180340" y="706628"/>
                  </a:lnTo>
                  <a:lnTo>
                    <a:pt x="145542" y="710057"/>
                  </a:lnTo>
                  <a:lnTo>
                    <a:pt x="130048" y="710946"/>
                  </a:lnTo>
                  <a:lnTo>
                    <a:pt x="115697" y="710565"/>
                  </a:lnTo>
                  <a:lnTo>
                    <a:pt x="102235" y="708787"/>
                  </a:lnTo>
                  <a:lnTo>
                    <a:pt x="89789" y="704469"/>
                  </a:lnTo>
                  <a:lnTo>
                    <a:pt x="87122" y="702310"/>
                  </a:lnTo>
                  <a:lnTo>
                    <a:pt x="86233" y="698373"/>
                  </a:lnTo>
                  <a:lnTo>
                    <a:pt x="86233" y="687197"/>
                  </a:lnTo>
                  <a:lnTo>
                    <a:pt x="86741" y="675386"/>
                  </a:lnTo>
                  <a:lnTo>
                    <a:pt x="85852" y="670687"/>
                  </a:lnTo>
                  <a:lnTo>
                    <a:pt x="83693" y="667131"/>
                  </a:lnTo>
                  <a:lnTo>
                    <a:pt x="70231" y="638048"/>
                  </a:lnTo>
                  <a:lnTo>
                    <a:pt x="57277" y="603885"/>
                  </a:lnTo>
                  <a:lnTo>
                    <a:pt x="45593" y="565277"/>
                  </a:lnTo>
                  <a:lnTo>
                    <a:pt x="34798" y="523113"/>
                  </a:lnTo>
                  <a:lnTo>
                    <a:pt x="25273" y="478917"/>
                  </a:lnTo>
                  <a:lnTo>
                    <a:pt x="17018" y="432435"/>
                  </a:lnTo>
                  <a:lnTo>
                    <a:pt x="10033" y="385191"/>
                  </a:lnTo>
                  <a:lnTo>
                    <a:pt x="5334" y="337439"/>
                  </a:lnTo>
                  <a:lnTo>
                    <a:pt x="1778" y="290703"/>
                  </a:lnTo>
                  <a:lnTo>
                    <a:pt x="0" y="245110"/>
                  </a:lnTo>
                  <a:lnTo>
                    <a:pt x="889" y="201676"/>
                  </a:lnTo>
                  <a:lnTo>
                    <a:pt x="3556" y="161417"/>
                  </a:lnTo>
                  <a:lnTo>
                    <a:pt x="8763" y="124968"/>
                  </a:lnTo>
                  <a:lnTo>
                    <a:pt x="12192" y="108458"/>
                  </a:lnTo>
                  <a:lnTo>
                    <a:pt x="16510" y="93218"/>
                  </a:lnTo>
                  <a:lnTo>
                    <a:pt x="21209" y="79375"/>
                  </a:lnTo>
                  <a:lnTo>
                    <a:pt x="26924" y="66802"/>
                  </a:lnTo>
                  <a:lnTo>
                    <a:pt x="33020" y="56007"/>
                  </a:lnTo>
                  <a:close/>
                </a:path>
              </a:pathLst>
            </a:custGeom>
            <a:solidFill>
              <a:srgbClr val="A8704C"/>
            </a:solidFill>
            <a:ln w="0" cap="flat" cmpd="sng" algn="ctr">
              <a:solidFill>
                <a:srgbClr val="A8704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>
              <a:off x="5027930" y="1492250"/>
              <a:ext cx="485141" cy="716281"/>
            </a:xfrm>
            <a:custGeom>
              <a:avLst/>
              <a:gdLst/>
              <a:ahLst/>
              <a:cxnLst/>
              <a:rect l="0" t="0" r="0" b="0"/>
              <a:pathLst>
                <a:path w="485141" h="716281">
                  <a:moveTo>
                    <a:pt x="39370" y="46990"/>
                  </a:moveTo>
                  <a:lnTo>
                    <a:pt x="39370" y="45720"/>
                  </a:lnTo>
                  <a:lnTo>
                    <a:pt x="41910" y="45720"/>
                  </a:lnTo>
                  <a:lnTo>
                    <a:pt x="48260" y="46990"/>
                  </a:lnTo>
                  <a:lnTo>
                    <a:pt x="55880" y="48260"/>
                  </a:lnTo>
                  <a:lnTo>
                    <a:pt x="66040" y="49530"/>
                  </a:lnTo>
                  <a:lnTo>
                    <a:pt x="78740" y="49530"/>
                  </a:lnTo>
                  <a:lnTo>
                    <a:pt x="105410" y="54610"/>
                  </a:lnTo>
                  <a:lnTo>
                    <a:pt x="134620" y="58420"/>
                  </a:lnTo>
                  <a:lnTo>
                    <a:pt x="162560" y="60960"/>
                  </a:lnTo>
                  <a:lnTo>
                    <a:pt x="175260" y="62230"/>
                  </a:lnTo>
                  <a:lnTo>
                    <a:pt x="186690" y="62230"/>
                  </a:lnTo>
                  <a:lnTo>
                    <a:pt x="195580" y="62230"/>
                  </a:lnTo>
                  <a:lnTo>
                    <a:pt x="201930" y="62230"/>
                  </a:lnTo>
                  <a:lnTo>
                    <a:pt x="217170" y="59690"/>
                  </a:lnTo>
                  <a:lnTo>
                    <a:pt x="231140" y="57150"/>
                  </a:lnTo>
                  <a:lnTo>
                    <a:pt x="252730" y="53340"/>
                  </a:lnTo>
                  <a:lnTo>
                    <a:pt x="270510" y="49530"/>
                  </a:lnTo>
                  <a:lnTo>
                    <a:pt x="285750" y="45720"/>
                  </a:lnTo>
                  <a:lnTo>
                    <a:pt x="300990" y="39370"/>
                  </a:lnTo>
                  <a:lnTo>
                    <a:pt x="317500" y="30480"/>
                  </a:lnTo>
                  <a:lnTo>
                    <a:pt x="327660" y="25400"/>
                  </a:lnTo>
                  <a:lnTo>
                    <a:pt x="339090" y="17780"/>
                  </a:lnTo>
                  <a:lnTo>
                    <a:pt x="350520" y="10160"/>
                  </a:lnTo>
                  <a:lnTo>
                    <a:pt x="365760" y="0"/>
                  </a:lnTo>
                  <a:lnTo>
                    <a:pt x="381000" y="10160"/>
                  </a:lnTo>
                  <a:lnTo>
                    <a:pt x="394970" y="21590"/>
                  </a:lnTo>
                  <a:lnTo>
                    <a:pt x="408940" y="35560"/>
                  </a:lnTo>
                  <a:lnTo>
                    <a:pt x="420370" y="50800"/>
                  </a:lnTo>
                  <a:lnTo>
                    <a:pt x="430530" y="69850"/>
                  </a:lnTo>
                  <a:lnTo>
                    <a:pt x="439420" y="88900"/>
                  </a:lnTo>
                  <a:lnTo>
                    <a:pt x="448310" y="109220"/>
                  </a:lnTo>
                  <a:lnTo>
                    <a:pt x="455930" y="132080"/>
                  </a:lnTo>
                  <a:lnTo>
                    <a:pt x="462280" y="156210"/>
                  </a:lnTo>
                  <a:lnTo>
                    <a:pt x="468630" y="180340"/>
                  </a:lnTo>
                  <a:lnTo>
                    <a:pt x="476250" y="231140"/>
                  </a:lnTo>
                  <a:lnTo>
                    <a:pt x="481330" y="285750"/>
                  </a:lnTo>
                  <a:lnTo>
                    <a:pt x="483870" y="340360"/>
                  </a:lnTo>
                  <a:lnTo>
                    <a:pt x="485140" y="394970"/>
                  </a:lnTo>
                  <a:lnTo>
                    <a:pt x="482600" y="447040"/>
                  </a:lnTo>
                  <a:lnTo>
                    <a:pt x="480060" y="496570"/>
                  </a:lnTo>
                  <a:lnTo>
                    <a:pt x="473710" y="542290"/>
                  </a:lnTo>
                  <a:lnTo>
                    <a:pt x="468630" y="582930"/>
                  </a:lnTo>
                  <a:lnTo>
                    <a:pt x="464820" y="600710"/>
                  </a:lnTo>
                  <a:lnTo>
                    <a:pt x="459740" y="615950"/>
                  </a:lnTo>
                  <a:lnTo>
                    <a:pt x="457200" y="629920"/>
                  </a:lnTo>
                  <a:lnTo>
                    <a:pt x="453390" y="642620"/>
                  </a:lnTo>
                  <a:lnTo>
                    <a:pt x="449580" y="651510"/>
                  </a:lnTo>
                  <a:lnTo>
                    <a:pt x="444500" y="657860"/>
                  </a:lnTo>
                  <a:lnTo>
                    <a:pt x="444500" y="662940"/>
                  </a:lnTo>
                  <a:lnTo>
                    <a:pt x="444500" y="669290"/>
                  </a:lnTo>
                  <a:lnTo>
                    <a:pt x="444500" y="685800"/>
                  </a:lnTo>
                  <a:lnTo>
                    <a:pt x="444500" y="694690"/>
                  </a:lnTo>
                  <a:lnTo>
                    <a:pt x="444500" y="702310"/>
                  </a:lnTo>
                  <a:lnTo>
                    <a:pt x="443230" y="707390"/>
                  </a:lnTo>
                  <a:lnTo>
                    <a:pt x="440690" y="711200"/>
                  </a:lnTo>
                  <a:lnTo>
                    <a:pt x="427990" y="716280"/>
                  </a:lnTo>
                  <a:lnTo>
                    <a:pt x="412750" y="716280"/>
                  </a:lnTo>
                  <a:lnTo>
                    <a:pt x="397510" y="715010"/>
                  </a:lnTo>
                  <a:lnTo>
                    <a:pt x="382270" y="711200"/>
                  </a:lnTo>
                  <a:lnTo>
                    <a:pt x="350520" y="702310"/>
                  </a:lnTo>
                  <a:lnTo>
                    <a:pt x="337820" y="697230"/>
                  </a:lnTo>
                  <a:lnTo>
                    <a:pt x="325120" y="693420"/>
                  </a:lnTo>
                  <a:lnTo>
                    <a:pt x="322580" y="692150"/>
                  </a:lnTo>
                  <a:lnTo>
                    <a:pt x="321310" y="688340"/>
                  </a:lnTo>
                  <a:lnTo>
                    <a:pt x="320040" y="680720"/>
                  </a:lnTo>
                  <a:lnTo>
                    <a:pt x="318770" y="671830"/>
                  </a:lnTo>
                  <a:lnTo>
                    <a:pt x="317500" y="669290"/>
                  </a:lnTo>
                  <a:lnTo>
                    <a:pt x="316230" y="665480"/>
                  </a:lnTo>
                  <a:lnTo>
                    <a:pt x="304800" y="654050"/>
                  </a:lnTo>
                  <a:lnTo>
                    <a:pt x="295910" y="637540"/>
                  </a:lnTo>
                  <a:lnTo>
                    <a:pt x="289560" y="619760"/>
                  </a:lnTo>
                  <a:lnTo>
                    <a:pt x="283210" y="598170"/>
                  </a:lnTo>
                  <a:lnTo>
                    <a:pt x="279400" y="575310"/>
                  </a:lnTo>
                  <a:lnTo>
                    <a:pt x="276860" y="551180"/>
                  </a:lnTo>
                  <a:lnTo>
                    <a:pt x="271780" y="497840"/>
                  </a:lnTo>
                  <a:lnTo>
                    <a:pt x="269240" y="387350"/>
                  </a:lnTo>
                  <a:lnTo>
                    <a:pt x="266700" y="335280"/>
                  </a:lnTo>
                  <a:lnTo>
                    <a:pt x="264160" y="311150"/>
                  </a:lnTo>
                  <a:lnTo>
                    <a:pt x="260350" y="289560"/>
                  </a:lnTo>
                  <a:lnTo>
                    <a:pt x="261620" y="293370"/>
                  </a:lnTo>
                  <a:lnTo>
                    <a:pt x="262890" y="303530"/>
                  </a:lnTo>
                  <a:lnTo>
                    <a:pt x="264160" y="318770"/>
                  </a:lnTo>
                  <a:lnTo>
                    <a:pt x="264160" y="339090"/>
                  </a:lnTo>
                  <a:lnTo>
                    <a:pt x="262890" y="363220"/>
                  </a:lnTo>
                  <a:lnTo>
                    <a:pt x="262890" y="391160"/>
                  </a:lnTo>
                  <a:lnTo>
                    <a:pt x="261620" y="421640"/>
                  </a:lnTo>
                  <a:lnTo>
                    <a:pt x="259080" y="454660"/>
                  </a:lnTo>
                  <a:lnTo>
                    <a:pt x="255270" y="519430"/>
                  </a:lnTo>
                  <a:lnTo>
                    <a:pt x="251460" y="551180"/>
                  </a:lnTo>
                  <a:lnTo>
                    <a:pt x="247650" y="582930"/>
                  </a:lnTo>
                  <a:lnTo>
                    <a:pt x="243840" y="610870"/>
                  </a:lnTo>
                  <a:lnTo>
                    <a:pt x="238760" y="636270"/>
                  </a:lnTo>
                  <a:lnTo>
                    <a:pt x="233680" y="657860"/>
                  </a:lnTo>
                  <a:lnTo>
                    <a:pt x="228600" y="675640"/>
                  </a:lnTo>
                  <a:lnTo>
                    <a:pt x="226060" y="684530"/>
                  </a:lnTo>
                  <a:lnTo>
                    <a:pt x="226060" y="693420"/>
                  </a:lnTo>
                  <a:lnTo>
                    <a:pt x="224790" y="701040"/>
                  </a:lnTo>
                  <a:lnTo>
                    <a:pt x="223520" y="703580"/>
                  </a:lnTo>
                  <a:lnTo>
                    <a:pt x="220980" y="703580"/>
                  </a:lnTo>
                  <a:lnTo>
                    <a:pt x="200660" y="704850"/>
                  </a:lnTo>
                  <a:lnTo>
                    <a:pt x="180340" y="706120"/>
                  </a:lnTo>
                  <a:lnTo>
                    <a:pt x="146050" y="709930"/>
                  </a:lnTo>
                  <a:lnTo>
                    <a:pt x="129540" y="711200"/>
                  </a:lnTo>
                  <a:lnTo>
                    <a:pt x="115570" y="711200"/>
                  </a:lnTo>
                  <a:lnTo>
                    <a:pt x="102870" y="708660"/>
                  </a:lnTo>
                  <a:lnTo>
                    <a:pt x="90170" y="704850"/>
                  </a:lnTo>
                  <a:lnTo>
                    <a:pt x="87630" y="702310"/>
                  </a:lnTo>
                  <a:lnTo>
                    <a:pt x="86360" y="698500"/>
                  </a:lnTo>
                  <a:lnTo>
                    <a:pt x="86360" y="687070"/>
                  </a:lnTo>
                  <a:lnTo>
                    <a:pt x="86360" y="675640"/>
                  </a:lnTo>
                  <a:lnTo>
                    <a:pt x="86360" y="670560"/>
                  </a:lnTo>
                  <a:lnTo>
                    <a:pt x="83820" y="668020"/>
                  </a:lnTo>
                  <a:lnTo>
                    <a:pt x="69850" y="637540"/>
                  </a:lnTo>
                  <a:lnTo>
                    <a:pt x="57150" y="604520"/>
                  </a:lnTo>
                  <a:lnTo>
                    <a:pt x="45720" y="565150"/>
                  </a:lnTo>
                  <a:lnTo>
                    <a:pt x="34290" y="523240"/>
                  </a:lnTo>
                  <a:lnTo>
                    <a:pt x="25400" y="478790"/>
                  </a:lnTo>
                  <a:lnTo>
                    <a:pt x="17780" y="431800"/>
                  </a:lnTo>
                  <a:lnTo>
                    <a:pt x="10160" y="384810"/>
                  </a:lnTo>
                  <a:lnTo>
                    <a:pt x="6350" y="337820"/>
                  </a:lnTo>
                  <a:lnTo>
                    <a:pt x="1270" y="290830"/>
                  </a:lnTo>
                  <a:lnTo>
                    <a:pt x="0" y="245110"/>
                  </a:lnTo>
                  <a:lnTo>
                    <a:pt x="1270" y="201930"/>
                  </a:lnTo>
                  <a:lnTo>
                    <a:pt x="3810" y="161290"/>
                  </a:lnTo>
                  <a:lnTo>
                    <a:pt x="8890" y="124460"/>
                  </a:lnTo>
                  <a:lnTo>
                    <a:pt x="11430" y="109220"/>
                  </a:lnTo>
                  <a:lnTo>
                    <a:pt x="16510" y="93980"/>
                  </a:lnTo>
                  <a:lnTo>
                    <a:pt x="21590" y="80010"/>
                  </a:lnTo>
                  <a:lnTo>
                    <a:pt x="26670" y="67310"/>
                  </a:lnTo>
                  <a:lnTo>
                    <a:pt x="33020" y="5588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5023485" y="993521"/>
              <a:ext cx="419355" cy="586487"/>
            </a:xfrm>
            <a:custGeom>
              <a:avLst/>
              <a:gdLst/>
              <a:ahLst/>
              <a:cxnLst/>
              <a:rect l="0" t="0" r="0" b="0"/>
              <a:pathLst>
                <a:path w="419355" h="586487">
                  <a:moveTo>
                    <a:pt x="6477" y="87757"/>
                  </a:moveTo>
                  <a:lnTo>
                    <a:pt x="14224" y="74676"/>
                  </a:lnTo>
                  <a:lnTo>
                    <a:pt x="23876" y="62865"/>
                  </a:lnTo>
                  <a:lnTo>
                    <a:pt x="34671" y="52578"/>
                  </a:lnTo>
                  <a:lnTo>
                    <a:pt x="47244" y="43434"/>
                  </a:lnTo>
                  <a:lnTo>
                    <a:pt x="60706" y="36068"/>
                  </a:lnTo>
                  <a:lnTo>
                    <a:pt x="74549" y="29464"/>
                  </a:lnTo>
                  <a:lnTo>
                    <a:pt x="104394" y="19558"/>
                  </a:lnTo>
                  <a:lnTo>
                    <a:pt x="124714" y="12192"/>
                  </a:lnTo>
                  <a:lnTo>
                    <a:pt x="145923" y="6096"/>
                  </a:lnTo>
                  <a:lnTo>
                    <a:pt x="167640" y="2159"/>
                  </a:lnTo>
                  <a:lnTo>
                    <a:pt x="188976" y="0"/>
                  </a:lnTo>
                  <a:lnTo>
                    <a:pt x="209169" y="0"/>
                  </a:lnTo>
                  <a:lnTo>
                    <a:pt x="228727" y="1778"/>
                  </a:lnTo>
                  <a:lnTo>
                    <a:pt x="246888" y="5588"/>
                  </a:lnTo>
                  <a:lnTo>
                    <a:pt x="263398" y="11684"/>
                  </a:lnTo>
                  <a:lnTo>
                    <a:pt x="288036" y="16510"/>
                  </a:lnTo>
                  <a:lnTo>
                    <a:pt x="308991" y="19939"/>
                  </a:lnTo>
                  <a:lnTo>
                    <a:pt x="326263" y="23876"/>
                  </a:lnTo>
                  <a:lnTo>
                    <a:pt x="340487" y="27813"/>
                  </a:lnTo>
                  <a:lnTo>
                    <a:pt x="352552" y="33020"/>
                  </a:lnTo>
                  <a:lnTo>
                    <a:pt x="363093" y="39497"/>
                  </a:lnTo>
                  <a:lnTo>
                    <a:pt x="372491" y="48260"/>
                  </a:lnTo>
                  <a:lnTo>
                    <a:pt x="381254" y="59436"/>
                  </a:lnTo>
                  <a:lnTo>
                    <a:pt x="379095" y="73787"/>
                  </a:lnTo>
                  <a:lnTo>
                    <a:pt x="378206" y="84582"/>
                  </a:lnTo>
                  <a:lnTo>
                    <a:pt x="379095" y="92837"/>
                  </a:lnTo>
                  <a:lnTo>
                    <a:pt x="381254" y="100711"/>
                  </a:lnTo>
                  <a:lnTo>
                    <a:pt x="384175" y="109347"/>
                  </a:lnTo>
                  <a:lnTo>
                    <a:pt x="388112" y="120650"/>
                  </a:lnTo>
                  <a:lnTo>
                    <a:pt x="393446" y="136271"/>
                  </a:lnTo>
                  <a:lnTo>
                    <a:pt x="396367" y="146177"/>
                  </a:lnTo>
                  <a:lnTo>
                    <a:pt x="399415" y="157988"/>
                  </a:lnTo>
                  <a:lnTo>
                    <a:pt x="399034" y="178435"/>
                  </a:lnTo>
                  <a:lnTo>
                    <a:pt x="399415" y="199644"/>
                  </a:lnTo>
                  <a:lnTo>
                    <a:pt x="401574" y="246888"/>
                  </a:lnTo>
                  <a:lnTo>
                    <a:pt x="407162" y="347091"/>
                  </a:lnTo>
                  <a:lnTo>
                    <a:pt x="408940" y="395605"/>
                  </a:lnTo>
                  <a:lnTo>
                    <a:pt x="408559" y="418211"/>
                  </a:lnTo>
                  <a:lnTo>
                    <a:pt x="407670" y="439420"/>
                  </a:lnTo>
                  <a:lnTo>
                    <a:pt x="405384" y="459486"/>
                  </a:lnTo>
                  <a:lnTo>
                    <a:pt x="402463" y="476758"/>
                  </a:lnTo>
                  <a:lnTo>
                    <a:pt x="398145" y="492379"/>
                  </a:lnTo>
                  <a:lnTo>
                    <a:pt x="392430" y="504952"/>
                  </a:lnTo>
                  <a:lnTo>
                    <a:pt x="399415" y="514477"/>
                  </a:lnTo>
                  <a:lnTo>
                    <a:pt x="407670" y="521081"/>
                  </a:lnTo>
                  <a:lnTo>
                    <a:pt x="414655" y="527050"/>
                  </a:lnTo>
                  <a:lnTo>
                    <a:pt x="419354" y="535305"/>
                  </a:lnTo>
                  <a:lnTo>
                    <a:pt x="394208" y="547497"/>
                  </a:lnTo>
                  <a:lnTo>
                    <a:pt x="368681" y="557911"/>
                  </a:lnTo>
                  <a:lnTo>
                    <a:pt x="317500" y="573532"/>
                  </a:lnTo>
                  <a:lnTo>
                    <a:pt x="265938" y="583057"/>
                  </a:lnTo>
                  <a:lnTo>
                    <a:pt x="214884" y="586486"/>
                  </a:lnTo>
                  <a:lnTo>
                    <a:pt x="165481" y="584708"/>
                  </a:lnTo>
                  <a:lnTo>
                    <a:pt x="117348" y="579120"/>
                  </a:lnTo>
                  <a:lnTo>
                    <a:pt x="72390" y="569595"/>
                  </a:lnTo>
                  <a:lnTo>
                    <a:pt x="30353" y="557022"/>
                  </a:lnTo>
                  <a:lnTo>
                    <a:pt x="32893" y="546227"/>
                  </a:lnTo>
                  <a:lnTo>
                    <a:pt x="36830" y="535813"/>
                  </a:lnTo>
                  <a:lnTo>
                    <a:pt x="40767" y="525780"/>
                  </a:lnTo>
                  <a:lnTo>
                    <a:pt x="41148" y="516255"/>
                  </a:lnTo>
                  <a:lnTo>
                    <a:pt x="31623" y="458216"/>
                  </a:lnTo>
                  <a:lnTo>
                    <a:pt x="25908" y="426847"/>
                  </a:lnTo>
                  <a:lnTo>
                    <a:pt x="19939" y="392176"/>
                  </a:lnTo>
                  <a:lnTo>
                    <a:pt x="14224" y="352679"/>
                  </a:lnTo>
                  <a:lnTo>
                    <a:pt x="8636" y="307086"/>
                  </a:lnTo>
                  <a:lnTo>
                    <a:pt x="6096" y="282067"/>
                  </a:lnTo>
                  <a:lnTo>
                    <a:pt x="3937" y="254254"/>
                  </a:lnTo>
                  <a:lnTo>
                    <a:pt x="1778" y="224790"/>
                  </a:lnTo>
                  <a:lnTo>
                    <a:pt x="0" y="192659"/>
                  </a:lnTo>
                  <a:lnTo>
                    <a:pt x="2540" y="170561"/>
                  </a:lnTo>
                  <a:lnTo>
                    <a:pt x="7366" y="151892"/>
                  </a:lnTo>
                  <a:lnTo>
                    <a:pt x="12573" y="136271"/>
                  </a:lnTo>
                  <a:lnTo>
                    <a:pt x="17780" y="122809"/>
                  </a:lnTo>
                  <a:lnTo>
                    <a:pt x="20828" y="111887"/>
                  </a:lnTo>
                  <a:lnTo>
                    <a:pt x="20828" y="102362"/>
                  </a:lnTo>
                  <a:lnTo>
                    <a:pt x="16383" y="94615"/>
                  </a:lnTo>
                  <a:close/>
                </a:path>
              </a:pathLst>
            </a:custGeom>
            <a:solidFill>
              <a:srgbClr val="3D877C"/>
            </a:solidFill>
            <a:ln w="0" cap="flat" cmpd="sng" algn="ctr">
              <a:solidFill>
                <a:srgbClr val="3D877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>
              <a:off x="5024120" y="994410"/>
              <a:ext cx="419101" cy="585471"/>
            </a:xfrm>
            <a:custGeom>
              <a:avLst/>
              <a:gdLst/>
              <a:ahLst/>
              <a:cxnLst/>
              <a:rect l="0" t="0" r="0" b="0"/>
              <a:pathLst>
                <a:path w="419101" h="585471">
                  <a:moveTo>
                    <a:pt x="5080" y="86360"/>
                  </a:moveTo>
                  <a:lnTo>
                    <a:pt x="13970" y="73660"/>
                  </a:lnTo>
                  <a:lnTo>
                    <a:pt x="24130" y="62230"/>
                  </a:lnTo>
                  <a:lnTo>
                    <a:pt x="34290" y="52070"/>
                  </a:lnTo>
                  <a:lnTo>
                    <a:pt x="46990" y="43180"/>
                  </a:lnTo>
                  <a:lnTo>
                    <a:pt x="60960" y="35560"/>
                  </a:lnTo>
                  <a:lnTo>
                    <a:pt x="73660" y="27940"/>
                  </a:lnTo>
                  <a:lnTo>
                    <a:pt x="104140" y="19050"/>
                  </a:lnTo>
                  <a:lnTo>
                    <a:pt x="124460" y="11430"/>
                  </a:lnTo>
                  <a:lnTo>
                    <a:pt x="144780" y="5080"/>
                  </a:lnTo>
                  <a:lnTo>
                    <a:pt x="166370" y="1270"/>
                  </a:lnTo>
                  <a:lnTo>
                    <a:pt x="189230" y="0"/>
                  </a:lnTo>
                  <a:lnTo>
                    <a:pt x="208280" y="0"/>
                  </a:lnTo>
                  <a:lnTo>
                    <a:pt x="227330" y="0"/>
                  </a:lnTo>
                  <a:lnTo>
                    <a:pt x="246380" y="5080"/>
                  </a:lnTo>
                  <a:lnTo>
                    <a:pt x="262890" y="11430"/>
                  </a:lnTo>
                  <a:lnTo>
                    <a:pt x="287020" y="15240"/>
                  </a:lnTo>
                  <a:lnTo>
                    <a:pt x="307340" y="19050"/>
                  </a:lnTo>
                  <a:lnTo>
                    <a:pt x="325120" y="22860"/>
                  </a:lnTo>
                  <a:lnTo>
                    <a:pt x="340360" y="26670"/>
                  </a:lnTo>
                  <a:lnTo>
                    <a:pt x="351790" y="33020"/>
                  </a:lnTo>
                  <a:lnTo>
                    <a:pt x="361950" y="38100"/>
                  </a:lnTo>
                  <a:lnTo>
                    <a:pt x="372110" y="46990"/>
                  </a:lnTo>
                  <a:lnTo>
                    <a:pt x="379730" y="58420"/>
                  </a:lnTo>
                  <a:lnTo>
                    <a:pt x="378460" y="72390"/>
                  </a:lnTo>
                  <a:lnTo>
                    <a:pt x="378460" y="83820"/>
                  </a:lnTo>
                  <a:lnTo>
                    <a:pt x="378460" y="92710"/>
                  </a:lnTo>
                  <a:lnTo>
                    <a:pt x="379730" y="100330"/>
                  </a:lnTo>
                  <a:lnTo>
                    <a:pt x="383540" y="107950"/>
                  </a:lnTo>
                  <a:lnTo>
                    <a:pt x="387350" y="119380"/>
                  </a:lnTo>
                  <a:lnTo>
                    <a:pt x="392430" y="135890"/>
                  </a:lnTo>
                  <a:lnTo>
                    <a:pt x="396240" y="144780"/>
                  </a:lnTo>
                  <a:lnTo>
                    <a:pt x="398780" y="156210"/>
                  </a:lnTo>
                  <a:lnTo>
                    <a:pt x="398780" y="177800"/>
                  </a:lnTo>
                  <a:lnTo>
                    <a:pt x="398780" y="199390"/>
                  </a:lnTo>
                  <a:lnTo>
                    <a:pt x="401320" y="246380"/>
                  </a:lnTo>
                  <a:lnTo>
                    <a:pt x="406400" y="345440"/>
                  </a:lnTo>
                  <a:lnTo>
                    <a:pt x="408940" y="393700"/>
                  </a:lnTo>
                  <a:lnTo>
                    <a:pt x="407670" y="416560"/>
                  </a:lnTo>
                  <a:lnTo>
                    <a:pt x="406400" y="439420"/>
                  </a:lnTo>
                  <a:lnTo>
                    <a:pt x="405130" y="458470"/>
                  </a:lnTo>
                  <a:lnTo>
                    <a:pt x="401320" y="476250"/>
                  </a:lnTo>
                  <a:lnTo>
                    <a:pt x="397510" y="491490"/>
                  </a:lnTo>
                  <a:lnTo>
                    <a:pt x="391160" y="504190"/>
                  </a:lnTo>
                  <a:lnTo>
                    <a:pt x="398780" y="513080"/>
                  </a:lnTo>
                  <a:lnTo>
                    <a:pt x="406400" y="520700"/>
                  </a:lnTo>
                  <a:lnTo>
                    <a:pt x="414020" y="525780"/>
                  </a:lnTo>
                  <a:lnTo>
                    <a:pt x="419100" y="534670"/>
                  </a:lnTo>
                  <a:lnTo>
                    <a:pt x="393700" y="547370"/>
                  </a:lnTo>
                  <a:lnTo>
                    <a:pt x="367030" y="557530"/>
                  </a:lnTo>
                  <a:lnTo>
                    <a:pt x="317500" y="571500"/>
                  </a:lnTo>
                  <a:lnTo>
                    <a:pt x="265430" y="582930"/>
                  </a:lnTo>
                  <a:lnTo>
                    <a:pt x="213360" y="585470"/>
                  </a:lnTo>
                  <a:lnTo>
                    <a:pt x="165100" y="582930"/>
                  </a:lnTo>
                  <a:lnTo>
                    <a:pt x="116840" y="577850"/>
                  </a:lnTo>
                  <a:lnTo>
                    <a:pt x="72390" y="568960"/>
                  </a:lnTo>
                  <a:lnTo>
                    <a:pt x="29210" y="556260"/>
                  </a:lnTo>
                  <a:lnTo>
                    <a:pt x="33020" y="546100"/>
                  </a:lnTo>
                  <a:lnTo>
                    <a:pt x="36830" y="535940"/>
                  </a:lnTo>
                  <a:lnTo>
                    <a:pt x="39370" y="524510"/>
                  </a:lnTo>
                  <a:lnTo>
                    <a:pt x="40640" y="515620"/>
                  </a:lnTo>
                  <a:lnTo>
                    <a:pt x="30480" y="457200"/>
                  </a:lnTo>
                  <a:lnTo>
                    <a:pt x="25400" y="426720"/>
                  </a:lnTo>
                  <a:lnTo>
                    <a:pt x="19050" y="392430"/>
                  </a:lnTo>
                  <a:lnTo>
                    <a:pt x="13970" y="351790"/>
                  </a:lnTo>
                  <a:lnTo>
                    <a:pt x="7620" y="306070"/>
                  </a:lnTo>
                  <a:lnTo>
                    <a:pt x="5080" y="280670"/>
                  </a:lnTo>
                  <a:lnTo>
                    <a:pt x="2540" y="252730"/>
                  </a:lnTo>
                  <a:lnTo>
                    <a:pt x="1270" y="224790"/>
                  </a:lnTo>
                  <a:lnTo>
                    <a:pt x="0" y="191770"/>
                  </a:lnTo>
                  <a:lnTo>
                    <a:pt x="2540" y="168910"/>
                  </a:lnTo>
                  <a:lnTo>
                    <a:pt x="6350" y="151130"/>
                  </a:lnTo>
                  <a:lnTo>
                    <a:pt x="12700" y="135890"/>
                  </a:lnTo>
                  <a:lnTo>
                    <a:pt x="16510" y="121920"/>
                  </a:lnTo>
                  <a:lnTo>
                    <a:pt x="20320" y="110490"/>
                  </a:lnTo>
                  <a:lnTo>
                    <a:pt x="20320" y="101600"/>
                  </a:lnTo>
                  <a:lnTo>
                    <a:pt x="15240" y="9398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>
              <a:off x="5126990" y="1767840"/>
              <a:ext cx="327661" cy="43181"/>
            </a:xfrm>
            <a:custGeom>
              <a:avLst/>
              <a:gdLst/>
              <a:ahLst/>
              <a:cxnLst/>
              <a:rect l="0" t="0" r="0" b="0"/>
              <a:pathLst>
                <a:path w="327661" h="43181">
                  <a:moveTo>
                    <a:pt x="327660" y="0"/>
                  </a:moveTo>
                  <a:lnTo>
                    <a:pt x="316230" y="12700"/>
                  </a:lnTo>
                  <a:lnTo>
                    <a:pt x="300990" y="24130"/>
                  </a:lnTo>
                  <a:lnTo>
                    <a:pt x="281940" y="31750"/>
                  </a:lnTo>
                  <a:lnTo>
                    <a:pt x="259080" y="36830"/>
                  </a:lnTo>
                  <a:lnTo>
                    <a:pt x="236220" y="38100"/>
                  </a:lnTo>
                  <a:lnTo>
                    <a:pt x="210820" y="35560"/>
                  </a:lnTo>
                  <a:lnTo>
                    <a:pt x="185420" y="25400"/>
                  </a:lnTo>
                  <a:lnTo>
                    <a:pt x="172720" y="20320"/>
                  </a:lnTo>
                  <a:lnTo>
                    <a:pt x="161290" y="11430"/>
                  </a:lnTo>
                  <a:lnTo>
                    <a:pt x="134620" y="25400"/>
                  </a:lnTo>
                  <a:lnTo>
                    <a:pt x="110490" y="35560"/>
                  </a:lnTo>
                  <a:lnTo>
                    <a:pt x="87630" y="40640"/>
                  </a:lnTo>
                  <a:lnTo>
                    <a:pt x="64770" y="43180"/>
                  </a:lnTo>
                  <a:lnTo>
                    <a:pt x="44450" y="39370"/>
                  </a:lnTo>
                  <a:lnTo>
                    <a:pt x="27940" y="31750"/>
                  </a:lnTo>
                  <a:lnTo>
                    <a:pt x="19050" y="25400"/>
                  </a:lnTo>
                  <a:lnTo>
                    <a:pt x="12700" y="19050"/>
                  </a:lnTo>
                  <a:lnTo>
                    <a:pt x="5080" y="11430"/>
                  </a:lnTo>
                  <a:lnTo>
                    <a:pt x="0" y="1270"/>
                  </a:lnTo>
                </a:path>
              </a:pathLst>
            </a:custGeom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5114417" y="978916"/>
              <a:ext cx="199772" cy="39371"/>
            </a:xfrm>
            <a:custGeom>
              <a:avLst/>
              <a:gdLst/>
              <a:ahLst/>
              <a:cxnLst/>
              <a:rect l="0" t="0" r="0" b="0"/>
              <a:pathLst>
                <a:path w="199772" h="39371">
                  <a:moveTo>
                    <a:pt x="43307" y="5588"/>
                  </a:moveTo>
                  <a:lnTo>
                    <a:pt x="60325" y="1651"/>
                  </a:lnTo>
                  <a:lnTo>
                    <a:pt x="77597" y="0"/>
                  </a:lnTo>
                  <a:lnTo>
                    <a:pt x="94869" y="381"/>
                  </a:lnTo>
                  <a:lnTo>
                    <a:pt x="131318" y="3429"/>
                  </a:lnTo>
                  <a:lnTo>
                    <a:pt x="168148" y="5969"/>
                  </a:lnTo>
                  <a:lnTo>
                    <a:pt x="172847" y="7239"/>
                  </a:lnTo>
                  <a:lnTo>
                    <a:pt x="177165" y="10414"/>
                  </a:lnTo>
                  <a:lnTo>
                    <a:pt x="185039" y="19431"/>
                  </a:lnTo>
                  <a:lnTo>
                    <a:pt x="192024" y="28575"/>
                  </a:lnTo>
                  <a:lnTo>
                    <a:pt x="195834" y="31623"/>
                  </a:lnTo>
                  <a:lnTo>
                    <a:pt x="199771" y="32893"/>
                  </a:lnTo>
                  <a:lnTo>
                    <a:pt x="148209" y="29845"/>
                  </a:lnTo>
                  <a:lnTo>
                    <a:pt x="95758" y="29845"/>
                  </a:lnTo>
                  <a:lnTo>
                    <a:pt x="69850" y="30734"/>
                  </a:lnTo>
                  <a:lnTo>
                    <a:pt x="45085" y="32893"/>
                  </a:lnTo>
                  <a:lnTo>
                    <a:pt x="21717" y="35560"/>
                  </a:lnTo>
                  <a:lnTo>
                    <a:pt x="0" y="39370"/>
                  </a:lnTo>
                  <a:lnTo>
                    <a:pt x="26924" y="12446"/>
                  </a:lnTo>
                  <a:close/>
                </a:path>
              </a:pathLst>
            </a:custGeom>
            <a:solidFill>
              <a:srgbClr val="FFFFFF"/>
            </a:solidFill>
            <a:ln w="0" cap="flat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5114290" y="979170"/>
              <a:ext cx="199391" cy="38101"/>
            </a:xfrm>
            <a:custGeom>
              <a:avLst/>
              <a:gdLst/>
              <a:ahLst/>
              <a:cxnLst/>
              <a:rect l="0" t="0" r="0" b="0"/>
              <a:pathLst>
                <a:path w="199391" h="38101">
                  <a:moveTo>
                    <a:pt x="27940" y="12700"/>
                  </a:moveTo>
                  <a:lnTo>
                    <a:pt x="0" y="38100"/>
                  </a:lnTo>
                  <a:lnTo>
                    <a:pt x="21590" y="35560"/>
                  </a:lnTo>
                  <a:lnTo>
                    <a:pt x="44450" y="33020"/>
                  </a:lnTo>
                  <a:lnTo>
                    <a:pt x="69850" y="30480"/>
                  </a:lnTo>
                  <a:lnTo>
                    <a:pt x="96520" y="29210"/>
                  </a:lnTo>
                  <a:lnTo>
                    <a:pt x="147320" y="29210"/>
                  </a:lnTo>
                  <a:lnTo>
                    <a:pt x="199390" y="33020"/>
                  </a:lnTo>
                  <a:lnTo>
                    <a:pt x="195580" y="31750"/>
                  </a:lnTo>
                  <a:lnTo>
                    <a:pt x="193040" y="27940"/>
                  </a:lnTo>
                  <a:lnTo>
                    <a:pt x="185420" y="19050"/>
                  </a:lnTo>
                  <a:lnTo>
                    <a:pt x="177800" y="10160"/>
                  </a:lnTo>
                  <a:lnTo>
                    <a:pt x="172720" y="6350"/>
                  </a:lnTo>
                  <a:lnTo>
                    <a:pt x="168910" y="5080"/>
                  </a:lnTo>
                  <a:lnTo>
                    <a:pt x="132080" y="2540"/>
                  </a:lnTo>
                  <a:lnTo>
                    <a:pt x="95250" y="0"/>
                  </a:lnTo>
                  <a:lnTo>
                    <a:pt x="77470" y="0"/>
                  </a:lnTo>
                  <a:lnTo>
                    <a:pt x="60960" y="2540"/>
                  </a:lnTo>
                  <a:lnTo>
                    <a:pt x="43180" y="508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5662803" y="1017016"/>
              <a:ext cx="85472" cy="95886"/>
            </a:xfrm>
            <a:custGeom>
              <a:avLst/>
              <a:gdLst/>
              <a:ahLst/>
              <a:cxnLst/>
              <a:rect l="0" t="0" r="0" b="0"/>
              <a:pathLst>
                <a:path w="85472" h="95886">
                  <a:moveTo>
                    <a:pt x="0" y="95885"/>
                  </a:moveTo>
                  <a:lnTo>
                    <a:pt x="13970" y="88392"/>
                  </a:lnTo>
                  <a:lnTo>
                    <a:pt x="26543" y="78105"/>
                  </a:lnTo>
                  <a:lnTo>
                    <a:pt x="37719" y="65913"/>
                  </a:lnTo>
                  <a:lnTo>
                    <a:pt x="47752" y="52451"/>
                  </a:lnTo>
                  <a:lnTo>
                    <a:pt x="55499" y="38100"/>
                  </a:lnTo>
                  <a:lnTo>
                    <a:pt x="61214" y="24257"/>
                  </a:lnTo>
                  <a:lnTo>
                    <a:pt x="64643" y="11684"/>
                  </a:lnTo>
                  <a:lnTo>
                    <a:pt x="65532" y="381"/>
                  </a:lnTo>
                  <a:lnTo>
                    <a:pt x="71120" y="0"/>
                  </a:lnTo>
                  <a:lnTo>
                    <a:pt x="75438" y="381"/>
                  </a:lnTo>
                  <a:lnTo>
                    <a:pt x="79883" y="1270"/>
                  </a:lnTo>
                  <a:lnTo>
                    <a:pt x="85471" y="2540"/>
                  </a:lnTo>
                  <a:lnTo>
                    <a:pt x="81534" y="22098"/>
                  </a:lnTo>
                  <a:lnTo>
                    <a:pt x="75057" y="39370"/>
                  </a:lnTo>
                  <a:lnTo>
                    <a:pt x="65913" y="54991"/>
                  </a:lnTo>
                  <a:lnTo>
                    <a:pt x="55118" y="68072"/>
                  </a:lnTo>
                  <a:lnTo>
                    <a:pt x="42545" y="78613"/>
                  </a:lnTo>
                  <a:lnTo>
                    <a:pt x="29210" y="87122"/>
                  </a:lnTo>
                  <a:lnTo>
                    <a:pt x="14859" y="92837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: Shape 126"/>
            <p:cNvSpPr/>
            <p:nvPr/>
          </p:nvSpPr>
          <p:spPr>
            <a:xfrm>
              <a:off x="5662930" y="1017270"/>
              <a:ext cx="85091" cy="95251"/>
            </a:xfrm>
            <a:custGeom>
              <a:avLst/>
              <a:gdLst/>
              <a:ahLst/>
              <a:cxnLst/>
              <a:rect l="0" t="0" r="0" b="0"/>
              <a:pathLst>
                <a:path w="85091" h="95251">
                  <a:moveTo>
                    <a:pt x="0" y="95250"/>
                  </a:moveTo>
                  <a:lnTo>
                    <a:pt x="13970" y="87630"/>
                  </a:lnTo>
                  <a:lnTo>
                    <a:pt x="26670" y="77470"/>
                  </a:lnTo>
                  <a:lnTo>
                    <a:pt x="38100" y="66040"/>
                  </a:lnTo>
                  <a:lnTo>
                    <a:pt x="46990" y="52070"/>
                  </a:lnTo>
                  <a:lnTo>
                    <a:pt x="55880" y="38100"/>
                  </a:lnTo>
                  <a:lnTo>
                    <a:pt x="60960" y="24130"/>
                  </a:lnTo>
                  <a:lnTo>
                    <a:pt x="64770" y="11430"/>
                  </a:lnTo>
                  <a:lnTo>
                    <a:pt x="66040" y="0"/>
                  </a:lnTo>
                  <a:lnTo>
                    <a:pt x="71120" y="0"/>
                  </a:lnTo>
                  <a:lnTo>
                    <a:pt x="74930" y="0"/>
                  </a:lnTo>
                  <a:lnTo>
                    <a:pt x="80010" y="0"/>
                  </a:lnTo>
                  <a:lnTo>
                    <a:pt x="85090" y="2540"/>
                  </a:lnTo>
                  <a:lnTo>
                    <a:pt x="81280" y="21590"/>
                  </a:lnTo>
                  <a:lnTo>
                    <a:pt x="74930" y="39370"/>
                  </a:lnTo>
                  <a:lnTo>
                    <a:pt x="66040" y="54610"/>
                  </a:lnTo>
                  <a:lnTo>
                    <a:pt x="55880" y="68580"/>
                  </a:lnTo>
                  <a:lnTo>
                    <a:pt x="43180" y="78740"/>
                  </a:lnTo>
                  <a:lnTo>
                    <a:pt x="29210" y="86360"/>
                  </a:lnTo>
                  <a:lnTo>
                    <a:pt x="15240" y="9271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>
              <a:off x="3947795" y="915035"/>
              <a:ext cx="190120" cy="136272"/>
            </a:xfrm>
            <a:custGeom>
              <a:avLst/>
              <a:gdLst/>
              <a:ahLst/>
              <a:cxnLst/>
              <a:rect l="0" t="0" r="0" b="0"/>
              <a:pathLst>
                <a:path w="190120" h="136272">
                  <a:moveTo>
                    <a:pt x="17272" y="128905"/>
                  </a:moveTo>
                  <a:lnTo>
                    <a:pt x="16002" y="123571"/>
                  </a:lnTo>
                  <a:lnTo>
                    <a:pt x="11303" y="114046"/>
                  </a:lnTo>
                  <a:lnTo>
                    <a:pt x="8255" y="108458"/>
                  </a:lnTo>
                  <a:lnTo>
                    <a:pt x="5334" y="101092"/>
                  </a:lnTo>
                  <a:lnTo>
                    <a:pt x="2159" y="90678"/>
                  </a:lnTo>
                  <a:lnTo>
                    <a:pt x="0" y="77216"/>
                  </a:lnTo>
                  <a:lnTo>
                    <a:pt x="3937" y="62611"/>
                  </a:lnTo>
                  <a:lnTo>
                    <a:pt x="9525" y="49022"/>
                  </a:lnTo>
                  <a:lnTo>
                    <a:pt x="17272" y="36957"/>
                  </a:lnTo>
                  <a:lnTo>
                    <a:pt x="25527" y="26543"/>
                  </a:lnTo>
                  <a:lnTo>
                    <a:pt x="35560" y="17780"/>
                  </a:lnTo>
                  <a:lnTo>
                    <a:pt x="45974" y="10922"/>
                  </a:lnTo>
                  <a:lnTo>
                    <a:pt x="56769" y="5588"/>
                  </a:lnTo>
                  <a:lnTo>
                    <a:pt x="68453" y="1778"/>
                  </a:lnTo>
                  <a:lnTo>
                    <a:pt x="79756" y="0"/>
                  </a:lnTo>
                  <a:lnTo>
                    <a:pt x="91059" y="0"/>
                  </a:lnTo>
                  <a:lnTo>
                    <a:pt x="102235" y="1778"/>
                  </a:lnTo>
                  <a:lnTo>
                    <a:pt x="112649" y="5588"/>
                  </a:lnTo>
                  <a:lnTo>
                    <a:pt x="122174" y="11430"/>
                  </a:lnTo>
                  <a:lnTo>
                    <a:pt x="130429" y="19177"/>
                  </a:lnTo>
                  <a:lnTo>
                    <a:pt x="137795" y="29083"/>
                  </a:lnTo>
                  <a:lnTo>
                    <a:pt x="143002" y="40894"/>
                  </a:lnTo>
                  <a:lnTo>
                    <a:pt x="148209" y="47244"/>
                  </a:lnTo>
                  <a:lnTo>
                    <a:pt x="150368" y="56007"/>
                  </a:lnTo>
                  <a:lnTo>
                    <a:pt x="151638" y="66040"/>
                  </a:lnTo>
                  <a:lnTo>
                    <a:pt x="152908" y="77724"/>
                  </a:lnTo>
                  <a:lnTo>
                    <a:pt x="156464" y="90170"/>
                  </a:lnTo>
                  <a:lnTo>
                    <a:pt x="162941" y="104521"/>
                  </a:lnTo>
                  <a:lnTo>
                    <a:pt x="173355" y="119761"/>
                  </a:lnTo>
                  <a:lnTo>
                    <a:pt x="181102" y="128016"/>
                  </a:lnTo>
                  <a:lnTo>
                    <a:pt x="190119" y="136271"/>
                  </a:lnTo>
                  <a:lnTo>
                    <a:pt x="187960" y="134112"/>
                  </a:lnTo>
                  <a:lnTo>
                    <a:pt x="182880" y="132334"/>
                  </a:lnTo>
                  <a:lnTo>
                    <a:pt x="174244" y="131445"/>
                  </a:lnTo>
                  <a:lnTo>
                    <a:pt x="162941" y="130556"/>
                  </a:lnTo>
                  <a:lnTo>
                    <a:pt x="149987" y="130556"/>
                  </a:lnTo>
                  <a:lnTo>
                    <a:pt x="135128" y="130556"/>
                  </a:lnTo>
                  <a:lnTo>
                    <a:pt x="103505" y="131064"/>
                  </a:lnTo>
                  <a:lnTo>
                    <a:pt x="71501" y="132334"/>
                  </a:lnTo>
                  <a:lnTo>
                    <a:pt x="44196" y="134112"/>
                  </a:lnTo>
                  <a:lnTo>
                    <a:pt x="32893" y="135001"/>
                  </a:lnTo>
                  <a:lnTo>
                    <a:pt x="24257" y="135382"/>
                  </a:lnTo>
                  <a:lnTo>
                    <a:pt x="19050" y="135763"/>
                  </a:lnTo>
                  <a:lnTo>
                    <a:pt x="17272" y="136271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3947160" y="914400"/>
              <a:ext cx="190501" cy="137161"/>
            </a:xfrm>
            <a:custGeom>
              <a:avLst/>
              <a:gdLst/>
              <a:ahLst/>
              <a:cxnLst/>
              <a:rect l="0" t="0" r="0" b="0"/>
              <a:pathLst>
                <a:path w="190501" h="137161">
                  <a:moveTo>
                    <a:pt x="17780" y="137160"/>
                  </a:moveTo>
                  <a:lnTo>
                    <a:pt x="20320" y="137160"/>
                  </a:lnTo>
                  <a:lnTo>
                    <a:pt x="25400" y="135890"/>
                  </a:lnTo>
                  <a:lnTo>
                    <a:pt x="33020" y="135890"/>
                  </a:lnTo>
                  <a:lnTo>
                    <a:pt x="44450" y="134620"/>
                  </a:lnTo>
                  <a:lnTo>
                    <a:pt x="72390" y="133350"/>
                  </a:lnTo>
                  <a:lnTo>
                    <a:pt x="104140" y="132080"/>
                  </a:lnTo>
                  <a:lnTo>
                    <a:pt x="135890" y="130810"/>
                  </a:lnTo>
                  <a:lnTo>
                    <a:pt x="149860" y="130810"/>
                  </a:lnTo>
                  <a:lnTo>
                    <a:pt x="162560" y="130810"/>
                  </a:lnTo>
                  <a:lnTo>
                    <a:pt x="173990" y="132080"/>
                  </a:lnTo>
                  <a:lnTo>
                    <a:pt x="184150" y="133350"/>
                  </a:lnTo>
                  <a:lnTo>
                    <a:pt x="187960" y="134620"/>
                  </a:lnTo>
                  <a:lnTo>
                    <a:pt x="190500" y="137160"/>
                  </a:lnTo>
                  <a:lnTo>
                    <a:pt x="181610" y="128270"/>
                  </a:lnTo>
                  <a:lnTo>
                    <a:pt x="173990" y="120650"/>
                  </a:lnTo>
                  <a:lnTo>
                    <a:pt x="162560" y="105410"/>
                  </a:lnTo>
                  <a:lnTo>
                    <a:pt x="157480" y="91440"/>
                  </a:lnTo>
                  <a:lnTo>
                    <a:pt x="153670" y="78740"/>
                  </a:lnTo>
                  <a:lnTo>
                    <a:pt x="152400" y="67310"/>
                  </a:lnTo>
                  <a:lnTo>
                    <a:pt x="151130" y="55880"/>
                  </a:lnTo>
                  <a:lnTo>
                    <a:pt x="149860" y="48260"/>
                  </a:lnTo>
                  <a:lnTo>
                    <a:pt x="143510" y="41910"/>
                  </a:lnTo>
                  <a:lnTo>
                    <a:pt x="138430" y="30480"/>
                  </a:lnTo>
                  <a:lnTo>
                    <a:pt x="130810" y="20320"/>
                  </a:lnTo>
                  <a:lnTo>
                    <a:pt x="123190" y="11430"/>
                  </a:lnTo>
                  <a:lnTo>
                    <a:pt x="114300" y="6350"/>
                  </a:lnTo>
                  <a:lnTo>
                    <a:pt x="102870" y="2540"/>
                  </a:lnTo>
                  <a:lnTo>
                    <a:pt x="91440" y="0"/>
                  </a:lnTo>
                  <a:lnTo>
                    <a:pt x="80010" y="0"/>
                  </a:lnTo>
                  <a:lnTo>
                    <a:pt x="68580" y="2540"/>
                  </a:lnTo>
                  <a:lnTo>
                    <a:pt x="57150" y="6350"/>
                  </a:lnTo>
                  <a:lnTo>
                    <a:pt x="45720" y="11430"/>
                  </a:lnTo>
                  <a:lnTo>
                    <a:pt x="35560" y="19050"/>
                  </a:lnTo>
                  <a:lnTo>
                    <a:pt x="26670" y="26670"/>
                  </a:lnTo>
                  <a:lnTo>
                    <a:pt x="17780" y="38100"/>
                  </a:lnTo>
                  <a:lnTo>
                    <a:pt x="10160" y="49530"/>
                  </a:lnTo>
                  <a:lnTo>
                    <a:pt x="5080" y="63500"/>
                  </a:lnTo>
                  <a:lnTo>
                    <a:pt x="0" y="78740"/>
                  </a:lnTo>
                  <a:lnTo>
                    <a:pt x="2540" y="91440"/>
                  </a:lnTo>
                  <a:lnTo>
                    <a:pt x="6350" y="101600"/>
                  </a:lnTo>
                  <a:lnTo>
                    <a:pt x="8890" y="109220"/>
                  </a:lnTo>
                  <a:lnTo>
                    <a:pt x="11430" y="115570"/>
                  </a:lnTo>
                  <a:lnTo>
                    <a:pt x="16510" y="124460"/>
                  </a:lnTo>
                  <a:lnTo>
                    <a:pt x="17780" y="129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>
              <a:off x="4085082" y="1048639"/>
              <a:ext cx="210567" cy="746507"/>
            </a:xfrm>
            <a:custGeom>
              <a:avLst/>
              <a:gdLst/>
              <a:ahLst/>
              <a:cxnLst/>
              <a:rect l="0" t="0" r="0" b="0"/>
              <a:pathLst>
                <a:path w="210567" h="746507">
                  <a:moveTo>
                    <a:pt x="148717" y="10922"/>
                  </a:moveTo>
                  <a:lnTo>
                    <a:pt x="157353" y="19177"/>
                  </a:lnTo>
                  <a:lnTo>
                    <a:pt x="172085" y="39497"/>
                  </a:lnTo>
                  <a:lnTo>
                    <a:pt x="183261" y="60325"/>
                  </a:lnTo>
                  <a:lnTo>
                    <a:pt x="187198" y="68961"/>
                  </a:lnTo>
                  <a:lnTo>
                    <a:pt x="189865" y="76835"/>
                  </a:lnTo>
                  <a:lnTo>
                    <a:pt x="195961" y="111125"/>
                  </a:lnTo>
                  <a:lnTo>
                    <a:pt x="201549" y="151003"/>
                  </a:lnTo>
                  <a:lnTo>
                    <a:pt x="205867" y="194691"/>
                  </a:lnTo>
                  <a:lnTo>
                    <a:pt x="209296" y="241173"/>
                  </a:lnTo>
                  <a:lnTo>
                    <a:pt x="210566" y="288544"/>
                  </a:lnTo>
                  <a:lnTo>
                    <a:pt x="209804" y="335280"/>
                  </a:lnTo>
                  <a:lnTo>
                    <a:pt x="206756" y="380873"/>
                  </a:lnTo>
                  <a:lnTo>
                    <a:pt x="201041" y="422910"/>
                  </a:lnTo>
                  <a:lnTo>
                    <a:pt x="200660" y="443738"/>
                  </a:lnTo>
                  <a:lnTo>
                    <a:pt x="199390" y="463804"/>
                  </a:lnTo>
                  <a:lnTo>
                    <a:pt x="192786" y="502285"/>
                  </a:lnTo>
                  <a:lnTo>
                    <a:pt x="182880" y="538861"/>
                  </a:lnTo>
                  <a:lnTo>
                    <a:pt x="169418" y="573913"/>
                  </a:lnTo>
                  <a:lnTo>
                    <a:pt x="152146" y="608584"/>
                  </a:lnTo>
                  <a:lnTo>
                    <a:pt x="132207" y="644144"/>
                  </a:lnTo>
                  <a:lnTo>
                    <a:pt x="109220" y="680593"/>
                  </a:lnTo>
                  <a:lnTo>
                    <a:pt x="84074" y="718820"/>
                  </a:lnTo>
                  <a:lnTo>
                    <a:pt x="73279" y="733552"/>
                  </a:lnTo>
                  <a:lnTo>
                    <a:pt x="68961" y="740410"/>
                  </a:lnTo>
                  <a:lnTo>
                    <a:pt x="67183" y="746506"/>
                  </a:lnTo>
                  <a:lnTo>
                    <a:pt x="65532" y="729234"/>
                  </a:lnTo>
                  <a:lnTo>
                    <a:pt x="60706" y="710057"/>
                  </a:lnTo>
                  <a:lnTo>
                    <a:pt x="53340" y="689229"/>
                  </a:lnTo>
                  <a:lnTo>
                    <a:pt x="43815" y="668528"/>
                  </a:lnTo>
                  <a:lnTo>
                    <a:pt x="33401" y="648589"/>
                  </a:lnTo>
                  <a:lnTo>
                    <a:pt x="22098" y="629793"/>
                  </a:lnTo>
                  <a:lnTo>
                    <a:pt x="10922" y="613791"/>
                  </a:lnTo>
                  <a:lnTo>
                    <a:pt x="508" y="601726"/>
                  </a:lnTo>
                  <a:lnTo>
                    <a:pt x="0" y="597789"/>
                  </a:lnTo>
                  <a:lnTo>
                    <a:pt x="2159" y="590296"/>
                  </a:lnTo>
                  <a:lnTo>
                    <a:pt x="6604" y="580009"/>
                  </a:lnTo>
                  <a:lnTo>
                    <a:pt x="12700" y="566928"/>
                  </a:lnTo>
                  <a:lnTo>
                    <a:pt x="20447" y="551815"/>
                  </a:lnTo>
                  <a:lnTo>
                    <a:pt x="29083" y="534924"/>
                  </a:lnTo>
                  <a:lnTo>
                    <a:pt x="49022" y="498475"/>
                  </a:lnTo>
                  <a:lnTo>
                    <a:pt x="68961" y="461645"/>
                  </a:lnTo>
                  <a:lnTo>
                    <a:pt x="78486" y="444246"/>
                  </a:lnTo>
                  <a:lnTo>
                    <a:pt x="87122" y="428625"/>
                  </a:lnTo>
                  <a:lnTo>
                    <a:pt x="94996" y="414782"/>
                  </a:lnTo>
                  <a:lnTo>
                    <a:pt x="100584" y="403098"/>
                  </a:lnTo>
                  <a:lnTo>
                    <a:pt x="104394" y="394335"/>
                  </a:lnTo>
                  <a:lnTo>
                    <a:pt x="106172" y="389509"/>
                  </a:lnTo>
                  <a:lnTo>
                    <a:pt x="108331" y="372618"/>
                  </a:lnTo>
                  <a:lnTo>
                    <a:pt x="108839" y="353568"/>
                  </a:lnTo>
                  <a:lnTo>
                    <a:pt x="108331" y="332740"/>
                  </a:lnTo>
                  <a:lnTo>
                    <a:pt x="107061" y="310261"/>
                  </a:lnTo>
                  <a:lnTo>
                    <a:pt x="103251" y="262509"/>
                  </a:lnTo>
                  <a:lnTo>
                    <a:pt x="97917" y="212598"/>
                  </a:lnTo>
                  <a:lnTo>
                    <a:pt x="93726" y="163957"/>
                  </a:lnTo>
                  <a:lnTo>
                    <a:pt x="91948" y="141097"/>
                  </a:lnTo>
                  <a:lnTo>
                    <a:pt x="91567" y="119380"/>
                  </a:lnTo>
                  <a:lnTo>
                    <a:pt x="91948" y="99441"/>
                  </a:lnTo>
                  <a:lnTo>
                    <a:pt x="93218" y="82042"/>
                  </a:lnTo>
                  <a:lnTo>
                    <a:pt x="96266" y="66421"/>
                  </a:lnTo>
                  <a:lnTo>
                    <a:pt x="100965" y="54229"/>
                  </a:lnTo>
                  <a:lnTo>
                    <a:pt x="104013" y="48260"/>
                  </a:lnTo>
                  <a:lnTo>
                    <a:pt x="109601" y="39116"/>
                  </a:lnTo>
                  <a:lnTo>
                    <a:pt x="123444" y="17399"/>
                  </a:lnTo>
                  <a:lnTo>
                    <a:pt x="130429" y="8255"/>
                  </a:lnTo>
                  <a:lnTo>
                    <a:pt x="135636" y="1778"/>
                  </a:lnTo>
                  <a:lnTo>
                    <a:pt x="137795" y="508"/>
                  </a:lnTo>
                  <a:lnTo>
                    <a:pt x="139065" y="0"/>
                  </a:lnTo>
                  <a:lnTo>
                    <a:pt x="139954" y="1397"/>
                  </a:lnTo>
                  <a:lnTo>
                    <a:pt x="139954" y="3937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4085590" y="1049020"/>
              <a:ext cx="210821" cy="745491"/>
            </a:xfrm>
            <a:custGeom>
              <a:avLst/>
              <a:gdLst/>
              <a:ahLst/>
              <a:cxnLst/>
              <a:rect l="0" t="0" r="0" b="0"/>
              <a:pathLst>
                <a:path w="210821" h="745491">
                  <a:moveTo>
                    <a:pt x="139700" y="3810"/>
                  </a:moveTo>
                  <a:lnTo>
                    <a:pt x="139700" y="1270"/>
                  </a:lnTo>
                  <a:lnTo>
                    <a:pt x="138430" y="0"/>
                  </a:lnTo>
                  <a:lnTo>
                    <a:pt x="137160" y="0"/>
                  </a:lnTo>
                  <a:lnTo>
                    <a:pt x="134620" y="1270"/>
                  </a:lnTo>
                  <a:lnTo>
                    <a:pt x="129540" y="7620"/>
                  </a:lnTo>
                  <a:lnTo>
                    <a:pt x="123190" y="16510"/>
                  </a:lnTo>
                  <a:lnTo>
                    <a:pt x="109220" y="39370"/>
                  </a:lnTo>
                  <a:lnTo>
                    <a:pt x="104140" y="48260"/>
                  </a:lnTo>
                  <a:lnTo>
                    <a:pt x="100330" y="53340"/>
                  </a:lnTo>
                  <a:lnTo>
                    <a:pt x="95250" y="66040"/>
                  </a:lnTo>
                  <a:lnTo>
                    <a:pt x="92710" y="81280"/>
                  </a:lnTo>
                  <a:lnTo>
                    <a:pt x="91440" y="99060"/>
                  </a:lnTo>
                  <a:lnTo>
                    <a:pt x="91440" y="119380"/>
                  </a:lnTo>
                  <a:lnTo>
                    <a:pt x="91440" y="140970"/>
                  </a:lnTo>
                  <a:lnTo>
                    <a:pt x="93980" y="163830"/>
                  </a:lnTo>
                  <a:lnTo>
                    <a:pt x="97790" y="212090"/>
                  </a:lnTo>
                  <a:lnTo>
                    <a:pt x="102870" y="262890"/>
                  </a:lnTo>
                  <a:lnTo>
                    <a:pt x="105410" y="309880"/>
                  </a:lnTo>
                  <a:lnTo>
                    <a:pt x="107950" y="332740"/>
                  </a:lnTo>
                  <a:lnTo>
                    <a:pt x="107950" y="353060"/>
                  </a:lnTo>
                  <a:lnTo>
                    <a:pt x="107950" y="373380"/>
                  </a:lnTo>
                  <a:lnTo>
                    <a:pt x="105410" y="388620"/>
                  </a:lnTo>
                  <a:lnTo>
                    <a:pt x="104140" y="393700"/>
                  </a:lnTo>
                  <a:lnTo>
                    <a:pt x="100330" y="402590"/>
                  </a:lnTo>
                  <a:lnTo>
                    <a:pt x="93980" y="414020"/>
                  </a:lnTo>
                  <a:lnTo>
                    <a:pt x="86360" y="427990"/>
                  </a:lnTo>
                  <a:lnTo>
                    <a:pt x="77470" y="444500"/>
                  </a:lnTo>
                  <a:lnTo>
                    <a:pt x="68580" y="461010"/>
                  </a:lnTo>
                  <a:lnTo>
                    <a:pt x="48260" y="497840"/>
                  </a:lnTo>
                  <a:lnTo>
                    <a:pt x="27940" y="534670"/>
                  </a:lnTo>
                  <a:lnTo>
                    <a:pt x="20320" y="552450"/>
                  </a:lnTo>
                  <a:lnTo>
                    <a:pt x="11430" y="566420"/>
                  </a:lnTo>
                  <a:lnTo>
                    <a:pt x="6350" y="579120"/>
                  </a:lnTo>
                  <a:lnTo>
                    <a:pt x="1270" y="589280"/>
                  </a:lnTo>
                  <a:lnTo>
                    <a:pt x="0" y="598170"/>
                  </a:lnTo>
                  <a:lnTo>
                    <a:pt x="0" y="600710"/>
                  </a:lnTo>
                  <a:lnTo>
                    <a:pt x="11430" y="613410"/>
                  </a:lnTo>
                  <a:lnTo>
                    <a:pt x="21590" y="629920"/>
                  </a:lnTo>
                  <a:lnTo>
                    <a:pt x="33020" y="647700"/>
                  </a:lnTo>
                  <a:lnTo>
                    <a:pt x="43180" y="668020"/>
                  </a:lnTo>
                  <a:lnTo>
                    <a:pt x="53340" y="688340"/>
                  </a:lnTo>
                  <a:lnTo>
                    <a:pt x="59690" y="709930"/>
                  </a:lnTo>
                  <a:lnTo>
                    <a:pt x="64770" y="728980"/>
                  </a:lnTo>
                  <a:lnTo>
                    <a:pt x="67310" y="745490"/>
                  </a:lnTo>
                  <a:lnTo>
                    <a:pt x="68580" y="740410"/>
                  </a:lnTo>
                  <a:lnTo>
                    <a:pt x="72390" y="732790"/>
                  </a:lnTo>
                  <a:lnTo>
                    <a:pt x="82550" y="718820"/>
                  </a:lnTo>
                  <a:lnTo>
                    <a:pt x="107950" y="680720"/>
                  </a:lnTo>
                  <a:lnTo>
                    <a:pt x="130810" y="643890"/>
                  </a:lnTo>
                  <a:lnTo>
                    <a:pt x="152400" y="608330"/>
                  </a:lnTo>
                  <a:lnTo>
                    <a:pt x="168910" y="574040"/>
                  </a:lnTo>
                  <a:lnTo>
                    <a:pt x="182880" y="538480"/>
                  </a:lnTo>
                  <a:lnTo>
                    <a:pt x="191770" y="501650"/>
                  </a:lnTo>
                  <a:lnTo>
                    <a:pt x="199390" y="463550"/>
                  </a:lnTo>
                  <a:lnTo>
                    <a:pt x="199390" y="443230"/>
                  </a:lnTo>
                  <a:lnTo>
                    <a:pt x="200660" y="421640"/>
                  </a:lnTo>
                  <a:lnTo>
                    <a:pt x="205740" y="381000"/>
                  </a:lnTo>
                  <a:lnTo>
                    <a:pt x="209550" y="335280"/>
                  </a:lnTo>
                  <a:lnTo>
                    <a:pt x="210820" y="288290"/>
                  </a:lnTo>
                  <a:lnTo>
                    <a:pt x="209550" y="241300"/>
                  </a:lnTo>
                  <a:lnTo>
                    <a:pt x="205740" y="195580"/>
                  </a:lnTo>
                  <a:lnTo>
                    <a:pt x="200660" y="149860"/>
                  </a:lnTo>
                  <a:lnTo>
                    <a:pt x="195580" y="111760"/>
                  </a:lnTo>
                  <a:lnTo>
                    <a:pt x="189230" y="76200"/>
                  </a:lnTo>
                  <a:lnTo>
                    <a:pt x="186690" y="68580"/>
                  </a:lnTo>
                  <a:lnTo>
                    <a:pt x="182880" y="59690"/>
                  </a:lnTo>
                  <a:lnTo>
                    <a:pt x="171450" y="39370"/>
                  </a:lnTo>
                  <a:lnTo>
                    <a:pt x="156210" y="17780"/>
                  </a:lnTo>
                  <a:lnTo>
                    <a:pt x="148590" y="1016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reeform: Shape 131"/>
            <p:cNvSpPr/>
            <p:nvPr/>
          </p:nvSpPr>
          <p:spPr>
            <a:xfrm>
              <a:off x="3754247" y="1084199"/>
              <a:ext cx="120270" cy="706629"/>
            </a:xfrm>
            <a:custGeom>
              <a:avLst/>
              <a:gdLst/>
              <a:ahLst/>
              <a:cxnLst/>
              <a:rect l="0" t="0" r="0" b="0"/>
              <a:pathLst>
                <a:path w="120270" h="706629">
                  <a:moveTo>
                    <a:pt x="61849" y="9144"/>
                  </a:moveTo>
                  <a:lnTo>
                    <a:pt x="62357" y="3556"/>
                  </a:lnTo>
                  <a:lnTo>
                    <a:pt x="65278" y="508"/>
                  </a:lnTo>
                  <a:lnTo>
                    <a:pt x="70993" y="0"/>
                  </a:lnTo>
                  <a:lnTo>
                    <a:pt x="77851" y="1397"/>
                  </a:lnTo>
                  <a:lnTo>
                    <a:pt x="91821" y="8255"/>
                  </a:lnTo>
                  <a:lnTo>
                    <a:pt x="97409" y="12700"/>
                  </a:lnTo>
                  <a:lnTo>
                    <a:pt x="100457" y="17018"/>
                  </a:lnTo>
                  <a:lnTo>
                    <a:pt x="105156" y="29464"/>
                  </a:lnTo>
                  <a:lnTo>
                    <a:pt x="107823" y="44831"/>
                  </a:lnTo>
                  <a:lnTo>
                    <a:pt x="109601" y="62103"/>
                  </a:lnTo>
                  <a:lnTo>
                    <a:pt x="109982" y="82042"/>
                  </a:lnTo>
                  <a:lnTo>
                    <a:pt x="109601" y="103759"/>
                  </a:lnTo>
                  <a:lnTo>
                    <a:pt x="107823" y="126746"/>
                  </a:lnTo>
                  <a:lnTo>
                    <a:pt x="103505" y="175260"/>
                  </a:lnTo>
                  <a:lnTo>
                    <a:pt x="98298" y="225171"/>
                  </a:lnTo>
                  <a:lnTo>
                    <a:pt x="93980" y="272923"/>
                  </a:lnTo>
                  <a:lnTo>
                    <a:pt x="93091" y="295402"/>
                  </a:lnTo>
                  <a:lnTo>
                    <a:pt x="92710" y="316357"/>
                  </a:lnTo>
                  <a:lnTo>
                    <a:pt x="93091" y="335407"/>
                  </a:lnTo>
                  <a:lnTo>
                    <a:pt x="94742" y="352171"/>
                  </a:lnTo>
                  <a:lnTo>
                    <a:pt x="95631" y="357505"/>
                  </a:lnTo>
                  <a:lnTo>
                    <a:pt x="97409" y="366522"/>
                  </a:lnTo>
                  <a:lnTo>
                    <a:pt x="99060" y="378714"/>
                  </a:lnTo>
                  <a:lnTo>
                    <a:pt x="101346" y="393446"/>
                  </a:lnTo>
                  <a:lnTo>
                    <a:pt x="103505" y="410718"/>
                  </a:lnTo>
                  <a:lnTo>
                    <a:pt x="106045" y="429514"/>
                  </a:lnTo>
                  <a:lnTo>
                    <a:pt x="111252" y="468884"/>
                  </a:lnTo>
                  <a:lnTo>
                    <a:pt x="116078" y="508889"/>
                  </a:lnTo>
                  <a:lnTo>
                    <a:pt x="117856" y="526669"/>
                  </a:lnTo>
                  <a:lnTo>
                    <a:pt x="118999" y="543052"/>
                  </a:lnTo>
                  <a:lnTo>
                    <a:pt x="120015" y="557403"/>
                  </a:lnTo>
                  <a:lnTo>
                    <a:pt x="120269" y="568706"/>
                  </a:lnTo>
                  <a:lnTo>
                    <a:pt x="120015" y="576453"/>
                  </a:lnTo>
                  <a:lnTo>
                    <a:pt x="118237" y="580390"/>
                  </a:lnTo>
                  <a:lnTo>
                    <a:pt x="109982" y="592074"/>
                  </a:lnTo>
                  <a:lnTo>
                    <a:pt x="104394" y="605536"/>
                  </a:lnTo>
                  <a:lnTo>
                    <a:pt x="101346" y="621284"/>
                  </a:lnTo>
                  <a:lnTo>
                    <a:pt x="100076" y="637667"/>
                  </a:lnTo>
                  <a:lnTo>
                    <a:pt x="100457" y="672719"/>
                  </a:lnTo>
                  <a:lnTo>
                    <a:pt x="101727" y="706628"/>
                  </a:lnTo>
                  <a:lnTo>
                    <a:pt x="100076" y="700532"/>
                  </a:lnTo>
                  <a:lnTo>
                    <a:pt x="94742" y="695325"/>
                  </a:lnTo>
                  <a:lnTo>
                    <a:pt x="88773" y="689737"/>
                  </a:lnTo>
                  <a:lnTo>
                    <a:pt x="82677" y="682752"/>
                  </a:lnTo>
                  <a:lnTo>
                    <a:pt x="76581" y="649859"/>
                  </a:lnTo>
                  <a:lnTo>
                    <a:pt x="69596" y="618998"/>
                  </a:lnTo>
                  <a:lnTo>
                    <a:pt x="62738" y="590804"/>
                  </a:lnTo>
                  <a:lnTo>
                    <a:pt x="55753" y="564261"/>
                  </a:lnTo>
                  <a:lnTo>
                    <a:pt x="49403" y="540512"/>
                  </a:lnTo>
                  <a:lnTo>
                    <a:pt x="42418" y="518922"/>
                  </a:lnTo>
                  <a:lnTo>
                    <a:pt x="35814" y="498475"/>
                  </a:lnTo>
                  <a:lnTo>
                    <a:pt x="29718" y="480187"/>
                  </a:lnTo>
                  <a:lnTo>
                    <a:pt x="23749" y="463804"/>
                  </a:lnTo>
                  <a:lnTo>
                    <a:pt x="18542" y="448945"/>
                  </a:lnTo>
                  <a:lnTo>
                    <a:pt x="13335" y="435102"/>
                  </a:lnTo>
                  <a:lnTo>
                    <a:pt x="9017" y="422910"/>
                  </a:lnTo>
                  <a:lnTo>
                    <a:pt x="5588" y="412115"/>
                  </a:lnTo>
                  <a:lnTo>
                    <a:pt x="2921" y="402209"/>
                  </a:lnTo>
                  <a:lnTo>
                    <a:pt x="254" y="385572"/>
                  </a:lnTo>
                  <a:lnTo>
                    <a:pt x="0" y="343916"/>
                  </a:lnTo>
                  <a:lnTo>
                    <a:pt x="762" y="300990"/>
                  </a:lnTo>
                  <a:lnTo>
                    <a:pt x="2540" y="257683"/>
                  </a:lnTo>
                  <a:lnTo>
                    <a:pt x="5080" y="215646"/>
                  </a:lnTo>
                  <a:lnTo>
                    <a:pt x="7747" y="176657"/>
                  </a:lnTo>
                  <a:lnTo>
                    <a:pt x="10287" y="141097"/>
                  </a:lnTo>
                  <a:lnTo>
                    <a:pt x="12446" y="111125"/>
                  </a:lnTo>
                  <a:lnTo>
                    <a:pt x="13335" y="98425"/>
                  </a:lnTo>
                  <a:lnTo>
                    <a:pt x="13843" y="87249"/>
                  </a:lnTo>
                  <a:lnTo>
                    <a:pt x="16383" y="79883"/>
                  </a:lnTo>
                  <a:lnTo>
                    <a:pt x="20193" y="69850"/>
                  </a:lnTo>
                  <a:lnTo>
                    <a:pt x="30734" y="47244"/>
                  </a:lnTo>
                  <a:lnTo>
                    <a:pt x="44577" y="25654"/>
                  </a:lnTo>
                  <a:lnTo>
                    <a:pt x="52832" y="16129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/>
            <p:cNvSpPr/>
            <p:nvPr/>
          </p:nvSpPr>
          <p:spPr>
            <a:xfrm>
              <a:off x="3754120" y="1084580"/>
              <a:ext cx="119381" cy="707391"/>
            </a:xfrm>
            <a:custGeom>
              <a:avLst/>
              <a:gdLst/>
              <a:ahLst/>
              <a:cxnLst/>
              <a:rect l="0" t="0" r="0" b="0"/>
              <a:pathLst>
                <a:path w="119381" h="707391">
                  <a:moveTo>
                    <a:pt x="60960" y="8890"/>
                  </a:moveTo>
                  <a:lnTo>
                    <a:pt x="62230" y="3810"/>
                  </a:lnTo>
                  <a:lnTo>
                    <a:pt x="64770" y="0"/>
                  </a:lnTo>
                  <a:lnTo>
                    <a:pt x="71120" y="0"/>
                  </a:lnTo>
                  <a:lnTo>
                    <a:pt x="77470" y="1270"/>
                  </a:lnTo>
                  <a:lnTo>
                    <a:pt x="92710" y="7620"/>
                  </a:lnTo>
                  <a:lnTo>
                    <a:pt x="96520" y="12700"/>
                  </a:lnTo>
                  <a:lnTo>
                    <a:pt x="100330" y="16510"/>
                  </a:lnTo>
                  <a:lnTo>
                    <a:pt x="105410" y="27940"/>
                  </a:lnTo>
                  <a:lnTo>
                    <a:pt x="107950" y="44450"/>
                  </a:lnTo>
                  <a:lnTo>
                    <a:pt x="109220" y="62230"/>
                  </a:lnTo>
                  <a:lnTo>
                    <a:pt x="109220" y="81280"/>
                  </a:lnTo>
                  <a:lnTo>
                    <a:pt x="109220" y="102870"/>
                  </a:lnTo>
                  <a:lnTo>
                    <a:pt x="107950" y="125730"/>
                  </a:lnTo>
                  <a:lnTo>
                    <a:pt x="104140" y="175260"/>
                  </a:lnTo>
                  <a:lnTo>
                    <a:pt x="97790" y="224790"/>
                  </a:lnTo>
                  <a:lnTo>
                    <a:pt x="93980" y="273050"/>
                  </a:lnTo>
                  <a:lnTo>
                    <a:pt x="93980" y="294640"/>
                  </a:lnTo>
                  <a:lnTo>
                    <a:pt x="92710" y="314960"/>
                  </a:lnTo>
                  <a:lnTo>
                    <a:pt x="93980" y="335280"/>
                  </a:lnTo>
                  <a:lnTo>
                    <a:pt x="95250" y="351790"/>
                  </a:lnTo>
                  <a:lnTo>
                    <a:pt x="96520" y="356870"/>
                  </a:lnTo>
                  <a:lnTo>
                    <a:pt x="96520" y="365760"/>
                  </a:lnTo>
                  <a:lnTo>
                    <a:pt x="99060" y="378460"/>
                  </a:lnTo>
                  <a:lnTo>
                    <a:pt x="101600" y="393700"/>
                  </a:lnTo>
                  <a:lnTo>
                    <a:pt x="104140" y="410210"/>
                  </a:lnTo>
                  <a:lnTo>
                    <a:pt x="106680" y="429260"/>
                  </a:lnTo>
                  <a:lnTo>
                    <a:pt x="111760" y="468630"/>
                  </a:lnTo>
                  <a:lnTo>
                    <a:pt x="116840" y="508000"/>
                  </a:lnTo>
                  <a:lnTo>
                    <a:pt x="118110" y="527050"/>
                  </a:lnTo>
                  <a:lnTo>
                    <a:pt x="119380" y="542290"/>
                  </a:lnTo>
                  <a:lnTo>
                    <a:pt x="119380" y="556260"/>
                  </a:lnTo>
                  <a:lnTo>
                    <a:pt x="119380" y="567690"/>
                  </a:lnTo>
                  <a:lnTo>
                    <a:pt x="119380" y="576580"/>
                  </a:lnTo>
                  <a:lnTo>
                    <a:pt x="119380" y="580390"/>
                  </a:lnTo>
                  <a:lnTo>
                    <a:pt x="109220" y="591820"/>
                  </a:lnTo>
                  <a:lnTo>
                    <a:pt x="104140" y="604520"/>
                  </a:lnTo>
                  <a:lnTo>
                    <a:pt x="101600" y="621030"/>
                  </a:lnTo>
                  <a:lnTo>
                    <a:pt x="100330" y="636270"/>
                  </a:lnTo>
                  <a:lnTo>
                    <a:pt x="100330" y="671830"/>
                  </a:lnTo>
                  <a:lnTo>
                    <a:pt x="101600" y="707390"/>
                  </a:lnTo>
                  <a:lnTo>
                    <a:pt x="100330" y="699770"/>
                  </a:lnTo>
                  <a:lnTo>
                    <a:pt x="95250" y="695960"/>
                  </a:lnTo>
                  <a:lnTo>
                    <a:pt x="88900" y="689610"/>
                  </a:lnTo>
                  <a:lnTo>
                    <a:pt x="83820" y="683260"/>
                  </a:lnTo>
                  <a:lnTo>
                    <a:pt x="76200" y="648970"/>
                  </a:lnTo>
                  <a:lnTo>
                    <a:pt x="69850" y="618490"/>
                  </a:lnTo>
                  <a:lnTo>
                    <a:pt x="62230" y="590550"/>
                  </a:lnTo>
                  <a:lnTo>
                    <a:pt x="55880" y="563880"/>
                  </a:lnTo>
                  <a:lnTo>
                    <a:pt x="49530" y="541020"/>
                  </a:lnTo>
                  <a:lnTo>
                    <a:pt x="41910" y="518160"/>
                  </a:lnTo>
                  <a:lnTo>
                    <a:pt x="36830" y="497840"/>
                  </a:lnTo>
                  <a:lnTo>
                    <a:pt x="29210" y="480060"/>
                  </a:lnTo>
                  <a:lnTo>
                    <a:pt x="24130" y="463550"/>
                  </a:lnTo>
                  <a:lnTo>
                    <a:pt x="19050" y="448310"/>
                  </a:lnTo>
                  <a:lnTo>
                    <a:pt x="13970" y="434340"/>
                  </a:lnTo>
                  <a:lnTo>
                    <a:pt x="8890" y="421640"/>
                  </a:lnTo>
                  <a:lnTo>
                    <a:pt x="5080" y="411480"/>
                  </a:lnTo>
                  <a:lnTo>
                    <a:pt x="2540" y="401320"/>
                  </a:lnTo>
                  <a:lnTo>
                    <a:pt x="1270" y="386080"/>
                  </a:lnTo>
                  <a:lnTo>
                    <a:pt x="0" y="344170"/>
                  </a:lnTo>
                  <a:lnTo>
                    <a:pt x="1270" y="300990"/>
                  </a:lnTo>
                  <a:lnTo>
                    <a:pt x="2540" y="256540"/>
                  </a:lnTo>
                  <a:lnTo>
                    <a:pt x="5080" y="215900"/>
                  </a:lnTo>
                  <a:lnTo>
                    <a:pt x="7620" y="176530"/>
                  </a:lnTo>
                  <a:lnTo>
                    <a:pt x="10160" y="140970"/>
                  </a:lnTo>
                  <a:lnTo>
                    <a:pt x="12700" y="111760"/>
                  </a:lnTo>
                  <a:lnTo>
                    <a:pt x="13970" y="99060"/>
                  </a:lnTo>
                  <a:lnTo>
                    <a:pt x="13970" y="87630"/>
                  </a:lnTo>
                  <a:lnTo>
                    <a:pt x="16510" y="78740"/>
                  </a:lnTo>
                  <a:lnTo>
                    <a:pt x="20320" y="69850"/>
                  </a:lnTo>
                  <a:lnTo>
                    <a:pt x="30480" y="46990"/>
                  </a:lnTo>
                  <a:lnTo>
                    <a:pt x="44450" y="25400"/>
                  </a:lnTo>
                  <a:lnTo>
                    <a:pt x="52070" y="1651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>
              <a:off x="4221607" y="2649220"/>
              <a:ext cx="171578" cy="149734"/>
            </a:xfrm>
            <a:custGeom>
              <a:avLst/>
              <a:gdLst/>
              <a:ahLst/>
              <a:cxnLst/>
              <a:rect l="0" t="0" r="0" b="0"/>
              <a:pathLst>
                <a:path w="171578" h="149734">
                  <a:moveTo>
                    <a:pt x="37338" y="9144"/>
                  </a:moveTo>
                  <a:lnTo>
                    <a:pt x="45847" y="14732"/>
                  </a:lnTo>
                  <a:lnTo>
                    <a:pt x="53721" y="18288"/>
                  </a:lnTo>
                  <a:lnTo>
                    <a:pt x="60706" y="20320"/>
                  </a:lnTo>
                  <a:lnTo>
                    <a:pt x="74549" y="20066"/>
                  </a:lnTo>
                  <a:lnTo>
                    <a:pt x="82804" y="17780"/>
                  </a:lnTo>
                  <a:lnTo>
                    <a:pt x="92329" y="15240"/>
                  </a:lnTo>
                  <a:lnTo>
                    <a:pt x="119126" y="30861"/>
                  </a:lnTo>
                  <a:lnTo>
                    <a:pt x="143891" y="49022"/>
                  </a:lnTo>
                  <a:lnTo>
                    <a:pt x="154178" y="59055"/>
                  </a:lnTo>
                  <a:lnTo>
                    <a:pt x="162433" y="69850"/>
                  </a:lnTo>
                  <a:lnTo>
                    <a:pt x="168529" y="81534"/>
                  </a:lnTo>
                  <a:lnTo>
                    <a:pt x="171577" y="94615"/>
                  </a:lnTo>
                  <a:lnTo>
                    <a:pt x="168021" y="112395"/>
                  </a:lnTo>
                  <a:lnTo>
                    <a:pt x="162433" y="130937"/>
                  </a:lnTo>
                  <a:lnTo>
                    <a:pt x="158115" y="138811"/>
                  </a:lnTo>
                  <a:lnTo>
                    <a:pt x="152019" y="145288"/>
                  </a:lnTo>
                  <a:lnTo>
                    <a:pt x="144272" y="148844"/>
                  </a:lnTo>
                  <a:lnTo>
                    <a:pt x="134747" y="149733"/>
                  </a:lnTo>
                  <a:lnTo>
                    <a:pt x="116967" y="149225"/>
                  </a:lnTo>
                  <a:lnTo>
                    <a:pt x="100584" y="143637"/>
                  </a:lnTo>
                  <a:lnTo>
                    <a:pt x="86995" y="136271"/>
                  </a:lnTo>
                  <a:lnTo>
                    <a:pt x="78867" y="128016"/>
                  </a:lnTo>
                  <a:lnTo>
                    <a:pt x="70231" y="115443"/>
                  </a:lnTo>
                  <a:lnTo>
                    <a:pt x="61976" y="103632"/>
                  </a:lnTo>
                  <a:lnTo>
                    <a:pt x="50673" y="91567"/>
                  </a:lnTo>
                  <a:lnTo>
                    <a:pt x="42418" y="85090"/>
                  </a:lnTo>
                  <a:lnTo>
                    <a:pt x="32512" y="77597"/>
                  </a:lnTo>
                  <a:lnTo>
                    <a:pt x="26035" y="71247"/>
                  </a:lnTo>
                  <a:lnTo>
                    <a:pt x="19050" y="63754"/>
                  </a:lnTo>
                  <a:lnTo>
                    <a:pt x="13843" y="53721"/>
                  </a:lnTo>
                  <a:lnTo>
                    <a:pt x="10033" y="45974"/>
                  </a:lnTo>
                  <a:lnTo>
                    <a:pt x="5588" y="38100"/>
                  </a:lnTo>
                  <a:lnTo>
                    <a:pt x="0" y="28575"/>
                  </a:lnTo>
                  <a:lnTo>
                    <a:pt x="889" y="15240"/>
                  </a:lnTo>
                  <a:lnTo>
                    <a:pt x="2540" y="10033"/>
                  </a:lnTo>
                  <a:lnTo>
                    <a:pt x="5588" y="5715"/>
                  </a:lnTo>
                  <a:lnTo>
                    <a:pt x="9525" y="2286"/>
                  </a:lnTo>
                  <a:lnTo>
                    <a:pt x="13843" y="508"/>
                  </a:lnTo>
                  <a:lnTo>
                    <a:pt x="19939" y="0"/>
                  </a:lnTo>
                  <a:lnTo>
                    <a:pt x="26416" y="1270"/>
                  </a:lnTo>
                  <a:close/>
                </a:path>
              </a:pathLst>
            </a:custGeom>
            <a:solidFill>
              <a:srgbClr val="5F4613"/>
            </a:solidFill>
            <a:ln w="0" cap="flat" cmpd="sng" algn="ctr">
              <a:solidFill>
                <a:srgbClr val="5F461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>
              <a:off x="4221480" y="2649220"/>
              <a:ext cx="171451" cy="149861"/>
            </a:xfrm>
            <a:custGeom>
              <a:avLst/>
              <a:gdLst/>
              <a:ahLst/>
              <a:cxnLst/>
              <a:rect l="0" t="0" r="0" b="0"/>
              <a:pathLst>
                <a:path w="171451" h="149861">
                  <a:moveTo>
                    <a:pt x="26670" y="1270"/>
                  </a:moveTo>
                  <a:lnTo>
                    <a:pt x="20320" y="0"/>
                  </a:lnTo>
                  <a:lnTo>
                    <a:pt x="13970" y="0"/>
                  </a:lnTo>
                  <a:lnTo>
                    <a:pt x="8890" y="1270"/>
                  </a:lnTo>
                  <a:lnTo>
                    <a:pt x="5080" y="5080"/>
                  </a:lnTo>
                  <a:lnTo>
                    <a:pt x="2540" y="10160"/>
                  </a:lnTo>
                  <a:lnTo>
                    <a:pt x="1270" y="15240"/>
                  </a:lnTo>
                  <a:lnTo>
                    <a:pt x="0" y="27940"/>
                  </a:lnTo>
                  <a:lnTo>
                    <a:pt x="5080" y="38100"/>
                  </a:lnTo>
                  <a:lnTo>
                    <a:pt x="10160" y="45720"/>
                  </a:lnTo>
                  <a:lnTo>
                    <a:pt x="13970" y="53340"/>
                  </a:lnTo>
                  <a:lnTo>
                    <a:pt x="19050" y="63500"/>
                  </a:lnTo>
                  <a:lnTo>
                    <a:pt x="26670" y="72390"/>
                  </a:lnTo>
                  <a:lnTo>
                    <a:pt x="31750" y="77470"/>
                  </a:lnTo>
                  <a:lnTo>
                    <a:pt x="41910" y="85090"/>
                  </a:lnTo>
                  <a:lnTo>
                    <a:pt x="50800" y="91440"/>
                  </a:lnTo>
                  <a:lnTo>
                    <a:pt x="62230" y="104140"/>
                  </a:lnTo>
                  <a:lnTo>
                    <a:pt x="69850" y="115570"/>
                  </a:lnTo>
                  <a:lnTo>
                    <a:pt x="78740" y="128270"/>
                  </a:lnTo>
                  <a:lnTo>
                    <a:pt x="87630" y="135890"/>
                  </a:lnTo>
                  <a:lnTo>
                    <a:pt x="100330" y="143510"/>
                  </a:lnTo>
                  <a:lnTo>
                    <a:pt x="116840" y="148590"/>
                  </a:lnTo>
                  <a:lnTo>
                    <a:pt x="134620" y="149860"/>
                  </a:lnTo>
                  <a:lnTo>
                    <a:pt x="144780" y="148590"/>
                  </a:lnTo>
                  <a:lnTo>
                    <a:pt x="152400" y="144780"/>
                  </a:lnTo>
                  <a:lnTo>
                    <a:pt x="157480" y="138430"/>
                  </a:lnTo>
                  <a:lnTo>
                    <a:pt x="162560" y="132080"/>
                  </a:lnTo>
                  <a:lnTo>
                    <a:pt x="168910" y="111760"/>
                  </a:lnTo>
                  <a:lnTo>
                    <a:pt x="171450" y="95250"/>
                  </a:lnTo>
                  <a:lnTo>
                    <a:pt x="168910" y="82550"/>
                  </a:lnTo>
                  <a:lnTo>
                    <a:pt x="162560" y="69850"/>
                  </a:lnTo>
                  <a:lnTo>
                    <a:pt x="154940" y="59690"/>
                  </a:lnTo>
                  <a:lnTo>
                    <a:pt x="144780" y="48260"/>
                  </a:lnTo>
                  <a:lnTo>
                    <a:pt x="119380" y="30480"/>
                  </a:lnTo>
                  <a:lnTo>
                    <a:pt x="92710" y="15240"/>
                  </a:lnTo>
                  <a:lnTo>
                    <a:pt x="82550" y="17780"/>
                  </a:lnTo>
                  <a:lnTo>
                    <a:pt x="74930" y="20320"/>
                  </a:lnTo>
                  <a:lnTo>
                    <a:pt x="60960" y="20320"/>
                  </a:lnTo>
                  <a:lnTo>
                    <a:pt x="53340" y="17780"/>
                  </a:lnTo>
                  <a:lnTo>
                    <a:pt x="45720" y="13970"/>
                  </a:lnTo>
                  <a:lnTo>
                    <a:pt x="38100" y="889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reeform: Shape 135"/>
            <p:cNvSpPr/>
            <p:nvPr/>
          </p:nvSpPr>
          <p:spPr>
            <a:xfrm>
              <a:off x="3871087" y="2216404"/>
              <a:ext cx="205741" cy="663195"/>
            </a:xfrm>
            <a:custGeom>
              <a:avLst/>
              <a:gdLst/>
              <a:ahLst/>
              <a:cxnLst/>
              <a:rect l="0" t="0" r="0" b="0"/>
              <a:pathLst>
                <a:path w="205741" h="663195">
                  <a:moveTo>
                    <a:pt x="84963" y="490474"/>
                  </a:moveTo>
                  <a:lnTo>
                    <a:pt x="86233" y="448945"/>
                  </a:lnTo>
                  <a:lnTo>
                    <a:pt x="86233" y="410210"/>
                  </a:lnTo>
                  <a:lnTo>
                    <a:pt x="84074" y="374269"/>
                  </a:lnTo>
                  <a:lnTo>
                    <a:pt x="81026" y="341249"/>
                  </a:lnTo>
                  <a:lnTo>
                    <a:pt x="76708" y="310007"/>
                  </a:lnTo>
                  <a:lnTo>
                    <a:pt x="72009" y="281432"/>
                  </a:lnTo>
                  <a:lnTo>
                    <a:pt x="66294" y="254127"/>
                  </a:lnTo>
                  <a:lnTo>
                    <a:pt x="56007" y="203327"/>
                  </a:lnTo>
                  <a:lnTo>
                    <a:pt x="47244" y="155702"/>
                  </a:lnTo>
                  <a:lnTo>
                    <a:pt x="42164" y="108712"/>
                  </a:lnTo>
                  <a:lnTo>
                    <a:pt x="42164" y="84582"/>
                  </a:lnTo>
                  <a:lnTo>
                    <a:pt x="43815" y="59817"/>
                  </a:lnTo>
                  <a:lnTo>
                    <a:pt x="45593" y="51181"/>
                  </a:lnTo>
                  <a:lnTo>
                    <a:pt x="49911" y="41148"/>
                  </a:lnTo>
                  <a:lnTo>
                    <a:pt x="55499" y="31623"/>
                  </a:lnTo>
                  <a:lnTo>
                    <a:pt x="62865" y="22098"/>
                  </a:lnTo>
                  <a:lnTo>
                    <a:pt x="71501" y="13335"/>
                  </a:lnTo>
                  <a:lnTo>
                    <a:pt x="81026" y="6477"/>
                  </a:lnTo>
                  <a:lnTo>
                    <a:pt x="91567" y="2159"/>
                  </a:lnTo>
                  <a:lnTo>
                    <a:pt x="102743" y="0"/>
                  </a:lnTo>
                  <a:lnTo>
                    <a:pt x="115316" y="1270"/>
                  </a:lnTo>
                  <a:lnTo>
                    <a:pt x="128270" y="5588"/>
                  </a:lnTo>
                  <a:lnTo>
                    <a:pt x="140843" y="12446"/>
                  </a:lnTo>
                  <a:lnTo>
                    <a:pt x="152908" y="21209"/>
                  </a:lnTo>
                  <a:lnTo>
                    <a:pt x="163830" y="31242"/>
                  </a:lnTo>
                  <a:lnTo>
                    <a:pt x="172847" y="41148"/>
                  </a:lnTo>
                  <a:lnTo>
                    <a:pt x="179451" y="51562"/>
                  </a:lnTo>
                  <a:lnTo>
                    <a:pt x="183261" y="61087"/>
                  </a:lnTo>
                  <a:lnTo>
                    <a:pt x="189357" y="91948"/>
                  </a:lnTo>
                  <a:lnTo>
                    <a:pt x="194945" y="120904"/>
                  </a:lnTo>
                  <a:lnTo>
                    <a:pt x="198882" y="148209"/>
                  </a:lnTo>
                  <a:lnTo>
                    <a:pt x="202311" y="173863"/>
                  </a:lnTo>
                  <a:lnTo>
                    <a:pt x="205740" y="222504"/>
                  </a:lnTo>
                  <a:lnTo>
                    <a:pt x="205740" y="268859"/>
                  </a:lnTo>
                  <a:lnTo>
                    <a:pt x="203200" y="315341"/>
                  </a:lnTo>
                  <a:lnTo>
                    <a:pt x="197612" y="364744"/>
                  </a:lnTo>
                  <a:lnTo>
                    <a:pt x="194056" y="391160"/>
                  </a:lnTo>
                  <a:lnTo>
                    <a:pt x="190246" y="418973"/>
                  </a:lnTo>
                  <a:lnTo>
                    <a:pt x="185928" y="448945"/>
                  </a:lnTo>
                  <a:lnTo>
                    <a:pt x="180721" y="480568"/>
                  </a:lnTo>
                  <a:lnTo>
                    <a:pt x="180721" y="491363"/>
                  </a:lnTo>
                  <a:lnTo>
                    <a:pt x="181991" y="504063"/>
                  </a:lnTo>
                  <a:lnTo>
                    <a:pt x="183261" y="516509"/>
                  </a:lnTo>
                  <a:lnTo>
                    <a:pt x="183261" y="527939"/>
                  </a:lnTo>
                  <a:lnTo>
                    <a:pt x="182372" y="531749"/>
                  </a:lnTo>
                  <a:lnTo>
                    <a:pt x="181102" y="536956"/>
                  </a:lnTo>
                  <a:lnTo>
                    <a:pt x="178562" y="549402"/>
                  </a:lnTo>
                  <a:lnTo>
                    <a:pt x="176022" y="561594"/>
                  </a:lnTo>
                  <a:lnTo>
                    <a:pt x="175006" y="566928"/>
                  </a:lnTo>
                  <a:lnTo>
                    <a:pt x="175006" y="570357"/>
                  </a:lnTo>
                  <a:lnTo>
                    <a:pt x="179451" y="592836"/>
                  </a:lnTo>
                  <a:lnTo>
                    <a:pt x="183261" y="612775"/>
                  </a:lnTo>
                  <a:lnTo>
                    <a:pt x="184150" y="622300"/>
                  </a:lnTo>
                  <a:lnTo>
                    <a:pt x="182372" y="631063"/>
                  </a:lnTo>
                  <a:lnTo>
                    <a:pt x="178181" y="639318"/>
                  </a:lnTo>
                  <a:lnTo>
                    <a:pt x="170307" y="647573"/>
                  </a:lnTo>
                  <a:lnTo>
                    <a:pt x="159004" y="656209"/>
                  </a:lnTo>
                  <a:lnTo>
                    <a:pt x="146558" y="661035"/>
                  </a:lnTo>
                  <a:lnTo>
                    <a:pt x="132969" y="663194"/>
                  </a:lnTo>
                  <a:lnTo>
                    <a:pt x="120015" y="663194"/>
                  </a:lnTo>
                  <a:lnTo>
                    <a:pt x="107950" y="661035"/>
                  </a:lnTo>
                  <a:lnTo>
                    <a:pt x="97536" y="657860"/>
                  </a:lnTo>
                  <a:lnTo>
                    <a:pt x="90170" y="654050"/>
                  </a:lnTo>
                  <a:lnTo>
                    <a:pt x="86233" y="650113"/>
                  </a:lnTo>
                  <a:lnTo>
                    <a:pt x="73787" y="639826"/>
                  </a:lnTo>
                  <a:lnTo>
                    <a:pt x="65532" y="634111"/>
                  </a:lnTo>
                  <a:lnTo>
                    <a:pt x="55499" y="626237"/>
                  </a:lnTo>
                  <a:lnTo>
                    <a:pt x="37719" y="612775"/>
                  </a:lnTo>
                  <a:lnTo>
                    <a:pt x="20447" y="600329"/>
                  </a:lnTo>
                  <a:lnTo>
                    <a:pt x="6985" y="587629"/>
                  </a:lnTo>
                  <a:lnTo>
                    <a:pt x="2667" y="580771"/>
                  </a:lnTo>
                  <a:lnTo>
                    <a:pt x="508" y="573278"/>
                  </a:lnTo>
                  <a:lnTo>
                    <a:pt x="0" y="564261"/>
                  </a:lnTo>
                  <a:lnTo>
                    <a:pt x="1016" y="555244"/>
                  </a:lnTo>
                  <a:lnTo>
                    <a:pt x="3937" y="546481"/>
                  </a:lnTo>
                  <a:lnTo>
                    <a:pt x="8255" y="538734"/>
                  </a:lnTo>
                  <a:lnTo>
                    <a:pt x="11684" y="536067"/>
                  </a:lnTo>
                  <a:lnTo>
                    <a:pt x="16510" y="535686"/>
                  </a:lnTo>
                  <a:lnTo>
                    <a:pt x="22098" y="536067"/>
                  </a:lnTo>
                  <a:lnTo>
                    <a:pt x="28702" y="537464"/>
                  </a:lnTo>
                  <a:lnTo>
                    <a:pt x="44577" y="539623"/>
                  </a:lnTo>
                  <a:lnTo>
                    <a:pt x="54229" y="539115"/>
                  </a:lnTo>
                  <a:lnTo>
                    <a:pt x="65024" y="536448"/>
                  </a:lnTo>
                  <a:lnTo>
                    <a:pt x="81534" y="536067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reeform: Shape 136"/>
            <p:cNvSpPr/>
            <p:nvPr/>
          </p:nvSpPr>
          <p:spPr>
            <a:xfrm>
              <a:off x="3870960" y="2216150"/>
              <a:ext cx="205741" cy="662941"/>
            </a:xfrm>
            <a:custGeom>
              <a:avLst/>
              <a:gdLst/>
              <a:ahLst/>
              <a:cxnLst/>
              <a:rect l="0" t="0" r="0" b="0"/>
              <a:pathLst>
                <a:path w="205741" h="662941">
                  <a:moveTo>
                    <a:pt x="81280" y="535940"/>
                  </a:moveTo>
                  <a:lnTo>
                    <a:pt x="64770" y="537210"/>
                  </a:lnTo>
                  <a:lnTo>
                    <a:pt x="54610" y="539750"/>
                  </a:lnTo>
                  <a:lnTo>
                    <a:pt x="44450" y="539750"/>
                  </a:lnTo>
                  <a:lnTo>
                    <a:pt x="27940" y="538480"/>
                  </a:lnTo>
                  <a:lnTo>
                    <a:pt x="22860" y="535940"/>
                  </a:lnTo>
                  <a:lnTo>
                    <a:pt x="16510" y="535940"/>
                  </a:lnTo>
                  <a:lnTo>
                    <a:pt x="12700" y="535940"/>
                  </a:lnTo>
                  <a:lnTo>
                    <a:pt x="8890" y="539750"/>
                  </a:lnTo>
                  <a:lnTo>
                    <a:pt x="3810" y="547370"/>
                  </a:lnTo>
                  <a:lnTo>
                    <a:pt x="1270" y="554990"/>
                  </a:lnTo>
                  <a:lnTo>
                    <a:pt x="0" y="565150"/>
                  </a:lnTo>
                  <a:lnTo>
                    <a:pt x="1270" y="574040"/>
                  </a:lnTo>
                  <a:lnTo>
                    <a:pt x="2540" y="580390"/>
                  </a:lnTo>
                  <a:lnTo>
                    <a:pt x="6350" y="588010"/>
                  </a:lnTo>
                  <a:lnTo>
                    <a:pt x="20320" y="600710"/>
                  </a:lnTo>
                  <a:lnTo>
                    <a:pt x="38100" y="612140"/>
                  </a:lnTo>
                  <a:lnTo>
                    <a:pt x="55880" y="626110"/>
                  </a:lnTo>
                  <a:lnTo>
                    <a:pt x="66040" y="635000"/>
                  </a:lnTo>
                  <a:lnTo>
                    <a:pt x="73660" y="640080"/>
                  </a:lnTo>
                  <a:lnTo>
                    <a:pt x="86360" y="650240"/>
                  </a:lnTo>
                  <a:lnTo>
                    <a:pt x="90170" y="654050"/>
                  </a:lnTo>
                  <a:lnTo>
                    <a:pt x="97790" y="659130"/>
                  </a:lnTo>
                  <a:lnTo>
                    <a:pt x="107950" y="660400"/>
                  </a:lnTo>
                  <a:lnTo>
                    <a:pt x="120650" y="662940"/>
                  </a:lnTo>
                  <a:lnTo>
                    <a:pt x="132080" y="662940"/>
                  </a:lnTo>
                  <a:lnTo>
                    <a:pt x="146050" y="660400"/>
                  </a:lnTo>
                  <a:lnTo>
                    <a:pt x="158750" y="656590"/>
                  </a:lnTo>
                  <a:lnTo>
                    <a:pt x="170180" y="647700"/>
                  </a:lnTo>
                  <a:lnTo>
                    <a:pt x="179070" y="638810"/>
                  </a:lnTo>
                  <a:lnTo>
                    <a:pt x="181610" y="631190"/>
                  </a:lnTo>
                  <a:lnTo>
                    <a:pt x="184150" y="623570"/>
                  </a:lnTo>
                  <a:lnTo>
                    <a:pt x="182880" y="612140"/>
                  </a:lnTo>
                  <a:lnTo>
                    <a:pt x="179070" y="593090"/>
                  </a:lnTo>
                  <a:lnTo>
                    <a:pt x="175260" y="570230"/>
                  </a:lnTo>
                  <a:lnTo>
                    <a:pt x="175260" y="566420"/>
                  </a:lnTo>
                  <a:lnTo>
                    <a:pt x="176530" y="562610"/>
                  </a:lnTo>
                  <a:lnTo>
                    <a:pt x="179070" y="549910"/>
                  </a:lnTo>
                  <a:lnTo>
                    <a:pt x="180340" y="537210"/>
                  </a:lnTo>
                  <a:lnTo>
                    <a:pt x="181610" y="532130"/>
                  </a:lnTo>
                  <a:lnTo>
                    <a:pt x="182880" y="528320"/>
                  </a:lnTo>
                  <a:lnTo>
                    <a:pt x="182880" y="516890"/>
                  </a:lnTo>
                  <a:lnTo>
                    <a:pt x="181610" y="505460"/>
                  </a:lnTo>
                  <a:lnTo>
                    <a:pt x="180340" y="492760"/>
                  </a:lnTo>
                  <a:lnTo>
                    <a:pt x="180340" y="481330"/>
                  </a:lnTo>
                  <a:lnTo>
                    <a:pt x="186690" y="449580"/>
                  </a:lnTo>
                  <a:lnTo>
                    <a:pt x="190500" y="419100"/>
                  </a:lnTo>
                  <a:lnTo>
                    <a:pt x="194310" y="391160"/>
                  </a:lnTo>
                  <a:lnTo>
                    <a:pt x="198120" y="364490"/>
                  </a:lnTo>
                  <a:lnTo>
                    <a:pt x="203200" y="314960"/>
                  </a:lnTo>
                  <a:lnTo>
                    <a:pt x="205740" y="269240"/>
                  </a:lnTo>
                  <a:lnTo>
                    <a:pt x="205740" y="222250"/>
                  </a:lnTo>
                  <a:lnTo>
                    <a:pt x="203200" y="173990"/>
                  </a:lnTo>
                  <a:lnTo>
                    <a:pt x="199390" y="148590"/>
                  </a:lnTo>
                  <a:lnTo>
                    <a:pt x="195580" y="121920"/>
                  </a:lnTo>
                  <a:lnTo>
                    <a:pt x="190500" y="91440"/>
                  </a:lnTo>
                  <a:lnTo>
                    <a:pt x="182880" y="62230"/>
                  </a:lnTo>
                  <a:lnTo>
                    <a:pt x="179070" y="52070"/>
                  </a:lnTo>
                  <a:lnTo>
                    <a:pt x="172720" y="40640"/>
                  </a:lnTo>
                  <a:lnTo>
                    <a:pt x="163830" y="30480"/>
                  </a:lnTo>
                  <a:lnTo>
                    <a:pt x="153670" y="21590"/>
                  </a:lnTo>
                  <a:lnTo>
                    <a:pt x="140970" y="12700"/>
                  </a:lnTo>
                  <a:lnTo>
                    <a:pt x="128270" y="5080"/>
                  </a:lnTo>
                  <a:lnTo>
                    <a:pt x="115570" y="1270"/>
                  </a:lnTo>
                  <a:lnTo>
                    <a:pt x="102870" y="0"/>
                  </a:lnTo>
                  <a:lnTo>
                    <a:pt x="91440" y="2540"/>
                  </a:lnTo>
                  <a:lnTo>
                    <a:pt x="81280" y="6350"/>
                  </a:lnTo>
                  <a:lnTo>
                    <a:pt x="72390" y="13970"/>
                  </a:lnTo>
                  <a:lnTo>
                    <a:pt x="62230" y="22860"/>
                  </a:lnTo>
                  <a:lnTo>
                    <a:pt x="55880" y="31750"/>
                  </a:lnTo>
                  <a:lnTo>
                    <a:pt x="49530" y="40640"/>
                  </a:lnTo>
                  <a:lnTo>
                    <a:pt x="45720" y="52070"/>
                  </a:lnTo>
                  <a:lnTo>
                    <a:pt x="44450" y="59690"/>
                  </a:lnTo>
                  <a:lnTo>
                    <a:pt x="41910" y="85090"/>
                  </a:lnTo>
                  <a:lnTo>
                    <a:pt x="41910" y="109220"/>
                  </a:lnTo>
                  <a:lnTo>
                    <a:pt x="48260" y="156210"/>
                  </a:lnTo>
                  <a:lnTo>
                    <a:pt x="55880" y="203200"/>
                  </a:lnTo>
                  <a:lnTo>
                    <a:pt x="66040" y="255270"/>
                  </a:lnTo>
                  <a:lnTo>
                    <a:pt x="72390" y="281940"/>
                  </a:lnTo>
                  <a:lnTo>
                    <a:pt x="76200" y="309880"/>
                  </a:lnTo>
                  <a:lnTo>
                    <a:pt x="81280" y="341630"/>
                  </a:lnTo>
                  <a:lnTo>
                    <a:pt x="85090" y="374650"/>
                  </a:lnTo>
                  <a:lnTo>
                    <a:pt x="86360" y="410210"/>
                  </a:lnTo>
                  <a:lnTo>
                    <a:pt x="86360" y="449580"/>
                  </a:lnTo>
                  <a:lnTo>
                    <a:pt x="85090" y="49149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4115943" y="2199005"/>
              <a:ext cx="263780" cy="529591"/>
            </a:xfrm>
            <a:custGeom>
              <a:avLst/>
              <a:gdLst/>
              <a:ahLst/>
              <a:cxnLst/>
              <a:rect l="0" t="0" r="0" b="0"/>
              <a:pathLst>
                <a:path w="263780" h="529591">
                  <a:moveTo>
                    <a:pt x="0" y="40259"/>
                  </a:moveTo>
                  <a:lnTo>
                    <a:pt x="1778" y="32512"/>
                  </a:lnTo>
                  <a:lnTo>
                    <a:pt x="6096" y="25654"/>
                  </a:lnTo>
                  <a:lnTo>
                    <a:pt x="12065" y="19558"/>
                  </a:lnTo>
                  <a:lnTo>
                    <a:pt x="19812" y="14224"/>
                  </a:lnTo>
                  <a:lnTo>
                    <a:pt x="28956" y="9525"/>
                  </a:lnTo>
                  <a:lnTo>
                    <a:pt x="50165" y="3048"/>
                  </a:lnTo>
                  <a:lnTo>
                    <a:pt x="73152" y="0"/>
                  </a:lnTo>
                  <a:lnTo>
                    <a:pt x="95250" y="1778"/>
                  </a:lnTo>
                  <a:lnTo>
                    <a:pt x="105664" y="4318"/>
                  </a:lnTo>
                  <a:lnTo>
                    <a:pt x="114300" y="8128"/>
                  </a:lnTo>
                  <a:lnTo>
                    <a:pt x="122047" y="13462"/>
                  </a:lnTo>
                  <a:lnTo>
                    <a:pt x="127762" y="20066"/>
                  </a:lnTo>
                  <a:lnTo>
                    <a:pt x="150241" y="57277"/>
                  </a:lnTo>
                  <a:lnTo>
                    <a:pt x="168021" y="92456"/>
                  </a:lnTo>
                  <a:lnTo>
                    <a:pt x="181483" y="126111"/>
                  </a:lnTo>
                  <a:lnTo>
                    <a:pt x="191389" y="158750"/>
                  </a:lnTo>
                  <a:lnTo>
                    <a:pt x="197993" y="189992"/>
                  </a:lnTo>
                  <a:lnTo>
                    <a:pt x="202311" y="219964"/>
                  </a:lnTo>
                  <a:lnTo>
                    <a:pt x="205232" y="249428"/>
                  </a:lnTo>
                  <a:lnTo>
                    <a:pt x="207010" y="277622"/>
                  </a:lnTo>
                  <a:lnTo>
                    <a:pt x="209677" y="333502"/>
                  </a:lnTo>
                  <a:lnTo>
                    <a:pt x="212344" y="361315"/>
                  </a:lnTo>
                  <a:lnTo>
                    <a:pt x="216535" y="389128"/>
                  </a:lnTo>
                  <a:lnTo>
                    <a:pt x="222631" y="416814"/>
                  </a:lnTo>
                  <a:lnTo>
                    <a:pt x="231775" y="445008"/>
                  </a:lnTo>
                  <a:lnTo>
                    <a:pt x="244729" y="474091"/>
                  </a:lnTo>
                  <a:lnTo>
                    <a:pt x="261620" y="503936"/>
                  </a:lnTo>
                  <a:lnTo>
                    <a:pt x="263779" y="509651"/>
                  </a:lnTo>
                  <a:lnTo>
                    <a:pt x="262509" y="514350"/>
                  </a:lnTo>
                  <a:lnTo>
                    <a:pt x="259080" y="518795"/>
                  </a:lnTo>
                  <a:lnTo>
                    <a:pt x="253492" y="522732"/>
                  </a:lnTo>
                  <a:lnTo>
                    <a:pt x="245618" y="525272"/>
                  </a:lnTo>
                  <a:lnTo>
                    <a:pt x="236474" y="527812"/>
                  </a:lnTo>
                  <a:lnTo>
                    <a:pt x="215265" y="529590"/>
                  </a:lnTo>
                  <a:lnTo>
                    <a:pt x="193167" y="528701"/>
                  </a:lnTo>
                  <a:lnTo>
                    <a:pt x="182880" y="527050"/>
                  </a:lnTo>
                  <a:lnTo>
                    <a:pt x="173228" y="523875"/>
                  </a:lnTo>
                  <a:lnTo>
                    <a:pt x="165100" y="520446"/>
                  </a:lnTo>
                  <a:lnTo>
                    <a:pt x="158496" y="515747"/>
                  </a:lnTo>
                  <a:lnTo>
                    <a:pt x="154178" y="510032"/>
                  </a:lnTo>
                  <a:lnTo>
                    <a:pt x="152019" y="503682"/>
                  </a:lnTo>
                  <a:lnTo>
                    <a:pt x="149479" y="480187"/>
                  </a:lnTo>
                  <a:lnTo>
                    <a:pt x="145161" y="455930"/>
                  </a:lnTo>
                  <a:lnTo>
                    <a:pt x="138557" y="430276"/>
                  </a:lnTo>
                  <a:lnTo>
                    <a:pt x="131191" y="403733"/>
                  </a:lnTo>
                  <a:lnTo>
                    <a:pt x="112268" y="348361"/>
                  </a:lnTo>
                  <a:lnTo>
                    <a:pt x="89662" y="290195"/>
                  </a:lnTo>
                  <a:lnTo>
                    <a:pt x="41529" y="169545"/>
                  </a:lnTo>
                  <a:lnTo>
                    <a:pt x="19431" y="108839"/>
                  </a:lnTo>
                  <a:lnTo>
                    <a:pt x="762" y="48133"/>
                  </a:lnTo>
                  <a:close/>
                </a:path>
              </a:pathLst>
            </a:custGeom>
            <a:solidFill>
              <a:srgbClr val="FFCCAD"/>
            </a:solidFill>
            <a:ln w="0" cap="flat" cmpd="sng" algn="ctr">
              <a:solidFill>
                <a:srgbClr val="FFCCA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4116070" y="2198370"/>
              <a:ext cx="262891" cy="530861"/>
            </a:xfrm>
            <a:custGeom>
              <a:avLst/>
              <a:gdLst/>
              <a:ahLst/>
              <a:cxnLst/>
              <a:rect l="0" t="0" r="0" b="0"/>
              <a:pathLst>
                <a:path w="262891" h="530861">
                  <a:moveTo>
                    <a:pt x="1270" y="48260"/>
                  </a:moveTo>
                  <a:lnTo>
                    <a:pt x="19050" y="109220"/>
                  </a:lnTo>
                  <a:lnTo>
                    <a:pt x="40640" y="170180"/>
                  </a:lnTo>
                  <a:lnTo>
                    <a:pt x="88900" y="290830"/>
                  </a:lnTo>
                  <a:lnTo>
                    <a:pt x="111760" y="349250"/>
                  </a:lnTo>
                  <a:lnTo>
                    <a:pt x="132080" y="403860"/>
                  </a:lnTo>
                  <a:lnTo>
                    <a:pt x="138430" y="430530"/>
                  </a:lnTo>
                  <a:lnTo>
                    <a:pt x="146050" y="455930"/>
                  </a:lnTo>
                  <a:lnTo>
                    <a:pt x="148590" y="481330"/>
                  </a:lnTo>
                  <a:lnTo>
                    <a:pt x="152400" y="504190"/>
                  </a:lnTo>
                  <a:lnTo>
                    <a:pt x="154940" y="510540"/>
                  </a:lnTo>
                  <a:lnTo>
                    <a:pt x="157480" y="516890"/>
                  </a:lnTo>
                  <a:lnTo>
                    <a:pt x="165100" y="521970"/>
                  </a:lnTo>
                  <a:lnTo>
                    <a:pt x="172720" y="524510"/>
                  </a:lnTo>
                  <a:lnTo>
                    <a:pt x="182880" y="527050"/>
                  </a:lnTo>
                  <a:lnTo>
                    <a:pt x="193040" y="529590"/>
                  </a:lnTo>
                  <a:lnTo>
                    <a:pt x="215900" y="530860"/>
                  </a:lnTo>
                  <a:lnTo>
                    <a:pt x="236220" y="528320"/>
                  </a:lnTo>
                  <a:lnTo>
                    <a:pt x="245110" y="525780"/>
                  </a:lnTo>
                  <a:lnTo>
                    <a:pt x="252730" y="523240"/>
                  </a:lnTo>
                  <a:lnTo>
                    <a:pt x="259080" y="519430"/>
                  </a:lnTo>
                  <a:lnTo>
                    <a:pt x="262890" y="514350"/>
                  </a:lnTo>
                  <a:lnTo>
                    <a:pt x="262890" y="510540"/>
                  </a:lnTo>
                  <a:lnTo>
                    <a:pt x="261620" y="504190"/>
                  </a:lnTo>
                  <a:lnTo>
                    <a:pt x="245110" y="474980"/>
                  </a:lnTo>
                  <a:lnTo>
                    <a:pt x="231140" y="445770"/>
                  </a:lnTo>
                  <a:lnTo>
                    <a:pt x="222250" y="416560"/>
                  </a:lnTo>
                  <a:lnTo>
                    <a:pt x="215900" y="389890"/>
                  </a:lnTo>
                  <a:lnTo>
                    <a:pt x="212090" y="361950"/>
                  </a:lnTo>
                  <a:lnTo>
                    <a:pt x="209550" y="334010"/>
                  </a:lnTo>
                  <a:lnTo>
                    <a:pt x="207010" y="278130"/>
                  </a:lnTo>
                  <a:lnTo>
                    <a:pt x="204470" y="248920"/>
                  </a:lnTo>
                  <a:lnTo>
                    <a:pt x="201930" y="220980"/>
                  </a:lnTo>
                  <a:lnTo>
                    <a:pt x="198120" y="190500"/>
                  </a:lnTo>
                  <a:lnTo>
                    <a:pt x="191770" y="160020"/>
                  </a:lnTo>
                  <a:lnTo>
                    <a:pt x="181610" y="127000"/>
                  </a:lnTo>
                  <a:lnTo>
                    <a:pt x="168910" y="93980"/>
                  </a:lnTo>
                  <a:lnTo>
                    <a:pt x="149860" y="58420"/>
                  </a:lnTo>
                  <a:lnTo>
                    <a:pt x="127000" y="21590"/>
                  </a:lnTo>
                  <a:lnTo>
                    <a:pt x="121920" y="13970"/>
                  </a:lnTo>
                  <a:lnTo>
                    <a:pt x="114300" y="8890"/>
                  </a:lnTo>
                  <a:lnTo>
                    <a:pt x="105410" y="5080"/>
                  </a:lnTo>
                  <a:lnTo>
                    <a:pt x="95250" y="2540"/>
                  </a:lnTo>
                  <a:lnTo>
                    <a:pt x="73660" y="0"/>
                  </a:lnTo>
                  <a:lnTo>
                    <a:pt x="50800" y="3810"/>
                  </a:lnTo>
                  <a:lnTo>
                    <a:pt x="27940" y="10160"/>
                  </a:lnTo>
                  <a:lnTo>
                    <a:pt x="19050" y="15240"/>
                  </a:lnTo>
                  <a:lnTo>
                    <a:pt x="11430" y="20320"/>
                  </a:lnTo>
                  <a:lnTo>
                    <a:pt x="5080" y="25400"/>
                  </a:lnTo>
                  <a:lnTo>
                    <a:pt x="1270" y="34290"/>
                  </a:lnTo>
                  <a:lnTo>
                    <a:pt x="0" y="406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3848227" y="1527048"/>
              <a:ext cx="441326" cy="789052"/>
            </a:xfrm>
            <a:custGeom>
              <a:avLst/>
              <a:gdLst/>
              <a:ahLst/>
              <a:cxnLst/>
              <a:rect l="0" t="0" r="0" b="0"/>
              <a:pathLst>
                <a:path w="441326" h="789052">
                  <a:moveTo>
                    <a:pt x="9525" y="50800"/>
                  </a:moveTo>
                  <a:lnTo>
                    <a:pt x="8509" y="49911"/>
                  </a:lnTo>
                  <a:lnTo>
                    <a:pt x="11684" y="49911"/>
                  </a:lnTo>
                  <a:lnTo>
                    <a:pt x="17780" y="50419"/>
                  </a:lnTo>
                  <a:lnTo>
                    <a:pt x="26797" y="51181"/>
                  </a:lnTo>
                  <a:lnTo>
                    <a:pt x="37973" y="52959"/>
                  </a:lnTo>
                  <a:lnTo>
                    <a:pt x="51054" y="54610"/>
                  </a:lnTo>
                  <a:lnTo>
                    <a:pt x="80518" y="58547"/>
                  </a:lnTo>
                  <a:lnTo>
                    <a:pt x="112649" y="62992"/>
                  </a:lnTo>
                  <a:lnTo>
                    <a:pt x="142875" y="66040"/>
                  </a:lnTo>
                  <a:lnTo>
                    <a:pt x="156337" y="67310"/>
                  </a:lnTo>
                  <a:lnTo>
                    <a:pt x="168021" y="67818"/>
                  </a:lnTo>
                  <a:lnTo>
                    <a:pt x="177546" y="67818"/>
                  </a:lnTo>
                  <a:lnTo>
                    <a:pt x="184531" y="67310"/>
                  </a:lnTo>
                  <a:lnTo>
                    <a:pt x="201041" y="64262"/>
                  </a:lnTo>
                  <a:lnTo>
                    <a:pt x="215646" y="61722"/>
                  </a:lnTo>
                  <a:lnTo>
                    <a:pt x="239522" y="57277"/>
                  </a:lnTo>
                  <a:lnTo>
                    <a:pt x="258953" y="53848"/>
                  </a:lnTo>
                  <a:lnTo>
                    <a:pt x="275844" y="49530"/>
                  </a:lnTo>
                  <a:lnTo>
                    <a:pt x="291973" y="42926"/>
                  </a:lnTo>
                  <a:lnTo>
                    <a:pt x="310642" y="33401"/>
                  </a:lnTo>
                  <a:lnTo>
                    <a:pt x="321310" y="26924"/>
                  </a:lnTo>
                  <a:lnTo>
                    <a:pt x="333121" y="19558"/>
                  </a:lnTo>
                  <a:lnTo>
                    <a:pt x="346964" y="10541"/>
                  </a:lnTo>
                  <a:lnTo>
                    <a:pt x="362204" y="0"/>
                  </a:lnTo>
                  <a:lnTo>
                    <a:pt x="374269" y="16510"/>
                  </a:lnTo>
                  <a:lnTo>
                    <a:pt x="384683" y="33401"/>
                  </a:lnTo>
                  <a:lnTo>
                    <a:pt x="402844" y="70231"/>
                  </a:lnTo>
                  <a:lnTo>
                    <a:pt x="417195" y="109728"/>
                  </a:lnTo>
                  <a:lnTo>
                    <a:pt x="427482" y="151892"/>
                  </a:lnTo>
                  <a:lnTo>
                    <a:pt x="434975" y="196215"/>
                  </a:lnTo>
                  <a:lnTo>
                    <a:pt x="439166" y="242062"/>
                  </a:lnTo>
                  <a:lnTo>
                    <a:pt x="441325" y="288544"/>
                  </a:lnTo>
                  <a:lnTo>
                    <a:pt x="441325" y="335788"/>
                  </a:lnTo>
                  <a:lnTo>
                    <a:pt x="437007" y="429895"/>
                  </a:lnTo>
                  <a:lnTo>
                    <a:pt x="433070" y="475488"/>
                  </a:lnTo>
                  <a:lnTo>
                    <a:pt x="428879" y="519684"/>
                  </a:lnTo>
                  <a:lnTo>
                    <a:pt x="424053" y="562102"/>
                  </a:lnTo>
                  <a:lnTo>
                    <a:pt x="420116" y="602107"/>
                  </a:lnTo>
                  <a:lnTo>
                    <a:pt x="416306" y="638937"/>
                  </a:lnTo>
                  <a:lnTo>
                    <a:pt x="413639" y="672338"/>
                  </a:lnTo>
                  <a:lnTo>
                    <a:pt x="413258" y="676656"/>
                  </a:lnTo>
                  <a:lnTo>
                    <a:pt x="415417" y="682752"/>
                  </a:lnTo>
                  <a:lnTo>
                    <a:pt x="419227" y="690626"/>
                  </a:lnTo>
                  <a:lnTo>
                    <a:pt x="424053" y="698881"/>
                  </a:lnTo>
                  <a:lnTo>
                    <a:pt x="428879" y="707136"/>
                  </a:lnTo>
                  <a:lnTo>
                    <a:pt x="431800" y="713994"/>
                  </a:lnTo>
                  <a:lnTo>
                    <a:pt x="433070" y="719582"/>
                  </a:lnTo>
                  <a:lnTo>
                    <a:pt x="431419" y="722757"/>
                  </a:lnTo>
                  <a:lnTo>
                    <a:pt x="415417" y="729234"/>
                  </a:lnTo>
                  <a:lnTo>
                    <a:pt x="394589" y="734441"/>
                  </a:lnTo>
                  <a:lnTo>
                    <a:pt x="370332" y="738378"/>
                  </a:lnTo>
                  <a:lnTo>
                    <a:pt x="344805" y="741807"/>
                  </a:lnTo>
                  <a:lnTo>
                    <a:pt x="319151" y="743458"/>
                  </a:lnTo>
                  <a:lnTo>
                    <a:pt x="295402" y="743966"/>
                  </a:lnTo>
                  <a:lnTo>
                    <a:pt x="275082" y="743077"/>
                  </a:lnTo>
                  <a:lnTo>
                    <a:pt x="266827" y="742188"/>
                  </a:lnTo>
                  <a:lnTo>
                    <a:pt x="259969" y="740918"/>
                  </a:lnTo>
                  <a:lnTo>
                    <a:pt x="257302" y="738378"/>
                  </a:lnTo>
                  <a:lnTo>
                    <a:pt x="256032" y="733171"/>
                  </a:lnTo>
                  <a:lnTo>
                    <a:pt x="256413" y="726186"/>
                  </a:lnTo>
                  <a:lnTo>
                    <a:pt x="257302" y="718312"/>
                  </a:lnTo>
                  <a:lnTo>
                    <a:pt x="258572" y="702691"/>
                  </a:lnTo>
                  <a:lnTo>
                    <a:pt x="258064" y="697103"/>
                  </a:lnTo>
                  <a:lnTo>
                    <a:pt x="256794" y="693166"/>
                  </a:lnTo>
                  <a:lnTo>
                    <a:pt x="250825" y="675894"/>
                  </a:lnTo>
                  <a:lnTo>
                    <a:pt x="246888" y="657606"/>
                  </a:lnTo>
                  <a:lnTo>
                    <a:pt x="243840" y="638937"/>
                  </a:lnTo>
                  <a:lnTo>
                    <a:pt x="242189" y="619379"/>
                  </a:lnTo>
                  <a:lnTo>
                    <a:pt x="241681" y="578231"/>
                  </a:lnTo>
                  <a:lnTo>
                    <a:pt x="243840" y="533527"/>
                  </a:lnTo>
                  <a:lnTo>
                    <a:pt x="246888" y="485013"/>
                  </a:lnTo>
                  <a:lnTo>
                    <a:pt x="249936" y="432181"/>
                  </a:lnTo>
                  <a:lnTo>
                    <a:pt x="250825" y="375158"/>
                  </a:lnTo>
                  <a:lnTo>
                    <a:pt x="249936" y="344932"/>
                  </a:lnTo>
                  <a:lnTo>
                    <a:pt x="248285" y="313690"/>
                  </a:lnTo>
                  <a:lnTo>
                    <a:pt x="249555" y="316738"/>
                  </a:lnTo>
                  <a:lnTo>
                    <a:pt x="250317" y="325374"/>
                  </a:lnTo>
                  <a:lnTo>
                    <a:pt x="249936" y="338328"/>
                  </a:lnTo>
                  <a:lnTo>
                    <a:pt x="248539" y="356108"/>
                  </a:lnTo>
                  <a:lnTo>
                    <a:pt x="247269" y="377825"/>
                  </a:lnTo>
                  <a:lnTo>
                    <a:pt x="245110" y="402590"/>
                  </a:lnTo>
                  <a:lnTo>
                    <a:pt x="242570" y="429514"/>
                  </a:lnTo>
                  <a:lnTo>
                    <a:pt x="240030" y="458978"/>
                  </a:lnTo>
                  <a:lnTo>
                    <a:pt x="233934" y="521843"/>
                  </a:lnTo>
                  <a:lnTo>
                    <a:pt x="227838" y="585724"/>
                  </a:lnTo>
                  <a:lnTo>
                    <a:pt x="222631" y="646684"/>
                  </a:lnTo>
                  <a:lnTo>
                    <a:pt x="220472" y="674497"/>
                  </a:lnTo>
                  <a:lnTo>
                    <a:pt x="218821" y="700151"/>
                  </a:lnTo>
                  <a:lnTo>
                    <a:pt x="216916" y="707136"/>
                  </a:lnTo>
                  <a:lnTo>
                    <a:pt x="215646" y="715772"/>
                  </a:lnTo>
                  <a:lnTo>
                    <a:pt x="213106" y="736092"/>
                  </a:lnTo>
                  <a:lnTo>
                    <a:pt x="211836" y="746125"/>
                  </a:lnTo>
                  <a:lnTo>
                    <a:pt x="210058" y="753999"/>
                  </a:lnTo>
                  <a:lnTo>
                    <a:pt x="208407" y="759587"/>
                  </a:lnTo>
                  <a:lnTo>
                    <a:pt x="205740" y="761746"/>
                  </a:lnTo>
                  <a:lnTo>
                    <a:pt x="183261" y="763016"/>
                  </a:lnTo>
                  <a:lnTo>
                    <a:pt x="162433" y="765175"/>
                  </a:lnTo>
                  <a:lnTo>
                    <a:pt x="157226" y="762635"/>
                  </a:lnTo>
                  <a:lnTo>
                    <a:pt x="152019" y="754888"/>
                  </a:lnTo>
                  <a:lnTo>
                    <a:pt x="146812" y="743458"/>
                  </a:lnTo>
                  <a:lnTo>
                    <a:pt x="141605" y="731012"/>
                  </a:lnTo>
                  <a:lnTo>
                    <a:pt x="136017" y="717931"/>
                  </a:lnTo>
                  <a:lnTo>
                    <a:pt x="131191" y="706628"/>
                  </a:lnTo>
                  <a:lnTo>
                    <a:pt x="126365" y="698881"/>
                  </a:lnTo>
                  <a:lnTo>
                    <a:pt x="121666" y="696214"/>
                  </a:lnTo>
                  <a:lnTo>
                    <a:pt x="123444" y="721741"/>
                  </a:lnTo>
                  <a:lnTo>
                    <a:pt x="124333" y="742188"/>
                  </a:lnTo>
                  <a:lnTo>
                    <a:pt x="124714" y="758317"/>
                  </a:lnTo>
                  <a:lnTo>
                    <a:pt x="124333" y="770763"/>
                  </a:lnTo>
                  <a:lnTo>
                    <a:pt x="123825" y="779526"/>
                  </a:lnTo>
                  <a:lnTo>
                    <a:pt x="122936" y="785114"/>
                  </a:lnTo>
                  <a:lnTo>
                    <a:pt x="121666" y="788289"/>
                  </a:lnTo>
                  <a:lnTo>
                    <a:pt x="120396" y="789051"/>
                  </a:lnTo>
                  <a:lnTo>
                    <a:pt x="116586" y="786130"/>
                  </a:lnTo>
                  <a:lnTo>
                    <a:pt x="113030" y="779526"/>
                  </a:lnTo>
                  <a:lnTo>
                    <a:pt x="109601" y="773049"/>
                  </a:lnTo>
                  <a:lnTo>
                    <a:pt x="106553" y="770001"/>
                  </a:lnTo>
                  <a:lnTo>
                    <a:pt x="83947" y="768604"/>
                  </a:lnTo>
                  <a:lnTo>
                    <a:pt x="63246" y="763016"/>
                  </a:lnTo>
                  <a:lnTo>
                    <a:pt x="61087" y="760476"/>
                  </a:lnTo>
                  <a:lnTo>
                    <a:pt x="59690" y="756158"/>
                  </a:lnTo>
                  <a:lnTo>
                    <a:pt x="59690" y="744347"/>
                  </a:lnTo>
                  <a:lnTo>
                    <a:pt x="60198" y="731266"/>
                  </a:lnTo>
                  <a:lnTo>
                    <a:pt x="59309" y="726186"/>
                  </a:lnTo>
                  <a:lnTo>
                    <a:pt x="57150" y="722757"/>
                  </a:lnTo>
                  <a:lnTo>
                    <a:pt x="50673" y="690626"/>
                  </a:lnTo>
                  <a:lnTo>
                    <a:pt x="44069" y="654177"/>
                  </a:lnTo>
                  <a:lnTo>
                    <a:pt x="37719" y="613791"/>
                  </a:lnTo>
                  <a:lnTo>
                    <a:pt x="31115" y="570865"/>
                  </a:lnTo>
                  <a:lnTo>
                    <a:pt x="25019" y="524891"/>
                  </a:lnTo>
                  <a:lnTo>
                    <a:pt x="19431" y="477520"/>
                  </a:lnTo>
                  <a:lnTo>
                    <a:pt x="9525" y="379984"/>
                  </a:lnTo>
                  <a:lnTo>
                    <a:pt x="6096" y="331470"/>
                  </a:lnTo>
                  <a:lnTo>
                    <a:pt x="2921" y="283718"/>
                  </a:lnTo>
                  <a:lnTo>
                    <a:pt x="762" y="237363"/>
                  </a:lnTo>
                  <a:lnTo>
                    <a:pt x="0" y="193040"/>
                  </a:lnTo>
                  <a:lnTo>
                    <a:pt x="0" y="151384"/>
                  </a:lnTo>
                  <a:lnTo>
                    <a:pt x="1651" y="113665"/>
                  </a:lnTo>
                  <a:lnTo>
                    <a:pt x="4699" y="79883"/>
                  </a:lnTo>
                  <a:close/>
                </a:path>
              </a:pathLst>
            </a:custGeom>
            <a:solidFill>
              <a:srgbClr val="A8994C"/>
            </a:solidFill>
            <a:ln w="0" cap="flat" cmpd="sng" algn="ctr">
              <a:solidFill>
                <a:srgbClr val="A8994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3848100" y="1527810"/>
              <a:ext cx="440691" cy="788671"/>
            </a:xfrm>
            <a:custGeom>
              <a:avLst/>
              <a:gdLst/>
              <a:ahLst/>
              <a:cxnLst/>
              <a:rect l="0" t="0" r="0" b="0"/>
              <a:pathLst>
                <a:path w="440691" h="788671">
                  <a:moveTo>
                    <a:pt x="10160" y="49530"/>
                  </a:moveTo>
                  <a:lnTo>
                    <a:pt x="8890" y="49530"/>
                  </a:lnTo>
                  <a:lnTo>
                    <a:pt x="12700" y="49530"/>
                  </a:lnTo>
                  <a:lnTo>
                    <a:pt x="17780" y="49530"/>
                  </a:lnTo>
                  <a:lnTo>
                    <a:pt x="26670" y="49530"/>
                  </a:lnTo>
                  <a:lnTo>
                    <a:pt x="38100" y="52070"/>
                  </a:lnTo>
                  <a:lnTo>
                    <a:pt x="50800" y="53340"/>
                  </a:lnTo>
                  <a:lnTo>
                    <a:pt x="81280" y="58420"/>
                  </a:lnTo>
                  <a:lnTo>
                    <a:pt x="113030" y="62230"/>
                  </a:lnTo>
                  <a:lnTo>
                    <a:pt x="143510" y="64770"/>
                  </a:lnTo>
                  <a:lnTo>
                    <a:pt x="156210" y="66040"/>
                  </a:lnTo>
                  <a:lnTo>
                    <a:pt x="167640" y="67310"/>
                  </a:lnTo>
                  <a:lnTo>
                    <a:pt x="177800" y="67310"/>
                  </a:lnTo>
                  <a:lnTo>
                    <a:pt x="184150" y="66040"/>
                  </a:lnTo>
                  <a:lnTo>
                    <a:pt x="201930" y="63500"/>
                  </a:lnTo>
                  <a:lnTo>
                    <a:pt x="215900" y="60960"/>
                  </a:lnTo>
                  <a:lnTo>
                    <a:pt x="238760" y="57150"/>
                  </a:lnTo>
                  <a:lnTo>
                    <a:pt x="259080" y="53340"/>
                  </a:lnTo>
                  <a:lnTo>
                    <a:pt x="275590" y="49530"/>
                  </a:lnTo>
                  <a:lnTo>
                    <a:pt x="292100" y="41910"/>
                  </a:lnTo>
                  <a:lnTo>
                    <a:pt x="309880" y="33020"/>
                  </a:lnTo>
                  <a:lnTo>
                    <a:pt x="321310" y="25400"/>
                  </a:lnTo>
                  <a:lnTo>
                    <a:pt x="332740" y="19050"/>
                  </a:lnTo>
                  <a:lnTo>
                    <a:pt x="346710" y="10160"/>
                  </a:lnTo>
                  <a:lnTo>
                    <a:pt x="361950" y="0"/>
                  </a:lnTo>
                  <a:lnTo>
                    <a:pt x="374650" y="15240"/>
                  </a:lnTo>
                  <a:lnTo>
                    <a:pt x="384810" y="33020"/>
                  </a:lnTo>
                  <a:lnTo>
                    <a:pt x="402590" y="69850"/>
                  </a:lnTo>
                  <a:lnTo>
                    <a:pt x="416560" y="109220"/>
                  </a:lnTo>
                  <a:lnTo>
                    <a:pt x="426720" y="151130"/>
                  </a:lnTo>
                  <a:lnTo>
                    <a:pt x="435610" y="195580"/>
                  </a:lnTo>
                  <a:lnTo>
                    <a:pt x="439420" y="241300"/>
                  </a:lnTo>
                  <a:lnTo>
                    <a:pt x="440690" y="288290"/>
                  </a:lnTo>
                  <a:lnTo>
                    <a:pt x="440690" y="335280"/>
                  </a:lnTo>
                  <a:lnTo>
                    <a:pt x="436880" y="429260"/>
                  </a:lnTo>
                  <a:lnTo>
                    <a:pt x="433070" y="474980"/>
                  </a:lnTo>
                  <a:lnTo>
                    <a:pt x="429260" y="518160"/>
                  </a:lnTo>
                  <a:lnTo>
                    <a:pt x="424180" y="562610"/>
                  </a:lnTo>
                  <a:lnTo>
                    <a:pt x="420370" y="600710"/>
                  </a:lnTo>
                  <a:lnTo>
                    <a:pt x="416560" y="637540"/>
                  </a:lnTo>
                  <a:lnTo>
                    <a:pt x="414020" y="670560"/>
                  </a:lnTo>
                  <a:lnTo>
                    <a:pt x="414020" y="675640"/>
                  </a:lnTo>
                  <a:lnTo>
                    <a:pt x="415290" y="681990"/>
                  </a:lnTo>
                  <a:lnTo>
                    <a:pt x="419100" y="689610"/>
                  </a:lnTo>
                  <a:lnTo>
                    <a:pt x="424180" y="698500"/>
                  </a:lnTo>
                  <a:lnTo>
                    <a:pt x="429260" y="706120"/>
                  </a:lnTo>
                  <a:lnTo>
                    <a:pt x="431800" y="713740"/>
                  </a:lnTo>
                  <a:lnTo>
                    <a:pt x="433070" y="718820"/>
                  </a:lnTo>
                  <a:lnTo>
                    <a:pt x="431800" y="721360"/>
                  </a:lnTo>
                  <a:lnTo>
                    <a:pt x="415290" y="728980"/>
                  </a:lnTo>
                  <a:lnTo>
                    <a:pt x="394970" y="734060"/>
                  </a:lnTo>
                  <a:lnTo>
                    <a:pt x="370840" y="737870"/>
                  </a:lnTo>
                  <a:lnTo>
                    <a:pt x="344170" y="740410"/>
                  </a:lnTo>
                  <a:lnTo>
                    <a:pt x="320040" y="741680"/>
                  </a:lnTo>
                  <a:lnTo>
                    <a:pt x="295910" y="742950"/>
                  </a:lnTo>
                  <a:lnTo>
                    <a:pt x="274320" y="741680"/>
                  </a:lnTo>
                  <a:lnTo>
                    <a:pt x="266700" y="740410"/>
                  </a:lnTo>
                  <a:lnTo>
                    <a:pt x="260350" y="740410"/>
                  </a:lnTo>
                  <a:lnTo>
                    <a:pt x="257810" y="737870"/>
                  </a:lnTo>
                  <a:lnTo>
                    <a:pt x="256540" y="732790"/>
                  </a:lnTo>
                  <a:lnTo>
                    <a:pt x="256540" y="725170"/>
                  </a:lnTo>
                  <a:lnTo>
                    <a:pt x="257810" y="717550"/>
                  </a:lnTo>
                  <a:lnTo>
                    <a:pt x="259080" y="702310"/>
                  </a:lnTo>
                  <a:lnTo>
                    <a:pt x="259080" y="695960"/>
                  </a:lnTo>
                  <a:lnTo>
                    <a:pt x="256540" y="693420"/>
                  </a:lnTo>
                  <a:lnTo>
                    <a:pt x="250190" y="675640"/>
                  </a:lnTo>
                  <a:lnTo>
                    <a:pt x="247650" y="657860"/>
                  </a:lnTo>
                  <a:lnTo>
                    <a:pt x="243840" y="637540"/>
                  </a:lnTo>
                  <a:lnTo>
                    <a:pt x="242570" y="618490"/>
                  </a:lnTo>
                  <a:lnTo>
                    <a:pt x="241300" y="577850"/>
                  </a:lnTo>
                  <a:lnTo>
                    <a:pt x="243840" y="533400"/>
                  </a:lnTo>
                  <a:lnTo>
                    <a:pt x="247650" y="483870"/>
                  </a:lnTo>
                  <a:lnTo>
                    <a:pt x="250190" y="430530"/>
                  </a:lnTo>
                  <a:lnTo>
                    <a:pt x="250190" y="374650"/>
                  </a:lnTo>
                  <a:lnTo>
                    <a:pt x="250190" y="344170"/>
                  </a:lnTo>
                  <a:lnTo>
                    <a:pt x="248920" y="312420"/>
                  </a:lnTo>
                  <a:lnTo>
                    <a:pt x="248920" y="316230"/>
                  </a:lnTo>
                  <a:lnTo>
                    <a:pt x="250190" y="323850"/>
                  </a:lnTo>
                  <a:lnTo>
                    <a:pt x="250190" y="337820"/>
                  </a:lnTo>
                  <a:lnTo>
                    <a:pt x="248920" y="355600"/>
                  </a:lnTo>
                  <a:lnTo>
                    <a:pt x="247650" y="377190"/>
                  </a:lnTo>
                  <a:lnTo>
                    <a:pt x="245110" y="401320"/>
                  </a:lnTo>
                  <a:lnTo>
                    <a:pt x="242570" y="429260"/>
                  </a:lnTo>
                  <a:lnTo>
                    <a:pt x="240030" y="458470"/>
                  </a:lnTo>
                  <a:lnTo>
                    <a:pt x="233680" y="520700"/>
                  </a:lnTo>
                  <a:lnTo>
                    <a:pt x="227330" y="585470"/>
                  </a:lnTo>
                  <a:lnTo>
                    <a:pt x="223520" y="645160"/>
                  </a:lnTo>
                  <a:lnTo>
                    <a:pt x="220980" y="673100"/>
                  </a:lnTo>
                  <a:lnTo>
                    <a:pt x="218440" y="699770"/>
                  </a:lnTo>
                  <a:lnTo>
                    <a:pt x="217170" y="706120"/>
                  </a:lnTo>
                  <a:lnTo>
                    <a:pt x="215900" y="715010"/>
                  </a:lnTo>
                  <a:lnTo>
                    <a:pt x="213360" y="735330"/>
                  </a:lnTo>
                  <a:lnTo>
                    <a:pt x="212090" y="745490"/>
                  </a:lnTo>
                  <a:lnTo>
                    <a:pt x="210820" y="753110"/>
                  </a:lnTo>
                  <a:lnTo>
                    <a:pt x="208280" y="759460"/>
                  </a:lnTo>
                  <a:lnTo>
                    <a:pt x="205740" y="760730"/>
                  </a:lnTo>
                  <a:lnTo>
                    <a:pt x="182880" y="763270"/>
                  </a:lnTo>
                  <a:lnTo>
                    <a:pt x="162560" y="764540"/>
                  </a:lnTo>
                  <a:lnTo>
                    <a:pt x="157480" y="762000"/>
                  </a:lnTo>
                  <a:lnTo>
                    <a:pt x="152400" y="753110"/>
                  </a:lnTo>
                  <a:lnTo>
                    <a:pt x="147320" y="741680"/>
                  </a:lnTo>
                  <a:lnTo>
                    <a:pt x="142240" y="730250"/>
                  </a:lnTo>
                  <a:lnTo>
                    <a:pt x="135890" y="716280"/>
                  </a:lnTo>
                  <a:lnTo>
                    <a:pt x="132080" y="704850"/>
                  </a:lnTo>
                  <a:lnTo>
                    <a:pt x="127000" y="698500"/>
                  </a:lnTo>
                  <a:lnTo>
                    <a:pt x="121920" y="694690"/>
                  </a:lnTo>
                  <a:lnTo>
                    <a:pt x="123190" y="721360"/>
                  </a:lnTo>
                  <a:lnTo>
                    <a:pt x="124460" y="740410"/>
                  </a:lnTo>
                  <a:lnTo>
                    <a:pt x="124460" y="756920"/>
                  </a:lnTo>
                  <a:lnTo>
                    <a:pt x="124460" y="769620"/>
                  </a:lnTo>
                  <a:lnTo>
                    <a:pt x="124460" y="778510"/>
                  </a:lnTo>
                  <a:lnTo>
                    <a:pt x="123190" y="784860"/>
                  </a:lnTo>
                  <a:lnTo>
                    <a:pt x="121920" y="788670"/>
                  </a:lnTo>
                  <a:lnTo>
                    <a:pt x="120650" y="788670"/>
                  </a:lnTo>
                  <a:lnTo>
                    <a:pt x="116840" y="786130"/>
                  </a:lnTo>
                  <a:lnTo>
                    <a:pt x="113030" y="778510"/>
                  </a:lnTo>
                  <a:lnTo>
                    <a:pt x="109220" y="772160"/>
                  </a:lnTo>
                  <a:lnTo>
                    <a:pt x="106680" y="769620"/>
                  </a:lnTo>
                  <a:lnTo>
                    <a:pt x="85090" y="767080"/>
                  </a:lnTo>
                  <a:lnTo>
                    <a:pt x="63500" y="763270"/>
                  </a:lnTo>
                  <a:lnTo>
                    <a:pt x="60960" y="759460"/>
                  </a:lnTo>
                  <a:lnTo>
                    <a:pt x="60960" y="755650"/>
                  </a:lnTo>
                  <a:lnTo>
                    <a:pt x="60960" y="742950"/>
                  </a:lnTo>
                  <a:lnTo>
                    <a:pt x="60960" y="730250"/>
                  </a:lnTo>
                  <a:lnTo>
                    <a:pt x="59690" y="725170"/>
                  </a:lnTo>
                  <a:lnTo>
                    <a:pt x="57150" y="721360"/>
                  </a:lnTo>
                  <a:lnTo>
                    <a:pt x="50800" y="689610"/>
                  </a:lnTo>
                  <a:lnTo>
                    <a:pt x="44450" y="654050"/>
                  </a:lnTo>
                  <a:lnTo>
                    <a:pt x="36830" y="613410"/>
                  </a:lnTo>
                  <a:lnTo>
                    <a:pt x="31750" y="570230"/>
                  </a:lnTo>
                  <a:lnTo>
                    <a:pt x="25400" y="524510"/>
                  </a:lnTo>
                  <a:lnTo>
                    <a:pt x="19050" y="477520"/>
                  </a:lnTo>
                  <a:lnTo>
                    <a:pt x="10160" y="379730"/>
                  </a:lnTo>
                  <a:lnTo>
                    <a:pt x="6350" y="331470"/>
                  </a:lnTo>
                  <a:lnTo>
                    <a:pt x="2540" y="283210"/>
                  </a:lnTo>
                  <a:lnTo>
                    <a:pt x="1270" y="237490"/>
                  </a:lnTo>
                  <a:lnTo>
                    <a:pt x="0" y="193040"/>
                  </a:lnTo>
                  <a:lnTo>
                    <a:pt x="0" y="151130"/>
                  </a:lnTo>
                  <a:lnTo>
                    <a:pt x="2540" y="113030"/>
                  </a:lnTo>
                  <a:lnTo>
                    <a:pt x="3810" y="787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3815588" y="987171"/>
              <a:ext cx="479680" cy="859664"/>
            </a:xfrm>
            <a:custGeom>
              <a:avLst/>
              <a:gdLst/>
              <a:ahLst/>
              <a:cxnLst/>
              <a:rect l="0" t="0" r="0" b="0"/>
              <a:pathLst>
                <a:path w="479680" h="859664">
                  <a:moveTo>
                    <a:pt x="1016" y="94869"/>
                  </a:moveTo>
                  <a:lnTo>
                    <a:pt x="9271" y="80645"/>
                  </a:lnTo>
                  <a:lnTo>
                    <a:pt x="19558" y="67945"/>
                  </a:lnTo>
                  <a:lnTo>
                    <a:pt x="31369" y="56769"/>
                  </a:lnTo>
                  <a:lnTo>
                    <a:pt x="44704" y="47244"/>
                  </a:lnTo>
                  <a:lnTo>
                    <a:pt x="58928" y="38481"/>
                  </a:lnTo>
                  <a:lnTo>
                    <a:pt x="74549" y="31623"/>
                  </a:lnTo>
                  <a:lnTo>
                    <a:pt x="106680" y="21209"/>
                  </a:lnTo>
                  <a:lnTo>
                    <a:pt x="129286" y="12954"/>
                  </a:lnTo>
                  <a:lnTo>
                    <a:pt x="152146" y="6350"/>
                  </a:lnTo>
                  <a:lnTo>
                    <a:pt x="175133" y="2159"/>
                  </a:lnTo>
                  <a:lnTo>
                    <a:pt x="198120" y="0"/>
                  </a:lnTo>
                  <a:lnTo>
                    <a:pt x="220599" y="0"/>
                  </a:lnTo>
                  <a:lnTo>
                    <a:pt x="241808" y="1651"/>
                  </a:lnTo>
                  <a:lnTo>
                    <a:pt x="261239" y="6096"/>
                  </a:lnTo>
                  <a:lnTo>
                    <a:pt x="279019" y="12446"/>
                  </a:lnTo>
                  <a:lnTo>
                    <a:pt x="305943" y="17780"/>
                  </a:lnTo>
                  <a:lnTo>
                    <a:pt x="328422" y="21590"/>
                  </a:lnTo>
                  <a:lnTo>
                    <a:pt x="347091" y="25527"/>
                  </a:lnTo>
                  <a:lnTo>
                    <a:pt x="362712" y="30226"/>
                  </a:lnTo>
                  <a:lnTo>
                    <a:pt x="375666" y="35560"/>
                  </a:lnTo>
                  <a:lnTo>
                    <a:pt x="386969" y="42926"/>
                  </a:lnTo>
                  <a:lnTo>
                    <a:pt x="396875" y="51943"/>
                  </a:lnTo>
                  <a:lnTo>
                    <a:pt x="406527" y="64135"/>
                  </a:lnTo>
                  <a:lnTo>
                    <a:pt x="402209" y="101346"/>
                  </a:lnTo>
                  <a:lnTo>
                    <a:pt x="401701" y="120396"/>
                  </a:lnTo>
                  <a:lnTo>
                    <a:pt x="402590" y="140462"/>
                  </a:lnTo>
                  <a:lnTo>
                    <a:pt x="404368" y="161290"/>
                  </a:lnTo>
                  <a:lnTo>
                    <a:pt x="407797" y="183769"/>
                  </a:lnTo>
                  <a:lnTo>
                    <a:pt x="412623" y="208153"/>
                  </a:lnTo>
                  <a:lnTo>
                    <a:pt x="418592" y="234569"/>
                  </a:lnTo>
                  <a:lnTo>
                    <a:pt x="418592" y="277114"/>
                  </a:lnTo>
                  <a:lnTo>
                    <a:pt x="422148" y="320548"/>
                  </a:lnTo>
                  <a:lnTo>
                    <a:pt x="431165" y="407289"/>
                  </a:lnTo>
                  <a:lnTo>
                    <a:pt x="434086" y="448437"/>
                  </a:lnTo>
                  <a:lnTo>
                    <a:pt x="434594" y="467487"/>
                  </a:lnTo>
                  <a:lnTo>
                    <a:pt x="434086" y="485775"/>
                  </a:lnTo>
                  <a:lnTo>
                    <a:pt x="432435" y="503047"/>
                  </a:lnTo>
                  <a:lnTo>
                    <a:pt x="429387" y="519176"/>
                  </a:lnTo>
                  <a:lnTo>
                    <a:pt x="425069" y="533781"/>
                  </a:lnTo>
                  <a:lnTo>
                    <a:pt x="418592" y="546862"/>
                  </a:lnTo>
                  <a:lnTo>
                    <a:pt x="428498" y="557276"/>
                  </a:lnTo>
                  <a:lnTo>
                    <a:pt x="436753" y="569849"/>
                  </a:lnTo>
                  <a:lnTo>
                    <a:pt x="444500" y="584962"/>
                  </a:lnTo>
                  <a:lnTo>
                    <a:pt x="450596" y="601980"/>
                  </a:lnTo>
                  <a:lnTo>
                    <a:pt x="461010" y="639699"/>
                  </a:lnTo>
                  <a:lnTo>
                    <a:pt x="468376" y="678815"/>
                  </a:lnTo>
                  <a:lnTo>
                    <a:pt x="473202" y="716407"/>
                  </a:lnTo>
                  <a:lnTo>
                    <a:pt x="474980" y="733425"/>
                  </a:lnTo>
                  <a:lnTo>
                    <a:pt x="476250" y="749046"/>
                  </a:lnTo>
                  <a:lnTo>
                    <a:pt x="477393" y="762508"/>
                  </a:lnTo>
                  <a:lnTo>
                    <a:pt x="478409" y="773303"/>
                  </a:lnTo>
                  <a:lnTo>
                    <a:pt x="479298" y="781177"/>
                  </a:lnTo>
                  <a:lnTo>
                    <a:pt x="479679" y="785368"/>
                  </a:lnTo>
                  <a:lnTo>
                    <a:pt x="471805" y="788035"/>
                  </a:lnTo>
                  <a:lnTo>
                    <a:pt x="463550" y="787146"/>
                  </a:lnTo>
                  <a:lnTo>
                    <a:pt x="455041" y="783717"/>
                  </a:lnTo>
                  <a:lnTo>
                    <a:pt x="445897" y="777621"/>
                  </a:lnTo>
                  <a:lnTo>
                    <a:pt x="427228" y="761238"/>
                  </a:lnTo>
                  <a:lnTo>
                    <a:pt x="407797" y="740791"/>
                  </a:lnTo>
                  <a:lnTo>
                    <a:pt x="388239" y="720344"/>
                  </a:lnTo>
                  <a:lnTo>
                    <a:pt x="369189" y="703961"/>
                  </a:lnTo>
                  <a:lnTo>
                    <a:pt x="360045" y="698627"/>
                  </a:lnTo>
                  <a:lnTo>
                    <a:pt x="351028" y="695198"/>
                  </a:lnTo>
                  <a:lnTo>
                    <a:pt x="342265" y="694436"/>
                  </a:lnTo>
                  <a:lnTo>
                    <a:pt x="333756" y="696976"/>
                  </a:lnTo>
                  <a:lnTo>
                    <a:pt x="309880" y="709549"/>
                  </a:lnTo>
                  <a:lnTo>
                    <a:pt x="297688" y="714375"/>
                  </a:lnTo>
                  <a:lnTo>
                    <a:pt x="285623" y="716026"/>
                  </a:lnTo>
                  <a:lnTo>
                    <a:pt x="273939" y="714375"/>
                  </a:lnTo>
                  <a:lnTo>
                    <a:pt x="263398" y="707390"/>
                  </a:lnTo>
                  <a:lnTo>
                    <a:pt x="258699" y="701294"/>
                  </a:lnTo>
                  <a:lnTo>
                    <a:pt x="254889" y="693420"/>
                  </a:lnTo>
                  <a:lnTo>
                    <a:pt x="250952" y="683895"/>
                  </a:lnTo>
                  <a:lnTo>
                    <a:pt x="247523" y="672211"/>
                  </a:lnTo>
                  <a:lnTo>
                    <a:pt x="243459" y="703961"/>
                  </a:lnTo>
                  <a:lnTo>
                    <a:pt x="238379" y="730758"/>
                  </a:lnTo>
                  <a:lnTo>
                    <a:pt x="232283" y="753364"/>
                  </a:lnTo>
                  <a:lnTo>
                    <a:pt x="225425" y="774192"/>
                  </a:lnTo>
                  <a:lnTo>
                    <a:pt x="211582" y="813689"/>
                  </a:lnTo>
                  <a:lnTo>
                    <a:pt x="205486" y="835279"/>
                  </a:lnTo>
                  <a:lnTo>
                    <a:pt x="200279" y="859663"/>
                  </a:lnTo>
                  <a:lnTo>
                    <a:pt x="200279" y="826643"/>
                  </a:lnTo>
                  <a:lnTo>
                    <a:pt x="195453" y="795909"/>
                  </a:lnTo>
                  <a:lnTo>
                    <a:pt x="187706" y="768985"/>
                  </a:lnTo>
                  <a:lnTo>
                    <a:pt x="177292" y="745109"/>
                  </a:lnTo>
                  <a:lnTo>
                    <a:pt x="165100" y="725551"/>
                  </a:lnTo>
                  <a:lnTo>
                    <a:pt x="153035" y="711708"/>
                  </a:lnTo>
                  <a:lnTo>
                    <a:pt x="140970" y="702945"/>
                  </a:lnTo>
                  <a:lnTo>
                    <a:pt x="135255" y="701294"/>
                  </a:lnTo>
                  <a:lnTo>
                    <a:pt x="130556" y="701294"/>
                  </a:lnTo>
                  <a:lnTo>
                    <a:pt x="121412" y="729107"/>
                  </a:lnTo>
                  <a:lnTo>
                    <a:pt x="110109" y="753364"/>
                  </a:lnTo>
                  <a:lnTo>
                    <a:pt x="97155" y="773303"/>
                  </a:lnTo>
                  <a:lnTo>
                    <a:pt x="83312" y="788924"/>
                  </a:lnTo>
                  <a:lnTo>
                    <a:pt x="69342" y="800608"/>
                  </a:lnTo>
                  <a:lnTo>
                    <a:pt x="55499" y="807974"/>
                  </a:lnTo>
                  <a:lnTo>
                    <a:pt x="42545" y="811403"/>
                  </a:lnTo>
                  <a:lnTo>
                    <a:pt x="31750" y="810133"/>
                  </a:lnTo>
                  <a:lnTo>
                    <a:pt x="29210" y="793242"/>
                  </a:lnTo>
                  <a:lnTo>
                    <a:pt x="27432" y="774573"/>
                  </a:lnTo>
                  <a:lnTo>
                    <a:pt x="26035" y="736092"/>
                  </a:lnTo>
                  <a:lnTo>
                    <a:pt x="27432" y="695706"/>
                  </a:lnTo>
                  <a:lnTo>
                    <a:pt x="29972" y="656590"/>
                  </a:lnTo>
                  <a:lnTo>
                    <a:pt x="33020" y="621538"/>
                  </a:lnTo>
                  <a:lnTo>
                    <a:pt x="34798" y="605917"/>
                  </a:lnTo>
                  <a:lnTo>
                    <a:pt x="36068" y="591566"/>
                  </a:lnTo>
                  <a:lnTo>
                    <a:pt x="37338" y="579882"/>
                  </a:lnTo>
                  <a:lnTo>
                    <a:pt x="38227" y="570357"/>
                  </a:lnTo>
                  <a:lnTo>
                    <a:pt x="38735" y="563372"/>
                  </a:lnTo>
                  <a:lnTo>
                    <a:pt x="38735" y="558927"/>
                  </a:lnTo>
                  <a:lnTo>
                    <a:pt x="29464" y="497459"/>
                  </a:lnTo>
                  <a:lnTo>
                    <a:pt x="19177" y="434086"/>
                  </a:lnTo>
                  <a:lnTo>
                    <a:pt x="13970" y="399415"/>
                  </a:lnTo>
                  <a:lnTo>
                    <a:pt x="9271" y="362204"/>
                  </a:lnTo>
                  <a:lnTo>
                    <a:pt x="4445" y="320548"/>
                  </a:lnTo>
                  <a:lnTo>
                    <a:pt x="0" y="274955"/>
                  </a:lnTo>
                  <a:lnTo>
                    <a:pt x="1905" y="250190"/>
                  </a:lnTo>
                  <a:lnTo>
                    <a:pt x="4445" y="226441"/>
                  </a:lnTo>
                  <a:lnTo>
                    <a:pt x="9652" y="182118"/>
                  </a:lnTo>
                  <a:lnTo>
                    <a:pt x="10541" y="160909"/>
                  </a:lnTo>
                  <a:lnTo>
                    <a:pt x="10033" y="139192"/>
                  </a:lnTo>
                  <a:lnTo>
                    <a:pt x="7112" y="117475"/>
                  </a:lnTo>
                  <a:close/>
                </a:path>
              </a:pathLst>
            </a:custGeom>
            <a:solidFill>
              <a:srgbClr val="A0AF00"/>
            </a:solidFill>
            <a:ln w="0" cap="flat" cmpd="sng" algn="ctr">
              <a:solidFill>
                <a:srgbClr val="A0AF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3815080" y="986790"/>
              <a:ext cx="480061" cy="859791"/>
            </a:xfrm>
            <a:custGeom>
              <a:avLst/>
              <a:gdLst/>
              <a:ahLst/>
              <a:cxnLst/>
              <a:rect l="0" t="0" r="0" b="0"/>
              <a:pathLst>
                <a:path w="480061" h="859791">
                  <a:moveTo>
                    <a:pt x="1270" y="95250"/>
                  </a:moveTo>
                  <a:lnTo>
                    <a:pt x="10160" y="80010"/>
                  </a:lnTo>
                  <a:lnTo>
                    <a:pt x="20320" y="68580"/>
                  </a:lnTo>
                  <a:lnTo>
                    <a:pt x="31750" y="57150"/>
                  </a:lnTo>
                  <a:lnTo>
                    <a:pt x="45720" y="46990"/>
                  </a:lnTo>
                  <a:lnTo>
                    <a:pt x="58420" y="39370"/>
                  </a:lnTo>
                  <a:lnTo>
                    <a:pt x="74930" y="31750"/>
                  </a:lnTo>
                  <a:lnTo>
                    <a:pt x="106680" y="21590"/>
                  </a:lnTo>
                  <a:lnTo>
                    <a:pt x="129540" y="12700"/>
                  </a:lnTo>
                  <a:lnTo>
                    <a:pt x="152400" y="7620"/>
                  </a:lnTo>
                  <a:lnTo>
                    <a:pt x="176530" y="2540"/>
                  </a:lnTo>
                  <a:lnTo>
                    <a:pt x="199390" y="0"/>
                  </a:lnTo>
                  <a:lnTo>
                    <a:pt x="220980" y="0"/>
                  </a:lnTo>
                  <a:lnTo>
                    <a:pt x="242570" y="2540"/>
                  </a:lnTo>
                  <a:lnTo>
                    <a:pt x="261620" y="6350"/>
                  </a:lnTo>
                  <a:lnTo>
                    <a:pt x="279400" y="12700"/>
                  </a:lnTo>
                  <a:lnTo>
                    <a:pt x="306070" y="19050"/>
                  </a:lnTo>
                  <a:lnTo>
                    <a:pt x="328930" y="21590"/>
                  </a:lnTo>
                  <a:lnTo>
                    <a:pt x="347980" y="26670"/>
                  </a:lnTo>
                  <a:lnTo>
                    <a:pt x="363220" y="30480"/>
                  </a:lnTo>
                  <a:lnTo>
                    <a:pt x="375920" y="35560"/>
                  </a:lnTo>
                  <a:lnTo>
                    <a:pt x="387350" y="43180"/>
                  </a:lnTo>
                  <a:lnTo>
                    <a:pt x="397510" y="52070"/>
                  </a:lnTo>
                  <a:lnTo>
                    <a:pt x="407670" y="64770"/>
                  </a:lnTo>
                  <a:lnTo>
                    <a:pt x="402590" y="102870"/>
                  </a:lnTo>
                  <a:lnTo>
                    <a:pt x="401320" y="120650"/>
                  </a:lnTo>
                  <a:lnTo>
                    <a:pt x="402590" y="140970"/>
                  </a:lnTo>
                  <a:lnTo>
                    <a:pt x="405130" y="161290"/>
                  </a:lnTo>
                  <a:lnTo>
                    <a:pt x="408940" y="184150"/>
                  </a:lnTo>
                  <a:lnTo>
                    <a:pt x="412750" y="209550"/>
                  </a:lnTo>
                  <a:lnTo>
                    <a:pt x="419100" y="234950"/>
                  </a:lnTo>
                  <a:lnTo>
                    <a:pt x="419100" y="278130"/>
                  </a:lnTo>
                  <a:lnTo>
                    <a:pt x="422910" y="321310"/>
                  </a:lnTo>
                  <a:lnTo>
                    <a:pt x="431800" y="407670"/>
                  </a:lnTo>
                  <a:lnTo>
                    <a:pt x="435610" y="448310"/>
                  </a:lnTo>
                  <a:lnTo>
                    <a:pt x="435610" y="468630"/>
                  </a:lnTo>
                  <a:lnTo>
                    <a:pt x="435610" y="486410"/>
                  </a:lnTo>
                  <a:lnTo>
                    <a:pt x="433070" y="504190"/>
                  </a:lnTo>
                  <a:lnTo>
                    <a:pt x="430530" y="519430"/>
                  </a:lnTo>
                  <a:lnTo>
                    <a:pt x="425450" y="533400"/>
                  </a:lnTo>
                  <a:lnTo>
                    <a:pt x="419100" y="547370"/>
                  </a:lnTo>
                  <a:lnTo>
                    <a:pt x="429260" y="557530"/>
                  </a:lnTo>
                  <a:lnTo>
                    <a:pt x="436880" y="570230"/>
                  </a:lnTo>
                  <a:lnTo>
                    <a:pt x="445770" y="585470"/>
                  </a:lnTo>
                  <a:lnTo>
                    <a:pt x="450850" y="603250"/>
                  </a:lnTo>
                  <a:lnTo>
                    <a:pt x="461010" y="640080"/>
                  </a:lnTo>
                  <a:lnTo>
                    <a:pt x="469900" y="679450"/>
                  </a:lnTo>
                  <a:lnTo>
                    <a:pt x="473710" y="717550"/>
                  </a:lnTo>
                  <a:lnTo>
                    <a:pt x="474980" y="734060"/>
                  </a:lnTo>
                  <a:lnTo>
                    <a:pt x="476250" y="749300"/>
                  </a:lnTo>
                  <a:lnTo>
                    <a:pt x="478790" y="763270"/>
                  </a:lnTo>
                  <a:lnTo>
                    <a:pt x="478790" y="773430"/>
                  </a:lnTo>
                  <a:lnTo>
                    <a:pt x="480060" y="781050"/>
                  </a:lnTo>
                  <a:lnTo>
                    <a:pt x="480060" y="786130"/>
                  </a:lnTo>
                  <a:lnTo>
                    <a:pt x="472440" y="788670"/>
                  </a:lnTo>
                  <a:lnTo>
                    <a:pt x="463550" y="787400"/>
                  </a:lnTo>
                  <a:lnTo>
                    <a:pt x="455930" y="783590"/>
                  </a:lnTo>
                  <a:lnTo>
                    <a:pt x="447040" y="778510"/>
                  </a:lnTo>
                  <a:lnTo>
                    <a:pt x="427990" y="760730"/>
                  </a:lnTo>
                  <a:lnTo>
                    <a:pt x="408940" y="741680"/>
                  </a:lnTo>
                  <a:lnTo>
                    <a:pt x="388620" y="721360"/>
                  </a:lnTo>
                  <a:lnTo>
                    <a:pt x="369570" y="704850"/>
                  </a:lnTo>
                  <a:lnTo>
                    <a:pt x="360680" y="698500"/>
                  </a:lnTo>
                  <a:lnTo>
                    <a:pt x="351790" y="695960"/>
                  </a:lnTo>
                  <a:lnTo>
                    <a:pt x="342900" y="694690"/>
                  </a:lnTo>
                  <a:lnTo>
                    <a:pt x="334010" y="698500"/>
                  </a:lnTo>
                  <a:lnTo>
                    <a:pt x="309880" y="709930"/>
                  </a:lnTo>
                  <a:lnTo>
                    <a:pt x="298450" y="715010"/>
                  </a:lnTo>
                  <a:lnTo>
                    <a:pt x="285750" y="716280"/>
                  </a:lnTo>
                  <a:lnTo>
                    <a:pt x="274320" y="715010"/>
                  </a:lnTo>
                  <a:lnTo>
                    <a:pt x="264160" y="708660"/>
                  </a:lnTo>
                  <a:lnTo>
                    <a:pt x="259080" y="701040"/>
                  </a:lnTo>
                  <a:lnTo>
                    <a:pt x="255270" y="694690"/>
                  </a:lnTo>
                  <a:lnTo>
                    <a:pt x="251460" y="684530"/>
                  </a:lnTo>
                  <a:lnTo>
                    <a:pt x="247650" y="673100"/>
                  </a:lnTo>
                  <a:lnTo>
                    <a:pt x="243840" y="704850"/>
                  </a:lnTo>
                  <a:lnTo>
                    <a:pt x="238760" y="731520"/>
                  </a:lnTo>
                  <a:lnTo>
                    <a:pt x="233680" y="754380"/>
                  </a:lnTo>
                  <a:lnTo>
                    <a:pt x="226060" y="774700"/>
                  </a:lnTo>
                  <a:lnTo>
                    <a:pt x="212090" y="814070"/>
                  </a:lnTo>
                  <a:lnTo>
                    <a:pt x="205740" y="835660"/>
                  </a:lnTo>
                  <a:lnTo>
                    <a:pt x="200660" y="859790"/>
                  </a:lnTo>
                  <a:lnTo>
                    <a:pt x="200660" y="828040"/>
                  </a:lnTo>
                  <a:lnTo>
                    <a:pt x="196850" y="796290"/>
                  </a:lnTo>
                  <a:lnTo>
                    <a:pt x="187960" y="769620"/>
                  </a:lnTo>
                  <a:lnTo>
                    <a:pt x="177800" y="745490"/>
                  </a:lnTo>
                  <a:lnTo>
                    <a:pt x="165100" y="726440"/>
                  </a:lnTo>
                  <a:lnTo>
                    <a:pt x="153670" y="711200"/>
                  </a:lnTo>
                  <a:lnTo>
                    <a:pt x="140970" y="703580"/>
                  </a:lnTo>
                  <a:lnTo>
                    <a:pt x="135890" y="701040"/>
                  </a:lnTo>
                  <a:lnTo>
                    <a:pt x="130810" y="701040"/>
                  </a:lnTo>
                  <a:lnTo>
                    <a:pt x="121920" y="730250"/>
                  </a:lnTo>
                  <a:lnTo>
                    <a:pt x="110490" y="754380"/>
                  </a:lnTo>
                  <a:lnTo>
                    <a:pt x="97790" y="773430"/>
                  </a:lnTo>
                  <a:lnTo>
                    <a:pt x="83820" y="789940"/>
                  </a:lnTo>
                  <a:lnTo>
                    <a:pt x="71120" y="801370"/>
                  </a:lnTo>
                  <a:lnTo>
                    <a:pt x="55880" y="807720"/>
                  </a:lnTo>
                  <a:lnTo>
                    <a:pt x="43180" y="811530"/>
                  </a:lnTo>
                  <a:lnTo>
                    <a:pt x="33020" y="810260"/>
                  </a:lnTo>
                  <a:lnTo>
                    <a:pt x="29210" y="793750"/>
                  </a:lnTo>
                  <a:lnTo>
                    <a:pt x="27940" y="774700"/>
                  </a:lnTo>
                  <a:lnTo>
                    <a:pt x="26670" y="736600"/>
                  </a:lnTo>
                  <a:lnTo>
                    <a:pt x="27940" y="695960"/>
                  </a:lnTo>
                  <a:lnTo>
                    <a:pt x="30480" y="656590"/>
                  </a:lnTo>
                  <a:lnTo>
                    <a:pt x="34290" y="622300"/>
                  </a:lnTo>
                  <a:lnTo>
                    <a:pt x="35560" y="605790"/>
                  </a:lnTo>
                  <a:lnTo>
                    <a:pt x="35560" y="591820"/>
                  </a:lnTo>
                  <a:lnTo>
                    <a:pt x="36830" y="579120"/>
                  </a:lnTo>
                  <a:lnTo>
                    <a:pt x="38100" y="570230"/>
                  </a:lnTo>
                  <a:lnTo>
                    <a:pt x="39370" y="563880"/>
                  </a:lnTo>
                  <a:lnTo>
                    <a:pt x="39370" y="558800"/>
                  </a:lnTo>
                  <a:lnTo>
                    <a:pt x="30480" y="497840"/>
                  </a:lnTo>
                  <a:lnTo>
                    <a:pt x="20320" y="435610"/>
                  </a:lnTo>
                  <a:lnTo>
                    <a:pt x="13970" y="400050"/>
                  </a:lnTo>
                  <a:lnTo>
                    <a:pt x="10160" y="363220"/>
                  </a:lnTo>
                  <a:lnTo>
                    <a:pt x="5080" y="321310"/>
                  </a:lnTo>
                  <a:lnTo>
                    <a:pt x="0" y="275590"/>
                  </a:lnTo>
                  <a:lnTo>
                    <a:pt x="2540" y="250190"/>
                  </a:lnTo>
                  <a:lnTo>
                    <a:pt x="5080" y="227330"/>
                  </a:lnTo>
                  <a:lnTo>
                    <a:pt x="10160" y="182880"/>
                  </a:lnTo>
                  <a:lnTo>
                    <a:pt x="11430" y="161290"/>
                  </a:lnTo>
                  <a:lnTo>
                    <a:pt x="11430" y="138430"/>
                  </a:lnTo>
                  <a:lnTo>
                    <a:pt x="7620" y="11811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>
              <a:off x="3920490" y="1824990"/>
              <a:ext cx="355601" cy="46991"/>
            </a:xfrm>
            <a:custGeom>
              <a:avLst/>
              <a:gdLst/>
              <a:ahLst/>
              <a:cxnLst/>
              <a:rect l="0" t="0" r="0" b="0"/>
              <a:pathLst>
                <a:path w="355601" h="46991">
                  <a:moveTo>
                    <a:pt x="355600" y="0"/>
                  </a:moveTo>
                  <a:lnTo>
                    <a:pt x="344170" y="13970"/>
                  </a:lnTo>
                  <a:lnTo>
                    <a:pt x="327660" y="25400"/>
                  </a:lnTo>
                  <a:lnTo>
                    <a:pt x="306070" y="34290"/>
                  </a:lnTo>
                  <a:lnTo>
                    <a:pt x="281940" y="40640"/>
                  </a:lnTo>
                  <a:lnTo>
                    <a:pt x="256540" y="41910"/>
                  </a:lnTo>
                  <a:lnTo>
                    <a:pt x="228600" y="38100"/>
                  </a:lnTo>
                  <a:lnTo>
                    <a:pt x="200660" y="29210"/>
                  </a:lnTo>
                  <a:lnTo>
                    <a:pt x="187960" y="21590"/>
                  </a:lnTo>
                  <a:lnTo>
                    <a:pt x="176530" y="12700"/>
                  </a:lnTo>
                  <a:lnTo>
                    <a:pt x="147320" y="27940"/>
                  </a:lnTo>
                  <a:lnTo>
                    <a:pt x="120650" y="38100"/>
                  </a:lnTo>
                  <a:lnTo>
                    <a:pt x="93980" y="45720"/>
                  </a:lnTo>
                  <a:lnTo>
                    <a:pt x="71120" y="46990"/>
                  </a:lnTo>
                  <a:lnTo>
                    <a:pt x="49530" y="43180"/>
                  </a:lnTo>
                  <a:lnTo>
                    <a:pt x="39370" y="39370"/>
                  </a:lnTo>
                  <a:lnTo>
                    <a:pt x="30480" y="35560"/>
                  </a:lnTo>
                  <a:lnTo>
                    <a:pt x="21590" y="27940"/>
                  </a:lnTo>
                  <a:lnTo>
                    <a:pt x="13970" y="20320"/>
                  </a:lnTo>
                  <a:lnTo>
                    <a:pt x="6350" y="12700"/>
                  </a:lnTo>
                  <a:lnTo>
                    <a:pt x="0" y="2540"/>
                  </a:lnTo>
                </a:path>
              </a:pathLst>
            </a:custGeom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: Shape 144"/>
            <p:cNvSpPr/>
            <p:nvPr/>
          </p:nvSpPr>
          <p:spPr>
            <a:xfrm>
              <a:off x="3907917" y="971804"/>
              <a:ext cx="216155" cy="55627"/>
            </a:xfrm>
            <a:custGeom>
              <a:avLst/>
              <a:gdLst/>
              <a:ahLst/>
              <a:cxnLst/>
              <a:rect l="0" t="0" r="0" b="0"/>
              <a:pathLst>
                <a:path w="216155" h="55627">
                  <a:moveTo>
                    <a:pt x="51562" y="6604"/>
                  </a:moveTo>
                  <a:lnTo>
                    <a:pt x="69342" y="1778"/>
                  </a:lnTo>
                  <a:lnTo>
                    <a:pt x="87122" y="0"/>
                  </a:lnTo>
                  <a:lnTo>
                    <a:pt x="105283" y="0"/>
                  </a:lnTo>
                  <a:lnTo>
                    <a:pt x="143002" y="2667"/>
                  </a:lnTo>
                  <a:lnTo>
                    <a:pt x="181991" y="5842"/>
                  </a:lnTo>
                  <a:lnTo>
                    <a:pt x="187198" y="7112"/>
                  </a:lnTo>
                  <a:lnTo>
                    <a:pt x="192024" y="10541"/>
                  </a:lnTo>
                  <a:lnTo>
                    <a:pt x="200279" y="20447"/>
                  </a:lnTo>
                  <a:lnTo>
                    <a:pt x="208026" y="29972"/>
                  </a:lnTo>
                  <a:lnTo>
                    <a:pt x="211963" y="33401"/>
                  </a:lnTo>
                  <a:lnTo>
                    <a:pt x="216154" y="34798"/>
                  </a:lnTo>
                  <a:lnTo>
                    <a:pt x="170815" y="32131"/>
                  </a:lnTo>
                  <a:lnTo>
                    <a:pt x="123952" y="31242"/>
                  </a:lnTo>
                  <a:lnTo>
                    <a:pt x="126492" y="40005"/>
                  </a:lnTo>
                  <a:lnTo>
                    <a:pt x="125603" y="46101"/>
                  </a:lnTo>
                  <a:lnTo>
                    <a:pt x="123063" y="50927"/>
                  </a:lnTo>
                  <a:lnTo>
                    <a:pt x="117856" y="53848"/>
                  </a:lnTo>
                  <a:lnTo>
                    <a:pt x="110998" y="55118"/>
                  </a:lnTo>
                  <a:lnTo>
                    <a:pt x="102743" y="55626"/>
                  </a:lnTo>
                  <a:lnTo>
                    <a:pt x="82423" y="52959"/>
                  </a:lnTo>
                  <a:lnTo>
                    <a:pt x="36957" y="44323"/>
                  </a:lnTo>
                  <a:lnTo>
                    <a:pt x="16510" y="41275"/>
                  </a:lnTo>
                  <a:lnTo>
                    <a:pt x="7493" y="40894"/>
                  </a:lnTo>
                  <a:lnTo>
                    <a:pt x="0" y="41656"/>
                  </a:lnTo>
                  <a:lnTo>
                    <a:pt x="33782" y="13970"/>
                  </a:lnTo>
                  <a:close/>
                </a:path>
              </a:pathLst>
            </a:custGeom>
            <a:solidFill>
              <a:srgbClr val="CCCCCC"/>
            </a:solidFill>
            <a:ln w="0" cap="flat" cmpd="sng" algn="ctr">
              <a:solidFill>
                <a:srgbClr val="CCCCCC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reeform: Shape 145"/>
            <p:cNvSpPr/>
            <p:nvPr/>
          </p:nvSpPr>
          <p:spPr>
            <a:xfrm>
              <a:off x="3909060" y="971550"/>
              <a:ext cx="214631" cy="55881"/>
            </a:xfrm>
            <a:custGeom>
              <a:avLst/>
              <a:gdLst/>
              <a:ahLst/>
              <a:cxnLst/>
              <a:rect l="0" t="0" r="0" b="0"/>
              <a:pathLst>
                <a:path w="214631" h="55881">
                  <a:moveTo>
                    <a:pt x="33020" y="13970"/>
                  </a:moveTo>
                  <a:lnTo>
                    <a:pt x="0" y="41910"/>
                  </a:lnTo>
                  <a:lnTo>
                    <a:pt x="6350" y="41910"/>
                  </a:lnTo>
                  <a:lnTo>
                    <a:pt x="15240" y="41910"/>
                  </a:lnTo>
                  <a:lnTo>
                    <a:pt x="35560" y="44450"/>
                  </a:lnTo>
                  <a:lnTo>
                    <a:pt x="81280" y="53340"/>
                  </a:lnTo>
                  <a:lnTo>
                    <a:pt x="101600" y="55880"/>
                  </a:lnTo>
                  <a:lnTo>
                    <a:pt x="109220" y="55880"/>
                  </a:lnTo>
                  <a:lnTo>
                    <a:pt x="116840" y="54610"/>
                  </a:lnTo>
                  <a:lnTo>
                    <a:pt x="121920" y="50800"/>
                  </a:lnTo>
                  <a:lnTo>
                    <a:pt x="124460" y="45720"/>
                  </a:lnTo>
                  <a:lnTo>
                    <a:pt x="125730" y="40640"/>
                  </a:lnTo>
                  <a:lnTo>
                    <a:pt x="123190" y="31750"/>
                  </a:lnTo>
                  <a:lnTo>
                    <a:pt x="170180" y="33020"/>
                  </a:lnTo>
                  <a:lnTo>
                    <a:pt x="214630" y="34290"/>
                  </a:lnTo>
                  <a:lnTo>
                    <a:pt x="210820" y="34290"/>
                  </a:lnTo>
                  <a:lnTo>
                    <a:pt x="207010" y="30480"/>
                  </a:lnTo>
                  <a:lnTo>
                    <a:pt x="199390" y="21590"/>
                  </a:lnTo>
                  <a:lnTo>
                    <a:pt x="190500" y="10160"/>
                  </a:lnTo>
                  <a:lnTo>
                    <a:pt x="186690" y="7620"/>
                  </a:lnTo>
                  <a:lnTo>
                    <a:pt x="180340" y="6350"/>
                  </a:lnTo>
                  <a:lnTo>
                    <a:pt x="140970" y="2540"/>
                  </a:lnTo>
                  <a:lnTo>
                    <a:pt x="104140" y="0"/>
                  </a:lnTo>
                  <a:lnTo>
                    <a:pt x="86360" y="0"/>
                  </a:lnTo>
                  <a:lnTo>
                    <a:pt x="68580" y="1270"/>
                  </a:lnTo>
                  <a:lnTo>
                    <a:pt x="50800" y="762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>
              <a:off x="3953510" y="2753360"/>
              <a:ext cx="6351" cy="54611"/>
            </a:xfrm>
            <a:custGeom>
              <a:avLst/>
              <a:gdLst/>
              <a:ahLst/>
              <a:cxnLst/>
              <a:rect l="0" t="0" r="0" b="0"/>
              <a:pathLst>
                <a:path w="6351" h="54611">
                  <a:moveTo>
                    <a:pt x="6350" y="54610"/>
                  </a:moveTo>
                  <a:lnTo>
                    <a:pt x="6350" y="46990"/>
                  </a:lnTo>
                  <a:lnTo>
                    <a:pt x="6350" y="40640"/>
                  </a:lnTo>
                  <a:lnTo>
                    <a:pt x="3810" y="33020"/>
                  </a:lnTo>
                  <a:lnTo>
                    <a:pt x="2540" y="24130"/>
                  </a:lnTo>
                  <a:lnTo>
                    <a:pt x="1270" y="16510"/>
                  </a:lnTo>
                  <a:lnTo>
                    <a:pt x="0" y="13970"/>
                  </a:lnTo>
                  <a:lnTo>
                    <a:pt x="0" y="10160"/>
                  </a:ln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>
              <a:off x="3686556" y="776351"/>
              <a:ext cx="33783" cy="245873"/>
            </a:xfrm>
            <a:custGeom>
              <a:avLst/>
              <a:gdLst/>
              <a:ahLst/>
              <a:cxnLst/>
              <a:rect l="0" t="0" r="0" b="0"/>
              <a:pathLst>
                <a:path w="33783" h="245873">
                  <a:moveTo>
                    <a:pt x="31623" y="0"/>
                  </a:moveTo>
                  <a:lnTo>
                    <a:pt x="33782" y="244475"/>
                  </a:lnTo>
                  <a:lnTo>
                    <a:pt x="508" y="245872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999999"/>
            </a:solidFill>
            <a:ln w="0" cap="flat" cmpd="sng" algn="ctr">
              <a:solidFill>
                <a:srgbClr val="99999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: Shape 148"/>
            <p:cNvSpPr/>
            <p:nvPr/>
          </p:nvSpPr>
          <p:spPr>
            <a:xfrm>
              <a:off x="3685540" y="777240"/>
              <a:ext cx="35561" cy="245111"/>
            </a:xfrm>
            <a:custGeom>
              <a:avLst/>
              <a:gdLst/>
              <a:ahLst/>
              <a:cxnLst/>
              <a:rect l="0" t="0" r="0" b="0"/>
              <a:pathLst>
                <a:path w="35561" h="245111">
                  <a:moveTo>
                    <a:pt x="0" y="3810"/>
                  </a:moveTo>
                  <a:lnTo>
                    <a:pt x="1270" y="245110"/>
                  </a:lnTo>
                  <a:lnTo>
                    <a:pt x="35560" y="243840"/>
                  </a:lnTo>
                  <a:lnTo>
                    <a:pt x="3302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: Shape 149"/>
            <p:cNvSpPr/>
            <p:nvPr/>
          </p:nvSpPr>
          <p:spPr>
            <a:xfrm>
              <a:off x="3686556" y="1036955"/>
              <a:ext cx="34672" cy="268479"/>
            </a:xfrm>
            <a:custGeom>
              <a:avLst/>
              <a:gdLst/>
              <a:ahLst/>
              <a:cxnLst/>
              <a:rect l="0" t="0" r="0" b="0"/>
              <a:pathLst>
                <a:path w="34672" h="268479">
                  <a:moveTo>
                    <a:pt x="34671" y="0"/>
                  </a:moveTo>
                  <a:lnTo>
                    <a:pt x="34290" y="268478"/>
                  </a:lnTo>
                  <a:lnTo>
                    <a:pt x="0" y="265938"/>
                  </a:lnTo>
                  <a:lnTo>
                    <a:pt x="0" y="381"/>
                  </a:lnTo>
                  <a:close/>
                </a:path>
              </a:pathLst>
            </a:custGeom>
            <a:solidFill>
              <a:srgbClr val="999999"/>
            </a:solidFill>
            <a:ln w="0" cap="flat" cmpd="sng" algn="ctr">
              <a:solidFill>
                <a:srgbClr val="99999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>
              <a:off x="3685540" y="1037590"/>
              <a:ext cx="35561" cy="267971"/>
            </a:xfrm>
            <a:custGeom>
              <a:avLst/>
              <a:gdLst/>
              <a:ahLst/>
              <a:cxnLst/>
              <a:rect l="0" t="0" r="0" b="0"/>
              <a:pathLst>
                <a:path w="35561" h="267971">
                  <a:moveTo>
                    <a:pt x="0" y="0"/>
                  </a:moveTo>
                  <a:lnTo>
                    <a:pt x="0" y="265430"/>
                  </a:lnTo>
                  <a:lnTo>
                    <a:pt x="35560" y="267970"/>
                  </a:lnTo>
                  <a:lnTo>
                    <a:pt x="3556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3682238" y="1020064"/>
              <a:ext cx="40387" cy="17273"/>
            </a:xfrm>
            <a:custGeom>
              <a:avLst/>
              <a:gdLst/>
              <a:ahLst/>
              <a:cxnLst/>
              <a:rect l="0" t="0" r="0" b="0"/>
              <a:pathLst>
                <a:path w="40387" h="17273">
                  <a:moveTo>
                    <a:pt x="39370" y="0"/>
                  </a:moveTo>
                  <a:lnTo>
                    <a:pt x="40386" y="16510"/>
                  </a:lnTo>
                  <a:lnTo>
                    <a:pt x="4318" y="17272"/>
                  </a:lnTo>
                  <a:lnTo>
                    <a:pt x="1651" y="15113"/>
                  </a:lnTo>
                  <a:lnTo>
                    <a:pt x="0" y="10414"/>
                  </a:lnTo>
                  <a:lnTo>
                    <a:pt x="508" y="5207"/>
                  </a:lnTo>
                  <a:lnTo>
                    <a:pt x="2667" y="2921"/>
                  </a:lnTo>
                  <a:close/>
                </a:path>
              </a:pathLst>
            </a:custGeom>
            <a:solidFill>
              <a:srgbClr val="999999"/>
            </a:solidFill>
            <a:ln w="0" cap="flat" cmpd="sng" algn="ctr">
              <a:solidFill>
                <a:srgbClr val="99999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3683000" y="1019810"/>
              <a:ext cx="39371" cy="17781"/>
            </a:xfrm>
            <a:custGeom>
              <a:avLst/>
              <a:gdLst/>
              <a:ahLst/>
              <a:cxnLst/>
              <a:rect l="0" t="0" r="0" b="0"/>
              <a:pathLst>
                <a:path w="39371" h="17781">
                  <a:moveTo>
                    <a:pt x="2540" y="2540"/>
                  </a:moveTo>
                  <a:lnTo>
                    <a:pt x="0" y="5080"/>
                  </a:lnTo>
                  <a:lnTo>
                    <a:pt x="0" y="10160"/>
                  </a:lnTo>
                  <a:lnTo>
                    <a:pt x="1270" y="15240"/>
                  </a:lnTo>
                  <a:lnTo>
                    <a:pt x="2540" y="17780"/>
                  </a:lnTo>
                  <a:lnTo>
                    <a:pt x="39370" y="1651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/>
            <p:cNvSpPr/>
            <p:nvPr/>
          </p:nvSpPr>
          <p:spPr>
            <a:xfrm>
              <a:off x="3716909" y="1020572"/>
              <a:ext cx="10796" cy="16003"/>
            </a:xfrm>
            <a:custGeom>
              <a:avLst/>
              <a:gdLst/>
              <a:ahLst/>
              <a:cxnLst/>
              <a:rect l="0" t="0" r="0" b="0"/>
              <a:pathLst>
                <a:path w="10796" h="16003">
                  <a:moveTo>
                    <a:pt x="1778" y="2159"/>
                  </a:moveTo>
                  <a:lnTo>
                    <a:pt x="5207" y="0"/>
                  </a:lnTo>
                  <a:lnTo>
                    <a:pt x="9525" y="2159"/>
                  </a:lnTo>
                  <a:lnTo>
                    <a:pt x="10795" y="8128"/>
                  </a:lnTo>
                  <a:lnTo>
                    <a:pt x="9525" y="13843"/>
                  </a:lnTo>
                  <a:lnTo>
                    <a:pt x="5207" y="16002"/>
                  </a:lnTo>
                  <a:lnTo>
                    <a:pt x="1778" y="13843"/>
                  </a:lnTo>
                  <a:lnTo>
                    <a:pt x="0" y="8128"/>
                  </a:lnTo>
                  <a:close/>
                </a:path>
              </a:pathLst>
            </a:custGeom>
            <a:solidFill>
              <a:srgbClr val="999999"/>
            </a:solidFill>
            <a:ln w="0" cap="flat" cmpd="sng" algn="ctr">
              <a:solidFill>
                <a:srgbClr val="99999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: Shape 154"/>
            <p:cNvSpPr/>
            <p:nvPr/>
          </p:nvSpPr>
          <p:spPr>
            <a:xfrm>
              <a:off x="3717290" y="1019810"/>
              <a:ext cx="10161" cy="16511"/>
            </a:xfrm>
            <a:custGeom>
              <a:avLst/>
              <a:gdLst/>
              <a:ahLst/>
              <a:cxnLst/>
              <a:rect l="0" t="0" r="0" b="0"/>
              <a:pathLst>
                <a:path w="10161" h="16511">
                  <a:moveTo>
                    <a:pt x="0" y="8890"/>
                  </a:moveTo>
                  <a:lnTo>
                    <a:pt x="1270" y="13970"/>
                  </a:lnTo>
                  <a:lnTo>
                    <a:pt x="3810" y="16510"/>
                  </a:lnTo>
                  <a:lnTo>
                    <a:pt x="8890" y="13970"/>
                  </a:lnTo>
                  <a:lnTo>
                    <a:pt x="10160" y="8890"/>
                  </a:lnTo>
                  <a:lnTo>
                    <a:pt x="8890" y="2540"/>
                  </a:lnTo>
                  <a:lnTo>
                    <a:pt x="3810" y="0"/>
                  </a:lnTo>
                  <a:lnTo>
                    <a:pt x="127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reeform: Shape 155"/>
            <p:cNvSpPr/>
            <p:nvPr/>
          </p:nvSpPr>
          <p:spPr>
            <a:xfrm>
              <a:off x="3719957" y="1024001"/>
              <a:ext cx="5589" cy="9526"/>
            </a:xfrm>
            <a:custGeom>
              <a:avLst/>
              <a:gdLst/>
              <a:ahLst/>
              <a:cxnLst/>
              <a:rect l="0" t="0" r="0" b="0"/>
              <a:pathLst>
                <a:path w="5589" h="9526">
                  <a:moveTo>
                    <a:pt x="889" y="1270"/>
                  </a:moveTo>
                  <a:lnTo>
                    <a:pt x="2667" y="0"/>
                  </a:lnTo>
                  <a:lnTo>
                    <a:pt x="4826" y="1270"/>
                  </a:lnTo>
                  <a:lnTo>
                    <a:pt x="5588" y="4699"/>
                  </a:lnTo>
                  <a:lnTo>
                    <a:pt x="4826" y="8255"/>
                  </a:lnTo>
                  <a:lnTo>
                    <a:pt x="2667" y="9525"/>
                  </a:lnTo>
                  <a:lnTo>
                    <a:pt x="889" y="8255"/>
                  </a:lnTo>
                  <a:lnTo>
                    <a:pt x="0" y="4699"/>
                  </a:lnTo>
                  <a:close/>
                </a:path>
              </a:pathLst>
            </a:custGeom>
            <a:solidFill>
              <a:srgbClr val="000000"/>
            </a:solidFill>
            <a:ln w="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>
              <a:off x="3705606" y="991362"/>
              <a:ext cx="6478" cy="8764"/>
            </a:xfrm>
            <a:custGeom>
              <a:avLst/>
              <a:gdLst/>
              <a:ahLst/>
              <a:cxnLst/>
              <a:rect l="0" t="0" r="0" b="0"/>
              <a:pathLst>
                <a:path w="6478" h="8764">
                  <a:moveTo>
                    <a:pt x="1397" y="1397"/>
                  </a:moveTo>
                  <a:lnTo>
                    <a:pt x="3556" y="0"/>
                  </a:lnTo>
                  <a:lnTo>
                    <a:pt x="5715" y="1397"/>
                  </a:lnTo>
                  <a:lnTo>
                    <a:pt x="6477" y="4318"/>
                  </a:lnTo>
                  <a:lnTo>
                    <a:pt x="5715" y="7493"/>
                  </a:lnTo>
                  <a:lnTo>
                    <a:pt x="3556" y="8763"/>
                  </a:lnTo>
                  <a:lnTo>
                    <a:pt x="1397" y="7493"/>
                  </a:lnTo>
                  <a:lnTo>
                    <a:pt x="0" y="4318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: Shape 157"/>
            <p:cNvSpPr/>
            <p:nvPr/>
          </p:nvSpPr>
          <p:spPr>
            <a:xfrm>
              <a:off x="3705860" y="991870"/>
              <a:ext cx="6351" cy="7621"/>
            </a:xfrm>
            <a:custGeom>
              <a:avLst/>
              <a:gdLst/>
              <a:ahLst/>
              <a:cxnLst/>
              <a:rect l="0" t="0" r="0" b="0"/>
              <a:pathLst>
                <a:path w="6351" h="7621">
                  <a:moveTo>
                    <a:pt x="0" y="3810"/>
                  </a:moveTo>
                  <a:lnTo>
                    <a:pt x="1270" y="6350"/>
                  </a:lnTo>
                  <a:lnTo>
                    <a:pt x="3810" y="7620"/>
                  </a:lnTo>
                  <a:lnTo>
                    <a:pt x="5080" y="6350"/>
                  </a:lnTo>
                  <a:lnTo>
                    <a:pt x="6350" y="3810"/>
                  </a:lnTo>
                  <a:lnTo>
                    <a:pt x="5080" y="1270"/>
                  </a:lnTo>
                  <a:lnTo>
                    <a:pt x="3810" y="0"/>
                  </a:lnTo>
                  <a:lnTo>
                    <a:pt x="1270" y="12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3693160" y="945515"/>
              <a:ext cx="5589" cy="11685"/>
            </a:xfrm>
            <a:custGeom>
              <a:avLst/>
              <a:gdLst/>
              <a:ahLst/>
              <a:cxnLst/>
              <a:rect l="0" t="0" r="0" b="0"/>
              <a:pathLst>
                <a:path w="5589" h="11685">
                  <a:moveTo>
                    <a:pt x="762" y="1651"/>
                  </a:moveTo>
                  <a:lnTo>
                    <a:pt x="2540" y="0"/>
                  </a:lnTo>
                  <a:lnTo>
                    <a:pt x="4699" y="1651"/>
                  </a:lnTo>
                  <a:lnTo>
                    <a:pt x="5588" y="5969"/>
                  </a:lnTo>
                  <a:lnTo>
                    <a:pt x="4699" y="9906"/>
                  </a:lnTo>
                  <a:lnTo>
                    <a:pt x="2540" y="11684"/>
                  </a:lnTo>
                  <a:lnTo>
                    <a:pt x="762" y="9906"/>
                  </a:lnTo>
                  <a:lnTo>
                    <a:pt x="0" y="5969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>
              <a:off x="3693160" y="946150"/>
              <a:ext cx="5081" cy="11431"/>
            </a:xfrm>
            <a:custGeom>
              <a:avLst/>
              <a:gdLst/>
              <a:ahLst/>
              <a:cxnLst/>
              <a:rect l="0" t="0" r="0" b="0"/>
              <a:pathLst>
                <a:path w="5081" h="11431">
                  <a:moveTo>
                    <a:pt x="0" y="5080"/>
                  </a:moveTo>
                  <a:lnTo>
                    <a:pt x="1270" y="10160"/>
                  </a:lnTo>
                  <a:lnTo>
                    <a:pt x="2540" y="11430"/>
                  </a:lnTo>
                  <a:lnTo>
                    <a:pt x="3810" y="10160"/>
                  </a:lnTo>
                  <a:lnTo>
                    <a:pt x="5080" y="5080"/>
                  </a:lnTo>
                  <a:lnTo>
                    <a:pt x="3810" y="0"/>
                  </a:lnTo>
                  <a:lnTo>
                    <a:pt x="2540" y="0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>
              <a:off x="3707384" y="901573"/>
              <a:ext cx="3938" cy="13463"/>
            </a:xfrm>
            <a:custGeom>
              <a:avLst/>
              <a:gdLst/>
              <a:ahLst/>
              <a:cxnLst/>
              <a:rect l="0" t="0" r="0" b="0"/>
              <a:pathLst>
                <a:path w="3938" h="13463">
                  <a:moveTo>
                    <a:pt x="381" y="2286"/>
                  </a:moveTo>
                  <a:lnTo>
                    <a:pt x="2159" y="0"/>
                  </a:lnTo>
                  <a:lnTo>
                    <a:pt x="3556" y="2286"/>
                  </a:lnTo>
                  <a:lnTo>
                    <a:pt x="3937" y="7112"/>
                  </a:lnTo>
                  <a:lnTo>
                    <a:pt x="3556" y="11303"/>
                  </a:lnTo>
                  <a:lnTo>
                    <a:pt x="2159" y="13462"/>
                  </a:lnTo>
                  <a:lnTo>
                    <a:pt x="381" y="11303"/>
                  </a:lnTo>
                  <a:lnTo>
                    <a:pt x="0" y="7112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3708400" y="901700"/>
              <a:ext cx="2541" cy="12701"/>
            </a:xfrm>
            <a:custGeom>
              <a:avLst/>
              <a:gdLst/>
              <a:ahLst/>
              <a:cxnLst/>
              <a:rect l="0" t="0" r="0" b="0"/>
              <a:pathLst>
                <a:path w="2541" h="12701">
                  <a:moveTo>
                    <a:pt x="0" y="7620"/>
                  </a:moveTo>
                  <a:lnTo>
                    <a:pt x="0" y="10160"/>
                  </a:lnTo>
                  <a:lnTo>
                    <a:pt x="1270" y="12700"/>
                  </a:lnTo>
                  <a:lnTo>
                    <a:pt x="2540" y="10160"/>
                  </a:lnTo>
                  <a:lnTo>
                    <a:pt x="2540" y="7620"/>
                  </a:lnTo>
                  <a:lnTo>
                    <a:pt x="2540" y="2540"/>
                  </a:lnTo>
                  <a:lnTo>
                    <a:pt x="1270" y="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3701669" y="1065657"/>
              <a:ext cx="3938" cy="12447"/>
            </a:xfrm>
            <a:custGeom>
              <a:avLst/>
              <a:gdLst/>
              <a:ahLst/>
              <a:cxnLst/>
              <a:rect l="0" t="0" r="0" b="0"/>
              <a:pathLst>
                <a:path w="3938" h="12447">
                  <a:moveTo>
                    <a:pt x="508" y="1651"/>
                  </a:moveTo>
                  <a:lnTo>
                    <a:pt x="1778" y="0"/>
                  </a:lnTo>
                  <a:lnTo>
                    <a:pt x="3556" y="1651"/>
                  </a:lnTo>
                  <a:lnTo>
                    <a:pt x="3937" y="6350"/>
                  </a:lnTo>
                  <a:lnTo>
                    <a:pt x="3556" y="10795"/>
                  </a:lnTo>
                  <a:lnTo>
                    <a:pt x="1778" y="12446"/>
                  </a:lnTo>
                  <a:lnTo>
                    <a:pt x="508" y="10795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3702050" y="1065530"/>
              <a:ext cx="3811" cy="12701"/>
            </a:xfrm>
            <a:custGeom>
              <a:avLst/>
              <a:gdLst/>
              <a:ahLst/>
              <a:cxnLst/>
              <a:rect l="0" t="0" r="0" b="0"/>
              <a:pathLst>
                <a:path w="3811" h="12701">
                  <a:moveTo>
                    <a:pt x="0" y="6350"/>
                  </a:moveTo>
                  <a:lnTo>
                    <a:pt x="0" y="11430"/>
                  </a:lnTo>
                  <a:lnTo>
                    <a:pt x="1270" y="12700"/>
                  </a:lnTo>
                  <a:lnTo>
                    <a:pt x="3810" y="11430"/>
                  </a:lnTo>
                  <a:lnTo>
                    <a:pt x="3810" y="6350"/>
                  </a:lnTo>
                  <a:lnTo>
                    <a:pt x="3810" y="1270"/>
                  </a:lnTo>
                  <a:lnTo>
                    <a:pt x="127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3693160" y="1121537"/>
              <a:ext cx="5589" cy="9907"/>
            </a:xfrm>
            <a:custGeom>
              <a:avLst/>
              <a:gdLst/>
              <a:ahLst/>
              <a:cxnLst/>
              <a:rect l="0" t="0" r="0" b="0"/>
              <a:pathLst>
                <a:path w="5589" h="9907">
                  <a:moveTo>
                    <a:pt x="762" y="1397"/>
                  </a:moveTo>
                  <a:lnTo>
                    <a:pt x="2540" y="0"/>
                  </a:lnTo>
                  <a:lnTo>
                    <a:pt x="4699" y="1397"/>
                  </a:lnTo>
                  <a:lnTo>
                    <a:pt x="5588" y="4826"/>
                  </a:lnTo>
                  <a:lnTo>
                    <a:pt x="4699" y="8636"/>
                  </a:lnTo>
                  <a:lnTo>
                    <a:pt x="2540" y="9906"/>
                  </a:lnTo>
                  <a:lnTo>
                    <a:pt x="762" y="8636"/>
                  </a:lnTo>
                  <a:lnTo>
                    <a:pt x="0" y="4826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3693160" y="1121410"/>
              <a:ext cx="5081" cy="10161"/>
            </a:xfrm>
            <a:custGeom>
              <a:avLst/>
              <a:gdLst/>
              <a:ahLst/>
              <a:cxnLst/>
              <a:rect l="0" t="0" r="0" b="0"/>
              <a:pathLst>
                <a:path w="5081" h="10161">
                  <a:moveTo>
                    <a:pt x="0" y="3810"/>
                  </a:moveTo>
                  <a:lnTo>
                    <a:pt x="1270" y="8890"/>
                  </a:lnTo>
                  <a:lnTo>
                    <a:pt x="2540" y="10160"/>
                  </a:lnTo>
                  <a:lnTo>
                    <a:pt x="3810" y="8890"/>
                  </a:lnTo>
                  <a:lnTo>
                    <a:pt x="5080" y="3810"/>
                  </a:lnTo>
                  <a:lnTo>
                    <a:pt x="3810" y="2540"/>
                  </a:lnTo>
                  <a:lnTo>
                    <a:pt x="2540" y="0"/>
                  </a:lnTo>
                  <a:lnTo>
                    <a:pt x="127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3707384" y="1182243"/>
              <a:ext cx="5716" cy="10923"/>
            </a:xfrm>
            <a:custGeom>
              <a:avLst/>
              <a:gdLst/>
              <a:ahLst/>
              <a:cxnLst/>
              <a:rect l="0" t="0" r="0" b="0"/>
              <a:pathLst>
                <a:path w="5716" h="10923">
                  <a:moveTo>
                    <a:pt x="889" y="1778"/>
                  </a:moveTo>
                  <a:lnTo>
                    <a:pt x="3048" y="0"/>
                  </a:lnTo>
                  <a:lnTo>
                    <a:pt x="4699" y="1778"/>
                  </a:lnTo>
                  <a:lnTo>
                    <a:pt x="5715" y="5715"/>
                  </a:lnTo>
                  <a:lnTo>
                    <a:pt x="4699" y="9144"/>
                  </a:lnTo>
                  <a:lnTo>
                    <a:pt x="3048" y="10922"/>
                  </a:lnTo>
                  <a:lnTo>
                    <a:pt x="889" y="9144"/>
                  </a:lnTo>
                  <a:lnTo>
                    <a:pt x="0" y="5715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/>
            <p:cNvSpPr/>
            <p:nvPr/>
          </p:nvSpPr>
          <p:spPr>
            <a:xfrm>
              <a:off x="3708400" y="1182370"/>
              <a:ext cx="5081" cy="11431"/>
            </a:xfrm>
            <a:custGeom>
              <a:avLst/>
              <a:gdLst/>
              <a:ahLst/>
              <a:cxnLst/>
              <a:rect l="0" t="0" r="0" b="0"/>
              <a:pathLst>
                <a:path w="5081" h="11431">
                  <a:moveTo>
                    <a:pt x="0" y="5080"/>
                  </a:moveTo>
                  <a:lnTo>
                    <a:pt x="0" y="8890"/>
                  </a:lnTo>
                  <a:lnTo>
                    <a:pt x="1270" y="11430"/>
                  </a:lnTo>
                  <a:lnTo>
                    <a:pt x="3810" y="8890"/>
                  </a:lnTo>
                  <a:lnTo>
                    <a:pt x="5080" y="5080"/>
                  </a:lnTo>
                  <a:lnTo>
                    <a:pt x="3810" y="2540"/>
                  </a:lnTo>
                  <a:lnTo>
                    <a:pt x="1270" y="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: Shape 168"/>
            <p:cNvSpPr/>
            <p:nvPr/>
          </p:nvSpPr>
          <p:spPr>
            <a:xfrm>
              <a:off x="3693160" y="1218692"/>
              <a:ext cx="6351" cy="12193"/>
            </a:xfrm>
            <a:custGeom>
              <a:avLst/>
              <a:gdLst/>
              <a:ahLst/>
              <a:cxnLst/>
              <a:rect l="0" t="0" r="0" b="0"/>
              <a:pathLst>
                <a:path w="6351" h="12193">
                  <a:moveTo>
                    <a:pt x="1270" y="1778"/>
                  </a:moveTo>
                  <a:lnTo>
                    <a:pt x="3429" y="0"/>
                  </a:lnTo>
                  <a:lnTo>
                    <a:pt x="5588" y="1778"/>
                  </a:lnTo>
                  <a:lnTo>
                    <a:pt x="6350" y="6096"/>
                  </a:lnTo>
                  <a:lnTo>
                    <a:pt x="5588" y="10414"/>
                  </a:lnTo>
                  <a:lnTo>
                    <a:pt x="3429" y="12192"/>
                  </a:lnTo>
                  <a:lnTo>
                    <a:pt x="1270" y="1041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Freeform: Shape 169"/>
            <p:cNvSpPr/>
            <p:nvPr/>
          </p:nvSpPr>
          <p:spPr>
            <a:xfrm>
              <a:off x="3693160" y="12192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5080"/>
                  </a:moveTo>
                  <a:lnTo>
                    <a:pt x="1270" y="10160"/>
                  </a:lnTo>
                  <a:lnTo>
                    <a:pt x="3810" y="12700"/>
                  </a:lnTo>
                  <a:lnTo>
                    <a:pt x="5080" y="10160"/>
                  </a:lnTo>
                  <a:lnTo>
                    <a:pt x="6350" y="5080"/>
                  </a:lnTo>
                  <a:lnTo>
                    <a:pt x="5080" y="1270"/>
                  </a:lnTo>
                  <a:lnTo>
                    <a:pt x="3810" y="0"/>
                  </a:lnTo>
                  <a:lnTo>
                    <a:pt x="1270" y="12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3705606" y="1272921"/>
              <a:ext cx="6478" cy="13463"/>
            </a:xfrm>
            <a:custGeom>
              <a:avLst/>
              <a:gdLst/>
              <a:ahLst/>
              <a:cxnLst/>
              <a:rect l="0" t="0" r="0" b="0"/>
              <a:pathLst>
                <a:path w="6478" h="13463">
                  <a:moveTo>
                    <a:pt x="1397" y="2159"/>
                  </a:moveTo>
                  <a:lnTo>
                    <a:pt x="3556" y="0"/>
                  </a:lnTo>
                  <a:lnTo>
                    <a:pt x="5715" y="2159"/>
                  </a:lnTo>
                  <a:lnTo>
                    <a:pt x="6477" y="6477"/>
                  </a:lnTo>
                  <a:lnTo>
                    <a:pt x="5715" y="11303"/>
                  </a:lnTo>
                  <a:lnTo>
                    <a:pt x="3556" y="13462"/>
                  </a:lnTo>
                  <a:lnTo>
                    <a:pt x="1397" y="11303"/>
                  </a:lnTo>
                  <a:lnTo>
                    <a:pt x="0" y="6477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3705860" y="1272540"/>
              <a:ext cx="6351" cy="13971"/>
            </a:xfrm>
            <a:custGeom>
              <a:avLst/>
              <a:gdLst/>
              <a:ahLst/>
              <a:cxnLst/>
              <a:rect l="0" t="0" r="0" b="0"/>
              <a:pathLst>
                <a:path w="6351" h="13971">
                  <a:moveTo>
                    <a:pt x="0" y="7620"/>
                  </a:moveTo>
                  <a:lnTo>
                    <a:pt x="1270" y="11430"/>
                  </a:lnTo>
                  <a:lnTo>
                    <a:pt x="3810" y="13970"/>
                  </a:lnTo>
                  <a:lnTo>
                    <a:pt x="5080" y="11430"/>
                  </a:lnTo>
                  <a:lnTo>
                    <a:pt x="6350" y="7620"/>
                  </a:lnTo>
                  <a:lnTo>
                    <a:pt x="5080" y="2540"/>
                  </a:lnTo>
                  <a:lnTo>
                    <a:pt x="3810" y="0"/>
                  </a:lnTo>
                  <a:lnTo>
                    <a:pt x="127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3691382" y="866521"/>
              <a:ext cx="4700" cy="13463"/>
            </a:xfrm>
            <a:custGeom>
              <a:avLst/>
              <a:gdLst/>
              <a:ahLst/>
              <a:cxnLst/>
              <a:rect l="0" t="0" r="0" b="0"/>
              <a:pathLst>
                <a:path w="4700" h="13463">
                  <a:moveTo>
                    <a:pt x="762" y="2159"/>
                  </a:moveTo>
                  <a:lnTo>
                    <a:pt x="2540" y="0"/>
                  </a:lnTo>
                  <a:lnTo>
                    <a:pt x="3937" y="2159"/>
                  </a:lnTo>
                  <a:lnTo>
                    <a:pt x="4699" y="6858"/>
                  </a:lnTo>
                  <a:lnTo>
                    <a:pt x="3937" y="11684"/>
                  </a:lnTo>
                  <a:lnTo>
                    <a:pt x="2540" y="13462"/>
                  </a:lnTo>
                  <a:lnTo>
                    <a:pt x="762" y="11684"/>
                  </a:lnTo>
                  <a:lnTo>
                    <a:pt x="0" y="6858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3691890" y="866140"/>
              <a:ext cx="5081" cy="13971"/>
            </a:xfrm>
            <a:custGeom>
              <a:avLst/>
              <a:gdLst/>
              <a:ahLst/>
              <a:cxnLst/>
              <a:rect l="0" t="0" r="0" b="0"/>
              <a:pathLst>
                <a:path w="5081" h="13971">
                  <a:moveTo>
                    <a:pt x="0" y="7620"/>
                  </a:moveTo>
                  <a:lnTo>
                    <a:pt x="0" y="11430"/>
                  </a:lnTo>
                  <a:lnTo>
                    <a:pt x="2540" y="13970"/>
                  </a:lnTo>
                  <a:lnTo>
                    <a:pt x="3810" y="11430"/>
                  </a:lnTo>
                  <a:lnTo>
                    <a:pt x="5080" y="7620"/>
                  </a:lnTo>
                  <a:lnTo>
                    <a:pt x="3810" y="2540"/>
                  </a:lnTo>
                  <a:lnTo>
                    <a:pt x="2540" y="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: Shape 174"/>
            <p:cNvSpPr/>
            <p:nvPr/>
          </p:nvSpPr>
          <p:spPr>
            <a:xfrm>
              <a:off x="3705606" y="826135"/>
              <a:ext cx="5716" cy="10923"/>
            </a:xfrm>
            <a:custGeom>
              <a:avLst/>
              <a:gdLst/>
              <a:ahLst/>
              <a:cxnLst/>
              <a:rect l="0" t="0" r="0" b="0"/>
              <a:pathLst>
                <a:path w="5716" h="10923">
                  <a:moveTo>
                    <a:pt x="889" y="1778"/>
                  </a:moveTo>
                  <a:lnTo>
                    <a:pt x="3048" y="0"/>
                  </a:lnTo>
                  <a:lnTo>
                    <a:pt x="4826" y="1778"/>
                  </a:lnTo>
                  <a:lnTo>
                    <a:pt x="5715" y="5715"/>
                  </a:lnTo>
                  <a:lnTo>
                    <a:pt x="4826" y="9144"/>
                  </a:lnTo>
                  <a:lnTo>
                    <a:pt x="3048" y="10922"/>
                  </a:lnTo>
                  <a:lnTo>
                    <a:pt x="889" y="9144"/>
                  </a:lnTo>
                  <a:lnTo>
                    <a:pt x="0" y="5715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Freeform: Shape 175"/>
            <p:cNvSpPr/>
            <p:nvPr/>
          </p:nvSpPr>
          <p:spPr>
            <a:xfrm>
              <a:off x="3705860" y="826770"/>
              <a:ext cx="5081" cy="10161"/>
            </a:xfrm>
            <a:custGeom>
              <a:avLst/>
              <a:gdLst/>
              <a:ahLst/>
              <a:cxnLst/>
              <a:rect l="0" t="0" r="0" b="0"/>
              <a:pathLst>
                <a:path w="5081" h="10161">
                  <a:moveTo>
                    <a:pt x="0" y="5080"/>
                  </a:moveTo>
                  <a:lnTo>
                    <a:pt x="1270" y="8890"/>
                  </a:lnTo>
                  <a:lnTo>
                    <a:pt x="3810" y="10160"/>
                  </a:lnTo>
                  <a:lnTo>
                    <a:pt x="3810" y="8890"/>
                  </a:lnTo>
                  <a:lnTo>
                    <a:pt x="5080" y="5080"/>
                  </a:lnTo>
                  <a:lnTo>
                    <a:pt x="3810" y="1270"/>
                  </a:lnTo>
                  <a:lnTo>
                    <a:pt x="3810" y="0"/>
                  </a:lnTo>
                  <a:lnTo>
                    <a:pt x="1270" y="12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Freeform: Shape 176"/>
            <p:cNvSpPr/>
            <p:nvPr/>
          </p:nvSpPr>
          <p:spPr>
            <a:xfrm>
              <a:off x="3691001" y="788035"/>
              <a:ext cx="4700" cy="12193"/>
            </a:xfrm>
            <a:custGeom>
              <a:avLst/>
              <a:gdLst/>
              <a:ahLst/>
              <a:cxnLst/>
              <a:rect l="0" t="0" r="0" b="0"/>
              <a:pathLst>
                <a:path w="4700" h="12193">
                  <a:moveTo>
                    <a:pt x="762" y="1651"/>
                  </a:moveTo>
                  <a:lnTo>
                    <a:pt x="2540" y="0"/>
                  </a:lnTo>
                  <a:lnTo>
                    <a:pt x="4318" y="1651"/>
                  </a:lnTo>
                  <a:lnTo>
                    <a:pt x="4699" y="6096"/>
                  </a:lnTo>
                  <a:lnTo>
                    <a:pt x="4318" y="10414"/>
                  </a:lnTo>
                  <a:lnTo>
                    <a:pt x="2540" y="12192"/>
                  </a:lnTo>
                  <a:lnTo>
                    <a:pt x="762" y="1041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E5E5E5"/>
            </a:solidFill>
            <a:ln w="0" cap="flat" cmpd="sng" algn="ctr">
              <a:solidFill>
                <a:srgbClr val="E5E5E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Freeform: Shape 177"/>
            <p:cNvSpPr/>
            <p:nvPr/>
          </p:nvSpPr>
          <p:spPr>
            <a:xfrm>
              <a:off x="3690620" y="788670"/>
              <a:ext cx="5081" cy="11431"/>
            </a:xfrm>
            <a:custGeom>
              <a:avLst/>
              <a:gdLst/>
              <a:ahLst/>
              <a:cxnLst/>
              <a:rect l="0" t="0" r="0" b="0"/>
              <a:pathLst>
                <a:path w="5081" h="11431">
                  <a:moveTo>
                    <a:pt x="0" y="5080"/>
                  </a:moveTo>
                  <a:lnTo>
                    <a:pt x="1270" y="10160"/>
                  </a:lnTo>
                  <a:lnTo>
                    <a:pt x="3810" y="11430"/>
                  </a:lnTo>
                  <a:lnTo>
                    <a:pt x="5080" y="10160"/>
                  </a:lnTo>
                  <a:lnTo>
                    <a:pt x="5080" y="5080"/>
                  </a:lnTo>
                  <a:lnTo>
                    <a:pt x="5080" y="1270"/>
                  </a:lnTo>
                  <a:lnTo>
                    <a:pt x="3810" y="0"/>
                  </a:lnTo>
                  <a:lnTo>
                    <a:pt x="1270" y="127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143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Freeform: Shape 178"/>
            <p:cNvSpPr/>
            <p:nvPr/>
          </p:nvSpPr>
          <p:spPr>
            <a:xfrm>
              <a:off x="3722370" y="670560"/>
              <a:ext cx="1186181" cy="36831"/>
            </a:xfrm>
            <a:custGeom>
              <a:avLst/>
              <a:gdLst/>
              <a:ahLst/>
              <a:cxnLst/>
              <a:rect l="0" t="0" r="0" b="0"/>
              <a:pathLst>
                <a:path w="1186181" h="36831">
                  <a:moveTo>
                    <a:pt x="1186180" y="31750"/>
                  </a:moveTo>
                  <a:lnTo>
                    <a:pt x="1117600" y="35560"/>
                  </a:lnTo>
                  <a:lnTo>
                    <a:pt x="1047750" y="36830"/>
                  </a:lnTo>
                  <a:lnTo>
                    <a:pt x="975360" y="36830"/>
                  </a:lnTo>
                  <a:lnTo>
                    <a:pt x="902970" y="33020"/>
                  </a:lnTo>
                  <a:lnTo>
                    <a:pt x="828040" y="29210"/>
                  </a:lnTo>
                  <a:lnTo>
                    <a:pt x="751840" y="24130"/>
                  </a:lnTo>
                  <a:lnTo>
                    <a:pt x="599440" y="13970"/>
                  </a:lnTo>
                  <a:lnTo>
                    <a:pt x="445770" y="3810"/>
                  </a:lnTo>
                  <a:lnTo>
                    <a:pt x="370840" y="1270"/>
                  </a:lnTo>
                  <a:lnTo>
                    <a:pt x="293370" y="0"/>
                  </a:lnTo>
                  <a:lnTo>
                    <a:pt x="219710" y="0"/>
                  </a:lnTo>
                  <a:lnTo>
                    <a:pt x="144780" y="2540"/>
                  </a:lnTo>
                  <a:lnTo>
                    <a:pt x="72390" y="889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Freeform: Shape 179"/>
            <p:cNvSpPr/>
            <p:nvPr/>
          </p:nvSpPr>
          <p:spPr>
            <a:xfrm>
              <a:off x="3722370" y="695960"/>
              <a:ext cx="1186181" cy="31751"/>
            </a:xfrm>
            <a:custGeom>
              <a:avLst/>
              <a:gdLst/>
              <a:ahLst/>
              <a:cxnLst/>
              <a:rect l="0" t="0" r="0" b="0"/>
              <a:pathLst>
                <a:path w="1186181" h="31751">
                  <a:moveTo>
                    <a:pt x="1186180" y="22860"/>
                  </a:moveTo>
                  <a:lnTo>
                    <a:pt x="1121410" y="27940"/>
                  </a:lnTo>
                  <a:lnTo>
                    <a:pt x="1055370" y="30480"/>
                  </a:lnTo>
                  <a:lnTo>
                    <a:pt x="985520" y="31750"/>
                  </a:lnTo>
                  <a:lnTo>
                    <a:pt x="913130" y="30480"/>
                  </a:lnTo>
                  <a:lnTo>
                    <a:pt x="839470" y="26670"/>
                  </a:lnTo>
                  <a:lnTo>
                    <a:pt x="763270" y="24130"/>
                  </a:lnTo>
                  <a:lnTo>
                    <a:pt x="609600" y="13970"/>
                  </a:lnTo>
                  <a:lnTo>
                    <a:pt x="454660" y="5080"/>
                  </a:lnTo>
                  <a:lnTo>
                    <a:pt x="375920" y="2540"/>
                  </a:lnTo>
                  <a:lnTo>
                    <a:pt x="299720" y="0"/>
                  </a:lnTo>
                  <a:lnTo>
                    <a:pt x="222250" y="1270"/>
                  </a:lnTo>
                  <a:lnTo>
                    <a:pt x="147320" y="3810"/>
                  </a:lnTo>
                  <a:lnTo>
                    <a:pt x="72390" y="10160"/>
                  </a:lnTo>
                  <a:lnTo>
                    <a:pt x="0" y="1905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Freeform: Shape 180"/>
            <p:cNvSpPr/>
            <p:nvPr/>
          </p:nvSpPr>
          <p:spPr>
            <a:xfrm>
              <a:off x="3723640" y="723900"/>
              <a:ext cx="1184911" cy="24131"/>
            </a:xfrm>
            <a:custGeom>
              <a:avLst/>
              <a:gdLst/>
              <a:ahLst/>
              <a:cxnLst/>
              <a:rect l="0" t="0" r="0" b="0"/>
              <a:pathLst>
                <a:path w="1184911" h="24131">
                  <a:moveTo>
                    <a:pt x="1184910" y="8890"/>
                  </a:moveTo>
                  <a:lnTo>
                    <a:pt x="1125220" y="17780"/>
                  </a:lnTo>
                  <a:lnTo>
                    <a:pt x="1060450" y="21590"/>
                  </a:lnTo>
                  <a:lnTo>
                    <a:pt x="993140" y="24130"/>
                  </a:lnTo>
                  <a:lnTo>
                    <a:pt x="923290" y="24130"/>
                  </a:lnTo>
                  <a:lnTo>
                    <a:pt x="849630" y="22860"/>
                  </a:lnTo>
                  <a:lnTo>
                    <a:pt x="773430" y="20320"/>
                  </a:lnTo>
                  <a:lnTo>
                    <a:pt x="697230" y="16510"/>
                  </a:lnTo>
                  <a:lnTo>
                    <a:pt x="619760" y="11430"/>
                  </a:lnTo>
                  <a:lnTo>
                    <a:pt x="461010" y="5080"/>
                  </a:lnTo>
                  <a:lnTo>
                    <a:pt x="381000" y="1270"/>
                  </a:lnTo>
                  <a:lnTo>
                    <a:pt x="303530" y="0"/>
                  </a:lnTo>
                  <a:lnTo>
                    <a:pt x="223520" y="1270"/>
                  </a:lnTo>
                  <a:lnTo>
                    <a:pt x="147320" y="3810"/>
                  </a:lnTo>
                  <a:lnTo>
                    <a:pt x="72390" y="889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Freeform: Shape 181"/>
            <p:cNvSpPr/>
            <p:nvPr/>
          </p:nvSpPr>
          <p:spPr>
            <a:xfrm>
              <a:off x="3723640" y="749300"/>
              <a:ext cx="1184911" cy="21591"/>
            </a:xfrm>
            <a:custGeom>
              <a:avLst/>
              <a:gdLst/>
              <a:ahLst/>
              <a:cxnLst/>
              <a:rect l="0" t="0" r="0" b="0"/>
              <a:pathLst>
                <a:path w="1184911" h="21591">
                  <a:moveTo>
                    <a:pt x="1184910" y="0"/>
                  </a:moveTo>
                  <a:lnTo>
                    <a:pt x="1156970" y="6350"/>
                  </a:lnTo>
                  <a:lnTo>
                    <a:pt x="1129030" y="10160"/>
                  </a:lnTo>
                  <a:lnTo>
                    <a:pt x="1098550" y="13970"/>
                  </a:lnTo>
                  <a:lnTo>
                    <a:pt x="1068070" y="16510"/>
                  </a:lnTo>
                  <a:lnTo>
                    <a:pt x="1003300" y="20320"/>
                  </a:lnTo>
                  <a:lnTo>
                    <a:pt x="933450" y="21590"/>
                  </a:lnTo>
                  <a:lnTo>
                    <a:pt x="861060" y="21590"/>
                  </a:lnTo>
                  <a:lnTo>
                    <a:pt x="786130" y="19050"/>
                  </a:lnTo>
                  <a:lnTo>
                    <a:pt x="708660" y="16510"/>
                  </a:lnTo>
                  <a:lnTo>
                    <a:pt x="631190" y="12700"/>
                  </a:lnTo>
                  <a:lnTo>
                    <a:pt x="468630" y="6350"/>
                  </a:lnTo>
                  <a:lnTo>
                    <a:pt x="387350" y="3810"/>
                  </a:lnTo>
                  <a:lnTo>
                    <a:pt x="307340" y="2540"/>
                  </a:lnTo>
                  <a:lnTo>
                    <a:pt x="227330" y="2540"/>
                  </a:lnTo>
                  <a:lnTo>
                    <a:pt x="149860" y="6350"/>
                  </a:lnTo>
                  <a:lnTo>
                    <a:pt x="73660" y="1016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182"/>
            <p:cNvSpPr/>
            <p:nvPr/>
          </p:nvSpPr>
          <p:spPr>
            <a:xfrm>
              <a:off x="3723640" y="765810"/>
              <a:ext cx="1184911" cy="29211"/>
            </a:xfrm>
            <a:custGeom>
              <a:avLst/>
              <a:gdLst/>
              <a:ahLst/>
              <a:cxnLst/>
              <a:rect l="0" t="0" r="0" b="0"/>
              <a:pathLst>
                <a:path w="1184911" h="29211">
                  <a:moveTo>
                    <a:pt x="1184910" y="0"/>
                  </a:moveTo>
                  <a:lnTo>
                    <a:pt x="1159510" y="5080"/>
                  </a:lnTo>
                  <a:lnTo>
                    <a:pt x="1132840" y="11430"/>
                  </a:lnTo>
                  <a:lnTo>
                    <a:pt x="1103630" y="15240"/>
                  </a:lnTo>
                  <a:lnTo>
                    <a:pt x="1075690" y="19050"/>
                  </a:lnTo>
                  <a:lnTo>
                    <a:pt x="1043940" y="22860"/>
                  </a:lnTo>
                  <a:lnTo>
                    <a:pt x="1012190" y="25400"/>
                  </a:lnTo>
                  <a:lnTo>
                    <a:pt x="944880" y="27940"/>
                  </a:lnTo>
                  <a:lnTo>
                    <a:pt x="873760" y="27940"/>
                  </a:lnTo>
                  <a:lnTo>
                    <a:pt x="797560" y="26670"/>
                  </a:lnTo>
                  <a:lnTo>
                    <a:pt x="720090" y="25400"/>
                  </a:lnTo>
                  <a:lnTo>
                    <a:pt x="640080" y="22860"/>
                  </a:lnTo>
                  <a:lnTo>
                    <a:pt x="477520" y="16510"/>
                  </a:lnTo>
                  <a:lnTo>
                    <a:pt x="312420" y="13970"/>
                  </a:lnTo>
                  <a:lnTo>
                    <a:pt x="231140" y="13970"/>
                  </a:lnTo>
                  <a:lnTo>
                    <a:pt x="151130" y="15240"/>
                  </a:lnTo>
                  <a:lnTo>
                    <a:pt x="74930" y="21590"/>
                  </a:lnTo>
                  <a:lnTo>
                    <a:pt x="0" y="2921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Freeform: Shape 183"/>
            <p:cNvSpPr/>
            <p:nvPr/>
          </p:nvSpPr>
          <p:spPr>
            <a:xfrm>
              <a:off x="3724910" y="779780"/>
              <a:ext cx="1182371" cy="41911"/>
            </a:xfrm>
            <a:custGeom>
              <a:avLst/>
              <a:gdLst/>
              <a:ahLst/>
              <a:cxnLst/>
              <a:rect l="0" t="0" r="0" b="0"/>
              <a:pathLst>
                <a:path w="1182371" h="41911">
                  <a:moveTo>
                    <a:pt x="1182370" y="0"/>
                  </a:moveTo>
                  <a:lnTo>
                    <a:pt x="1159510" y="8890"/>
                  </a:lnTo>
                  <a:lnTo>
                    <a:pt x="1135380" y="13970"/>
                  </a:lnTo>
                  <a:lnTo>
                    <a:pt x="1108710" y="20320"/>
                  </a:lnTo>
                  <a:lnTo>
                    <a:pt x="1080770" y="24130"/>
                  </a:lnTo>
                  <a:lnTo>
                    <a:pt x="1051560" y="27940"/>
                  </a:lnTo>
                  <a:lnTo>
                    <a:pt x="1019810" y="31750"/>
                  </a:lnTo>
                  <a:lnTo>
                    <a:pt x="988060" y="34290"/>
                  </a:lnTo>
                  <a:lnTo>
                    <a:pt x="955040" y="35560"/>
                  </a:lnTo>
                  <a:lnTo>
                    <a:pt x="883920" y="36830"/>
                  </a:lnTo>
                  <a:lnTo>
                    <a:pt x="807720" y="36830"/>
                  </a:lnTo>
                  <a:lnTo>
                    <a:pt x="730250" y="35560"/>
                  </a:lnTo>
                  <a:lnTo>
                    <a:pt x="650240" y="34290"/>
                  </a:lnTo>
                  <a:lnTo>
                    <a:pt x="482600" y="29210"/>
                  </a:lnTo>
                  <a:lnTo>
                    <a:pt x="314960" y="26670"/>
                  </a:lnTo>
                  <a:lnTo>
                    <a:pt x="232410" y="26670"/>
                  </a:lnTo>
                  <a:lnTo>
                    <a:pt x="152400" y="29210"/>
                  </a:lnTo>
                  <a:lnTo>
                    <a:pt x="74930" y="34290"/>
                  </a:lnTo>
                  <a:lnTo>
                    <a:pt x="0" y="4191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: Shape 184"/>
            <p:cNvSpPr/>
            <p:nvPr/>
          </p:nvSpPr>
          <p:spPr>
            <a:xfrm>
              <a:off x="3724910" y="796290"/>
              <a:ext cx="1182371" cy="52071"/>
            </a:xfrm>
            <a:custGeom>
              <a:avLst/>
              <a:gdLst/>
              <a:ahLst/>
              <a:cxnLst/>
              <a:rect l="0" t="0" r="0" b="0"/>
              <a:pathLst>
                <a:path w="1182371" h="52071">
                  <a:moveTo>
                    <a:pt x="1182370" y="0"/>
                  </a:moveTo>
                  <a:lnTo>
                    <a:pt x="1160780" y="7620"/>
                  </a:lnTo>
                  <a:lnTo>
                    <a:pt x="1139190" y="15240"/>
                  </a:lnTo>
                  <a:lnTo>
                    <a:pt x="1113790" y="21590"/>
                  </a:lnTo>
                  <a:lnTo>
                    <a:pt x="1088390" y="27940"/>
                  </a:lnTo>
                  <a:lnTo>
                    <a:pt x="1059180" y="31750"/>
                  </a:lnTo>
                  <a:lnTo>
                    <a:pt x="1031240" y="36830"/>
                  </a:lnTo>
                  <a:lnTo>
                    <a:pt x="998220" y="39370"/>
                  </a:lnTo>
                  <a:lnTo>
                    <a:pt x="965200" y="41910"/>
                  </a:lnTo>
                  <a:lnTo>
                    <a:pt x="895350" y="44450"/>
                  </a:lnTo>
                  <a:lnTo>
                    <a:pt x="820420" y="45720"/>
                  </a:lnTo>
                  <a:lnTo>
                    <a:pt x="741680" y="45720"/>
                  </a:lnTo>
                  <a:lnTo>
                    <a:pt x="660400" y="43180"/>
                  </a:lnTo>
                  <a:lnTo>
                    <a:pt x="491490" y="40640"/>
                  </a:lnTo>
                  <a:lnTo>
                    <a:pt x="321310" y="36830"/>
                  </a:lnTo>
                  <a:lnTo>
                    <a:pt x="236220" y="38100"/>
                  </a:lnTo>
                  <a:lnTo>
                    <a:pt x="154940" y="40640"/>
                  </a:lnTo>
                  <a:lnTo>
                    <a:pt x="76200" y="43180"/>
                  </a:lnTo>
                  <a:lnTo>
                    <a:pt x="0" y="5207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Freeform: Shape 185"/>
            <p:cNvSpPr/>
            <p:nvPr/>
          </p:nvSpPr>
          <p:spPr>
            <a:xfrm>
              <a:off x="3724910" y="811530"/>
              <a:ext cx="1182371" cy="63501"/>
            </a:xfrm>
            <a:custGeom>
              <a:avLst/>
              <a:gdLst/>
              <a:ahLst/>
              <a:cxnLst/>
              <a:rect l="0" t="0" r="0" b="0"/>
              <a:pathLst>
                <a:path w="1182371" h="63501">
                  <a:moveTo>
                    <a:pt x="1182370" y="0"/>
                  </a:moveTo>
                  <a:lnTo>
                    <a:pt x="1163320" y="10160"/>
                  </a:lnTo>
                  <a:lnTo>
                    <a:pt x="1143000" y="17780"/>
                  </a:lnTo>
                  <a:lnTo>
                    <a:pt x="1120140" y="26670"/>
                  </a:lnTo>
                  <a:lnTo>
                    <a:pt x="1096010" y="31750"/>
                  </a:lnTo>
                  <a:lnTo>
                    <a:pt x="1068070" y="38100"/>
                  </a:lnTo>
                  <a:lnTo>
                    <a:pt x="1040130" y="41910"/>
                  </a:lnTo>
                  <a:lnTo>
                    <a:pt x="1008380" y="45720"/>
                  </a:lnTo>
                  <a:lnTo>
                    <a:pt x="976630" y="49530"/>
                  </a:lnTo>
                  <a:lnTo>
                    <a:pt x="942340" y="50800"/>
                  </a:lnTo>
                  <a:lnTo>
                    <a:pt x="908050" y="53340"/>
                  </a:lnTo>
                  <a:lnTo>
                    <a:pt x="831850" y="54610"/>
                  </a:lnTo>
                  <a:lnTo>
                    <a:pt x="753110" y="55880"/>
                  </a:lnTo>
                  <a:lnTo>
                    <a:pt x="670560" y="54610"/>
                  </a:lnTo>
                  <a:lnTo>
                    <a:pt x="585470" y="53340"/>
                  </a:lnTo>
                  <a:lnTo>
                    <a:pt x="499110" y="50800"/>
                  </a:lnTo>
                  <a:lnTo>
                    <a:pt x="325120" y="49530"/>
                  </a:lnTo>
                  <a:lnTo>
                    <a:pt x="240030" y="50800"/>
                  </a:lnTo>
                  <a:lnTo>
                    <a:pt x="156210" y="50800"/>
                  </a:lnTo>
                  <a:lnTo>
                    <a:pt x="77470" y="55880"/>
                  </a:lnTo>
                  <a:lnTo>
                    <a:pt x="38100" y="59690"/>
                  </a:lnTo>
                  <a:lnTo>
                    <a:pt x="0" y="6350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Freeform: Shape 186"/>
            <p:cNvSpPr/>
            <p:nvPr/>
          </p:nvSpPr>
          <p:spPr>
            <a:xfrm>
              <a:off x="3724910" y="826770"/>
              <a:ext cx="1181101" cy="73661"/>
            </a:xfrm>
            <a:custGeom>
              <a:avLst/>
              <a:gdLst/>
              <a:ahLst/>
              <a:cxnLst/>
              <a:rect l="0" t="0" r="0" b="0"/>
              <a:pathLst>
                <a:path w="1181101" h="73661">
                  <a:moveTo>
                    <a:pt x="1181100" y="0"/>
                  </a:moveTo>
                  <a:lnTo>
                    <a:pt x="1165860" y="11430"/>
                  </a:lnTo>
                  <a:lnTo>
                    <a:pt x="1148080" y="21590"/>
                  </a:lnTo>
                  <a:lnTo>
                    <a:pt x="1125220" y="29210"/>
                  </a:lnTo>
                  <a:lnTo>
                    <a:pt x="1102360" y="35560"/>
                  </a:lnTo>
                  <a:lnTo>
                    <a:pt x="1078230" y="41910"/>
                  </a:lnTo>
                  <a:lnTo>
                    <a:pt x="1049020" y="48260"/>
                  </a:lnTo>
                  <a:lnTo>
                    <a:pt x="1018540" y="52070"/>
                  </a:lnTo>
                  <a:lnTo>
                    <a:pt x="986790" y="57150"/>
                  </a:lnTo>
                  <a:lnTo>
                    <a:pt x="953770" y="59690"/>
                  </a:lnTo>
                  <a:lnTo>
                    <a:pt x="919480" y="60960"/>
                  </a:lnTo>
                  <a:lnTo>
                    <a:pt x="882650" y="63500"/>
                  </a:lnTo>
                  <a:lnTo>
                    <a:pt x="844550" y="64770"/>
                  </a:lnTo>
                  <a:lnTo>
                    <a:pt x="764540" y="66040"/>
                  </a:lnTo>
                  <a:lnTo>
                    <a:pt x="681990" y="66040"/>
                  </a:lnTo>
                  <a:lnTo>
                    <a:pt x="595630" y="64770"/>
                  </a:lnTo>
                  <a:lnTo>
                    <a:pt x="506730" y="62230"/>
                  </a:lnTo>
                  <a:lnTo>
                    <a:pt x="330200" y="60960"/>
                  </a:lnTo>
                  <a:lnTo>
                    <a:pt x="242570" y="60960"/>
                  </a:lnTo>
                  <a:lnTo>
                    <a:pt x="158750" y="63500"/>
                  </a:lnTo>
                  <a:lnTo>
                    <a:pt x="77470" y="68580"/>
                  </a:lnTo>
                  <a:lnTo>
                    <a:pt x="38100" y="71120"/>
                  </a:lnTo>
                  <a:lnTo>
                    <a:pt x="0" y="7366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Freeform: Shape 187"/>
            <p:cNvSpPr/>
            <p:nvPr/>
          </p:nvSpPr>
          <p:spPr>
            <a:xfrm>
              <a:off x="3724910" y="843280"/>
              <a:ext cx="1181101" cy="85091"/>
            </a:xfrm>
            <a:custGeom>
              <a:avLst/>
              <a:gdLst/>
              <a:ahLst/>
              <a:cxnLst/>
              <a:rect l="0" t="0" r="0" b="0"/>
              <a:pathLst>
                <a:path w="1181101" h="85091">
                  <a:moveTo>
                    <a:pt x="1181100" y="0"/>
                  </a:moveTo>
                  <a:lnTo>
                    <a:pt x="1167130" y="11430"/>
                  </a:lnTo>
                  <a:lnTo>
                    <a:pt x="1150620" y="21590"/>
                  </a:lnTo>
                  <a:lnTo>
                    <a:pt x="1131570" y="31750"/>
                  </a:lnTo>
                  <a:lnTo>
                    <a:pt x="1109980" y="39370"/>
                  </a:lnTo>
                  <a:lnTo>
                    <a:pt x="1084580" y="45720"/>
                  </a:lnTo>
                  <a:lnTo>
                    <a:pt x="1057910" y="52070"/>
                  </a:lnTo>
                  <a:lnTo>
                    <a:pt x="1029970" y="57150"/>
                  </a:lnTo>
                  <a:lnTo>
                    <a:pt x="998220" y="62230"/>
                  </a:lnTo>
                  <a:lnTo>
                    <a:pt x="965200" y="66040"/>
                  </a:lnTo>
                  <a:lnTo>
                    <a:pt x="930910" y="68580"/>
                  </a:lnTo>
                  <a:lnTo>
                    <a:pt x="894080" y="71120"/>
                  </a:lnTo>
                  <a:lnTo>
                    <a:pt x="855980" y="72390"/>
                  </a:lnTo>
                  <a:lnTo>
                    <a:pt x="775970" y="74930"/>
                  </a:lnTo>
                  <a:lnTo>
                    <a:pt x="690880" y="74930"/>
                  </a:lnTo>
                  <a:lnTo>
                    <a:pt x="604520" y="74930"/>
                  </a:lnTo>
                  <a:lnTo>
                    <a:pt x="514350" y="73660"/>
                  </a:lnTo>
                  <a:lnTo>
                    <a:pt x="335280" y="72390"/>
                  </a:lnTo>
                  <a:lnTo>
                    <a:pt x="246380" y="72390"/>
                  </a:lnTo>
                  <a:lnTo>
                    <a:pt x="161290" y="74930"/>
                  </a:lnTo>
                  <a:lnTo>
                    <a:pt x="78740" y="78740"/>
                  </a:lnTo>
                  <a:lnTo>
                    <a:pt x="38100" y="81280"/>
                  </a:lnTo>
                  <a:lnTo>
                    <a:pt x="0" y="8509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4969510" y="863600"/>
              <a:ext cx="970281" cy="72391"/>
            </a:xfrm>
            <a:custGeom>
              <a:avLst/>
              <a:gdLst/>
              <a:ahLst/>
              <a:cxnLst/>
              <a:rect l="0" t="0" r="0" b="0"/>
              <a:pathLst>
                <a:path w="970281" h="72391">
                  <a:moveTo>
                    <a:pt x="970280" y="0"/>
                  </a:moveTo>
                  <a:lnTo>
                    <a:pt x="925830" y="13970"/>
                  </a:lnTo>
                  <a:lnTo>
                    <a:pt x="878840" y="22860"/>
                  </a:lnTo>
                  <a:lnTo>
                    <a:pt x="829310" y="31750"/>
                  </a:lnTo>
                  <a:lnTo>
                    <a:pt x="775970" y="38100"/>
                  </a:lnTo>
                  <a:lnTo>
                    <a:pt x="722630" y="43180"/>
                  </a:lnTo>
                  <a:lnTo>
                    <a:pt x="665480" y="45720"/>
                  </a:lnTo>
                  <a:lnTo>
                    <a:pt x="607060" y="46990"/>
                  </a:lnTo>
                  <a:lnTo>
                    <a:pt x="547370" y="49530"/>
                  </a:lnTo>
                  <a:lnTo>
                    <a:pt x="485140" y="50800"/>
                  </a:lnTo>
                  <a:lnTo>
                    <a:pt x="420370" y="52070"/>
                  </a:lnTo>
                  <a:lnTo>
                    <a:pt x="354330" y="53340"/>
                  </a:lnTo>
                  <a:lnTo>
                    <a:pt x="287020" y="54610"/>
                  </a:lnTo>
                  <a:lnTo>
                    <a:pt x="217170" y="58420"/>
                  </a:lnTo>
                  <a:lnTo>
                    <a:pt x="146050" y="60960"/>
                  </a:lnTo>
                  <a:lnTo>
                    <a:pt x="73660" y="66040"/>
                  </a:lnTo>
                  <a:lnTo>
                    <a:pt x="0" y="7239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Freeform: Shape 189"/>
            <p:cNvSpPr/>
            <p:nvPr/>
          </p:nvSpPr>
          <p:spPr>
            <a:xfrm>
              <a:off x="4970780" y="688340"/>
              <a:ext cx="972821" cy="40641"/>
            </a:xfrm>
            <a:custGeom>
              <a:avLst/>
              <a:gdLst/>
              <a:ahLst/>
              <a:cxnLst/>
              <a:rect l="0" t="0" r="0" b="0"/>
              <a:pathLst>
                <a:path w="972821" h="40641">
                  <a:moveTo>
                    <a:pt x="972820" y="34290"/>
                  </a:moveTo>
                  <a:lnTo>
                    <a:pt x="906780" y="39370"/>
                  </a:lnTo>
                  <a:lnTo>
                    <a:pt x="843280" y="40640"/>
                  </a:lnTo>
                  <a:lnTo>
                    <a:pt x="781050" y="39370"/>
                  </a:lnTo>
                  <a:lnTo>
                    <a:pt x="721360" y="36830"/>
                  </a:lnTo>
                  <a:lnTo>
                    <a:pt x="662940" y="31750"/>
                  </a:lnTo>
                  <a:lnTo>
                    <a:pt x="605790" y="26670"/>
                  </a:lnTo>
                  <a:lnTo>
                    <a:pt x="491490" y="15240"/>
                  </a:lnTo>
                  <a:lnTo>
                    <a:pt x="377190" y="6350"/>
                  </a:lnTo>
                  <a:lnTo>
                    <a:pt x="320040" y="2540"/>
                  </a:lnTo>
                  <a:lnTo>
                    <a:pt x="259080" y="0"/>
                  </a:lnTo>
                  <a:lnTo>
                    <a:pt x="198120" y="1270"/>
                  </a:lnTo>
                  <a:lnTo>
                    <a:pt x="134620" y="5080"/>
                  </a:lnTo>
                  <a:lnTo>
                    <a:pt x="68580" y="10160"/>
                  </a:lnTo>
                  <a:lnTo>
                    <a:pt x="0" y="1905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Freeform: Shape 190"/>
            <p:cNvSpPr/>
            <p:nvPr/>
          </p:nvSpPr>
          <p:spPr>
            <a:xfrm>
              <a:off x="4970780" y="715010"/>
              <a:ext cx="972821" cy="30481"/>
            </a:xfrm>
            <a:custGeom>
              <a:avLst/>
              <a:gdLst/>
              <a:ahLst/>
              <a:cxnLst/>
              <a:rect l="0" t="0" r="0" b="0"/>
              <a:pathLst>
                <a:path w="972821" h="30481">
                  <a:moveTo>
                    <a:pt x="972820" y="24130"/>
                  </a:moveTo>
                  <a:lnTo>
                    <a:pt x="909320" y="29210"/>
                  </a:lnTo>
                  <a:lnTo>
                    <a:pt x="847090" y="30480"/>
                  </a:lnTo>
                  <a:lnTo>
                    <a:pt x="786130" y="30480"/>
                  </a:lnTo>
                  <a:lnTo>
                    <a:pt x="727710" y="29210"/>
                  </a:lnTo>
                  <a:lnTo>
                    <a:pt x="612140" y="21590"/>
                  </a:lnTo>
                  <a:lnTo>
                    <a:pt x="499110" y="12700"/>
                  </a:lnTo>
                  <a:lnTo>
                    <a:pt x="383540" y="5080"/>
                  </a:lnTo>
                  <a:lnTo>
                    <a:pt x="323850" y="1270"/>
                  </a:lnTo>
                  <a:lnTo>
                    <a:pt x="262890" y="0"/>
                  </a:lnTo>
                  <a:lnTo>
                    <a:pt x="200660" y="1270"/>
                  </a:lnTo>
                  <a:lnTo>
                    <a:pt x="137160" y="3810"/>
                  </a:lnTo>
                  <a:lnTo>
                    <a:pt x="68580" y="889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Freeform: Shape 191"/>
            <p:cNvSpPr/>
            <p:nvPr/>
          </p:nvSpPr>
          <p:spPr>
            <a:xfrm>
              <a:off x="4970780" y="740410"/>
              <a:ext cx="972821" cy="24131"/>
            </a:xfrm>
            <a:custGeom>
              <a:avLst/>
              <a:gdLst/>
              <a:ahLst/>
              <a:cxnLst/>
              <a:rect l="0" t="0" r="0" b="0"/>
              <a:pathLst>
                <a:path w="972821" h="24131">
                  <a:moveTo>
                    <a:pt x="972820" y="15240"/>
                  </a:moveTo>
                  <a:lnTo>
                    <a:pt x="910590" y="19050"/>
                  </a:lnTo>
                  <a:lnTo>
                    <a:pt x="850900" y="22860"/>
                  </a:lnTo>
                  <a:lnTo>
                    <a:pt x="791210" y="24130"/>
                  </a:lnTo>
                  <a:lnTo>
                    <a:pt x="734060" y="22860"/>
                  </a:lnTo>
                  <a:lnTo>
                    <a:pt x="618490" y="17780"/>
                  </a:lnTo>
                  <a:lnTo>
                    <a:pt x="504190" y="10160"/>
                  </a:lnTo>
                  <a:lnTo>
                    <a:pt x="387350" y="3810"/>
                  </a:lnTo>
                  <a:lnTo>
                    <a:pt x="326390" y="1270"/>
                  </a:lnTo>
                  <a:lnTo>
                    <a:pt x="265430" y="0"/>
                  </a:lnTo>
                  <a:lnTo>
                    <a:pt x="201930" y="1270"/>
                  </a:lnTo>
                  <a:lnTo>
                    <a:pt x="137160" y="3810"/>
                  </a:lnTo>
                  <a:lnTo>
                    <a:pt x="68580" y="889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Freeform: Shape 192"/>
            <p:cNvSpPr/>
            <p:nvPr/>
          </p:nvSpPr>
          <p:spPr>
            <a:xfrm>
              <a:off x="4969510" y="765810"/>
              <a:ext cx="972821" cy="17781"/>
            </a:xfrm>
            <a:custGeom>
              <a:avLst/>
              <a:gdLst/>
              <a:ahLst/>
              <a:cxnLst/>
              <a:rect l="0" t="0" r="0" b="0"/>
              <a:pathLst>
                <a:path w="972821" h="17781">
                  <a:moveTo>
                    <a:pt x="972820" y="5080"/>
                  </a:moveTo>
                  <a:lnTo>
                    <a:pt x="914400" y="11430"/>
                  </a:lnTo>
                  <a:lnTo>
                    <a:pt x="855980" y="15240"/>
                  </a:lnTo>
                  <a:lnTo>
                    <a:pt x="797560" y="16510"/>
                  </a:lnTo>
                  <a:lnTo>
                    <a:pt x="740410" y="17780"/>
                  </a:lnTo>
                  <a:lnTo>
                    <a:pt x="626110" y="13970"/>
                  </a:lnTo>
                  <a:lnTo>
                    <a:pt x="511810" y="7620"/>
                  </a:lnTo>
                  <a:lnTo>
                    <a:pt x="392430" y="1270"/>
                  </a:lnTo>
                  <a:lnTo>
                    <a:pt x="331470" y="1270"/>
                  </a:lnTo>
                  <a:lnTo>
                    <a:pt x="269240" y="0"/>
                  </a:lnTo>
                  <a:lnTo>
                    <a:pt x="205740" y="1270"/>
                  </a:lnTo>
                  <a:lnTo>
                    <a:pt x="138430" y="3810"/>
                  </a:lnTo>
                  <a:lnTo>
                    <a:pt x="71120" y="10160"/>
                  </a:lnTo>
                  <a:lnTo>
                    <a:pt x="0" y="177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Freeform: Shape 193"/>
            <p:cNvSpPr/>
            <p:nvPr/>
          </p:nvSpPr>
          <p:spPr>
            <a:xfrm>
              <a:off x="4969510" y="786130"/>
              <a:ext cx="972821" cy="24131"/>
            </a:xfrm>
            <a:custGeom>
              <a:avLst/>
              <a:gdLst/>
              <a:ahLst/>
              <a:cxnLst/>
              <a:rect l="0" t="0" r="0" b="0"/>
              <a:pathLst>
                <a:path w="972821" h="24131">
                  <a:moveTo>
                    <a:pt x="972820" y="0"/>
                  </a:moveTo>
                  <a:lnTo>
                    <a:pt x="914400" y="7620"/>
                  </a:lnTo>
                  <a:lnTo>
                    <a:pt x="858520" y="13970"/>
                  </a:lnTo>
                  <a:lnTo>
                    <a:pt x="802640" y="16510"/>
                  </a:lnTo>
                  <a:lnTo>
                    <a:pt x="746760" y="16510"/>
                  </a:lnTo>
                  <a:lnTo>
                    <a:pt x="632460" y="15240"/>
                  </a:lnTo>
                  <a:lnTo>
                    <a:pt x="516890" y="11430"/>
                  </a:lnTo>
                  <a:lnTo>
                    <a:pt x="397510" y="6350"/>
                  </a:lnTo>
                  <a:lnTo>
                    <a:pt x="336550" y="5080"/>
                  </a:lnTo>
                  <a:lnTo>
                    <a:pt x="273050" y="5080"/>
                  </a:lnTo>
                  <a:lnTo>
                    <a:pt x="208280" y="6350"/>
                  </a:lnTo>
                  <a:lnTo>
                    <a:pt x="139700" y="10160"/>
                  </a:lnTo>
                  <a:lnTo>
                    <a:pt x="71120" y="15240"/>
                  </a:lnTo>
                  <a:lnTo>
                    <a:pt x="0" y="2413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Freeform: Shape 194"/>
            <p:cNvSpPr/>
            <p:nvPr/>
          </p:nvSpPr>
          <p:spPr>
            <a:xfrm>
              <a:off x="4969510" y="802640"/>
              <a:ext cx="972821" cy="31751"/>
            </a:xfrm>
            <a:custGeom>
              <a:avLst/>
              <a:gdLst/>
              <a:ahLst/>
              <a:cxnLst/>
              <a:rect l="0" t="0" r="0" b="0"/>
              <a:pathLst>
                <a:path w="972821" h="31751">
                  <a:moveTo>
                    <a:pt x="972820" y="0"/>
                  </a:moveTo>
                  <a:lnTo>
                    <a:pt x="916940" y="7620"/>
                  </a:lnTo>
                  <a:lnTo>
                    <a:pt x="862330" y="13970"/>
                  </a:lnTo>
                  <a:lnTo>
                    <a:pt x="807720" y="17780"/>
                  </a:lnTo>
                  <a:lnTo>
                    <a:pt x="751840" y="20320"/>
                  </a:lnTo>
                  <a:lnTo>
                    <a:pt x="695960" y="21590"/>
                  </a:lnTo>
                  <a:lnTo>
                    <a:pt x="640080" y="20320"/>
                  </a:lnTo>
                  <a:lnTo>
                    <a:pt x="523240" y="17780"/>
                  </a:lnTo>
                  <a:lnTo>
                    <a:pt x="401320" y="13970"/>
                  </a:lnTo>
                  <a:lnTo>
                    <a:pt x="339090" y="12700"/>
                  </a:lnTo>
                  <a:lnTo>
                    <a:pt x="275590" y="13970"/>
                  </a:lnTo>
                  <a:lnTo>
                    <a:pt x="209550" y="15240"/>
                  </a:lnTo>
                  <a:lnTo>
                    <a:pt x="140970" y="19050"/>
                  </a:lnTo>
                  <a:lnTo>
                    <a:pt x="72390" y="24130"/>
                  </a:lnTo>
                  <a:lnTo>
                    <a:pt x="0" y="3175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Freeform: Shape 195"/>
            <p:cNvSpPr/>
            <p:nvPr/>
          </p:nvSpPr>
          <p:spPr>
            <a:xfrm>
              <a:off x="4969510" y="816610"/>
              <a:ext cx="971551" cy="44451"/>
            </a:xfrm>
            <a:custGeom>
              <a:avLst/>
              <a:gdLst/>
              <a:ahLst/>
              <a:cxnLst/>
              <a:rect l="0" t="0" r="0" b="0"/>
              <a:pathLst>
                <a:path w="971551" h="44451">
                  <a:moveTo>
                    <a:pt x="971550" y="0"/>
                  </a:moveTo>
                  <a:lnTo>
                    <a:pt x="919480" y="10160"/>
                  </a:lnTo>
                  <a:lnTo>
                    <a:pt x="867410" y="17780"/>
                  </a:lnTo>
                  <a:lnTo>
                    <a:pt x="812800" y="22860"/>
                  </a:lnTo>
                  <a:lnTo>
                    <a:pt x="758190" y="25400"/>
                  </a:lnTo>
                  <a:lnTo>
                    <a:pt x="703580" y="27940"/>
                  </a:lnTo>
                  <a:lnTo>
                    <a:pt x="645160" y="27940"/>
                  </a:lnTo>
                  <a:lnTo>
                    <a:pt x="528320" y="26670"/>
                  </a:lnTo>
                  <a:lnTo>
                    <a:pt x="406400" y="25400"/>
                  </a:lnTo>
                  <a:lnTo>
                    <a:pt x="342900" y="24130"/>
                  </a:lnTo>
                  <a:lnTo>
                    <a:pt x="279400" y="25400"/>
                  </a:lnTo>
                  <a:lnTo>
                    <a:pt x="210820" y="26670"/>
                  </a:lnTo>
                  <a:lnTo>
                    <a:pt x="143510" y="31750"/>
                  </a:lnTo>
                  <a:lnTo>
                    <a:pt x="72390" y="35560"/>
                  </a:lnTo>
                  <a:lnTo>
                    <a:pt x="0" y="4445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Freeform: Shape 196"/>
            <p:cNvSpPr/>
            <p:nvPr/>
          </p:nvSpPr>
          <p:spPr>
            <a:xfrm>
              <a:off x="4969510" y="833120"/>
              <a:ext cx="971551" cy="53341"/>
            </a:xfrm>
            <a:custGeom>
              <a:avLst/>
              <a:gdLst/>
              <a:ahLst/>
              <a:cxnLst/>
              <a:rect l="0" t="0" r="0" b="0"/>
              <a:pathLst>
                <a:path w="971551" h="53341">
                  <a:moveTo>
                    <a:pt x="971550" y="0"/>
                  </a:moveTo>
                  <a:lnTo>
                    <a:pt x="920750" y="10160"/>
                  </a:lnTo>
                  <a:lnTo>
                    <a:pt x="869950" y="17780"/>
                  </a:lnTo>
                  <a:lnTo>
                    <a:pt x="817880" y="24130"/>
                  </a:lnTo>
                  <a:lnTo>
                    <a:pt x="764540" y="29210"/>
                  </a:lnTo>
                  <a:lnTo>
                    <a:pt x="709930" y="31750"/>
                  </a:lnTo>
                  <a:lnTo>
                    <a:pt x="652780" y="33020"/>
                  </a:lnTo>
                  <a:lnTo>
                    <a:pt x="594360" y="33020"/>
                  </a:lnTo>
                  <a:lnTo>
                    <a:pt x="534670" y="33020"/>
                  </a:lnTo>
                  <a:lnTo>
                    <a:pt x="410210" y="33020"/>
                  </a:lnTo>
                  <a:lnTo>
                    <a:pt x="346710" y="33020"/>
                  </a:lnTo>
                  <a:lnTo>
                    <a:pt x="280670" y="34290"/>
                  </a:lnTo>
                  <a:lnTo>
                    <a:pt x="213360" y="36830"/>
                  </a:lnTo>
                  <a:lnTo>
                    <a:pt x="143510" y="40640"/>
                  </a:lnTo>
                  <a:lnTo>
                    <a:pt x="72390" y="44450"/>
                  </a:lnTo>
                  <a:lnTo>
                    <a:pt x="0" y="5334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/>
            <p:cNvSpPr/>
            <p:nvPr/>
          </p:nvSpPr>
          <p:spPr>
            <a:xfrm>
              <a:off x="4969510" y="849630"/>
              <a:ext cx="971551" cy="60961"/>
            </a:xfrm>
            <a:custGeom>
              <a:avLst/>
              <a:gdLst/>
              <a:ahLst/>
              <a:cxnLst/>
              <a:rect l="0" t="0" r="0" b="0"/>
              <a:pathLst>
                <a:path w="971551" h="60961">
                  <a:moveTo>
                    <a:pt x="971550" y="0"/>
                  </a:moveTo>
                  <a:lnTo>
                    <a:pt x="923290" y="11430"/>
                  </a:lnTo>
                  <a:lnTo>
                    <a:pt x="875030" y="20320"/>
                  </a:lnTo>
                  <a:lnTo>
                    <a:pt x="822960" y="26670"/>
                  </a:lnTo>
                  <a:lnTo>
                    <a:pt x="770890" y="31750"/>
                  </a:lnTo>
                  <a:lnTo>
                    <a:pt x="715010" y="35560"/>
                  </a:lnTo>
                  <a:lnTo>
                    <a:pt x="659130" y="38100"/>
                  </a:lnTo>
                  <a:lnTo>
                    <a:pt x="600710" y="39370"/>
                  </a:lnTo>
                  <a:lnTo>
                    <a:pt x="541020" y="39370"/>
                  </a:lnTo>
                  <a:lnTo>
                    <a:pt x="415290" y="40640"/>
                  </a:lnTo>
                  <a:lnTo>
                    <a:pt x="350520" y="41910"/>
                  </a:lnTo>
                  <a:lnTo>
                    <a:pt x="284480" y="43180"/>
                  </a:lnTo>
                  <a:lnTo>
                    <a:pt x="215900" y="45720"/>
                  </a:lnTo>
                  <a:lnTo>
                    <a:pt x="144780" y="48260"/>
                  </a:lnTo>
                  <a:lnTo>
                    <a:pt x="73660" y="54610"/>
                  </a:lnTo>
                  <a:lnTo>
                    <a:pt x="0" y="6096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/>
            <p:cNvSpPr/>
            <p:nvPr/>
          </p:nvSpPr>
          <p:spPr>
            <a:xfrm>
              <a:off x="4626610" y="875030"/>
              <a:ext cx="275591" cy="54611"/>
            </a:xfrm>
            <a:custGeom>
              <a:avLst/>
              <a:gdLst/>
              <a:ahLst/>
              <a:cxnLst/>
              <a:rect l="0" t="0" r="0" b="0"/>
              <a:pathLst>
                <a:path w="275591" h="54611">
                  <a:moveTo>
                    <a:pt x="275590" y="0"/>
                  </a:moveTo>
                  <a:lnTo>
                    <a:pt x="260350" y="11430"/>
                  </a:lnTo>
                  <a:lnTo>
                    <a:pt x="245110" y="17780"/>
                  </a:lnTo>
                  <a:lnTo>
                    <a:pt x="212090" y="29210"/>
                  </a:lnTo>
                  <a:lnTo>
                    <a:pt x="177800" y="36830"/>
                  </a:lnTo>
                  <a:lnTo>
                    <a:pt x="142240" y="41910"/>
                  </a:lnTo>
                  <a:lnTo>
                    <a:pt x="69850" y="46990"/>
                  </a:lnTo>
                  <a:lnTo>
                    <a:pt x="35560" y="49530"/>
                  </a:lnTo>
                  <a:lnTo>
                    <a:pt x="0" y="5461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Freeform: Shape 199"/>
            <p:cNvSpPr/>
            <p:nvPr/>
          </p:nvSpPr>
          <p:spPr>
            <a:xfrm>
              <a:off x="4638040" y="900430"/>
              <a:ext cx="264161" cy="45721"/>
            </a:xfrm>
            <a:custGeom>
              <a:avLst/>
              <a:gdLst/>
              <a:ahLst/>
              <a:cxnLst/>
              <a:rect l="0" t="0" r="0" b="0"/>
              <a:pathLst>
                <a:path w="264161" h="45721">
                  <a:moveTo>
                    <a:pt x="264160" y="0"/>
                  </a:moveTo>
                  <a:lnTo>
                    <a:pt x="234950" y="13970"/>
                  </a:lnTo>
                  <a:lnTo>
                    <a:pt x="203200" y="22860"/>
                  </a:lnTo>
                  <a:lnTo>
                    <a:pt x="170180" y="30480"/>
                  </a:lnTo>
                  <a:lnTo>
                    <a:pt x="135890" y="34290"/>
                  </a:lnTo>
                  <a:lnTo>
                    <a:pt x="68580" y="38100"/>
                  </a:lnTo>
                  <a:lnTo>
                    <a:pt x="34290" y="40640"/>
                  </a:lnTo>
                  <a:lnTo>
                    <a:pt x="0" y="4572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Freeform: Shape 200"/>
            <p:cNvSpPr/>
            <p:nvPr/>
          </p:nvSpPr>
          <p:spPr>
            <a:xfrm>
              <a:off x="4650740" y="925830"/>
              <a:ext cx="251461" cy="34291"/>
            </a:xfrm>
            <a:custGeom>
              <a:avLst/>
              <a:gdLst/>
              <a:ahLst/>
              <a:cxnLst/>
              <a:rect l="0" t="0" r="0" b="0"/>
              <a:pathLst>
                <a:path w="251461" h="34291">
                  <a:moveTo>
                    <a:pt x="251460" y="0"/>
                  </a:moveTo>
                  <a:lnTo>
                    <a:pt x="222250" y="10160"/>
                  </a:lnTo>
                  <a:lnTo>
                    <a:pt x="191770" y="17780"/>
                  </a:lnTo>
                  <a:lnTo>
                    <a:pt x="161290" y="21590"/>
                  </a:lnTo>
                  <a:lnTo>
                    <a:pt x="128270" y="25400"/>
                  </a:lnTo>
                  <a:lnTo>
                    <a:pt x="64770" y="29210"/>
                  </a:lnTo>
                  <a:lnTo>
                    <a:pt x="33020" y="31750"/>
                  </a:lnTo>
                  <a:lnTo>
                    <a:pt x="0" y="3429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Freeform: Shape 201"/>
            <p:cNvSpPr/>
            <p:nvPr/>
          </p:nvSpPr>
          <p:spPr>
            <a:xfrm>
              <a:off x="4663440" y="951230"/>
              <a:ext cx="238761" cy="25401"/>
            </a:xfrm>
            <a:custGeom>
              <a:avLst/>
              <a:gdLst/>
              <a:ahLst/>
              <a:cxnLst/>
              <a:rect l="0" t="0" r="0" b="0"/>
              <a:pathLst>
                <a:path w="238761" h="25401">
                  <a:moveTo>
                    <a:pt x="238760" y="0"/>
                  </a:moveTo>
                  <a:lnTo>
                    <a:pt x="209550" y="6350"/>
                  </a:lnTo>
                  <a:lnTo>
                    <a:pt x="181610" y="11430"/>
                  </a:lnTo>
                  <a:lnTo>
                    <a:pt x="121920" y="17780"/>
                  </a:lnTo>
                  <a:lnTo>
                    <a:pt x="60960" y="20320"/>
                  </a:lnTo>
                  <a:lnTo>
                    <a:pt x="0" y="2540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Freeform: Shape 202"/>
            <p:cNvSpPr/>
            <p:nvPr/>
          </p:nvSpPr>
          <p:spPr>
            <a:xfrm>
              <a:off x="4676140" y="975360"/>
              <a:ext cx="226061" cy="16511"/>
            </a:xfrm>
            <a:custGeom>
              <a:avLst/>
              <a:gdLst/>
              <a:ahLst/>
              <a:cxnLst/>
              <a:rect l="0" t="0" r="0" b="0"/>
              <a:pathLst>
                <a:path w="226061" h="16511">
                  <a:moveTo>
                    <a:pt x="226060" y="0"/>
                  </a:moveTo>
                  <a:lnTo>
                    <a:pt x="171450" y="6350"/>
                  </a:lnTo>
                  <a:lnTo>
                    <a:pt x="114300" y="11430"/>
                  </a:lnTo>
                  <a:lnTo>
                    <a:pt x="0" y="1651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4" name="Straight Connector 203"/>
            <p:cNvCxnSpPr/>
            <p:nvPr/>
          </p:nvCxnSpPr>
          <p:spPr>
            <a:xfrm flipH="1">
              <a:off x="4683379" y="985774"/>
              <a:ext cx="206248" cy="1143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Freeform: Shape 204"/>
            <p:cNvSpPr/>
            <p:nvPr/>
          </p:nvSpPr>
          <p:spPr>
            <a:xfrm>
              <a:off x="4114800" y="937260"/>
              <a:ext cx="393701" cy="1"/>
            </a:xfrm>
            <a:custGeom>
              <a:avLst/>
              <a:gdLst/>
              <a:ahLst/>
              <a:cxnLst/>
              <a:rect l="0" t="0" r="0" b="0"/>
              <a:pathLst>
                <a:path w="393701" h="1">
                  <a:moveTo>
                    <a:pt x="393700" y="0"/>
                  </a:moveTo>
                  <a:lnTo>
                    <a:pt x="340360" y="0"/>
                  </a:lnTo>
                  <a:lnTo>
                    <a:pt x="289560" y="0"/>
                  </a:lnTo>
                  <a:lnTo>
                    <a:pt x="193040" y="0"/>
                  </a:lnTo>
                  <a:lnTo>
                    <a:pt x="96520" y="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Freeform: Shape 205"/>
            <p:cNvSpPr/>
            <p:nvPr/>
          </p:nvSpPr>
          <p:spPr>
            <a:xfrm>
              <a:off x="4124960" y="956310"/>
              <a:ext cx="374651" cy="1"/>
            </a:xfrm>
            <a:custGeom>
              <a:avLst/>
              <a:gdLst/>
              <a:ahLst/>
              <a:cxnLst/>
              <a:rect l="0" t="0" r="0" b="0"/>
              <a:pathLst>
                <a:path w="374651" h="1">
                  <a:moveTo>
                    <a:pt x="374650" y="0"/>
                  </a:moveTo>
                  <a:lnTo>
                    <a:pt x="278130" y="0"/>
                  </a:lnTo>
                  <a:lnTo>
                    <a:pt x="184150" y="0"/>
                  </a:lnTo>
                  <a:lnTo>
                    <a:pt x="0" y="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Freeform: Shape 206"/>
            <p:cNvSpPr/>
            <p:nvPr/>
          </p:nvSpPr>
          <p:spPr>
            <a:xfrm>
              <a:off x="4133850" y="972820"/>
              <a:ext cx="358141" cy="1271"/>
            </a:xfrm>
            <a:custGeom>
              <a:avLst/>
              <a:gdLst/>
              <a:ahLst/>
              <a:cxnLst/>
              <a:rect l="0" t="0" r="0" b="0"/>
              <a:pathLst>
                <a:path w="358141" h="1271">
                  <a:moveTo>
                    <a:pt x="358140" y="0"/>
                  </a:moveTo>
                  <a:lnTo>
                    <a:pt x="266700" y="0"/>
                  </a:lnTo>
                  <a:lnTo>
                    <a:pt x="176530" y="0"/>
                  </a:lnTo>
                  <a:lnTo>
                    <a:pt x="0" y="127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Freeform: Shape 207"/>
            <p:cNvSpPr/>
            <p:nvPr/>
          </p:nvSpPr>
          <p:spPr>
            <a:xfrm>
              <a:off x="4144010" y="991870"/>
              <a:ext cx="339091" cy="1271"/>
            </a:xfrm>
            <a:custGeom>
              <a:avLst/>
              <a:gdLst/>
              <a:ahLst/>
              <a:cxnLst/>
              <a:rect l="0" t="0" r="0" b="0"/>
              <a:pathLst>
                <a:path w="339091" h="1271">
                  <a:moveTo>
                    <a:pt x="339090" y="0"/>
                  </a:moveTo>
                  <a:lnTo>
                    <a:pt x="167640" y="0"/>
                  </a:lnTo>
                  <a:lnTo>
                    <a:pt x="0" y="127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9" name="Straight Connector 208"/>
            <p:cNvCxnSpPr/>
            <p:nvPr/>
          </p:nvCxnSpPr>
          <p:spPr>
            <a:xfrm>
              <a:off x="4144645" y="997204"/>
              <a:ext cx="320929" cy="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Freeform: Shape 209"/>
            <p:cNvSpPr/>
            <p:nvPr/>
          </p:nvSpPr>
          <p:spPr>
            <a:xfrm>
              <a:off x="4677410" y="1029970"/>
              <a:ext cx="222251" cy="13971"/>
            </a:xfrm>
            <a:custGeom>
              <a:avLst/>
              <a:gdLst/>
              <a:ahLst/>
              <a:cxnLst/>
              <a:rect l="0" t="0" r="0" b="0"/>
              <a:pathLst>
                <a:path w="222251" h="13971">
                  <a:moveTo>
                    <a:pt x="222250" y="7620"/>
                  </a:moveTo>
                  <a:lnTo>
                    <a:pt x="195580" y="1270"/>
                  </a:lnTo>
                  <a:lnTo>
                    <a:pt x="168910" y="0"/>
                  </a:lnTo>
                  <a:lnTo>
                    <a:pt x="140970" y="0"/>
                  </a:lnTo>
                  <a:lnTo>
                    <a:pt x="113030" y="2540"/>
                  </a:lnTo>
                  <a:lnTo>
                    <a:pt x="55880" y="10160"/>
                  </a:lnTo>
                  <a:lnTo>
                    <a:pt x="0" y="1397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Freeform: Shape 210"/>
            <p:cNvSpPr/>
            <p:nvPr/>
          </p:nvSpPr>
          <p:spPr>
            <a:xfrm>
              <a:off x="4660900" y="1055370"/>
              <a:ext cx="238761" cy="10161"/>
            </a:xfrm>
            <a:custGeom>
              <a:avLst/>
              <a:gdLst/>
              <a:ahLst/>
              <a:cxnLst/>
              <a:rect l="0" t="0" r="0" b="0"/>
              <a:pathLst>
                <a:path w="238761" h="10161">
                  <a:moveTo>
                    <a:pt x="238760" y="5080"/>
                  </a:moveTo>
                  <a:lnTo>
                    <a:pt x="209550" y="1270"/>
                  </a:lnTo>
                  <a:lnTo>
                    <a:pt x="179070" y="0"/>
                  </a:lnTo>
                  <a:lnTo>
                    <a:pt x="119380" y="2540"/>
                  </a:lnTo>
                  <a:lnTo>
                    <a:pt x="59690" y="7620"/>
                  </a:lnTo>
                  <a:lnTo>
                    <a:pt x="0" y="1016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Freeform: Shape 211"/>
            <p:cNvSpPr/>
            <p:nvPr/>
          </p:nvSpPr>
          <p:spPr>
            <a:xfrm>
              <a:off x="4641850" y="1080770"/>
              <a:ext cx="256541" cy="7621"/>
            </a:xfrm>
            <a:custGeom>
              <a:avLst/>
              <a:gdLst/>
              <a:ahLst/>
              <a:cxnLst/>
              <a:rect l="0" t="0" r="0" b="0"/>
              <a:pathLst>
                <a:path w="256541" h="7621">
                  <a:moveTo>
                    <a:pt x="256540" y="2540"/>
                  </a:moveTo>
                  <a:lnTo>
                    <a:pt x="194310" y="0"/>
                  </a:lnTo>
                  <a:lnTo>
                    <a:pt x="129540" y="1270"/>
                  </a:lnTo>
                  <a:lnTo>
                    <a:pt x="0" y="762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3" name="Straight Connector 212"/>
            <p:cNvCxnSpPr/>
            <p:nvPr/>
          </p:nvCxnSpPr>
          <p:spPr>
            <a:xfrm>
              <a:off x="4614545" y="1089025"/>
              <a:ext cx="275082" cy="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5737860" y="985774"/>
              <a:ext cx="183388" cy="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Freeform: Shape 214"/>
            <p:cNvSpPr/>
            <p:nvPr/>
          </p:nvSpPr>
          <p:spPr>
            <a:xfrm>
              <a:off x="5695950" y="872490"/>
              <a:ext cx="242571" cy="53341"/>
            </a:xfrm>
            <a:custGeom>
              <a:avLst/>
              <a:gdLst/>
              <a:ahLst/>
              <a:cxnLst/>
              <a:rect l="0" t="0" r="0" b="0"/>
              <a:pathLst>
                <a:path w="242571" h="53341">
                  <a:moveTo>
                    <a:pt x="242570" y="0"/>
                  </a:moveTo>
                  <a:lnTo>
                    <a:pt x="212090" y="16510"/>
                  </a:lnTo>
                  <a:lnTo>
                    <a:pt x="182880" y="27940"/>
                  </a:lnTo>
                  <a:lnTo>
                    <a:pt x="152400" y="35560"/>
                  </a:lnTo>
                  <a:lnTo>
                    <a:pt x="121920" y="39370"/>
                  </a:lnTo>
                  <a:lnTo>
                    <a:pt x="59690" y="44450"/>
                  </a:lnTo>
                  <a:lnTo>
                    <a:pt x="30480" y="48260"/>
                  </a:lnTo>
                  <a:lnTo>
                    <a:pt x="0" y="5334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Freeform: Shape 215"/>
            <p:cNvSpPr/>
            <p:nvPr/>
          </p:nvSpPr>
          <p:spPr>
            <a:xfrm>
              <a:off x="5713730" y="902970"/>
              <a:ext cx="223521" cy="40641"/>
            </a:xfrm>
            <a:custGeom>
              <a:avLst/>
              <a:gdLst/>
              <a:ahLst/>
              <a:cxnLst/>
              <a:rect l="0" t="0" r="0" b="0"/>
              <a:pathLst>
                <a:path w="223521" h="40641">
                  <a:moveTo>
                    <a:pt x="223520" y="0"/>
                  </a:moveTo>
                  <a:lnTo>
                    <a:pt x="195580" y="13970"/>
                  </a:lnTo>
                  <a:lnTo>
                    <a:pt x="168910" y="21590"/>
                  </a:lnTo>
                  <a:lnTo>
                    <a:pt x="139700" y="27940"/>
                  </a:lnTo>
                  <a:lnTo>
                    <a:pt x="111760" y="30480"/>
                  </a:lnTo>
                  <a:lnTo>
                    <a:pt x="55880" y="33020"/>
                  </a:lnTo>
                  <a:lnTo>
                    <a:pt x="29210" y="35560"/>
                  </a:lnTo>
                  <a:lnTo>
                    <a:pt x="0" y="4064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Freeform: Shape 216"/>
            <p:cNvSpPr/>
            <p:nvPr/>
          </p:nvSpPr>
          <p:spPr>
            <a:xfrm>
              <a:off x="5730240" y="934720"/>
              <a:ext cx="205741" cy="25401"/>
            </a:xfrm>
            <a:custGeom>
              <a:avLst/>
              <a:gdLst/>
              <a:ahLst/>
              <a:cxnLst/>
              <a:rect l="0" t="0" r="0" b="0"/>
              <a:pathLst>
                <a:path w="205741" h="25401">
                  <a:moveTo>
                    <a:pt x="205740" y="0"/>
                  </a:moveTo>
                  <a:lnTo>
                    <a:pt x="179070" y="8890"/>
                  </a:lnTo>
                  <a:lnTo>
                    <a:pt x="153670" y="13970"/>
                  </a:lnTo>
                  <a:lnTo>
                    <a:pt x="102870" y="19050"/>
                  </a:lnTo>
                  <a:lnTo>
                    <a:pt x="52070" y="21590"/>
                  </a:lnTo>
                  <a:lnTo>
                    <a:pt x="0" y="2540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Freeform: Shape 217"/>
            <p:cNvSpPr/>
            <p:nvPr/>
          </p:nvSpPr>
          <p:spPr>
            <a:xfrm>
              <a:off x="5741670" y="966470"/>
              <a:ext cx="193041" cy="15241"/>
            </a:xfrm>
            <a:custGeom>
              <a:avLst/>
              <a:gdLst/>
              <a:ahLst/>
              <a:cxnLst/>
              <a:rect l="0" t="0" r="0" b="0"/>
              <a:pathLst>
                <a:path w="193041" h="15241">
                  <a:moveTo>
                    <a:pt x="193040" y="0"/>
                  </a:moveTo>
                  <a:lnTo>
                    <a:pt x="144780" y="6350"/>
                  </a:lnTo>
                  <a:lnTo>
                    <a:pt x="96520" y="10160"/>
                  </a:lnTo>
                  <a:lnTo>
                    <a:pt x="48260" y="12700"/>
                  </a:lnTo>
                  <a:lnTo>
                    <a:pt x="0" y="1524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/>
            <p:cNvCxnSpPr/>
            <p:nvPr/>
          </p:nvCxnSpPr>
          <p:spPr>
            <a:xfrm>
              <a:off x="5313680" y="985774"/>
              <a:ext cx="263652" cy="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Freeform: Shape 219"/>
            <p:cNvSpPr/>
            <p:nvPr/>
          </p:nvSpPr>
          <p:spPr>
            <a:xfrm>
              <a:off x="5274310" y="930910"/>
              <a:ext cx="363221" cy="3811"/>
            </a:xfrm>
            <a:custGeom>
              <a:avLst/>
              <a:gdLst/>
              <a:ahLst/>
              <a:cxnLst/>
              <a:rect l="0" t="0" r="0" b="0"/>
              <a:pathLst>
                <a:path w="363221" h="3811">
                  <a:moveTo>
                    <a:pt x="363220" y="0"/>
                  </a:moveTo>
                  <a:lnTo>
                    <a:pt x="309880" y="2540"/>
                  </a:lnTo>
                  <a:lnTo>
                    <a:pt x="260350" y="3810"/>
                  </a:lnTo>
                  <a:lnTo>
                    <a:pt x="214630" y="3810"/>
                  </a:lnTo>
                  <a:lnTo>
                    <a:pt x="171450" y="3810"/>
                  </a:lnTo>
                  <a:lnTo>
                    <a:pt x="87630" y="3810"/>
                  </a:lnTo>
                  <a:lnTo>
                    <a:pt x="45720" y="3810"/>
                  </a:lnTo>
                  <a:lnTo>
                    <a:pt x="0" y="381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Freeform: Shape 220"/>
            <p:cNvSpPr/>
            <p:nvPr/>
          </p:nvSpPr>
          <p:spPr>
            <a:xfrm>
              <a:off x="5285740" y="947420"/>
              <a:ext cx="328931" cy="5081"/>
            </a:xfrm>
            <a:custGeom>
              <a:avLst/>
              <a:gdLst/>
              <a:ahLst/>
              <a:cxnLst/>
              <a:rect l="0" t="0" r="0" b="0"/>
              <a:pathLst>
                <a:path w="328931" h="5081">
                  <a:moveTo>
                    <a:pt x="328930" y="0"/>
                  </a:moveTo>
                  <a:lnTo>
                    <a:pt x="280670" y="2540"/>
                  </a:lnTo>
                  <a:lnTo>
                    <a:pt x="236220" y="2540"/>
                  </a:lnTo>
                  <a:lnTo>
                    <a:pt x="195580" y="3810"/>
                  </a:lnTo>
                  <a:lnTo>
                    <a:pt x="156210" y="3810"/>
                  </a:lnTo>
                  <a:lnTo>
                    <a:pt x="80010" y="3810"/>
                  </a:lnTo>
                  <a:lnTo>
                    <a:pt x="40640" y="3810"/>
                  </a:lnTo>
                  <a:lnTo>
                    <a:pt x="0" y="50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Freeform: Shape 221"/>
            <p:cNvSpPr/>
            <p:nvPr/>
          </p:nvSpPr>
          <p:spPr>
            <a:xfrm>
              <a:off x="5297170" y="963930"/>
              <a:ext cx="303531" cy="6351"/>
            </a:xfrm>
            <a:custGeom>
              <a:avLst/>
              <a:gdLst/>
              <a:ahLst/>
              <a:cxnLst/>
              <a:rect l="0" t="0" r="0" b="0"/>
              <a:pathLst>
                <a:path w="303531" h="6351">
                  <a:moveTo>
                    <a:pt x="303530" y="0"/>
                  </a:moveTo>
                  <a:lnTo>
                    <a:pt x="260350" y="2540"/>
                  </a:lnTo>
                  <a:lnTo>
                    <a:pt x="220980" y="3810"/>
                  </a:lnTo>
                  <a:lnTo>
                    <a:pt x="182880" y="5080"/>
                  </a:lnTo>
                  <a:lnTo>
                    <a:pt x="146050" y="5080"/>
                  </a:lnTo>
                  <a:lnTo>
                    <a:pt x="73660" y="5080"/>
                  </a:lnTo>
                  <a:lnTo>
                    <a:pt x="0" y="635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Freeform: Shape 222"/>
            <p:cNvSpPr/>
            <p:nvPr/>
          </p:nvSpPr>
          <p:spPr>
            <a:xfrm>
              <a:off x="5308600" y="981710"/>
              <a:ext cx="281941" cy="5081"/>
            </a:xfrm>
            <a:custGeom>
              <a:avLst/>
              <a:gdLst/>
              <a:ahLst/>
              <a:cxnLst/>
              <a:rect l="0" t="0" r="0" b="0"/>
              <a:pathLst>
                <a:path w="281941" h="5081">
                  <a:moveTo>
                    <a:pt x="281940" y="0"/>
                  </a:moveTo>
                  <a:lnTo>
                    <a:pt x="208280" y="1270"/>
                  </a:lnTo>
                  <a:lnTo>
                    <a:pt x="138430" y="2540"/>
                  </a:lnTo>
                  <a:lnTo>
                    <a:pt x="69850" y="3810"/>
                  </a:lnTo>
                  <a:lnTo>
                    <a:pt x="0" y="508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5692013" y="1089025"/>
              <a:ext cx="229235" cy="0"/>
            </a:xfrm>
            <a:prstGeom prst="line">
              <a:avLst/>
            </a:prstGeom>
            <a:ln w="12700" cap="flat" cmpd="sng" algn="ctr">
              <a:solidFill>
                <a:srgbClr val="856C39"/>
              </a:solidFill>
              <a:prstDash val="solid"/>
              <a:miter lim="800000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Freeform: Shape 224"/>
            <p:cNvSpPr/>
            <p:nvPr/>
          </p:nvSpPr>
          <p:spPr>
            <a:xfrm>
              <a:off x="5748020" y="1029970"/>
              <a:ext cx="184151" cy="3811"/>
            </a:xfrm>
            <a:custGeom>
              <a:avLst/>
              <a:gdLst/>
              <a:ahLst/>
              <a:cxnLst/>
              <a:rect l="0" t="0" r="0" b="0"/>
              <a:pathLst>
                <a:path w="184151" h="3811">
                  <a:moveTo>
                    <a:pt x="184150" y="0"/>
                  </a:moveTo>
                  <a:lnTo>
                    <a:pt x="158750" y="0"/>
                  </a:lnTo>
                  <a:lnTo>
                    <a:pt x="135890" y="2540"/>
                  </a:lnTo>
                  <a:lnTo>
                    <a:pt x="115570" y="2540"/>
                  </a:lnTo>
                  <a:lnTo>
                    <a:pt x="100330" y="2540"/>
                  </a:lnTo>
                  <a:lnTo>
                    <a:pt x="87630" y="3810"/>
                  </a:lnTo>
                  <a:lnTo>
                    <a:pt x="76200" y="3810"/>
                  </a:lnTo>
                  <a:lnTo>
                    <a:pt x="58420" y="3810"/>
                  </a:lnTo>
                  <a:lnTo>
                    <a:pt x="44450" y="2540"/>
                  </a:lnTo>
                  <a:lnTo>
                    <a:pt x="33020" y="2540"/>
                  </a:lnTo>
                  <a:lnTo>
                    <a:pt x="19050" y="1270"/>
                  </a:lnTo>
                  <a:lnTo>
                    <a:pt x="10160" y="1270"/>
                  </a:lnTo>
                  <a:lnTo>
                    <a:pt x="0" y="127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Freeform: Shape 225"/>
            <p:cNvSpPr/>
            <p:nvPr/>
          </p:nvSpPr>
          <p:spPr>
            <a:xfrm>
              <a:off x="5742940" y="1049020"/>
              <a:ext cx="189231" cy="2541"/>
            </a:xfrm>
            <a:custGeom>
              <a:avLst/>
              <a:gdLst/>
              <a:ahLst/>
              <a:cxnLst/>
              <a:rect l="0" t="0" r="0" b="0"/>
              <a:pathLst>
                <a:path w="189231" h="2541">
                  <a:moveTo>
                    <a:pt x="189230" y="0"/>
                  </a:moveTo>
                  <a:lnTo>
                    <a:pt x="166370" y="0"/>
                  </a:lnTo>
                  <a:lnTo>
                    <a:pt x="147320" y="1270"/>
                  </a:lnTo>
                  <a:lnTo>
                    <a:pt x="130810" y="2540"/>
                  </a:lnTo>
                  <a:lnTo>
                    <a:pt x="118110" y="2540"/>
                  </a:lnTo>
                  <a:lnTo>
                    <a:pt x="107950" y="2540"/>
                  </a:lnTo>
                  <a:lnTo>
                    <a:pt x="99060" y="2540"/>
                  </a:lnTo>
                  <a:lnTo>
                    <a:pt x="85090" y="2540"/>
                  </a:lnTo>
                  <a:lnTo>
                    <a:pt x="72390" y="2540"/>
                  </a:lnTo>
                  <a:lnTo>
                    <a:pt x="57150" y="1270"/>
                  </a:lnTo>
                  <a:lnTo>
                    <a:pt x="46990" y="1270"/>
                  </a:lnTo>
                  <a:lnTo>
                    <a:pt x="34290" y="1270"/>
                  </a:lnTo>
                  <a:lnTo>
                    <a:pt x="17780" y="1270"/>
                  </a:lnTo>
                  <a:lnTo>
                    <a:pt x="0" y="254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Freeform: Shape 226"/>
            <p:cNvSpPr/>
            <p:nvPr/>
          </p:nvSpPr>
          <p:spPr>
            <a:xfrm>
              <a:off x="5732780" y="1065530"/>
              <a:ext cx="200661" cy="1271"/>
            </a:xfrm>
            <a:custGeom>
              <a:avLst/>
              <a:gdLst/>
              <a:ahLst/>
              <a:cxnLst/>
              <a:rect l="0" t="0" r="0" b="0"/>
              <a:pathLst>
                <a:path w="200661" h="1271">
                  <a:moveTo>
                    <a:pt x="200660" y="0"/>
                  </a:moveTo>
                  <a:lnTo>
                    <a:pt x="179070" y="0"/>
                  </a:lnTo>
                  <a:lnTo>
                    <a:pt x="162560" y="0"/>
                  </a:lnTo>
                  <a:lnTo>
                    <a:pt x="147320" y="1270"/>
                  </a:lnTo>
                  <a:lnTo>
                    <a:pt x="133350" y="1270"/>
                  </a:lnTo>
                  <a:lnTo>
                    <a:pt x="113030" y="1270"/>
                  </a:lnTo>
                  <a:lnTo>
                    <a:pt x="93980" y="1270"/>
                  </a:lnTo>
                  <a:lnTo>
                    <a:pt x="78740" y="1270"/>
                  </a:lnTo>
                  <a:lnTo>
                    <a:pt x="58420" y="0"/>
                  </a:lnTo>
                  <a:lnTo>
                    <a:pt x="46990" y="0"/>
                  </a:lnTo>
                  <a:lnTo>
                    <a:pt x="34290" y="0"/>
                  </a:lnTo>
                  <a:lnTo>
                    <a:pt x="19050" y="0"/>
                  </a:lnTo>
                  <a:lnTo>
                    <a:pt x="0" y="127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Freeform: Shape 227"/>
            <p:cNvSpPr/>
            <p:nvPr/>
          </p:nvSpPr>
          <p:spPr>
            <a:xfrm>
              <a:off x="5720080" y="1082040"/>
              <a:ext cx="212091" cy="3811"/>
            </a:xfrm>
            <a:custGeom>
              <a:avLst/>
              <a:gdLst/>
              <a:ahLst/>
              <a:cxnLst/>
              <a:rect l="0" t="0" r="0" b="0"/>
              <a:pathLst>
                <a:path w="212091" h="3811">
                  <a:moveTo>
                    <a:pt x="212090" y="0"/>
                  </a:moveTo>
                  <a:lnTo>
                    <a:pt x="194310" y="1270"/>
                  </a:lnTo>
                  <a:lnTo>
                    <a:pt x="177800" y="1270"/>
                  </a:lnTo>
                  <a:lnTo>
                    <a:pt x="149860" y="2540"/>
                  </a:lnTo>
                  <a:lnTo>
                    <a:pt x="125730" y="2540"/>
                  </a:lnTo>
                  <a:lnTo>
                    <a:pt x="104140" y="2540"/>
                  </a:lnTo>
                  <a:lnTo>
                    <a:pt x="82550" y="3810"/>
                  </a:lnTo>
                  <a:lnTo>
                    <a:pt x="58420" y="3810"/>
                  </a:lnTo>
                  <a:lnTo>
                    <a:pt x="31750" y="3810"/>
                  </a:lnTo>
                  <a:lnTo>
                    <a:pt x="0" y="3810"/>
                  </a:lnTo>
                </a:path>
              </a:pathLst>
            </a:custGeom>
            <a:ln w="11430" cap="flat" cmpd="sng" algn="ctr">
              <a:solidFill>
                <a:srgbClr val="856C3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02782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900" y="800100"/>
            <a:ext cx="8483600" cy="28931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600">
                <a:solidFill>
                  <a:srgbClr val="000000"/>
                </a:solidFill>
                <a:latin typeface="Arial - 35"/>
              </a:rPr>
              <a:t>Calvinism influenced Europe. </a:t>
            </a:r>
          </a:p>
          <a:p>
            <a:pPr algn="ctr"/>
            <a:endParaRPr lang="en-US" sz="2600">
              <a:solidFill>
                <a:srgbClr val="000000"/>
              </a:solidFill>
              <a:latin typeface="Arial - 35"/>
            </a:endParaRPr>
          </a:p>
          <a:p>
            <a:pPr algn="ctr"/>
            <a:r>
              <a:rPr lang="en-US" sz="2600">
                <a:solidFill>
                  <a:srgbClr val="000000"/>
                </a:solidFill>
                <a:latin typeface="Arial - 35"/>
              </a:rPr>
              <a:t>It spread to the Netherlands, Scotland,  and small communities in Europe. </a:t>
            </a:r>
          </a:p>
          <a:p>
            <a:pPr algn="ctr"/>
            <a:endParaRPr lang="en-US" sz="2600">
              <a:solidFill>
                <a:srgbClr val="000000"/>
              </a:solidFill>
              <a:latin typeface="Arial - 35"/>
            </a:endParaRPr>
          </a:p>
          <a:p>
            <a:pPr algn="ctr"/>
            <a:r>
              <a:rPr lang="en-US" sz="2600">
                <a:solidFill>
                  <a:srgbClr val="000000"/>
                </a:solidFill>
                <a:latin typeface="Arial - 35"/>
              </a:rPr>
              <a:t>The ideas influenced both Presbyterian  and Baptist churches.</a:t>
            </a:r>
            <a:endParaRPr lang="en-US" sz="2600">
              <a:solidFill>
                <a:srgbClr val="000000"/>
              </a:solidFill>
              <a:latin typeface="Arial - 35"/>
            </a:endParaRPr>
          </a:p>
        </p:txBody>
      </p:sp>
    </p:spTree>
    <p:extLst>
      <p:ext uri="{BB962C8B-B14F-4D97-AF65-F5344CB8AC3E}">
        <p14:creationId xmlns:p14="http://schemas.microsoft.com/office/powerpoint/2010/main" val="3980431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" y="2209800"/>
            <a:ext cx="91694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  <a:latin typeface="Arial - 72"/>
              </a:rPr>
              <a:t>Henry VIII  </a:t>
            </a:r>
          </a:p>
          <a:p>
            <a:pPr algn="ctr"/>
            <a:r>
              <a:rPr lang="en-US" sz="5400">
                <a:solidFill>
                  <a:srgbClr val="FFFFFF"/>
                </a:solidFill>
                <a:latin typeface="Arial - 72"/>
              </a:rPr>
              <a:t>Church of England</a:t>
            </a:r>
            <a:endParaRPr lang="en-US" sz="5400">
              <a:solidFill>
                <a:srgbClr val="FFFFFF"/>
              </a:solidFill>
              <a:latin typeface="Arial - 72"/>
            </a:endParaRPr>
          </a:p>
        </p:txBody>
      </p:sp>
    </p:spTree>
    <p:extLst>
      <p:ext uri="{BB962C8B-B14F-4D97-AF65-F5344CB8AC3E}">
        <p14:creationId xmlns:p14="http://schemas.microsoft.com/office/powerpoint/2010/main" val="918251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250" y="215900"/>
            <a:ext cx="4178300" cy="762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1422400" y="1066800"/>
            <a:ext cx="26924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 b="1" u="sng">
                <a:solidFill>
                  <a:srgbClr val="FFFFFF"/>
                </a:solidFill>
                <a:latin typeface="Arial - 35"/>
              </a:rPr>
              <a:t>Henry VIII</a:t>
            </a:r>
            <a:endParaRPr lang="en-US" sz="2600" b="1" u="sng">
              <a:solidFill>
                <a:srgbClr val="FFFFFF"/>
              </a:solidFill>
              <a:latin typeface="Arial - 35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2959100"/>
            <a:ext cx="5257800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u="sng">
                <a:solidFill>
                  <a:srgbClr val="FFFFFF"/>
                </a:solidFill>
                <a:latin typeface="Arial - 36"/>
              </a:rPr>
              <a:t>Physical Appearance:</a:t>
            </a:r>
            <a:r>
              <a:rPr lang="en-US" sz="2700">
                <a:solidFill>
                  <a:srgbClr val="FFFFFF"/>
                </a:solidFill>
                <a:latin typeface="Arial - 36"/>
              </a:rPr>
              <a:t> Beard, Large, Traditional  Dress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" y="5143500"/>
            <a:ext cx="5257800" cy="13388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u="sng">
                <a:solidFill>
                  <a:srgbClr val="FFFFFF"/>
                </a:solidFill>
                <a:latin typeface="Arial - 36"/>
              </a:rPr>
              <a:t>Hobbies:</a:t>
            </a:r>
            <a:r>
              <a:rPr lang="en-US" sz="2700">
                <a:solidFill>
                  <a:srgbClr val="FFFFFF"/>
                </a:solidFill>
                <a:latin typeface="Arial - 36"/>
              </a:rPr>
              <a:t> Tennis, Joust, Music, Discussions  about Religion &amp;  Science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1881920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609600"/>
            <a:ext cx="4838700" cy="635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5384800" y="1485900"/>
            <a:ext cx="4851400" cy="30008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FFFFFF"/>
                </a:solidFill>
                <a:latin typeface="Arial - 36"/>
              </a:rPr>
              <a:t>1st Wife:</a:t>
            </a: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Catherine of Aragon</a:t>
            </a: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Child: Mary - Became  known as "Bloody  Mary" (Catholic)</a:t>
            </a: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No Healthy Male Heir!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1134432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257300"/>
            <a:ext cx="4051300" cy="508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4991100" y="1498600"/>
            <a:ext cx="5232400" cy="34163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FFFFFF"/>
                </a:solidFill>
                <a:latin typeface="Arial - 36"/>
              </a:rPr>
              <a:t>Henry requested an  annulment so that he  could remarry and have  a healthy son...</a:t>
            </a: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The Pope said NO!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227963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" y="393700"/>
            <a:ext cx="9144000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FFFFFF"/>
                </a:solidFill>
                <a:latin typeface="Arial - 36"/>
              </a:rPr>
              <a:t>Henry creates his own church - the Church  of England (Anglican Church) - and gave  himself a divorce!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  <p:sp>
        <p:nvSpPr>
          <p:cNvPr id="3" name="TextBox 2">
            <a:hlinkClick r:id="rId2" action="ppaction://hlinkfile"/>
          </p:cNvPr>
          <p:cNvSpPr txBox="1"/>
          <p:nvPr/>
        </p:nvSpPr>
        <p:spPr>
          <a:xfrm>
            <a:off x="1752600" y="2336800"/>
            <a:ext cx="60198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500">
                <a:solidFill>
                  <a:srgbClr val="000000"/>
                </a:solidFill>
                <a:latin typeface="Times New Roman - 20"/>
              </a:rPr>
              <a:t>Henry_s_Divorce_and_Anne_s_Coronation_asf.asf</a:t>
            </a:r>
            <a:endParaRPr lang="en-US" sz="1500">
              <a:solidFill>
                <a:srgbClr val="000000"/>
              </a:solidFill>
              <a:latin typeface="Times New Roman - 20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289300"/>
            <a:ext cx="4840351" cy="340664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508419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900" y="444500"/>
            <a:ext cx="4699000" cy="63373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76200" y="762000"/>
            <a:ext cx="5257800" cy="34163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FFFFFF"/>
                </a:solidFill>
                <a:latin typeface="Arial - 36"/>
              </a:rPr>
              <a:t>2nd Wife:</a:t>
            </a: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Anne Boleyn</a:t>
            </a: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Child: Elizabeth - Ruled  England 44 years!</a:t>
            </a: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She was beheaded after  false accusations of  adultery.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939178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500" y="482600"/>
            <a:ext cx="9347200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FFFFFF"/>
                </a:solidFill>
                <a:latin typeface="Arial - 35"/>
              </a:rPr>
              <a:t>1534 - </a:t>
            </a: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Act of Supremacy: separated the Church of  England from Rome and Henry is named the  head of the church. 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He closed the monasteries and took the  Roman Catholic Church's land and money  for himself.</a:t>
            </a:r>
            <a:endParaRPr lang="en-US" sz="2600">
              <a:solidFill>
                <a:srgbClr val="FFFFFF"/>
              </a:solidFill>
              <a:latin typeface="Arial - 35"/>
            </a:endParaRPr>
          </a:p>
        </p:txBody>
      </p:sp>
    </p:spTree>
    <p:extLst>
      <p:ext uri="{BB962C8B-B14F-4D97-AF65-F5344CB8AC3E}">
        <p14:creationId xmlns:p14="http://schemas.microsoft.com/office/powerpoint/2010/main" val="83192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419100"/>
            <a:ext cx="3951986" cy="649211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5283200" y="1625600"/>
            <a:ext cx="4572000" cy="28931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FFFFFF"/>
                </a:solidFill>
                <a:latin typeface="Arial - 35"/>
              </a:rPr>
              <a:t>3rd Wife:</a:t>
            </a: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Jane Seymour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Child: </a:t>
            </a: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Edward - died at 16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Died</a:t>
            </a:r>
            <a:endParaRPr lang="en-US" sz="2600">
              <a:solidFill>
                <a:srgbClr val="FFFFFF"/>
              </a:solidFill>
              <a:latin typeface="Arial - 35"/>
            </a:endParaRPr>
          </a:p>
        </p:txBody>
      </p:sp>
    </p:spTree>
    <p:extLst>
      <p:ext uri="{BB962C8B-B14F-4D97-AF65-F5344CB8AC3E}">
        <p14:creationId xmlns:p14="http://schemas.microsoft.com/office/powerpoint/2010/main" val="2676456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1320800"/>
            <a:ext cx="3810000" cy="508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571500" y="1968500"/>
            <a:ext cx="52324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FFFFFF"/>
                </a:solidFill>
                <a:latin typeface="Arial - 36"/>
              </a:rPr>
              <a:t>4th Wife:</a:t>
            </a: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Anne of Cleves</a:t>
            </a: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So UGLY she was sent  away!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212238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990600"/>
            <a:ext cx="3695700" cy="5715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4686300" y="2120900"/>
            <a:ext cx="5105400" cy="209288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FFFFFF"/>
                </a:solidFill>
                <a:latin typeface="Arial - 35"/>
              </a:rPr>
              <a:t>5th Wife:</a:t>
            </a: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Catherine Howard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She was beheaded after  a charge of adultery.</a:t>
            </a:r>
            <a:endParaRPr lang="en-US" sz="2600">
              <a:solidFill>
                <a:srgbClr val="FFFFFF"/>
              </a:solidFill>
              <a:latin typeface="Arial - 35"/>
            </a:endParaRPr>
          </a:p>
        </p:txBody>
      </p:sp>
    </p:spTree>
    <p:extLst>
      <p:ext uri="{BB962C8B-B14F-4D97-AF65-F5344CB8AC3E}">
        <p14:creationId xmlns:p14="http://schemas.microsoft.com/office/powerpoint/2010/main" val="2226301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711200"/>
            <a:ext cx="4968367" cy="602818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50800" y="1930400"/>
            <a:ext cx="5257800" cy="21698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FFFFFF"/>
                </a:solidFill>
                <a:latin typeface="Arial - 36"/>
              </a:rPr>
              <a:t>6th Wife:</a:t>
            </a: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Catherine Paar</a:t>
            </a:r>
          </a:p>
          <a:p>
            <a:endParaRPr lang="en-US" sz="2700">
              <a:solidFill>
                <a:srgbClr val="FFFFFF"/>
              </a:solidFill>
              <a:latin typeface="Arial - 36"/>
            </a:endParaRPr>
          </a:p>
          <a:p>
            <a:r>
              <a:rPr lang="en-US" sz="2700">
                <a:solidFill>
                  <a:srgbClr val="FFFFFF"/>
                </a:solidFill>
                <a:latin typeface="Arial - 36"/>
              </a:rPr>
              <a:t>She took care of Henry  until he died.</a:t>
            </a:r>
            <a:endParaRPr lang="en-US" sz="2700">
              <a:solidFill>
                <a:srgbClr val="FFFFFF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2109568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584200"/>
            <a:ext cx="3944747" cy="501205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4851400" y="736600"/>
            <a:ext cx="5232400" cy="24929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FFFFFF"/>
                </a:solidFill>
                <a:latin typeface="Arial - 35"/>
              </a:rPr>
              <a:t>Edward VI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Served as king 1547- 1553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Succeed by Lady Jane  Gray for 9 days.</a:t>
            </a:r>
            <a:endParaRPr lang="en-US" sz="2600">
              <a:solidFill>
                <a:srgbClr val="FFFFFF"/>
              </a:solidFill>
              <a:latin typeface="Arial - 35"/>
            </a:endParaRPr>
          </a:p>
        </p:txBody>
      </p:sp>
    </p:spTree>
    <p:extLst>
      <p:ext uri="{BB962C8B-B14F-4D97-AF65-F5344CB8AC3E}">
        <p14:creationId xmlns:p14="http://schemas.microsoft.com/office/powerpoint/2010/main" val="3398470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950" y="660400"/>
            <a:ext cx="4187190" cy="558876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5232400" cy="42460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600">
                <a:solidFill>
                  <a:srgbClr val="FFFFFF"/>
                </a:solidFill>
                <a:latin typeface="Arial - 35"/>
              </a:rPr>
              <a:t>Mary I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r. 1553-1558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"Bloody Mary"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Committed to bringing  Catholicism back to  England</a:t>
            </a:r>
          </a:p>
          <a:p>
            <a:endParaRPr lang="en-US" sz="2600">
              <a:solidFill>
                <a:srgbClr val="FFFFFF"/>
              </a:solidFill>
              <a:latin typeface="Arial - 35"/>
            </a:endParaRPr>
          </a:p>
          <a:p>
            <a:r>
              <a:rPr lang="en-US" sz="2600">
                <a:solidFill>
                  <a:srgbClr val="FFFFFF"/>
                </a:solidFill>
                <a:latin typeface="Arial - 35"/>
              </a:rPr>
              <a:t>Wife of Spanish King  Philip II</a:t>
            </a:r>
            <a:endParaRPr lang="en-US" sz="2600">
              <a:solidFill>
                <a:srgbClr val="FFFFFF"/>
              </a:solidFill>
              <a:latin typeface="Arial - 35"/>
            </a:endParaRPr>
          </a:p>
        </p:txBody>
      </p:sp>
    </p:spTree>
    <p:extLst>
      <p:ext uri="{BB962C8B-B14F-4D97-AF65-F5344CB8AC3E}">
        <p14:creationId xmlns:p14="http://schemas.microsoft.com/office/powerpoint/2010/main" val="890814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520700"/>
            <a:ext cx="4019042" cy="590308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4813300" y="520700"/>
            <a:ext cx="5029200" cy="397031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Elizabeth I</a:t>
            </a:r>
          </a:p>
          <a:p>
            <a:endParaRPr lang="en-US" sz="2700">
              <a:solidFill>
                <a:srgbClr val="000000"/>
              </a:solidFill>
              <a:latin typeface="Arial - 36"/>
            </a:endParaRP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r. 1558 - 1603</a:t>
            </a:r>
          </a:p>
          <a:p>
            <a:endParaRPr lang="en-US" sz="2700">
              <a:solidFill>
                <a:srgbClr val="000000"/>
              </a:solidFill>
              <a:latin typeface="Arial - 36"/>
            </a:endParaRP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Protestant</a:t>
            </a:r>
          </a:p>
          <a:p>
            <a:endParaRPr lang="en-US" sz="2700">
              <a:solidFill>
                <a:srgbClr val="000000"/>
              </a:solidFill>
              <a:latin typeface="Arial - 36"/>
            </a:endParaRPr>
          </a:p>
          <a:p>
            <a:r>
              <a:rPr lang="en-US" sz="2700">
                <a:solidFill>
                  <a:srgbClr val="000000"/>
                </a:solidFill>
                <a:latin typeface="Arial - 36"/>
              </a:rPr>
              <a:t>He</a:t>
            </a:r>
            <a:r>
              <a:rPr lang="en-US" sz="2100">
                <a:solidFill>
                  <a:srgbClr val="000000"/>
                </a:solidFill>
                <a:latin typeface="Arial - 28"/>
              </a:rPr>
              <a:t>r 44 years on the throne  provided welcome stability for  the kingdom and helped forge  a sense of national identity.</a:t>
            </a:r>
            <a:endParaRPr lang="en-US" sz="2100">
              <a:solidFill>
                <a:srgbClr val="000000"/>
              </a:solidFill>
              <a:latin typeface="Arial - 28"/>
            </a:endParaRPr>
          </a:p>
        </p:txBody>
      </p:sp>
    </p:spTree>
    <p:extLst>
      <p:ext uri="{BB962C8B-B14F-4D97-AF65-F5344CB8AC3E}">
        <p14:creationId xmlns:p14="http://schemas.microsoft.com/office/powerpoint/2010/main" val="1142557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6900" y="279400"/>
            <a:ext cx="6124169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Arial - 36"/>
              </a:rPr>
              <a:t>Reformation Map Assignment</a:t>
            </a:r>
            <a:endParaRPr lang="en-US" sz="270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00" y="1308100"/>
            <a:ext cx="9884842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200">
                <a:solidFill>
                  <a:srgbClr val="000000"/>
                </a:solidFill>
                <a:latin typeface="Arial - 30"/>
              </a:rPr>
              <a:t>Use the map on </a:t>
            </a:r>
            <a:r>
              <a:rPr lang="en-US" sz="2200" b="1">
                <a:solidFill>
                  <a:srgbClr val="000000"/>
                </a:solidFill>
                <a:latin typeface="Arial - 30"/>
              </a:rPr>
              <a:t>page 497</a:t>
            </a:r>
            <a:r>
              <a:rPr lang="en-US" sz="2200">
                <a:solidFill>
                  <a:srgbClr val="000000"/>
                </a:solidFill>
                <a:latin typeface="Arial - 30"/>
              </a:rPr>
              <a:t> to answer the following questions.</a:t>
            </a:r>
          </a:p>
          <a:p>
            <a:r>
              <a:rPr lang="en-US" sz="2200">
                <a:solidFill>
                  <a:srgbClr val="000000"/>
                </a:solidFill>
                <a:latin typeface="Arial - 30"/>
              </a:rPr>
              <a:t>1. Where was the center of the Calvinist Movement?</a:t>
            </a:r>
          </a:p>
          <a:p>
            <a:r>
              <a:rPr lang="en-US" sz="2200">
                <a:solidFill>
                  <a:srgbClr val="000000"/>
                </a:solidFill>
                <a:latin typeface="Arial - 30"/>
              </a:rPr>
              <a:t>2. What countries are the main centers of Calvinism?</a:t>
            </a:r>
          </a:p>
          <a:p>
            <a:r>
              <a:rPr lang="en-US" sz="2200">
                <a:solidFill>
                  <a:srgbClr val="000000"/>
                </a:solidFill>
                <a:latin typeface="Arial - 30"/>
              </a:rPr>
              <a:t>3. What countries are the main centers for Lutheranism?</a:t>
            </a:r>
          </a:p>
          <a:p>
            <a:r>
              <a:rPr lang="en-US" sz="2200">
                <a:solidFill>
                  <a:srgbClr val="000000"/>
                </a:solidFill>
                <a:latin typeface="Arial - 30"/>
              </a:rPr>
              <a:t>4. What countries are the main centers of Catholicism?</a:t>
            </a:r>
          </a:p>
          <a:p>
            <a:r>
              <a:rPr lang="en-US" sz="2200">
                <a:solidFill>
                  <a:srgbClr val="000000"/>
                </a:solidFill>
                <a:latin typeface="Arial - 30"/>
              </a:rPr>
              <a:t>5. Where is Protestantism stronger, Southern or Northern Europe?</a:t>
            </a:r>
            <a:endParaRPr lang="en-US" sz="2200">
              <a:solidFill>
                <a:srgbClr val="000000"/>
              </a:solidFill>
              <a:latin typeface="Arial - 30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228600"/>
            <a:ext cx="874141" cy="87414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Picture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39700"/>
            <a:ext cx="874141" cy="87414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704408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/>
          <p:cNvSpPr/>
          <p:nvPr/>
        </p:nvSpPr>
        <p:spPr>
          <a:xfrm>
            <a:off x="609600" y="406400"/>
            <a:ext cx="9321801" cy="9321801"/>
          </a:xfrm>
          <a:custGeom>
            <a:avLst/>
            <a:gdLst/>
            <a:ahLst/>
            <a:cxnLst/>
            <a:rect l="0" t="0" r="0" b="0"/>
            <a:pathLst>
              <a:path w="9321801" h="9321801">
                <a:moveTo>
                  <a:pt x="0" y="0"/>
                </a:moveTo>
                <a:lnTo>
                  <a:pt x="9321800" y="0"/>
                </a:lnTo>
                <a:lnTo>
                  <a:pt x="9321800" y="9321800"/>
                </a:lnTo>
                <a:lnTo>
                  <a:pt x="0" y="93218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3314700" y="508000"/>
            <a:ext cx="0" cy="914400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6540500" y="774700"/>
            <a:ext cx="0" cy="919480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71500" y="1244600"/>
            <a:ext cx="9398000" cy="0"/>
          </a:xfrm>
          <a:prstGeom prst="line">
            <a:avLst/>
          </a:pr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655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00" y="635000"/>
            <a:ext cx="889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Attachments</a:t>
            </a:r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1270000" y="1270000"/>
            <a:ext cx="762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70000" y="1587500"/>
            <a:ext cx="889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Henry_s_Divorce_and_Anne_s_Coronation_asf.asf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45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Custom</PresentationFormat>
  <Paragraphs>105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Arial - 30</vt:lpstr>
      <vt:lpstr>Arial - 28</vt:lpstr>
      <vt:lpstr>Arial</vt:lpstr>
      <vt:lpstr>Times New Roman - 20</vt:lpstr>
      <vt:lpstr>Arial - 72</vt:lpstr>
      <vt:lpstr>Arial - 35</vt:lpstr>
      <vt:lpstr>Arial - 71</vt:lpstr>
      <vt:lpstr>Arial - 24</vt:lpstr>
      <vt:lpstr>Arial - 36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Pleasants</dc:creator>
  <cp:lastModifiedBy>Emily Pleasants</cp:lastModifiedBy>
  <cp:revision>1</cp:revision>
  <dcterms:created xsi:type="dcterms:W3CDTF">2016-11-18T20:51:50Z</dcterms:created>
  <dcterms:modified xsi:type="dcterms:W3CDTF">2016-11-18T20:51:50Z</dcterms:modified>
</cp:coreProperties>
</file>