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/>
    <p:restoredTop sz="94632"/>
  </p:normalViewPr>
  <p:slideViewPr>
    <p:cSldViewPr snapToGrid="0">
      <p:cViewPr varScale="1">
        <p:scale>
          <a:sx n="126" d="100"/>
          <a:sy n="126" d="100"/>
        </p:scale>
        <p:origin x="192" y="4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7c20528ac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7c20528ac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7c20528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7c20528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7c20528a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7c20528a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7c20528a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7c20528a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7c20528a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7c20528a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7c20528a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7c20528a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7c20528a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7c20528a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7c20528a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7c20528a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7c20528a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7c20528a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7c20528a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7c20528ac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7c20528ac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7c20528ac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7c20528ac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7c20528ac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7c20528ac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7c20528ac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7c20528ac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7c20528ac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7c20528a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7c20528a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7c20528ac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7c20528ac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7c20528ac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7c20528ac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7c20528ac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7c20528ac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7c20528ac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7c20528ac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7c20528ac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7c20528ac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7c20528ac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7c20528ac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7c20528ac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7c20528ac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7c20528ac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7c20528ac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7c20528ac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7c20528ac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7c20528ac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7c20528ac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7c20528ac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7c20528ac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7c20528ac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7c20528ac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7c20528ac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7c20528ac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87c20528ac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87c20528ac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7c20528ac_0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7c20528ac_0_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7c20528a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87c20528a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7c20528ac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7c20528ac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7c20528a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7c20528a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87c20528ac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87c20528ac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87c20528ac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87c20528ac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7c20528ac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87c20528ac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87c20528ac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87c20528ac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87c20528ac_0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87c20528ac_0_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87c20528ac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87c20528ac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87c20528ac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87c20528ac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87c20528ac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87c20528ac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7c20528ac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87c20528ac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87c20528ac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87c20528ac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7c20528ac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7c20528ac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87c20528ac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87c20528ac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87c20528ac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87c20528ac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87c20528ac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87c20528ac_0_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87c20528ac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87c20528ac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87c20528ac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87c20528ac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87c20528ac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87c20528ac_0_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87c20528ac_0_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87c20528ac_0_6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87c20528ac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87c20528ac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87c20528ac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87c20528ac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87c20528ac_0_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87c20528ac_0_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87c20528ac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87c20528ac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87c20528ac_0_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87c20528ac_0_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7c20528ac_0_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87c20528ac_0_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87c20528ac_0_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87c20528ac_0_7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7c20528ac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7c20528ac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87c20528ac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87c20528ac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87c20528ac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87c20528ac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87c20528ac_0_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87c20528ac_0_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87c20528ac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87c20528ac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87c20528ac_0_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87c20528ac_0_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87c20528ac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87c20528ac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87c20528ac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87c20528ac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87c20528ac_0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87c20528ac_0_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87c20528ac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87c20528ac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7c20528ac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87c20528ac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87c20528ac_0_8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87c20528ac_0_8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87c20528ac_0_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87c20528ac_0_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7c20528ac_0_1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87c20528ac_0_1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87c20528ac_0_1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87c20528ac_0_1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87c20528ac_0_10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87c20528ac_0_10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87c20528ac_0_1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87c20528ac_0_10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87c20528ac_0_1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87c20528ac_0_1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7c20528ac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7c20528ac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87c20528ac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87c20528ac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87c20528ac_0_1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87c20528ac_0_1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87c20528ac_0_10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87c20528ac_0_10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87c20528ac_0_1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87c20528ac_0_1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87c20528ac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87c20528ac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87c20528ac_0_1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87c20528ac_0_1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87c20528ac_0_1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87c20528ac_0_1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87c20528ac_0_1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87c20528ac_0_1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87c20528ac_0_1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87c20528ac_0_1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87c20528ac_0_1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87c20528ac_0_1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87c20528ac_0_1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87c20528ac_0_1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87c20528ac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87c20528ac_0_1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87c20528ac_0_1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87c20528ac_0_1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87c20528ac_0_1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87c20528ac_0_1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87c20528ac_0_1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87c20528ac_0_1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87c20528ac_0_1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87c20528ac_0_1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87c20528ac_0_1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87c20528ac_0_1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87c20528ac_0_1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87c20528ac_0_1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87c20528ac_0_1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87c20528ac_0_1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87c20528ac_0_1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87c20528ac_0_1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87c20528ac_0_1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87c20528ac_0_1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87c20528ac_0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87c20528ac_0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87c20528ac_0_1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87c20528ac_0_1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87c20528ac_0_1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87c20528ac_0_1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87c20528ac_0_1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87c20528ac_0_1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87c20528ac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87c20528ac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CVC Words	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Touch the dots as you say each sound then drag your finger under the arrow and say the word.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6876" y="0"/>
            <a:ext cx="407155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9250" y="152400"/>
            <a:ext cx="384549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88" y="152400"/>
            <a:ext cx="38574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8663" y="152400"/>
            <a:ext cx="380666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013" y="152400"/>
            <a:ext cx="389997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050" y="152400"/>
            <a:ext cx="378389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3050" y="152400"/>
            <a:ext cx="375789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300" y="152400"/>
            <a:ext cx="379340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625" y="152400"/>
            <a:ext cx="382673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2400" y="152400"/>
            <a:ext cx="377919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087" y="152400"/>
            <a:ext cx="38138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075" y="152400"/>
            <a:ext cx="383586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3725" y="152400"/>
            <a:ext cx="377654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8663" y="152400"/>
            <a:ext cx="380666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763" y="152400"/>
            <a:ext cx="382046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688" y="152400"/>
            <a:ext cx="37386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25" y="152400"/>
            <a:ext cx="385754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5100" y="152400"/>
            <a:ext cx="383380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125" y="152400"/>
            <a:ext cx="384374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563" y="152400"/>
            <a:ext cx="382888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4238" y="152400"/>
            <a:ext cx="377552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650" y="152400"/>
            <a:ext cx="381869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275" y="152400"/>
            <a:ext cx="38794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063" y="152400"/>
            <a:ext cx="376987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388" y="152400"/>
            <a:ext cx="379522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775" y="152400"/>
            <a:ext cx="381643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9138" y="152400"/>
            <a:ext cx="384571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675" y="152400"/>
            <a:ext cx="387264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437" y="152400"/>
            <a:ext cx="37831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763" y="152400"/>
            <a:ext cx="386247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788" y="152400"/>
            <a:ext cx="38024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4600" y="152400"/>
            <a:ext cx="381481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075" y="152400"/>
            <a:ext cx="383586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975" y="152400"/>
            <a:ext cx="381205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175" y="152400"/>
            <a:ext cx="380363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4650" y="152400"/>
            <a:ext cx="377469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2575" y="152400"/>
            <a:ext cx="379884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138" y="152400"/>
            <a:ext cx="37157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500" y="152400"/>
            <a:ext cx="37690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4438" y="152400"/>
            <a:ext cx="381512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4650" y="152400"/>
            <a:ext cx="377469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425" y="152400"/>
            <a:ext cx="376715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3162" y="152400"/>
            <a:ext cx="379767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175" y="152400"/>
            <a:ext cx="380363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475" y="152400"/>
            <a:ext cx="383903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300" y="152400"/>
            <a:ext cx="379340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0888" y="152400"/>
            <a:ext cx="38222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6650" y="152400"/>
            <a:ext cx="385069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2575" y="152400"/>
            <a:ext cx="379884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050" y="152400"/>
            <a:ext cx="378389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3063" y="152400"/>
            <a:ext cx="383787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8388" y="152400"/>
            <a:ext cx="380722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725" y="152400"/>
            <a:ext cx="381256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488" y="152400"/>
            <a:ext cx="374502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513" y="152400"/>
            <a:ext cx="384896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5975" y="152400"/>
            <a:ext cx="383204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538" y="152400"/>
            <a:ext cx="381691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575" y="152400"/>
            <a:ext cx="386084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4238" y="152400"/>
            <a:ext cx="377552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4438" y="152400"/>
            <a:ext cx="381512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0888" y="152400"/>
            <a:ext cx="38222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2400" y="152400"/>
            <a:ext cx="377919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1575" y="152400"/>
            <a:ext cx="384421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6775" y="152400"/>
            <a:ext cx="379045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5850" y="152400"/>
            <a:ext cx="387776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500" y="93475"/>
            <a:ext cx="37690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1375" y="152400"/>
            <a:ext cx="380124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750" y="152400"/>
            <a:ext cx="384249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4713" y="152400"/>
            <a:ext cx="389456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4825" y="152400"/>
            <a:ext cx="387434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4613" y="152400"/>
            <a:ext cx="389477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563" y="152400"/>
            <a:ext cx="382888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563" y="152400"/>
            <a:ext cx="382888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1200" y="152400"/>
            <a:ext cx="381512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6687" y="152400"/>
            <a:ext cx="38306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313" y="152400"/>
            <a:ext cx="373937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087" y="152400"/>
            <a:ext cx="38138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525" y="152400"/>
            <a:ext cx="379294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5813" y="152400"/>
            <a:ext cx="383238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538" y="93500"/>
            <a:ext cx="376892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1275" y="152400"/>
            <a:ext cx="372144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6475" y="152400"/>
            <a:ext cx="385104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425" y="152400"/>
            <a:ext cx="38222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437" y="152400"/>
            <a:ext cx="382712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6150" y="93500"/>
            <a:ext cx="383170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625" y="152400"/>
            <a:ext cx="383875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750" y="152400"/>
            <a:ext cx="384050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087" y="152400"/>
            <a:ext cx="38138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775" y="152400"/>
            <a:ext cx="381333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0925" y="199550"/>
            <a:ext cx="37021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6525" y="152400"/>
            <a:ext cx="38709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3375" y="199550"/>
            <a:ext cx="383555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788" y="152400"/>
            <a:ext cx="38024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300" y="152400"/>
            <a:ext cx="379340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8388" y="152400"/>
            <a:ext cx="380722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175" y="152400"/>
            <a:ext cx="380363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675" y="152400"/>
            <a:ext cx="387265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175" y="152400"/>
            <a:ext cx="380363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250" y="152400"/>
            <a:ext cx="378236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113" y="0"/>
            <a:ext cx="38177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1887" y="152400"/>
            <a:ext cx="378023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625" y="152400"/>
            <a:ext cx="382673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Macintosh PowerPoint</Application>
  <PresentationFormat>On-screen Show (16:9)</PresentationFormat>
  <Paragraphs>2</Paragraphs>
  <Slides>103</Slides>
  <Notes>103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5" baseType="lpstr">
      <vt:lpstr>Arial</vt:lpstr>
      <vt:lpstr>Simple Light</vt:lpstr>
      <vt:lpstr>CVC Words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CVC Words </dc:title>
  <cp:lastModifiedBy>Microsoft Office User</cp:lastModifiedBy>
  <cp:revision>1</cp:revision>
  <dcterms:modified xsi:type="dcterms:W3CDTF">2020-05-29T16:23:18Z</dcterms:modified>
</cp:coreProperties>
</file>