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4"/>
  </p:normalViewPr>
  <p:slideViewPr>
    <p:cSldViewPr snapToGrid="0" snapToObjects="1">
      <p:cViewPr varScale="1">
        <p:scale>
          <a:sx n="90" d="100"/>
          <a:sy n="90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9D08-5748-774F-9FD8-436D927FC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0E9A45-E4F6-3E45-817E-740DCA31D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F8243-1D27-9E48-B9FF-FAB1650A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75A74-BE42-434F-96BD-3527A13D6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02E4C-7FE4-8D44-9E8B-17B759AD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0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8A891-BB80-534A-91F0-1A7549BD1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C8EE9-5BCA-F944-870C-D3ED33555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DDA96-5E58-BA4E-8BED-225DABD5C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72BC1-BED2-0E4C-AC27-F2C5DF428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4498B-46CE-114B-9E3B-5339CBF23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314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20C29-2DBE-4A4F-91CB-E46623763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6C3B3-0131-C04C-9475-01D5D2863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E5A0E-2464-3148-9C5D-E611A37D0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2B282-485C-9F4B-9F5E-332104537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EBA7E-C3A2-094B-B216-A07130068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10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BAABE-C2F7-2644-98DB-F82A2E79B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61185-3B76-A84A-A708-DAFE7A26C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48DB38-E451-C843-B35A-7DFCF2393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51030-2536-DE44-859B-5B3737D68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4C89AB-E668-F746-BCDF-952E6C064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B8CF59-96A2-3F41-9641-AC9F7317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786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3235E-2E12-D640-8215-4570B635A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C0973-F904-124C-BCA0-9473CE72A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6372D-516E-A94A-8B72-66C3C1BC7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1A7C83-760F-F642-A5E1-81F9DBB4EF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CFA808-F781-9D44-BEC5-C036C047B2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3FEDED-46CD-A249-A8A3-4C5D2A1F2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E15F03-9031-FB47-9C2A-4AC6DDC54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AC1F65-70E4-B841-9FCC-949F85169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71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B0B2A-C7C2-3142-8EF6-CE1DC8014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845302-F0D4-594B-9B6A-763790740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1D24B5-12AF-6544-999F-ACE6C6673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FE4205-7E6B-864F-BC14-C4BB26041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9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412EC9-1848-A54A-8BF1-1627E5957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C5FE37-5070-5D41-BBF5-8DDDEEA0B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D4035-7A4B-D441-B364-369CCB698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89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A6F5C-4AE5-6342-88F9-A32EC96C3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81D2E-1691-3D4C-8D67-4028E77C3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B4030-2F3E-DE42-A98F-C3992C23DA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03B5B5-29B6-1C43-9525-B46A8CB0C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621AF1-359E-8C4C-892D-08DA19602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67DE9-ED9D-8041-B727-0C42B7F98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2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8DB90-D137-3E49-B34C-CC29995FF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57953-8F3B-0240-9468-B1CFCEDD40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D9E4E-2619-A54F-BF62-E7C5C6FF7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DC42F-FE8A-9C45-8943-7F7357320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928E70-AC7A-F342-BEE1-922AF5772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E8AF63-9FAA-ED45-9DDE-F85556D9A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8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7F296-FB54-0045-BB37-BFEFBE237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89BB21-D751-C148-8B62-C3197C30B5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DC1B5-A984-9542-AECD-9FAECB53E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CBB01-2FC0-144A-A71D-B02A9ED0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3C926-D1EB-164C-BBD0-B9A84D43E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10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47DEFB-A3F3-1D47-9315-569900B107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60522-F63A-9B47-97F8-1D4E04878E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51B83-4FD5-A448-A39F-A696FA2F4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FCD6E-4B34-F945-9EC1-A9AE47134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647FB-3E2B-5B45-9474-AE8FD8575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97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D081C5-0815-E44D-8516-AC1E9197A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CA577-9E6E-374E-A149-180980F05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02187-1880-1B4C-B6B0-052FD319E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9B06D-9392-B848-AA9D-733DC27DA18D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314E0-B890-0E49-B504-AD1FACF72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2F136-3EAA-3045-8A06-C52C5A9A7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F65C3-BD1D-604F-ACB5-AFBC68A01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34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Yxwduq5xELc" TargetMode="External"/><Relationship Id="rId13" Type="http://schemas.openxmlformats.org/officeDocument/2006/relationships/hyperlink" Target="https://youtu.be/mYjRvnLK5Vc" TargetMode="External"/><Relationship Id="rId18" Type="http://schemas.openxmlformats.org/officeDocument/2006/relationships/hyperlink" Target="https://youtu.be/VCzMhuzYP9E" TargetMode="External"/><Relationship Id="rId26" Type="http://schemas.openxmlformats.org/officeDocument/2006/relationships/hyperlink" Target="https://youtu.be/r9lY3mB5PFA" TargetMode="External"/><Relationship Id="rId3" Type="http://schemas.openxmlformats.org/officeDocument/2006/relationships/hyperlink" Target="https://youtu.be/d4G2PmKoBbo" TargetMode="External"/><Relationship Id="rId21" Type="http://schemas.openxmlformats.org/officeDocument/2006/relationships/hyperlink" Target="https://youtu.be/DDW9L0Xog-8" TargetMode="External"/><Relationship Id="rId7" Type="http://schemas.openxmlformats.org/officeDocument/2006/relationships/hyperlink" Target="https://youtu.be/STmZwlDdDYw" TargetMode="External"/><Relationship Id="rId12" Type="http://schemas.openxmlformats.org/officeDocument/2006/relationships/hyperlink" Target="https://youtu.be/4f7dfcbgOKI" TargetMode="External"/><Relationship Id="rId17" Type="http://schemas.openxmlformats.org/officeDocument/2006/relationships/hyperlink" Target="https://youtu.be/-X9NIWt-tPM" TargetMode="External"/><Relationship Id="rId25" Type="http://schemas.openxmlformats.org/officeDocument/2006/relationships/hyperlink" Target="https://youtu.be/ompbW2ZERug" TargetMode="External"/><Relationship Id="rId2" Type="http://schemas.openxmlformats.org/officeDocument/2006/relationships/hyperlink" Target="https://www.youtube.com/watch?v=9I-duF5aCjM&amp;feature=youtu.be" TargetMode="External"/><Relationship Id="rId16" Type="http://schemas.openxmlformats.org/officeDocument/2006/relationships/hyperlink" Target="https://youtu.be/4_w_tTvS9oM" TargetMode="External"/><Relationship Id="rId20" Type="http://schemas.openxmlformats.org/officeDocument/2006/relationships/hyperlink" Target="https://youtu.be/UNaBLvMZuz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VNzXEF-aG6s" TargetMode="External"/><Relationship Id="rId11" Type="http://schemas.openxmlformats.org/officeDocument/2006/relationships/hyperlink" Target="https://youtu.be/nvsTP3XyPLI" TargetMode="External"/><Relationship Id="rId24" Type="http://schemas.openxmlformats.org/officeDocument/2006/relationships/hyperlink" Target="https://youtu.be/OJR1U3yEjAc" TargetMode="External"/><Relationship Id="rId5" Type="http://schemas.openxmlformats.org/officeDocument/2006/relationships/hyperlink" Target="https://youtu.be/-mEqrSY_MNo" TargetMode="External"/><Relationship Id="rId15" Type="http://schemas.openxmlformats.org/officeDocument/2006/relationships/hyperlink" Target="https://youtu.be/f2YNpsnFihw" TargetMode="External"/><Relationship Id="rId23" Type="http://schemas.openxmlformats.org/officeDocument/2006/relationships/hyperlink" Target="https://youtu.be/PSLI3T4c8Ms" TargetMode="External"/><Relationship Id="rId10" Type="http://schemas.openxmlformats.org/officeDocument/2006/relationships/hyperlink" Target="https://youtu.be/OvzQCG10jJA" TargetMode="External"/><Relationship Id="rId19" Type="http://schemas.openxmlformats.org/officeDocument/2006/relationships/hyperlink" Target="https://youtu.be/4wS95Xq4Jg0" TargetMode="External"/><Relationship Id="rId4" Type="http://schemas.openxmlformats.org/officeDocument/2006/relationships/hyperlink" Target="https://youtu.be/sfHqcuZgxcY" TargetMode="External"/><Relationship Id="rId9" Type="http://schemas.openxmlformats.org/officeDocument/2006/relationships/hyperlink" Target="https://youtu.be/m9taQuKfEV4" TargetMode="External"/><Relationship Id="rId14" Type="http://schemas.openxmlformats.org/officeDocument/2006/relationships/hyperlink" Target="https://youtu.be/ZxVZKRBkeOI" TargetMode="External"/><Relationship Id="rId22" Type="http://schemas.openxmlformats.org/officeDocument/2006/relationships/hyperlink" Target="https://youtu.be/EynMy_S1Qwg" TargetMode="External"/><Relationship Id="rId27" Type="http://schemas.openxmlformats.org/officeDocument/2006/relationships/hyperlink" Target="https://youtu.be/3gGh7y3fp5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B84DF6-6C2B-3B4F-BE92-04014D1A6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Because Of Winn Dixie Chapter Read </a:t>
            </a:r>
            <a:r>
              <a:rPr lang="en-US" dirty="0" err="1"/>
              <a:t>Alouds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514E26-9E7F-474F-83EA-1907E9DB4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3913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Chapter 1: </a:t>
            </a:r>
            <a:r>
              <a:rPr lang="en-US" u="sng" dirty="0">
                <a:hlinkClick r:id="rId2"/>
              </a:rPr>
              <a:t>https://youtu.be/9I-duF5aCjM</a:t>
            </a:r>
            <a:endParaRPr lang="en-US" b="0" dirty="0">
              <a:effectLst/>
            </a:endParaRPr>
          </a:p>
          <a:p>
            <a:r>
              <a:rPr lang="en-US" dirty="0"/>
              <a:t>Chapter 2: </a:t>
            </a:r>
            <a:r>
              <a:rPr lang="en-US" u="sng" dirty="0">
                <a:hlinkClick r:id="rId3"/>
              </a:rPr>
              <a:t>https://youtu.be/d4G2PmKoBbo</a:t>
            </a:r>
            <a:endParaRPr lang="en-US" b="0" dirty="0">
              <a:effectLst/>
            </a:endParaRPr>
          </a:p>
          <a:p>
            <a:r>
              <a:rPr lang="en-US" dirty="0"/>
              <a:t>Chapter 3: </a:t>
            </a:r>
            <a:r>
              <a:rPr lang="en-US" u="sng" dirty="0">
                <a:hlinkClick r:id="rId4"/>
              </a:rPr>
              <a:t>https://youtu.be/sfHqcuZgxcY</a:t>
            </a:r>
            <a:endParaRPr lang="en-US" b="0" dirty="0">
              <a:effectLst/>
            </a:endParaRPr>
          </a:p>
          <a:p>
            <a:r>
              <a:rPr lang="en-US" dirty="0"/>
              <a:t>Chapter 4:</a:t>
            </a:r>
            <a:r>
              <a:rPr lang="en-US" u="sng" dirty="0">
                <a:hlinkClick r:id="rId5"/>
              </a:rPr>
              <a:t>https://youtu.be/-mEqrSY_MNo</a:t>
            </a:r>
            <a:endParaRPr lang="en-US" b="0" dirty="0">
              <a:effectLst/>
            </a:endParaRPr>
          </a:p>
          <a:p>
            <a:r>
              <a:rPr lang="en-US" dirty="0"/>
              <a:t>Chapter 5:</a:t>
            </a:r>
            <a:r>
              <a:rPr lang="en-US" u="sng" dirty="0">
                <a:hlinkClick r:id="rId6"/>
              </a:rPr>
              <a:t>https://youtu.be/VNzXEF-aG6s</a:t>
            </a:r>
            <a:endParaRPr lang="en-US" b="0" dirty="0">
              <a:effectLst/>
            </a:endParaRPr>
          </a:p>
          <a:p>
            <a:r>
              <a:rPr lang="en-US" dirty="0"/>
              <a:t>Chapter 6:</a:t>
            </a:r>
            <a:r>
              <a:rPr lang="en-US" u="sng" dirty="0">
                <a:hlinkClick r:id="rId7"/>
              </a:rPr>
              <a:t>https://youtu.be/STmZwlDdDYw</a:t>
            </a:r>
            <a:endParaRPr lang="en-US" b="0" dirty="0">
              <a:effectLst/>
            </a:endParaRPr>
          </a:p>
          <a:p>
            <a:r>
              <a:rPr lang="en-US" dirty="0"/>
              <a:t>Chapter 7: </a:t>
            </a:r>
            <a:r>
              <a:rPr lang="en-US" u="sng" dirty="0">
                <a:hlinkClick r:id="rId8"/>
              </a:rPr>
              <a:t>https://youtu.be/Yxwduq5xELc</a:t>
            </a:r>
            <a:endParaRPr lang="en-US" b="0" dirty="0">
              <a:effectLst/>
            </a:endParaRPr>
          </a:p>
          <a:p>
            <a:r>
              <a:rPr lang="en-US" dirty="0"/>
              <a:t>Chapter 8: </a:t>
            </a:r>
            <a:r>
              <a:rPr lang="en-US" u="sng" dirty="0">
                <a:hlinkClick r:id="rId9"/>
              </a:rPr>
              <a:t>https://youtu.be/m9taQuKfEV4</a:t>
            </a:r>
            <a:endParaRPr lang="en-US" b="0" dirty="0">
              <a:effectLst/>
            </a:endParaRPr>
          </a:p>
          <a:p>
            <a:r>
              <a:rPr lang="en-US" dirty="0"/>
              <a:t>Chapter 9: </a:t>
            </a:r>
            <a:r>
              <a:rPr lang="en-US" u="sng" dirty="0">
                <a:hlinkClick r:id="rId10"/>
              </a:rPr>
              <a:t>https://youtu.be/OvzQCG10jJA</a:t>
            </a:r>
            <a:endParaRPr lang="en-US" b="0" dirty="0">
              <a:effectLst/>
            </a:endParaRPr>
          </a:p>
          <a:p>
            <a:r>
              <a:rPr lang="en-US" dirty="0"/>
              <a:t>Chapter 10: </a:t>
            </a:r>
            <a:r>
              <a:rPr lang="en-US" u="sng" dirty="0">
                <a:hlinkClick r:id="rId11"/>
              </a:rPr>
              <a:t>https://youtu.be/nvsTP3XyPLI</a:t>
            </a:r>
            <a:endParaRPr lang="en-US" u="sng" dirty="0"/>
          </a:p>
          <a:p>
            <a:r>
              <a:rPr lang="en-US" dirty="0"/>
              <a:t>Chapter 11: </a:t>
            </a:r>
            <a:r>
              <a:rPr lang="en-US" u="sng" dirty="0">
                <a:hlinkClick r:id="rId12"/>
              </a:rPr>
              <a:t>https://youtu.be/4f7dfcbgOKI</a:t>
            </a:r>
            <a:endParaRPr lang="en-US" b="0" dirty="0">
              <a:effectLst/>
            </a:endParaRPr>
          </a:p>
          <a:p>
            <a:r>
              <a:rPr lang="en-US" dirty="0"/>
              <a:t>Chapter 12: </a:t>
            </a:r>
            <a:r>
              <a:rPr lang="en-US" u="sng" dirty="0">
                <a:hlinkClick r:id="rId13"/>
              </a:rPr>
              <a:t>https://youtu.be/mYjRvnLK5Vc</a:t>
            </a:r>
            <a:endParaRPr lang="en-US" b="0" dirty="0">
              <a:effectLst/>
            </a:endParaRPr>
          </a:p>
          <a:p>
            <a:r>
              <a:rPr lang="en-US" dirty="0"/>
              <a:t>Chapter 13: </a:t>
            </a:r>
            <a:r>
              <a:rPr lang="en-US" u="sng" dirty="0">
                <a:hlinkClick r:id="rId14"/>
              </a:rPr>
              <a:t>https://youtu.be/ZxVZKRBkeOI</a:t>
            </a:r>
            <a:endParaRPr lang="en-US" b="0" dirty="0"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4767DE-346B-B248-901C-BAF6DA37703A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6D3914-A634-7C4F-8FEB-5D61B991A415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C84B07-8501-4D45-8CEE-8F01FB336A3A}"/>
              </a:ext>
            </a:extLst>
          </p:cNvPr>
          <p:cNvSpPr txBox="1"/>
          <p:nvPr/>
        </p:nvSpPr>
        <p:spPr>
          <a:xfrm>
            <a:off x="6214783" y="1825625"/>
            <a:ext cx="44572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Chapter 14: </a:t>
            </a:r>
            <a:r>
              <a:rPr lang="en-US" u="sng" dirty="0">
                <a:hlinkClick r:id="rId15"/>
              </a:rPr>
              <a:t>https://youtu.be/f2YNpsnFihw</a:t>
            </a:r>
            <a:endParaRPr lang="en-US" b="0" dirty="0">
              <a:effectLst/>
            </a:endParaRPr>
          </a:p>
          <a:p>
            <a:r>
              <a:rPr lang="en-US" dirty="0"/>
              <a:t>Chapter 15: </a:t>
            </a:r>
            <a:r>
              <a:rPr lang="en-US" u="sng" dirty="0">
                <a:hlinkClick r:id="rId16"/>
              </a:rPr>
              <a:t>https://youtu.be/4_w_tTvS9oM</a:t>
            </a:r>
            <a:endParaRPr lang="en-US" b="0" dirty="0">
              <a:effectLst/>
            </a:endParaRPr>
          </a:p>
          <a:p>
            <a:r>
              <a:rPr lang="en-US" dirty="0"/>
              <a:t>Chapter 16: </a:t>
            </a:r>
            <a:r>
              <a:rPr lang="en-US" u="sng" dirty="0">
                <a:hlinkClick r:id="rId17"/>
              </a:rPr>
              <a:t>https://youtu.be/-X9NIWt-tPM</a:t>
            </a:r>
            <a:endParaRPr lang="en-US" b="0" dirty="0">
              <a:effectLst/>
            </a:endParaRPr>
          </a:p>
          <a:p>
            <a:r>
              <a:rPr lang="en-US" dirty="0"/>
              <a:t>Chapter 17: </a:t>
            </a:r>
            <a:r>
              <a:rPr lang="en-US" u="sng" dirty="0">
                <a:hlinkClick r:id="rId18"/>
              </a:rPr>
              <a:t>https://youtu.be/VCzMhuzYP9E</a:t>
            </a:r>
            <a:endParaRPr lang="en-US" b="0" dirty="0">
              <a:effectLst/>
            </a:endParaRPr>
          </a:p>
          <a:p>
            <a:r>
              <a:rPr lang="en-US" dirty="0"/>
              <a:t>Chapter 18: </a:t>
            </a:r>
            <a:r>
              <a:rPr lang="en-US" u="sng" dirty="0">
                <a:hlinkClick r:id="rId19"/>
              </a:rPr>
              <a:t>https://youtu.be/4wS95Xq4Jg0</a:t>
            </a:r>
            <a:endParaRPr lang="en-US" b="0" dirty="0">
              <a:effectLst/>
            </a:endParaRPr>
          </a:p>
          <a:p>
            <a:r>
              <a:rPr lang="en-US" dirty="0"/>
              <a:t>Chapter 19: </a:t>
            </a:r>
            <a:r>
              <a:rPr lang="en-US" u="sng" dirty="0">
                <a:hlinkClick r:id="rId20"/>
              </a:rPr>
              <a:t>https://youtu.be/UNaBLvMZuzc</a:t>
            </a:r>
            <a:endParaRPr lang="en-US" b="0" dirty="0">
              <a:effectLst/>
            </a:endParaRPr>
          </a:p>
          <a:p>
            <a:r>
              <a:rPr lang="en-US" dirty="0"/>
              <a:t>Chapter 20: </a:t>
            </a:r>
            <a:r>
              <a:rPr lang="en-US" u="sng" dirty="0">
                <a:hlinkClick r:id="rId21"/>
              </a:rPr>
              <a:t>https://youtu.be/DDW9L0Xog-8</a:t>
            </a:r>
            <a:endParaRPr lang="en-US" b="0" dirty="0">
              <a:effectLst/>
            </a:endParaRPr>
          </a:p>
          <a:p>
            <a:r>
              <a:rPr lang="en-US" dirty="0"/>
              <a:t>Chapter 21: </a:t>
            </a:r>
            <a:r>
              <a:rPr lang="en-US" u="sng" dirty="0">
                <a:hlinkClick r:id="rId22"/>
              </a:rPr>
              <a:t>https://youtu.be/EynMy_S1Qwg</a:t>
            </a:r>
            <a:endParaRPr lang="en-US" b="0" dirty="0">
              <a:effectLst/>
            </a:endParaRPr>
          </a:p>
          <a:p>
            <a:r>
              <a:rPr lang="en-US" dirty="0"/>
              <a:t>Chapter 22:</a:t>
            </a:r>
            <a:r>
              <a:rPr lang="en-US" u="sng" dirty="0">
                <a:hlinkClick r:id="rId23"/>
              </a:rPr>
              <a:t>https://youtu.be/PSLI3T4c8Ms</a:t>
            </a:r>
            <a:endParaRPr lang="en-US" b="0" dirty="0">
              <a:effectLst/>
            </a:endParaRPr>
          </a:p>
          <a:p>
            <a:r>
              <a:rPr lang="en-US" dirty="0"/>
              <a:t>Chapter 23: </a:t>
            </a:r>
            <a:r>
              <a:rPr lang="en-US" u="sng" dirty="0">
                <a:hlinkClick r:id="rId24"/>
              </a:rPr>
              <a:t>https://youtu.be/OJR1U3yEjAc</a:t>
            </a:r>
            <a:endParaRPr lang="en-US" b="0" dirty="0">
              <a:effectLst/>
            </a:endParaRPr>
          </a:p>
          <a:p>
            <a:r>
              <a:rPr lang="en-US" dirty="0"/>
              <a:t>Chapter 24: </a:t>
            </a:r>
            <a:r>
              <a:rPr lang="en-US" u="sng" dirty="0">
                <a:hlinkClick r:id="rId25"/>
              </a:rPr>
              <a:t>https://youtu.be/ompbW2ZERug</a:t>
            </a:r>
            <a:endParaRPr lang="en-US" b="0" dirty="0">
              <a:effectLst/>
            </a:endParaRPr>
          </a:p>
          <a:p>
            <a:r>
              <a:rPr lang="en-US" dirty="0"/>
              <a:t>Chapter 25: </a:t>
            </a:r>
            <a:r>
              <a:rPr lang="en-US" u="sng" dirty="0">
                <a:hlinkClick r:id="rId26"/>
              </a:rPr>
              <a:t>https://youtu.be/r9lY3mB5PFA</a:t>
            </a:r>
            <a:endParaRPr lang="en-US" b="0" dirty="0">
              <a:effectLst/>
            </a:endParaRPr>
          </a:p>
          <a:p>
            <a:r>
              <a:rPr lang="en-US" dirty="0"/>
              <a:t>Chapter 26: </a:t>
            </a:r>
            <a:r>
              <a:rPr lang="en-US" u="sng" dirty="0">
                <a:hlinkClick r:id="rId27"/>
              </a:rPr>
              <a:t>https://youtu.be/3gGh7y3fp5w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46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277</Words>
  <Application>Microsoft Macintosh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Because Of Winn Dixie Chapter Read Alouds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Hoban</dc:creator>
  <cp:lastModifiedBy>Jennifer Hoban</cp:lastModifiedBy>
  <cp:revision>3</cp:revision>
  <dcterms:created xsi:type="dcterms:W3CDTF">2020-09-02T13:26:36Z</dcterms:created>
  <dcterms:modified xsi:type="dcterms:W3CDTF">2020-09-02T14:24:57Z</dcterms:modified>
</cp:coreProperties>
</file>