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62" r:id="rId2"/>
    <p:sldId id="263" r:id="rId3"/>
    <p:sldId id="264" r:id="rId4"/>
    <p:sldId id="265" r:id="rId5"/>
    <p:sldId id="266" r:id="rId6"/>
  </p:sldIdLst>
  <p:sldSz cx="9144000" cy="6858000" type="screen4x3"/>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2042"/>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2042"/>
          </a:xfrm>
          <a:prstGeom prst="rect">
            <a:avLst/>
          </a:prstGeom>
        </p:spPr>
        <p:txBody>
          <a:bodyPr vert="horz" lIns="92546" tIns="46273" rIns="92546" bIns="46273" rtlCol="0"/>
          <a:lstStyle>
            <a:lvl1pPr algn="r">
              <a:defRPr sz="1200"/>
            </a:lvl1pPr>
          </a:lstStyle>
          <a:p>
            <a:fld id="{E84E3E3B-748F-442E-8307-E35D488C96ED}" type="datetimeFigureOut">
              <a:rPr lang="en-US" smtClean="0"/>
              <a:t>4/10/2017</a:t>
            </a:fld>
            <a:endParaRPr lang="en-US"/>
          </a:p>
        </p:txBody>
      </p:sp>
      <p:sp>
        <p:nvSpPr>
          <p:cNvPr id="4" name="Footer Placeholder 3"/>
          <p:cNvSpPr>
            <a:spLocks noGrp="1"/>
          </p:cNvSpPr>
          <p:nvPr>
            <p:ph type="ftr" sz="quarter" idx="2"/>
          </p:nvPr>
        </p:nvSpPr>
        <p:spPr>
          <a:xfrm>
            <a:off x="0" y="8777192"/>
            <a:ext cx="3013763" cy="462042"/>
          </a:xfrm>
          <a:prstGeom prst="rect">
            <a:avLst/>
          </a:prstGeom>
        </p:spPr>
        <p:txBody>
          <a:bodyPr vert="horz" lIns="92546" tIns="46273" rIns="92546" bIns="46273"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777192"/>
            <a:ext cx="3013763" cy="462042"/>
          </a:xfrm>
          <a:prstGeom prst="rect">
            <a:avLst/>
          </a:prstGeom>
        </p:spPr>
        <p:txBody>
          <a:bodyPr vert="horz" lIns="92546" tIns="46273" rIns="92546" bIns="46273" rtlCol="0" anchor="b"/>
          <a:lstStyle>
            <a:lvl1pPr algn="r">
              <a:defRPr sz="1200"/>
            </a:lvl1pPr>
          </a:lstStyle>
          <a:p>
            <a:fld id="{2B063FCD-FB99-46B2-9B28-C3D5E48EBD32}" type="slidenum">
              <a:rPr lang="en-US" smtClean="0"/>
              <a:t>‹#›</a:t>
            </a:fld>
            <a:endParaRPr lang="en-US"/>
          </a:p>
        </p:txBody>
      </p:sp>
    </p:spTree>
    <p:extLst>
      <p:ext uri="{BB962C8B-B14F-4D97-AF65-F5344CB8AC3E}">
        <p14:creationId xmlns:p14="http://schemas.microsoft.com/office/powerpoint/2010/main" val="2673980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2042"/>
          </a:xfrm>
          <a:prstGeom prst="rect">
            <a:avLst/>
          </a:prstGeom>
        </p:spPr>
        <p:txBody>
          <a:bodyPr vert="horz" lIns="92546" tIns="46273" rIns="92546" bIns="46273" rtlCol="0"/>
          <a:lstStyle>
            <a:lvl1pPr algn="l">
              <a:defRPr sz="1200"/>
            </a:lvl1pPr>
          </a:lstStyle>
          <a:p>
            <a:endParaRPr lang="en-US" dirty="0"/>
          </a:p>
        </p:txBody>
      </p:sp>
      <p:sp>
        <p:nvSpPr>
          <p:cNvPr id="3" name="Date Placeholder 2"/>
          <p:cNvSpPr>
            <a:spLocks noGrp="1"/>
          </p:cNvSpPr>
          <p:nvPr>
            <p:ph type="dt" idx="1"/>
          </p:nvPr>
        </p:nvSpPr>
        <p:spPr>
          <a:xfrm>
            <a:off x="3939466" y="0"/>
            <a:ext cx="3013763" cy="462042"/>
          </a:xfrm>
          <a:prstGeom prst="rect">
            <a:avLst/>
          </a:prstGeom>
        </p:spPr>
        <p:txBody>
          <a:bodyPr vert="horz" lIns="92546" tIns="46273" rIns="92546" bIns="46273" rtlCol="0"/>
          <a:lstStyle>
            <a:lvl1pPr algn="r">
              <a:defRPr sz="1200"/>
            </a:lvl1pPr>
          </a:lstStyle>
          <a:p>
            <a:fld id="{BA9AF1CC-D373-4B9A-B6B4-B9E04D2C186F}" type="datetimeFigureOut">
              <a:rPr lang="en-US" smtClean="0"/>
              <a:t>4/10/2017</a:t>
            </a:fld>
            <a:endParaRPr lang="en-US" dirty="0"/>
          </a:p>
        </p:txBody>
      </p:sp>
      <p:sp>
        <p:nvSpPr>
          <p:cNvPr id="4" name="Slide Image Placeholder 3"/>
          <p:cNvSpPr>
            <a:spLocks noGrp="1" noRot="1" noChangeAspect="1"/>
          </p:cNvSpPr>
          <p:nvPr>
            <p:ph type="sldImg" idx="2"/>
          </p:nvPr>
        </p:nvSpPr>
        <p:spPr>
          <a:xfrm>
            <a:off x="1168400" y="693738"/>
            <a:ext cx="4618038" cy="3463925"/>
          </a:xfrm>
          <a:prstGeom prst="rect">
            <a:avLst/>
          </a:prstGeom>
          <a:noFill/>
          <a:ln w="12700">
            <a:solidFill>
              <a:prstClr val="black"/>
            </a:solidFill>
          </a:ln>
        </p:spPr>
        <p:txBody>
          <a:bodyPr vert="horz" lIns="92546" tIns="46273" rIns="92546" bIns="46273" rtlCol="0" anchor="ctr"/>
          <a:lstStyle/>
          <a:p>
            <a:endParaRPr lang="en-US" dirty="0"/>
          </a:p>
        </p:txBody>
      </p:sp>
      <p:sp>
        <p:nvSpPr>
          <p:cNvPr id="5" name="Notes Placeholder 4"/>
          <p:cNvSpPr>
            <a:spLocks noGrp="1"/>
          </p:cNvSpPr>
          <p:nvPr>
            <p:ph type="body" sz="quarter" idx="3"/>
          </p:nvPr>
        </p:nvSpPr>
        <p:spPr>
          <a:xfrm>
            <a:off x="695484" y="4389398"/>
            <a:ext cx="5563870" cy="4158377"/>
          </a:xfrm>
          <a:prstGeom prst="rect">
            <a:avLst/>
          </a:prstGeom>
        </p:spPr>
        <p:txBody>
          <a:bodyPr vert="horz" lIns="92546" tIns="46273" rIns="92546" bIns="4627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7192"/>
            <a:ext cx="3013763" cy="462042"/>
          </a:xfrm>
          <a:prstGeom prst="rect">
            <a:avLst/>
          </a:prstGeom>
        </p:spPr>
        <p:txBody>
          <a:bodyPr vert="horz" lIns="92546" tIns="46273" rIns="92546" bIns="4627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777192"/>
            <a:ext cx="3013763" cy="462042"/>
          </a:xfrm>
          <a:prstGeom prst="rect">
            <a:avLst/>
          </a:prstGeom>
        </p:spPr>
        <p:txBody>
          <a:bodyPr vert="horz" lIns="92546" tIns="46273" rIns="92546" bIns="46273" rtlCol="0" anchor="b"/>
          <a:lstStyle>
            <a:lvl1pPr algn="r">
              <a:defRPr sz="1200"/>
            </a:lvl1pPr>
          </a:lstStyle>
          <a:p>
            <a:fld id="{32D35E13-AE4F-482A-A4A9-3B8F30A541D9}" type="slidenum">
              <a:rPr lang="en-US" smtClean="0"/>
              <a:t>‹#›</a:t>
            </a:fld>
            <a:endParaRPr lang="en-US" dirty="0"/>
          </a:p>
        </p:txBody>
      </p:sp>
    </p:spTree>
    <p:extLst>
      <p:ext uri="{BB962C8B-B14F-4D97-AF65-F5344CB8AC3E}">
        <p14:creationId xmlns:p14="http://schemas.microsoft.com/office/powerpoint/2010/main" val="340914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D35E13-AE4F-482A-A4A9-3B8F30A541D9}" type="slidenum">
              <a:rPr lang="en-US" smtClean="0"/>
              <a:t>5</a:t>
            </a:fld>
            <a:endParaRPr lang="en-US" dirty="0"/>
          </a:p>
        </p:txBody>
      </p:sp>
    </p:spTree>
    <p:extLst>
      <p:ext uri="{BB962C8B-B14F-4D97-AF65-F5344CB8AC3E}">
        <p14:creationId xmlns:p14="http://schemas.microsoft.com/office/powerpoint/2010/main" val="159427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2F54875-B2E4-4908-A37B-8CB6443DEFE8}"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56823D-C407-4F04-9ACE-35AED16E01D7}"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F8D402-192A-45E4-8E49-39BEC4DC3002}"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FDFE9A-48E0-46D8-A65F-FDA0AAEF03F6}" type="datetime1">
              <a:rPr lang="en-US" smtClean="0"/>
              <a:t>4/10/2017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F04BD8-D7EF-4B69-98E3-96D3CDC45EA7}" type="datetime1">
              <a:rPr lang="en-US" smtClean="0"/>
              <a:t>4/10/2017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7052EA-F876-45E9-A398-6F69FA99D9B9}" type="datetime1">
              <a:rPr lang="en-US" smtClean="0"/>
              <a:t>4/10/2017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456480-63F4-4B10-A406-94113BC19F40}" type="datetime1">
              <a:rPr lang="en-US" smtClean="0"/>
              <a:t>4/10/2017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CC67A5-5D16-4A7E-A002-A884B2C1245D}" type="datetime1">
              <a:rPr lang="en-US" smtClean="0"/>
              <a:t>4/10/2017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62E66A-4F43-4EB7-8EF0-C493FC840CF2}"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65BE4D9-1B1D-4008-B0DD-69DF62B7E2DD}" type="datetime1">
              <a:rPr lang="en-US" smtClean="0"/>
              <a:t>4/10/2017</a:t>
            </a:fld>
            <a:endParaRPr lang="en-US" dirty="0"/>
          </a:p>
        </p:txBody>
      </p:sp>
      <p:sp>
        <p:nvSpPr>
          <p:cNvPr id="9" name="Slide Number Placeholder 8"/>
          <p:cNvSpPr>
            <a:spLocks noGrp="1"/>
          </p:cNvSpPr>
          <p:nvPr>
            <p:ph type="sldNum" sz="quarter" idx="11"/>
          </p:nvPr>
        </p:nvSpPr>
        <p:spPr/>
        <p:txBody>
          <a:bodyPr/>
          <a:lstStyle/>
          <a:p>
            <a:fld id="{2862E66A-4F43-4EB7-8EF0-C493FC840CF2}"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34A0DA-B7C7-440D-81A7-D973400D4403}"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AE136-B436-45D8-A556-A64C14760BD1}"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62E66A-4F43-4EB7-8EF0-C493FC840CF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862E66A-4F43-4EB7-8EF0-C493FC840CF2}"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185F665-D5F0-4004-93CA-CB94FFD7E691}" type="datetime1">
              <a:rPr lang="en-US" smtClean="0"/>
              <a:t>4/10/2017</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1. </a:t>
            </a:r>
            <a:r>
              <a:rPr lang="en-US" sz="2800" dirty="0" smtClean="0"/>
              <a:t>To register in the system, the </a:t>
            </a:r>
            <a:r>
              <a:rPr lang="en-US" sz="2800" dirty="0"/>
              <a:t>educator will </a:t>
            </a:r>
            <a:r>
              <a:rPr lang="en-US" sz="2800" dirty="0" smtClean="0"/>
              <a:t>click on </a:t>
            </a:r>
            <a:r>
              <a:rPr lang="en-US" sz="2800" dirty="0"/>
              <a:t>the NCDPI Registration link on the </a:t>
            </a:r>
            <a:r>
              <a:rPr lang="en-US" sz="2800" dirty="0" smtClean="0"/>
              <a:t>log-in </a:t>
            </a:r>
            <a:r>
              <a:rPr lang="en-US" sz="2800" dirty="0"/>
              <a:t>page.</a:t>
            </a: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48" y="1371600"/>
            <a:ext cx="8302951"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a:xfrm>
            <a:off x="1905000" y="5486400"/>
            <a:ext cx="36576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p:txBody>
          <a:bodyPr/>
          <a:lstStyle/>
          <a:p>
            <a:fld id="{2862E66A-4F43-4EB7-8EF0-C493FC840CF2}" type="slidenum">
              <a:rPr lang="en-US" smtClean="0"/>
              <a:t>1</a:t>
            </a:fld>
            <a:endParaRPr lang="en-US" dirty="0"/>
          </a:p>
        </p:txBody>
      </p:sp>
    </p:spTree>
    <p:extLst>
      <p:ext uri="{BB962C8B-B14F-4D97-AF65-F5344CB8AC3E}">
        <p14:creationId xmlns:p14="http://schemas.microsoft.com/office/powerpoint/2010/main" val="179527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2. </a:t>
            </a:r>
            <a:r>
              <a:rPr lang="en-US" sz="2400" dirty="0" smtClean="0"/>
              <a:t> The </a:t>
            </a:r>
            <a:r>
              <a:rPr lang="en-US" sz="2400" dirty="0"/>
              <a:t>educator will enter and submit </a:t>
            </a:r>
            <a:r>
              <a:rPr lang="en-US" sz="2400" dirty="0" smtClean="0"/>
              <a:t>his or her </a:t>
            </a:r>
            <a:r>
              <a:rPr lang="en-US" sz="2400" dirty="0"/>
              <a:t>unique account information. After submitting </a:t>
            </a:r>
            <a:r>
              <a:rPr lang="en-US" sz="2400" dirty="0" smtClean="0"/>
              <a:t>this information</a:t>
            </a:r>
            <a:r>
              <a:rPr lang="en-US" sz="2400" dirty="0"/>
              <a:t>, the educator will receive an email with a temporary password. On </a:t>
            </a:r>
            <a:r>
              <a:rPr lang="en-US" sz="2400" dirty="0" smtClean="0"/>
              <a:t>the first login, he or she will need </a:t>
            </a:r>
            <a:r>
              <a:rPr lang="en-US" sz="2400" dirty="0"/>
              <a:t>to change </a:t>
            </a:r>
            <a:r>
              <a:rPr lang="en-US" sz="2400" dirty="0" smtClean="0"/>
              <a:t>his or her </a:t>
            </a:r>
            <a:r>
              <a:rPr lang="en-US" sz="2400" dirty="0"/>
              <a:t>password.</a:t>
            </a:r>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52600"/>
            <a:ext cx="7924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2862E66A-4F43-4EB7-8EF0-C493FC840CF2}" type="slidenum">
              <a:rPr lang="en-US" smtClean="0"/>
              <a:t>2</a:t>
            </a:fld>
            <a:endParaRPr lang="en-US" dirty="0"/>
          </a:p>
        </p:txBody>
      </p:sp>
    </p:spTree>
    <p:extLst>
      <p:ext uri="{BB962C8B-B14F-4D97-AF65-F5344CB8AC3E}">
        <p14:creationId xmlns:p14="http://schemas.microsoft.com/office/powerpoint/2010/main" val="899463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3. After </a:t>
            </a:r>
            <a:r>
              <a:rPr lang="en-US" sz="2400" dirty="0"/>
              <a:t>changing </a:t>
            </a:r>
            <a:r>
              <a:rPr lang="en-US" sz="2400" dirty="0" smtClean="0"/>
              <a:t>his or her password</a:t>
            </a:r>
            <a:r>
              <a:rPr lang="en-US" sz="2400" dirty="0"/>
              <a:t>, the educator will see the onboarding screen, which will guide </a:t>
            </a:r>
            <a:r>
              <a:rPr lang="en-US" sz="2400" dirty="0" smtClean="0"/>
              <a:t>him or her through </a:t>
            </a:r>
            <a:r>
              <a:rPr lang="en-US" sz="2400" dirty="0"/>
              <a:t>the process of adding </a:t>
            </a:r>
            <a:r>
              <a:rPr lang="en-US" sz="2400" dirty="0" smtClean="0"/>
              <a:t>his or her license </a:t>
            </a:r>
            <a:r>
              <a:rPr lang="en-US" sz="2400" dirty="0"/>
              <a:t>to </a:t>
            </a:r>
            <a:r>
              <a:rPr lang="en-US" sz="2400" dirty="0" smtClean="0"/>
              <a:t>his or her </a:t>
            </a:r>
            <a:r>
              <a:rPr lang="en-US" sz="2400" dirty="0"/>
              <a:t>online account.</a:t>
            </a:r>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676400"/>
            <a:ext cx="8115300" cy="449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own Arrow 4"/>
          <p:cNvSpPr/>
          <p:nvPr/>
        </p:nvSpPr>
        <p:spPr>
          <a:xfrm>
            <a:off x="1828800" y="1676400"/>
            <a:ext cx="35001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2862E66A-4F43-4EB7-8EF0-C493FC840CF2}" type="slidenum">
              <a:rPr lang="en-US" smtClean="0"/>
              <a:t>3</a:t>
            </a:fld>
            <a:endParaRPr lang="en-US" dirty="0"/>
          </a:p>
        </p:txBody>
      </p:sp>
    </p:spTree>
    <p:extLst>
      <p:ext uri="{BB962C8B-B14F-4D97-AF65-F5344CB8AC3E}">
        <p14:creationId xmlns:p14="http://schemas.microsoft.com/office/powerpoint/2010/main" val="2613641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 y="152400"/>
            <a:ext cx="8105775" cy="616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4162996" y="221275"/>
            <a:ext cx="35001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2862E66A-4F43-4EB7-8EF0-C493FC840CF2}" type="slidenum">
              <a:rPr lang="en-US" smtClean="0"/>
              <a:t>4</a:t>
            </a:fld>
            <a:endParaRPr lang="en-US" dirty="0"/>
          </a:p>
        </p:txBody>
      </p:sp>
    </p:spTree>
    <p:extLst>
      <p:ext uri="{BB962C8B-B14F-4D97-AF65-F5344CB8AC3E}">
        <p14:creationId xmlns:p14="http://schemas.microsoft.com/office/powerpoint/2010/main" val="2950469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4800600"/>
          </a:xfrm>
        </p:spPr>
        <p:txBody>
          <a:bodyPr/>
          <a:lstStyle/>
          <a:p>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 y="228600"/>
            <a:ext cx="8143875"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own Arrow 5"/>
          <p:cNvSpPr/>
          <p:nvPr/>
        </p:nvSpPr>
        <p:spPr>
          <a:xfrm>
            <a:off x="5882148" y="631722"/>
            <a:ext cx="35001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2862E66A-4F43-4EB7-8EF0-C493FC840CF2}" type="slidenum">
              <a:rPr lang="en-US" smtClean="0"/>
              <a:t>5</a:t>
            </a:fld>
            <a:endParaRPr lang="en-US" dirty="0"/>
          </a:p>
        </p:txBody>
      </p:sp>
    </p:spTree>
    <p:extLst>
      <p:ext uri="{BB962C8B-B14F-4D97-AF65-F5344CB8AC3E}">
        <p14:creationId xmlns:p14="http://schemas.microsoft.com/office/powerpoint/2010/main" val="27248650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1939</TotalTime>
  <Words>115</Words>
  <Application>Microsoft Office PowerPoint</Application>
  <PresentationFormat>On-screen Show (4:3)</PresentationFormat>
  <Paragraphs>9</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Cambria</vt:lpstr>
      <vt:lpstr>Adjacency</vt:lpstr>
      <vt:lpstr>1. To register in the system, the educator will click on the NCDPI Registration link on the log-in page.</vt:lpstr>
      <vt:lpstr>2.  The educator will enter and submit his or her unique account information. After submitting this information, the educator will receive an email with a temporary password. On the first login, he or she will need to change his or her password.</vt:lpstr>
      <vt:lpstr>3. After changing his or her password, the educator will see the onboarding screen, which will guide him or her through the process of adding his or her license to his or her online account.</vt:lpstr>
      <vt:lpstr>PowerPoint Presentation</vt:lpstr>
      <vt:lpstr>PowerPoint Presentation</vt:lpstr>
    </vt:vector>
  </TitlesOfParts>
  <Company>Union County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lillian rorie</dc:creator>
  <cp:lastModifiedBy>Paige Gentry</cp:lastModifiedBy>
  <cp:revision>90</cp:revision>
  <cp:lastPrinted>2015-09-02T13:06:51Z</cp:lastPrinted>
  <dcterms:created xsi:type="dcterms:W3CDTF">2015-03-24T12:38:31Z</dcterms:created>
  <dcterms:modified xsi:type="dcterms:W3CDTF">2017-04-10T18:32:07Z</dcterms:modified>
</cp:coreProperties>
</file>