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0" r:id="rId28"/>
    <p:sldId id="260" r:id="rId29"/>
    <p:sldId id="26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2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ADB70-C2E6-4287-8456-E694BCC27B80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0CE76-8BEC-42C4-8F61-D08BE0A0B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73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BE96D-789D-4BF7-8503-6EE1F20F1B4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19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F60FAE-F4F4-45DE-A46C-727E2BD11082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6913"/>
            <a:ext cx="6197600" cy="348615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99260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F60FAE-F4F4-45DE-A46C-727E2BD11082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6913"/>
            <a:ext cx="6197600" cy="348615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03866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F60FAE-F4F4-45DE-A46C-727E2BD11082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6913"/>
            <a:ext cx="6197600" cy="348615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17692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1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14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06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254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6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00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43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88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83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5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12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212397C-3E65-4466-9B35-219B859D3C7F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E016B96-341F-4395-973A-9234ABD243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84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2397C-3E65-4466-9B35-219B859D3C7F}" type="datetimeFigureOut">
              <a:rPr lang="en-US" smtClean="0">
                <a:solidFill>
                  <a:prstClr val="black"/>
                </a:solidFill>
              </a:rPr>
              <a:pPr/>
              <a:t>9/2/2015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016B96-341F-4395-973A-9234ABD243C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43361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2397C-3E65-4466-9B35-219B859D3C7F}" type="datetimeFigureOut">
              <a:rPr lang="en-US" smtClean="0">
                <a:solidFill>
                  <a:prstClr val="white"/>
                </a:solidFill>
              </a:rPr>
              <a:pPr/>
              <a:t>9/2/2015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016B96-341F-4395-973A-9234ABD243C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3946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2397C-3E65-4466-9B35-219B859D3C7F}" type="datetimeFigureOut">
              <a:rPr lang="en-US" smtClean="0">
                <a:solidFill>
                  <a:prstClr val="white"/>
                </a:solidFill>
              </a:rPr>
              <a:pPr/>
              <a:t>9/2/2015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016B96-341F-4395-973A-9234ABD243C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53726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2397C-3E65-4466-9B35-219B859D3C7F}" type="datetimeFigureOut">
              <a:rPr lang="en-US" smtClean="0">
                <a:solidFill>
                  <a:prstClr val="black"/>
                </a:solidFill>
              </a:rPr>
              <a:pPr/>
              <a:t>9/2/2015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016B96-341F-4395-973A-9234ABD243C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020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2397C-3E65-4466-9B35-219B859D3C7F}" type="datetimeFigureOut">
              <a:rPr lang="en-US" smtClean="0">
                <a:solidFill>
                  <a:prstClr val="white"/>
                </a:solidFill>
              </a:rPr>
              <a:pPr/>
              <a:t>9/2/2015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016B96-341F-4395-973A-9234ABD243C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45555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2397C-3E65-4466-9B35-219B859D3C7F}" type="datetimeFigureOut">
              <a:rPr lang="en-US" smtClean="0">
                <a:solidFill>
                  <a:prstClr val="black"/>
                </a:solidFill>
              </a:rPr>
              <a:pPr/>
              <a:t>9/2/2015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016B96-341F-4395-973A-9234ABD243C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668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9212397C-3E65-4466-9B35-219B859D3C7F}" type="datetimeFigureOut">
              <a:rPr lang="en-US" smtClean="0">
                <a:solidFill>
                  <a:prstClr val="black"/>
                </a:solidFill>
              </a:rPr>
              <a:pPr/>
              <a:t>9/2/2015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016B96-341F-4395-973A-9234ABD243C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426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212397C-3E65-4466-9B35-219B859D3C7F}" type="datetimeFigureOut">
              <a:rPr lang="en-US" smtClean="0">
                <a:solidFill>
                  <a:prstClr val="white"/>
                </a:solidFill>
              </a:rPr>
              <a:pPr/>
              <a:t>9/2/2015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E016B96-341F-4395-973A-9234ABD243C1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522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2397C-3E65-4466-9B35-219B859D3C7F}" type="datetimeFigureOut">
              <a:rPr lang="en-US" smtClean="0">
                <a:solidFill>
                  <a:prstClr val="black"/>
                </a:solidFill>
              </a:rPr>
              <a:pPr/>
              <a:t>9/2/2015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016B96-341F-4395-973A-9234ABD243C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6692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2397C-3E65-4466-9B35-219B859D3C7F}" type="datetimeFigureOut">
              <a:rPr lang="en-US" smtClean="0">
                <a:solidFill>
                  <a:prstClr val="black"/>
                </a:solidFill>
              </a:rPr>
              <a:pPr/>
              <a:t>9/2/2015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016B96-341F-4395-973A-9234ABD243C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911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80E41-62D9-4BEF-AA8D-C68517638D7C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20FEB-66D5-4DC7-9BB2-8AD9DBA1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3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212397C-3E65-4466-9B35-219B859D3C7F}" type="datetimeFigureOut">
              <a:rPr lang="en-US" smtClean="0">
                <a:solidFill>
                  <a:prstClr val="black"/>
                </a:solidFill>
              </a:rPr>
              <a:pPr/>
              <a:t>9/2/2015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016B96-341F-4395-973A-9234ABD243C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52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apps.nccd.cdc.gov/dnpabmi/" TargetMode="Externa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Nutrition Education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Physical Education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55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4000" dirty="0"/>
              <a:t>What is the most serious public health issue today?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Think, Pair, Share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418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worldobesityra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3825"/>
            <a:ext cx="8468000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87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Children and Youth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17% </a:t>
            </a:r>
            <a:r>
              <a:rPr lang="en-US" sz="3200" dirty="0"/>
              <a:t>of children/youth ages 2-19 are obese.</a:t>
            </a:r>
            <a:endParaRPr lang="en-US" sz="3200" dirty="0"/>
          </a:p>
        </p:txBody>
      </p:sp>
      <p:pic>
        <p:nvPicPr>
          <p:cNvPr id="4" name="Picture 2" descr="C:\Users\nancy.midlin\Pictures\obese_childr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14600"/>
            <a:ext cx="356616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73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83780" y="307902"/>
            <a:ext cx="8620833" cy="273261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/>
              <a:t>BMI </a:t>
            </a:r>
            <a:br>
              <a:rPr lang="en-US" sz="8800" dirty="0"/>
            </a:br>
            <a:r>
              <a:rPr lang="en-US" sz="8800" dirty="0"/>
              <a:t>Rise in America</a:t>
            </a:r>
            <a:endParaRPr lang="en-US" sz="8800" dirty="0"/>
          </a:p>
        </p:txBody>
      </p:sp>
      <p:pic>
        <p:nvPicPr>
          <p:cNvPr id="5" name="Picture 4" descr="americ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650" y="3165601"/>
            <a:ext cx="3695178" cy="337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5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571" y="117929"/>
            <a:ext cx="6848929" cy="1377043"/>
          </a:xfrm>
        </p:spPr>
        <p:txBody>
          <a:bodyPr/>
          <a:lstStyle/>
          <a:p>
            <a:pPr algn="ctr"/>
            <a:r>
              <a:rPr lang="en-US" b="1" u="sng" dirty="0" smtClean="0"/>
              <a:t>BMI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/>
              <a:t>What is it?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52382" y="2095499"/>
            <a:ext cx="2311618" cy="28575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18288" indent="0" algn="ctr">
              <a:buNone/>
            </a:pPr>
            <a:r>
              <a:rPr lang="en-US" b="1" u="sng" dirty="0" smtClean="0"/>
              <a:t>Body Mass Index </a:t>
            </a:r>
            <a:r>
              <a:rPr lang="en-US" dirty="0" smtClean="0"/>
              <a:t>(BMI)</a:t>
            </a:r>
          </a:p>
          <a:p>
            <a:pPr marL="18288" indent="0">
              <a:buNone/>
            </a:pPr>
            <a:endParaRPr lang="en-US" dirty="0" smtClean="0"/>
          </a:p>
          <a:p>
            <a:pPr marL="18288" indent="0">
              <a:buNone/>
            </a:pPr>
            <a:r>
              <a:rPr lang="en-US" dirty="0" smtClean="0">
                <a:sym typeface="Wingdings"/>
              </a:rPr>
              <a:t> A formula that includes height and weight to measure a person’s lean-to-fat composition.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7938953" y="2095500"/>
            <a:ext cx="2638334" cy="3075215"/>
          </a:xfrm>
          <a:prstGeom prst="rect">
            <a:avLst/>
          </a:prstGeom>
        </p:spPr>
        <p:txBody>
          <a:bodyPr/>
          <a:lstStyle/>
          <a:p>
            <a:pPr marL="18288" indent="0">
              <a:buNone/>
            </a:pPr>
            <a:r>
              <a:rPr lang="en-US" b="1" u="sng" dirty="0" smtClean="0"/>
              <a:t>Body Composition</a:t>
            </a:r>
          </a:p>
          <a:p>
            <a:pPr marL="18288" indent="0">
              <a:buNone/>
            </a:pPr>
            <a:endParaRPr lang="en-US" b="1" u="sng" dirty="0" smtClean="0"/>
          </a:p>
          <a:p>
            <a:pPr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Refers to the percentages of fat, and fat-free mass (muscle and bone) in the body.</a:t>
            </a:r>
          </a:p>
          <a:p>
            <a:pPr>
              <a:buFont typeface="Wingdings" charset="0"/>
              <a:buChar char="à"/>
            </a:pPr>
            <a:endParaRPr lang="en-US" dirty="0">
              <a:sym typeface="Wingdings"/>
            </a:endParaRPr>
          </a:p>
          <a:p>
            <a:pPr marL="18288" indent="0">
              <a:buNone/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810000" y="5170714"/>
            <a:ext cx="451757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Healthy Goal: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Low fat percentage and higher fat-free mass percentage</a:t>
            </a:r>
            <a:endParaRPr lang="en-US" dirty="0"/>
          </a:p>
        </p:txBody>
      </p:sp>
      <p:pic>
        <p:nvPicPr>
          <p:cNvPr id="6" name="Picture 5" descr="body comp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29" y="1811421"/>
            <a:ext cx="3574142" cy="314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40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MI clas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1" b="4651"/>
          <a:stretch>
            <a:fillRect/>
          </a:stretch>
        </p:blipFill>
        <p:spPr>
          <a:xfrm>
            <a:off x="1933346" y="1353003"/>
            <a:ext cx="8282972" cy="496978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01240" y="123371"/>
            <a:ext cx="7543800" cy="914400"/>
          </a:xfrm>
        </p:spPr>
        <p:txBody>
          <a:bodyPr/>
          <a:lstStyle/>
          <a:p>
            <a:pPr algn="ctr"/>
            <a:r>
              <a:rPr lang="en-US" dirty="0" smtClean="0"/>
              <a:t>BMI % Classifications: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555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3168" y="313871"/>
            <a:ext cx="7543800" cy="914400"/>
          </a:xfrm>
        </p:spPr>
        <p:txBody>
          <a:bodyPr/>
          <a:lstStyle/>
          <a:p>
            <a:r>
              <a:rPr lang="en-US" u="sng" dirty="0" smtClean="0"/>
              <a:t>Calculating Your BMI:</a:t>
            </a:r>
            <a:endParaRPr lang="en-US" u="sng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4271130" y="-337162"/>
            <a:ext cx="3819075" cy="8466667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US" sz="3000" dirty="0"/>
              <a:t>Weight(</a:t>
            </a:r>
            <a:r>
              <a:rPr lang="en-US" sz="3000" dirty="0" err="1"/>
              <a:t>lb</a:t>
            </a:r>
            <a:r>
              <a:rPr lang="en-US" sz="3000" dirty="0"/>
              <a:t>) / [Height (in)]^2 X 703</a:t>
            </a:r>
          </a:p>
          <a:p>
            <a:pPr marL="18288" indent="0">
              <a:buNone/>
            </a:pPr>
            <a:endParaRPr lang="en-US" sz="3000" dirty="0"/>
          </a:p>
          <a:p>
            <a:pPr marL="18288" indent="0">
              <a:buNone/>
            </a:pPr>
            <a:r>
              <a:rPr lang="en-US" sz="3000" u="sng" dirty="0"/>
              <a:t>-For example</a:t>
            </a:r>
            <a:r>
              <a:rPr lang="en-US" sz="3000" dirty="0"/>
              <a:t>: (Weight=150 lbs. Height= 5’5” (65”)</a:t>
            </a:r>
          </a:p>
          <a:p>
            <a:pPr marL="18288" indent="0">
              <a:buNone/>
            </a:pPr>
            <a:endParaRPr lang="en-US" sz="3000" dirty="0"/>
          </a:p>
          <a:p>
            <a:pPr marL="18288" indent="0" algn="ctr">
              <a:buNone/>
            </a:pPr>
            <a:r>
              <a:rPr lang="en-US" sz="3000" dirty="0"/>
              <a:t>Calculation</a:t>
            </a:r>
            <a:r>
              <a:rPr lang="en-US" sz="3000" dirty="0">
                <a:sym typeface="Wingdings"/>
              </a:rPr>
              <a:t> [150/(65)^2]x 703 = 24.96</a:t>
            </a:r>
            <a:endParaRPr lang="en-US" sz="3000" dirty="0"/>
          </a:p>
          <a:p>
            <a:pPr marL="18288" indent="0">
              <a:buNone/>
            </a:pPr>
            <a:endParaRPr lang="en-US" sz="3000" dirty="0"/>
          </a:p>
          <a:p>
            <a:pPr marL="18288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229662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5529399" y="2114912"/>
            <a:ext cx="1293588" cy="8384902"/>
          </a:xfrm>
        </p:spPr>
        <p:txBody>
          <a:bodyPr>
            <a:normAutofit fontScale="70000" lnSpcReduction="20000"/>
          </a:bodyPr>
          <a:lstStyle/>
          <a:p>
            <a:pPr marL="18288" indent="0" algn="ctr">
              <a:buNone/>
            </a:pPr>
            <a:r>
              <a:rPr lang="en-US" dirty="0" smtClean="0"/>
              <a:t>-BMI </a:t>
            </a:r>
            <a:r>
              <a:rPr lang="en-US" dirty="0"/>
              <a:t>is a reliable indicator of body fatness for most children and teens</a:t>
            </a:r>
            <a:r>
              <a:rPr lang="en-US" dirty="0" smtClean="0"/>
              <a:t>.</a:t>
            </a:r>
          </a:p>
          <a:p>
            <a:pPr marL="18288" indent="0" algn="ctr">
              <a:buNone/>
            </a:pPr>
            <a:r>
              <a:rPr lang="en-US" dirty="0" smtClean="0"/>
              <a:t>-Inexpensive </a:t>
            </a:r>
            <a:r>
              <a:rPr lang="en-US" dirty="0"/>
              <a:t>and easy-to-perform </a:t>
            </a:r>
            <a:r>
              <a:rPr lang="en-US" dirty="0" smtClean="0"/>
              <a:t>method.</a:t>
            </a:r>
          </a:p>
          <a:p>
            <a:pPr marL="18288" indent="0" algn="ctr">
              <a:buNone/>
            </a:pPr>
            <a:r>
              <a:rPr lang="en-US" dirty="0"/>
              <a:t>-BMI </a:t>
            </a:r>
            <a:r>
              <a:rPr lang="en-US" u="sng" dirty="0"/>
              <a:t>does </a:t>
            </a:r>
            <a:r>
              <a:rPr lang="en-US" u="sng" dirty="0" smtClean="0"/>
              <a:t>not</a:t>
            </a:r>
            <a:r>
              <a:rPr lang="en-US" dirty="0" smtClean="0"/>
              <a:t> measure </a:t>
            </a:r>
            <a:r>
              <a:rPr lang="en-US" dirty="0"/>
              <a:t>body fat </a:t>
            </a:r>
            <a:r>
              <a:rPr lang="en-US" dirty="0" smtClean="0"/>
              <a:t>directly.</a:t>
            </a:r>
            <a:endParaRPr lang="en-US" dirty="0"/>
          </a:p>
          <a:p>
            <a:pPr marL="18288" indent="0" algn="ctr">
              <a:buNone/>
            </a:pPr>
            <a:endParaRPr lang="en-US" dirty="0"/>
          </a:p>
        </p:txBody>
      </p:sp>
      <p:pic>
        <p:nvPicPr>
          <p:cNvPr id="4" name="Picture 3" descr="bmi-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742" y="0"/>
            <a:ext cx="7958544" cy="566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98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9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101" y="1192485"/>
            <a:ext cx="7879268" cy="458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04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9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127" y="1163400"/>
            <a:ext cx="7829294" cy="455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18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418" y="1211876"/>
            <a:ext cx="7729345" cy="449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66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261" y="1088981"/>
            <a:ext cx="7990477" cy="46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707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940" y="998585"/>
            <a:ext cx="8179113" cy="47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50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521" y="1095535"/>
            <a:ext cx="7979216" cy="464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00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837" y="1114926"/>
            <a:ext cx="8029190" cy="46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05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888" y="1056755"/>
            <a:ext cx="8112481" cy="472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68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256" y="1017975"/>
            <a:ext cx="8245746" cy="479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33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914" y="1027670"/>
            <a:ext cx="8129139" cy="473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36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521" y="1095536"/>
            <a:ext cx="8029190" cy="46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20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940" y="998585"/>
            <a:ext cx="8145797" cy="474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44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230" y="1047060"/>
            <a:ext cx="8129139" cy="473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92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15" name="Rectangle 77" descr="The U.S. map is color coded to indicate which range of obesity prevalences within which each state falls.&#10;&#10;No states have obesity prevalences that range from 15% to less than 20%.&#10;&#10;States with obesity prevalences that range from 20% to less than 25% are: Arizona, California, Colorado, Conneticut, Hawaii, Massachusetts, Montana, Nevada, New Jersey, New York, and Utah.&#10;&#10;States with obesity prevalence that range from 25% to less than 30% are: Alaska, Delaware,  Florida, Georgia, Idaho, Illinois, Iowa, Kansas, Maine, Maryland, Minnesota, Nebraska, New Hampshire, New Mexico, North Carolina, North Dakota, Ohio, Oregon, Pennesylvania, Rhode Island, South Dakota, Tennessee, Vermont, Virginia, Washington, Wisconsin and Wyoming.&#10;&#10;States with obesity prevalences that range from 30% to less than 35% are: Alabama, Arkansas, Indiana, Kentucky, Louisana, Michigan, Mississippi, Missouri, Oklahoma, South Carolina, Texas and West Virginia.&#10;&#10;No states have obesity prevalences that range greater than 35%." title="The Prevalence of Self-Reported Obesity Among U.S. Adults, 2011"/>
          <p:cNvSpPr>
            <a:spLocks noGrp="1" noChangeArrowheads="1"/>
          </p:cNvSpPr>
          <p:nvPr>
            <p:ph type="title"/>
          </p:nvPr>
        </p:nvSpPr>
        <p:spPr>
          <a:xfrm>
            <a:off x="952500" y="0"/>
            <a:ext cx="10287000" cy="1200152"/>
          </a:xfrm>
        </p:spPr>
        <p:txBody>
          <a:bodyPr/>
          <a:lstStyle/>
          <a:p>
            <a:pPr eaLnBrk="1" hangingPunct="1"/>
            <a:r>
              <a:rPr lang="en-US" sz="2200" dirty="0">
                <a:solidFill>
                  <a:srgbClr val="080808"/>
                </a:solidFill>
              </a:rPr>
              <a:t>Prevalence*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Self-Reported Obesity Among U.S.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Adults </a:t>
            </a:r>
            <a:b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 State and Territory</a:t>
            </a:r>
            <a:r>
              <a:rPr lang="en-US" sz="2200" dirty="0">
                <a:solidFill>
                  <a:srgbClr val="080808"/>
                </a:solidFill>
              </a:rPr>
              <a:t>, BRFSS, 2011</a:t>
            </a:r>
          </a:p>
        </p:txBody>
      </p:sp>
      <p:sp>
        <p:nvSpPr>
          <p:cNvPr id="62516" name="Text Box 78"/>
          <p:cNvSpPr txBox="1">
            <a:spLocks noChangeArrowheads="1"/>
          </p:cNvSpPr>
          <p:nvPr/>
        </p:nvSpPr>
        <p:spPr bwMode="auto">
          <a:xfrm>
            <a:off x="1505394" y="1085850"/>
            <a:ext cx="91333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*Prevalence estimates reflect BRFSS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methodological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changes started in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2011. These</a:t>
            </a:r>
            <a:r>
              <a:rPr lang="en-US" sz="1000" b="1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estimates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should not be compared to prevalence estimates before 2011.</a:t>
            </a:r>
          </a:p>
        </p:txBody>
      </p:sp>
      <p:grpSp>
        <p:nvGrpSpPr>
          <p:cNvPr id="90" name="Group 89" descr="The U.S. map has been color coded to indicate the range of obesity prevalence in each state in 2011.&#10;&#10;No state had obesity prevalences that range from 15% to less than 20%.&#10;&#10;State that had obesity prevalences that range from 20% to less than 25% are: Arizona, California, Colorado, Connecticut, District of Columbia, Hawaii, Massachusetts, Montana, New Jersey, New York, Nevada, and Utah.&#10;&#10;State that had obesity prevalences that range from 25% to less than 30% are: Alaska, Delaware, Florida, Georgia, Idaho, Illinois, Iowa, Kansas, Maine, Maryland, Minnesota, Nebraska, New Hampshire, New Mexico, North Carolina, North Dakota, Ohio, Oregon, Pennsylvania, Rhode Island, South Dakota, Tennessee, Vermont, Virginia, Washington, &#10;Wisconsin and Wyoming.&#10;&#10;State that had obesity prevalences that range from 25% to less than 30% are: Alabama, Arkansas, Indiana, Kentucky, Louisiana, Michigan, Mississippi, Missouri, Oklahoma, South Carolina, Texas and West Virginia.&#10;&#10;No state had obesity prevalences that range greater than 35%.&#10;" title="Prevalence of obesity, by state and territory, 2011 BRFSS"/>
          <p:cNvGrpSpPr/>
          <p:nvPr/>
        </p:nvGrpSpPr>
        <p:grpSpPr>
          <a:xfrm>
            <a:off x="2108200" y="1723370"/>
            <a:ext cx="6940550" cy="3975946"/>
            <a:chOff x="1155700" y="1709737"/>
            <a:chExt cx="6940550" cy="3567110"/>
          </a:xfrm>
        </p:grpSpPr>
        <p:sp>
          <p:nvSpPr>
            <p:cNvPr id="62465" name="Freeform 2"/>
            <p:cNvSpPr>
              <a:spLocks/>
            </p:cNvSpPr>
            <p:nvPr/>
          </p:nvSpPr>
          <p:spPr bwMode="auto">
            <a:xfrm>
              <a:off x="7697788" y="1877998"/>
              <a:ext cx="398462" cy="611186"/>
            </a:xfrm>
            <a:custGeom>
              <a:avLst/>
              <a:gdLst>
                <a:gd name="T0" fmla="*/ 10 w 49"/>
                <a:gd name="T1" fmla="*/ 71 h 79"/>
                <a:gd name="T2" fmla="*/ 10 w 49"/>
                <a:gd name="T3" fmla="*/ 73 h 79"/>
                <a:gd name="T4" fmla="*/ 12 w 49"/>
                <a:gd name="T5" fmla="*/ 75 h 79"/>
                <a:gd name="T6" fmla="*/ 13 w 49"/>
                <a:gd name="T7" fmla="*/ 76 h 79"/>
                <a:gd name="T8" fmla="*/ 14 w 49"/>
                <a:gd name="T9" fmla="*/ 79 h 79"/>
                <a:gd name="T10" fmla="*/ 15 w 49"/>
                <a:gd name="T11" fmla="*/ 77 h 79"/>
                <a:gd name="T12" fmla="*/ 16 w 49"/>
                <a:gd name="T13" fmla="*/ 73 h 79"/>
                <a:gd name="T14" fmla="*/ 18 w 49"/>
                <a:gd name="T15" fmla="*/ 68 h 79"/>
                <a:gd name="T16" fmla="*/ 18 w 49"/>
                <a:gd name="T17" fmla="*/ 67 h 79"/>
                <a:gd name="T18" fmla="*/ 20 w 49"/>
                <a:gd name="T19" fmla="*/ 63 h 79"/>
                <a:gd name="T20" fmla="*/ 21 w 49"/>
                <a:gd name="T21" fmla="*/ 64 h 79"/>
                <a:gd name="T22" fmla="*/ 22 w 49"/>
                <a:gd name="T23" fmla="*/ 64 h 79"/>
                <a:gd name="T24" fmla="*/ 22 w 49"/>
                <a:gd name="T25" fmla="*/ 62 h 79"/>
                <a:gd name="T26" fmla="*/ 26 w 49"/>
                <a:gd name="T27" fmla="*/ 61 h 79"/>
                <a:gd name="T28" fmla="*/ 26 w 49"/>
                <a:gd name="T29" fmla="*/ 59 h 79"/>
                <a:gd name="T30" fmla="*/ 28 w 49"/>
                <a:gd name="T31" fmla="*/ 58 h 79"/>
                <a:gd name="T32" fmla="*/ 29 w 49"/>
                <a:gd name="T33" fmla="*/ 56 h 79"/>
                <a:gd name="T34" fmla="*/ 31 w 49"/>
                <a:gd name="T35" fmla="*/ 52 h 79"/>
                <a:gd name="T36" fmla="*/ 31 w 49"/>
                <a:gd name="T37" fmla="*/ 51 h 79"/>
                <a:gd name="T38" fmla="*/ 34 w 49"/>
                <a:gd name="T39" fmla="*/ 51 h 79"/>
                <a:gd name="T40" fmla="*/ 35 w 49"/>
                <a:gd name="T41" fmla="*/ 49 h 79"/>
                <a:gd name="T42" fmla="*/ 37 w 49"/>
                <a:gd name="T43" fmla="*/ 47 h 79"/>
                <a:gd name="T44" fmla="*/ 40 w 49"/>
                <a:gd name="T45" fmla="*/ 48 h 79"/>
                <a:gd name="T46" fmla="*/ 43 w 49"/>
                <a:gd name="T47" fmla="*/ 44 h 79"/>
                <a:gd name="T48" fmla="*/ 46 w 49"/>
                <a:gd name="T49" fmla="*/ 41 h 79"/>
                <a:gd name="T50" fmla="*/ 48 w 49"/>
                <a:gd name="T51" fmla="*/ 40 h 79"/>
                <a:gd name="T52" fmla="*/ 49 w 49"/>
                <a:gd name="T53" fmla="*/ 38 h 79"/>
                <a:gd name="T54" fmla="*/ 48 w 49"/>
                <a:gd name="T55" fmla="*/ 37 h 79"/>
                <a:gd name="T56" fmla="*/ 47 w 49"/>
                <a:gd name="T57" fmla="*/ 36 h 79"/>
                <a:gd name="T58" fmla="*/ 48 w 49"/>
                <a:gd name="T59" fmla="*/ 35 h 79"/>
                <a:gd name="T60" fmla="*/ 47 w 49"/>
                <a:gd name="T61" fmla="*/ 32 h 79"/>
                <a:gd name="T62" fmla="*/ 45 w 49"/>
                <a:gd name="T63" fmla="*/ 31 h 79"/>
                <a:gd name="T64" fmla="*/ 43 w 49"/>
                <a:gd name="T65" fmla="*/ 32 h 79"/>
                <a:gd name="T66" fmla="*/ 41 w 49"/>
                <a:gd name="T67" fmla="*/ 28 h 79"/>
                <a:gd name="T68" fmla="*/ 41 w 49"/>
                <a:gd name="T69" fmla="*/ 26 h 79"/>
                <a:gd name="T70" fmla="*/ 40 w 49"/>
                <a:gd name="T71" fmla="*/ 26 h 79"/>
                <a:gd name="T72" fmla="*/ 38 w 49"/>
                <a:gd name="T73" fmla="*/ 26 h 79"/>
                <a:gd name="T74" fmla="*/ 36 w 49"/>
                <a:gd name="T75" fmla="*/ 25 h 79"/>
                <a:gd name="T76" fmla="*/ 35 w 49"/>
                <a:gd name="T77" fmla="*/ 22 h 79"/>
                <a:gd name="T78" fmla="*/ 24 w 49"/>
                <a:gd name="T79" fmla="*/ 0 h 79"/>
                <a:gd name="T80" fmla="*/ 22 w 49"/>
                <a:gd name="T81" fmla="*/ 0 h 79"/>
                <a:gd name="T82" fmla="*/ 21 w 49"/>
                <a:gd name="T83" fmla="*/ 2 h 79"/>
                <a:gd name="T84" fmla="*/ 18 w 49"/>
                <a:gd name="T85" fmla="*/ 2 h 79"/>
                <a:gd name="T86" fmla="*/ 15 w 49"/>
                <a:gd name="T87" fmla="*/ 5 h 79"/>
                <a:gd name="T88" fmla="*/ 14 w 49"/>
                <a:gd name="T89" fmla="*/ 2 h 79"/>
                <a:gd name="T90" fmla="*/ 13 w 49"/>
                <a:gd name="T91" fmla="*/ 1 h 79"/>
                <a:gd name="T92" fmla="*/ 6 w 49"/>
                <a:gd name="T93" fmla="*/ 16 h 79"/>
                <a:gd name="T94" fmla="*/ 7 w 49"/>
                <a:gd name="T95" fmla="*/ 19 h 79"/>
                <a:gd name="T96" fmla="*/ 7 w 49"/>
                <a:gd name="T97" fmla="*/ 22 h 79"/>
                <a:gd name="T98" fmla="*/ 5 w 49"/>
                <a:gd name="T99" fmla="*/ 24 h 79"/>
                <a:gd name="T100" fmla="*/ 6 w 49"/>
                <a:gd name="T101" fmla="*/ 32 h 79"/>
                <a:gd name="T102" fmla="*/ 4 w 49"/>
                <a:gd name="T103" fmla="*/ 36 h 79"/>
                <a:gd name="T104" fmla="*/ 4 w 49"/>
                <a:gd name="T105" fmla="*/ 39 h 79"/>
                <a:gd name="T106" fmla="*/ 3 w 49"/>
                <a:gd name="T107" fmla="*/ 40 h 79"/>
                <a:gd name="T108" fmla="*/ 3 w 49"/>
                <a:gd name="T109" fmla="*/ 42 h 79"/>
                <a:gd name="T110" fmla="*/ 1 w 49"/>
                <a:gd name="T111" fmla="*/ 41 h 79"/>
                <a:gd name="T112" fmla="*/ 0 w 49"/>
                <a:gd name="T113" fmla="*/ 42 h 7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9"/>
                <a:gd name="T172" fmla="*/ 0 h 79"/>
                <a:gd name="T173" fmla="*/ 49 w 49"/>
                <a:gd name="T174" fmla="*/ 79 h 7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9" h="79">
                  <a:moveTo>
                    <a:pt x="0" y="42"/>
                  </a:moveTo>
                  <a:lnTo>
                    <a:pt x="10" y="71"/>
                  </a:lnTo>
                  <a:lnTo>
                    <a:pt x="10" y="72"/>
                  </a:lnTo>
                  <a:lnTo>
                    <a:pt x="10" y="73"/>
                  </a:lnTo>
                  <a:lnTo>
                    <a:pt x="12" y="75"/>
                  </a:lnTo>
                  <a:lnTo>
                    <a:pt x="13" y="75"/>
                  </a:lnTo>
                  <a:lnTo>
                    <a:pt x="13" y="76"/>
                  </a:lnTo>
                  <a:lnTo>
                    <a:pt x="13" y="77"/>
                  </a:lnTo>
                  <a:lnTo>
                    <a:pt x="14" y="79"/>
                  </a:lnTo>
                  <a:lnTo>
                    <a:pt x="15" y="79"/>
                  </a:lnTo>
                  <a:lnTo>
                    <a:pt x="15" y="77"/>
                  </a:lnTo>
                  <a:lnTo>
                    <a:pt x="15" y="75"/>
                  </a:lnTo>
                  <a:lnTo>
                    <a:pt x="16" y="73"/>
                  </a:lnTo>
                  <a:lnTo>
                    <a:pt x="17" y="70"/>
                  </a:lnTo>
                  <a:lnTo>
                    <a:pt x="18" y="68"/>
                  </a:lnTo>
                  <a:lnTo>
                    <a:pt x="18" y="67"/>
                  </a:lnTo>
                  <a:lnTo>
                    <a:pt x="17" y="65"/>
                  </a:lnTo>
                  <a:lnTo>
                    <a:pt x="20" y="63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2" y="65"/>
                  </a:lnTo>
                  <a:lnTo>
                    <a:pt x="22" y="64"/>
                  </a:lnTo>
                  <a:lnTo>
                    <a:pt x="22" y="63"/>
                  </a:lnTo>
                  <a:lnTo>
                    <a:pt x="22" y="62"/>
                  </a:lnTo>
                  <a:lnTo>
                    <a:pt x="25" y="62"/>
                  </a:lnTo>
                  <a:lnTo>
                    <a:pt x="26" y="61"/>
                  </a:lnTo>
                  <a:lnTo>
                    <a:pt x="26" y="60"/>
                  </a:lnTo>
                  <a:lnTo>
                    <a:pt x="26" y="59"/>
                  </a:lnTo>
                  <a:lnTo>
                    <a:pt x="27" y="59"/>
                  </a:lnTo>
                  <a:lnTo>
                    <a:pt x="28" y="58"/>
                  </a:lnTo>
                  <a:lnTo>
                    <a:pt x="29" y="58"/>
                  </a:lnTo>
                  <a:lnTo>
                    <a:pt x="29" y="56"/>
                  </a:lnTo>
                  <a:lnTo>
                    <a:pt x="29" y="54"/>
                  </a:lnTo>
                  <a:lnTo>
                    <a:pt x="31" y="52"/>
                  </a:lnTo>
                  <a:lnTo>
                    <a:pt x="31" y="51"/>
                  </a:lnTo>
                  <a:lnTo>
                    <a:pt x="33" y="52"/>
                  </a:lnTo>
                  <a:lnTo>
                    <a:pt x="34" y="51"/>
                  </a:lnTo>
                  <a:lnTo>
                    <a:pt x="34" y="50"/>
                  </a:lnTo>
                  <a:lnTo>
                    <a:pt x="35" y="49"/>
                  </a:lnTo>
                  <a:lnTo>
                    <a:pt x="36" y="49"/>
                  </a:lnTo>
                  <a:lnTo>
                    <a:pt x="37" y="47"/>
                  </a:lnTo>
                  <a:lnTo>
                    <a:pt x="39" y="47"/>
                  </a:lnTo>
                  <a:lnTo>
                    <a:pt x="40" y="48"/>
                  </a:lnTo>
                  <a:lnTo>
                    <a:pt x="42" y="45"/>
                  </a:lnTo>
                  <a:lnTo>
                    <a:pt x="43" y="44"/>
                  </a:lnTo>
                  <a:lnTo>
                    <a:pt x="46" y="42"/>
                  </a:lnTo>
                  <a:lnTo>
                    <a:pt x="46" y="41"/>
                  </a:lnTo>
                  <a:lnTo>
                    <a:pt x="47" y="40"/>
                  </a:lnTo>
                  <a:lnTo>
                    <a:pt x="48" y="40"/>
                  </a:lnTo>
                  <a:lnTo>
                    <a:pt x="49" y="40"/>
                  </a:lnTo>
                  <a:lnTo>
                    <a:pt x="49" y="38"/>
                  </a:lnTo>
                  <a:lnTo>
                    <a:pt x="49" y="37"/>
                  </a:lnTo>
                  <a:lnTo>
                    <a:pt x="48" y="37"/>
                  </a:lnTo>
                  <a:lnTo>
                    <a:pt x="47" y="36"/>
                  </a:lnTo>
                  <a:lnTo>
                    <a:pt x="48" y="35"/>
                  </a:lnTo>
                  <a:lnTo>
                    <a:pt x="48" y="34"/>
                  </a:lnTo>
                  <a:lnTo>
                    <a:pt x="47" y="32"/>
                  </a:lnTo>
                  <a:lnTo>
                    <a:pt x="46" y="31"/>
                  </a:lnTo>
                  <a:lnTo>
                    <a:pt x="45" y="31"/>
                  </a:lnTo>
                  <a:lnTo>
                    <a:pt x="45" y="32"/>
                  </a:lnTo>
                  <a:lnTo>
                    <a:pt x="43" y="32"/>
                  </a:lnTo>
                  <a:lnTo>
                    <a:pt x="42" y="32"/>
                  </a:lnTo>
                  <a:lnTo>
                    <a:pt x="41" y="28"/>
                  </a:lnTo>
                  <a:lnTo>
                    <a:pt x="42" y="27"/>
                  </a:lnTo>
                  <a:lnTo>
                    <a:pt x="41" y="26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7" y="26"/>
                  </a:lnTo>
                  <a:lnTo>
                    <a:pt x="36" y="25"/>
                  </a:lnTo>
                  <a:lnTo>
                    <a:pt x="36" y="23"/>
                  </a:lnTo>
                  <a:lnTo>
                    <a:pt x="35" y="22"/>
                  </a:lnTo>
                  <a:lnTo>
                    <a:pt x="29" y="3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1" y="2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1" y="2"/>
                  </a:lnTo>
                  <a:lnTo>
                    <a:pt x="6" y="16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6" y="23"/>
                  </a:lnTo>
                  <a:lnTo>
                    <a:pt x="5" y="24"/>
                  </a:lnTo>
                  <a:lnTo>
                    <a:pt x="7" y="30"/>
                  </a:lnTo>
                  <a:lnTo>
                    <a:pt x="6" y="32"/>
                  </a:lnTo>
                  <a:lnTo>
                    <a:pt x="6" y="33"/>
                  </a:lnTo>
                  <a:lnTo>
                    <a:pt x="4" y="36"/>
                  </a:lnTo>
                  <a:lnTo>
                    <a:pt x="4" y="37"/>
                  </a:lnTo>
                  <a:lnTo>
                    <a:pt x="4" y="39"/>
                  </a:lnTo>
                  <a:lnTo>
                    <a:pt x="4" y="40"/>
                  </a:lnTo>
                  <a:lnTo>
                    <a:pt x="3" y="40"/>
                  </a:lnTo>
                  <a:lnTo>
                    <a:pt x="3" y="41"/>
                  </a:lnTo>
                  <a:lnTo>
                    <a:pt x="3" y="42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66" name="Freeform 3"/>
            <p:cNvSpPr>
              <a:spLocks/>
            </p:cNvSpPr>
            <p:nvPr/>
          </p:nvSpPr>
          <p:spPr bwMode="auto">
            <a:xfrm>
              <a:off x="2636838" y="1709737"/>
              <a:ext cx="730250" cy="511175"/>
            </a:xfrm>
            <a:custGeom>
              <a:avLst/>
              <a:gdLst>
                <a:gd name="T0" fmla="*/ 1 w 90"/>
                <a:gd name="T1" fmla="*/ 40 h 66"/>
                <a:gd name="T2" fmla="*/ 0 w 90"/>
                <a:gd name="T3" fmla="*/ 40 h 66"/>
                <a:gd name="T4" fmla="*/ 1 w 90"/>
                <a:gd name="T5" fmla="*/ 37 h 66"/>
                <a:gd name="T6" fmla="*/ 1 w 90"/>
                <a:gd name="T7" fmla="*/ 35 h 66"/>
                <a:gd name="T8" fmla="*/ 1 w 90"/>
                <a:gd name="T9" fmla="*/ 35 h 66"/>
                <a:gd name="T10" fmla="*/ 2 w 90"/>
                <a:gd name="T11" fmla="*/ 36 h 66"/>
                <a:gd name="T12" fmla="*/ 1 w 90"/>
                <a:gd name="T13" fmla="*/ 37 h 66"/>
                <a:gd name="T14" fmla="*/ 3 w 90"/>
                <a:gd name="T15" fmla="*/ 36 h 66"/>
                <a:gd name="T16" fmla="*/ 3 w 90"/>
                <a:gd name="T17" fmla="*/ 35 h 66"/>
                <a:gd name="T18" fmla="*/ 3 w 90"/>
                <a:gd name="T19" fmla="*/ 33 h 66"/>
                <a:gd name="T20" fmla="*/ 2 w 90"/>
                <a:gd name="T21" fmla="*/ 30 h 66"/>
                <a:gd name="T22" fmla="*/ 3 w 90"/>
                <a:gd name="T23" fmla="*/ 30 h 66"/>
                <a:gd name="T24" fmla="*/ 5 w 90"/>
                <a:gd name="T25" fmla="*/ 29 h 66"/>
                <a:gd name="T26" fmla="*/ 4 w 90"/>
                <a:gd name="T27" fmla="*/ 28 h 66"/>
                <a:gd name="T28" fmla="*/ 3 w 90"/>
                <a:gd name="T29" fmla="*/ 29 h 66"/>
                <a:gd name="T30" fmla="*/ 3 w 90"/>
                <a:gd name="T31" fmla="*/ 25 h 66"/>
                <a:gd name="T32" fmla="*/ 3 w 90"/>
                <a:gd name="T33" fmla="*/ 22 h 66"/>
                <a:gd name="T34" fmla="*/ 3 w 90"/>
                <a:gd name="T35" fmla="*/ 17 h 66"/>
                <a:gd name="T36" fmla="*/ 2 w 90"/>
                <a:gd name="T37" fmla="*/ 11 h 66"/>
                <a:gd name="T38" fmla="*/ 2 w 90"/>
                <a:gd name="T39" fmla="*/ 6 h 66"/>
                <a:gd name="T40" fmla="*/ 11 w 90"/>
                <a:gd name="T41" fmla="*/ 9 h 66"/>
                <a:gd name="T42" fmla="*/ 19 w 90"/>
                <a:gd name="T43" fmla="*/ 13 h 66"/>
                <a:gd name="T44" fmla="*/ 23 w 90"/>
                <a:gd name="T45" fmla="*/ 14 h 66"/>
                <a:gd name="T46" fmla="*/ 24 w 90"/>
                <a:gd name="T47" fmla="*/ 15 h 66"/>
                <a:gd name="T48" fmla="*/ 24 w 90"/>
                <a:gd name="T49" fmla="*/ 20 h 66"/>
                <a:gd name="T50" fmla="*/ 22 w 90"/>
                <a:gd name="T51" fmla="*/ 23 h 66"/>
                <a:gd name="T52" fmla="*/ 22 w 90"/>
                <a:gd name="T53" fmla="*/ 25 h 66"/>
                <a:gd name="T54" fmla="*/ 22 w 90"/>
                <a:gd name="T55" fmla="*/ 27 h 66"/>
                <a:gd name="T56" fmla="*/ 23 w 90"/>
                <a:gd name="T57" fmla="*/ 28 h 66"/>
                <a:gd name="T58" fmla="*/ 25 w 90"/>
                <a:gd name="T59" fmla="*/ 24 h 66"/>
                <a:gd name="T60" fmla="*/ 27 w 90"/>
                <a:gd name="T61" fmla="*/ 21 h 66"/>
                <a:gd name="T62" fmla="*/ 29 w 90"/>
                <a:gd name="T63" fmla="*/ 18 h 66"/>
                <a:gd name="T64" fmla="*/ 26 w 90"/>
                <a:gd name="T65" fmla="*/ 10 h 66"/>
                <a:gd name="T66" fmla="*/ 27 w 90"/>
                <a:gd name="T67" fmla="*/ 9 h 66"/>
                <a:gd name="T68" fmla="*/ 29 w 90"/>
                <a:gd name="T69" fmla="*/ 7 h 66"/>
                <a:gd name="T70" fmla="*/ 27 w 90"/>
                <a:gd name="T71" fmla="*/ 5 h 66"/>
                <a:gd name="T72" fmla="*/ 27 w 90"/>
                <a:gd name="T73" fmla="*/ 0 h 66"/>
                <a:gd name="T74" fmla="*/ 62 w 90"/>
                <a:gd name="T75" fmla="*/ 9 h 66"/>
                <a:gd name="T76" fmla="*/ 90 w 90"/>
                <a:gd name="T77" fmla="*/ 16 h 66"/>
                <a:gd name="T78" fmla="*/ 80 w 90"/>
                <a:gd name="T79" fmla="*/ 59 h 66"/>
                <a:gd name="T80" fmla="*/ 80 w 90"/>
                <a:gd name="T81" fmla="*/ 60 h 66"/>
                <a:gd name="T82" fmla="*/ 80 w 90"/>
                <a:gd name="T83" fmla="*/ 61 h 66"/>
                <a:gd name="T84" fmla="*/ 81 w 90"/>
                <a:gd name="T85" fmla="*/ 63 h 66"/>
                <a:gd name="T86" fmla="*/ 80 w 90"/>
                <a:gd name="T87" fmla="*/ 64 h 66"/>
                <a:gd name="T88" fmla="*/ 80 w 90"/>
                <a:gd name="T89" fmla="*/ 66 h 66"/>
                <a:gd name="T90" fmla="*/ 55 w 90"/>
                <a:gd name="T91" fmla="*/ 61 h 66"/>
                <a:gd name="T92" fmla="*/ 52 w 90"/>
                <a:gd name="T93" fmla="*/ 61 h 66"/>
                <a:gd name="T94" fmla="*/ 50 w 90"/>
                <a:gd name="T95" fmla="*/ 60 h 66"/>
                <a:gd name="T96" fmla="*/ 47 w 90"/>
                <a:gd name="T97" fmla="*/ 61 h 66"/>
                <a:gd name="T98" fmla="*/ 44 w 90"/>
                <a:gd name="T99" fmla="*/ 60 h 66"/>
                <a:gd name="T100" fmla="*/ 41 w 90"/>
                <a:gd name="T101" fmla="*/ 61 h 66"/>
                <a:gd name="T102" fmla="*/ 37 w 90"/>
                <a:gd name="T103" fmla="*/ 60 h 66"/>
                <a:gd name="T104" fmla="*/ 30 w 90"/>
                <a:gd name="T105" fmla="*/ 60 h 66"/>
                <a:gd name="T106" fmla="*/ 24 w 90"/>
                <a:gd name="T107" fmla="*/ 58 h 66"/>
                <a:gd name="T108" fmla="*/ 19 w 90"/>
                <a:gd name="T109" fmla="*/ 58 h 66"/>
                <a:gd name="T110" fmla="*/ 12 w 90"/>
                <a:gd name="T111" fmla="*/ 56 h 66"/>
                <a:gd name="T112" fmla="*/ 11 w 90"/>
                <a:gd name="T113" fmla="*/ 50 h 66"/>
                <a:gd name="T114" fmla="*/ 11 w 90"/>
                <a:gd name="T115" fmla="*/ 47 h 66"/>
                <a:gd name="T116" fmla="*/ 7 w 90"/>
                <a:gd name="T117" fmla="*/ 44 h 66"/>
                <a:gd name="T118" fmla="*/ 6 w 90"/>
                <a:gd name="T119" fmla="*/ 43 h 66"/>
                <a:gd name="T120" fmla="*/ 3 w 90"/>
                <a:gd name="T121" fmla="*/ 42 h 6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0"/>
                <a:gd name="T184" fmla="*/ 0 h 66"/>
                <a:gd name="T185" fmla="*/ 90 w 90"/>
                <a:gd name="T186" fmla="*/ 66 h 6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0" h="66">
                  <a:moveTo>
                    <a:pt x="3" y="42"/>
                  </a:moveTo>
                  <a:lnTo>
                    <a:pt x="1" y="40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" y="37"/>
                  </a:lnTo>
                  <a:lnTo>
                    <a:pt x="1" y="36"/>
                  </a:lnTo>
                  <a:lnTo>
                    <a:pt x="1" y="35"/>
                  </a:lnTo>
                  <a:lnTo>
                    <a:pt x="2" y="35"/>
                  </a:lnTo>
                  <a:lnTo>
                    <a:pt x="2" y="36"/>
                  </a:lnTo>
                  <a:lnTo>
                    <a:pt x="2" y="37"/>
                  </a:lnTo>
                  <a:lnTo>
                    <a:pt x="1" y="37"/>
                  </a:lnTo>
                  <a:lnTo>
                    <a:pt x="2" y="38"/>
                  </a:lnTo>
                  <a:lnTo>
                    <a:pt x="3" y="36"/>
                  </a:lnTo>
                  <a:lnTo>
                    <a:pt x="3" y="35"/>
                  </a:lnTo>
                  <a:lnTo>
                    <a:pt x="4" y="34"/>
                  </a:lnTo>
                  <a:lnTo>
                    <a:pt x="3" y="33"/>
                  </a:lnTo>
                  <a:lnTo>
                    <a:pt x="2" y="33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4" y="30"/>
                  </a:lnTo>
                  <a:lnTo>
                    <a:pt x="5" y="29"/>
                  </a:lnTo>
                  <a:lnTo>
                    <a:pt x="4" y="28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2" y="11"/>
                  </a:lnTo>
                  <a:lnTo>
                    <a:pt x="2" y="8"/>
                  </a:lnTo>
                  <a:lnTo>
                    <a:pt x="2" y="6"/>
                  </a:lnTo>
                  <a:lnTo>
                    <a:pt x="3" y="3"/>
                  </a:lnTo>
                  <a:lnTo>
                    <a:pt x="11" y="9"/>
                  </a:lnTo>
                  <a:lnTo>
                    <a:pt x="16" y="12"/>
                  </a:lnTo>
                  <a:lnTo>
                    <a:pt x="19" y="13"/>
                  </a:lnTo>
                  <a:lnTo>
                    <a:pt x="21" y="14"/>
                  </a:lnTo>
                  <a:lnTo>
                    <a:pt x="23" y="14"/>
                  </a:lnTo>
                  <a:lnTo>
                    <a:pt x="24" y="14"/>
                  </a:lnTo>
                  <a:lnTo>
                    <a:pt x="24" y="15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3" y="21"/>
                  </a:lnTo>
                  <a:lnTo>
                    <a:pt x="22" y="23"/>
                  </a:lnTo>
                  <a:lnTo>
                    <a:pt x="22" y="25"/>
                  </a:lnTo>
                  <a:lnTo>
                    <a:pt x="22" y="26"/>
                  </a:lnTo>
                  <a:lnTo>
                    <a:pt x="22" y="27"/>
                  </a:lnTo>
                  <a:lnTo>
                    <a:pt x="22" y="28"/>
                  </a:lnTo>
                  <a:lnTo>
                    <a:pt x="23" y="28"/>
                  </a:lnTo>
                  <a:lnTo>
                    <a:pt x="24" y="27"/>
                  </a:lnTo>
                  <a:lnTo>
                    <a:pt x="25" y="24"/>
                  </a:lnTo>
                  <a:lnTo>
                    <a:pt x="26" y="23"/>
                  </a:lnTo>
                  <a:lnTo>
                    <a:pt x="27" y="21"/>
                  </a:lnTo>
                  <a:lnTo>
                    <a:pt x="29" y="19"/>
                  </a:lnTo>
                  <a:lnTo>
                    <a:pt x="29" y="18"/>
                  </a:lnTo>
                  <a:lnTo>
                    <a:pt x="28" y="15"/>
                  </a:lnTo>
                  <a:lnTo>
                    <a:pt x="26" y="10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8" y="9"/>
                  </a:lnTo>
                  <a:lnTo>
                    <a:pt x="29" y="7"/>
                  </a:lnTo>
                  <a:lnTo>
                    <a:pt x="29" y="5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7" y="0"/>
                  </a:lnTo>
                  <a:lnTo>
                    <a:pt x="45" y="5"/>
                  </a:lnTo>
                  <a:lnTo>
                    <a:pt x="62" y="9"/>
                  </a:lnTo>
                  <a:lnTo>
                    <a:pt x="90" y="16"/>
                  </a:lnTo>
                  <a:lnTo>
                    <a:pt x="80" y="59"/>
                  </a:lnTo>
                  <a:lnTo>
                    <a:pt x="80" y="60"/>
                  </a:lnTo>
                  <a:lnTo>
                    <a:pt x="80" y="61"/>
                  </a:lnTo>
                  <a:lnTo>
                    <a:pt x="81" y="62"/>
                  </a:lnTo>
                  <a:lnTo>
                    <a:pt x="81" y="63"/>
                  </a:lnTo>
                  <a:lnTo>
                    <a:pt x="80" y="63"/>
                  </a:lnTo>
                  <a:lnTo>
                    <a:pt x="80" y="64"/>
                  </a:lnTo>
                  <a:lnTo>
                    <a:pt x="80" y="65"/>
                  </a:lnTo>
                  <a:lnTo>
                    <a:pt x="80" y="66"/>
                  </a:lnTo>
                  <a:lnTo>
                    <a:pt x="56" y="60"/>
                  </a:lnTo>
                  <a:lnTo>
                    <a:pt x="55" y="61"/>
                  </a:lnTo>
                  <a:lnTo>
                    <a:pt x="53" y="61"/>
                  </a:lnTo>
                  <a:lnTo>
                    <a:pt x="52" y="61"/>
                  </a:lnTo>
                  <a:lnTo>
                    <a:pt x="51" y="61"/>
                  </a:lnTo>
                  <a:lnTo>
                    <a:pt x="50" y="60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5" y="60"/>
                  </a:lnTo>
                  <a:lnTo>
                    <a:pt x="44" y="60"/>
                  </a:lnTo>
                  <a:lnTo>
                    <a:pt x="42" y="61"/>
                  </a:lnTo>
                  <a:lnTo>
                    <a:pt x="41" y="61"/>
                  </a:lnTo>
                  <a:lnTo>
                    <a:pt x="38" y="61"/>
                  </a:lnTo>
                  <a:lnTo>
                    <a:pt x="37" y="60"/>
                  </a:lnTo>
                  <a:lnTo>
                    <a:pt x="35" y="60"/>
                  </a:lnTo>
                  <a:lnTo>
                    <a:pt x="30" y="60"/>
                  </a:lnTo>
                  <a:lnTo>
                    <a:pt x="29" y="59"/>
                  </a:lnTo>
                  <a:lnTo>
                    <a:pt x="24" y="58"/>
                  </a:lnTo>
                  <a:lnTo>
                    <a:pt x="22" y="57"/>
                  </a:lnTo>
                  <a:lnTo>
                    <a:pt x="19" y="58"/>
                  </a:lnTo>
                  <a:lnTo>
                    <a:pt x="15" y="57"/>
                  </a:lnTo>
                  <a:lnTo>
                    <a:pt x="12" y="56"/>
                  </a:lnTo>
                  <a:lnTo>
                    <a:pt x="11" y="54"/>
                  </a:lnTo>
                  <a:lnTo>
                    <a:pt x="11" y="50"/>
                  </a:lnTo>
                  <a:lnTo>
                    <a:pt x="12" y="49"/>
                  </a:lnTo>
                  <a:lnTo>
                    <a:pt x="11" y="47"/>
                  </a:lnTo>
                  <a:lnTo>
                    <a:pt x="9" y="44"/>
                  </a:lnTo>
                  <a:lnTo>
                    <a:pt x="7" y="44"/>
                  </a:lnTo>
                  <a:lnTo>
                    <a:pt x="6" y="43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67" name="Freeform 4"/>
            <p:cNvSpPr>
              <a:spLocks/>
            </p:cNvSpPr>
            <p:nvPr/>
          </p:nvSpPr>
          <p:spPr bwMode="auto">
            <a:xfrm>
              <a:off x="3157538" y="1814484"/>
              <a:ext cx="658812" cy="1041427"/>
            </a:xfrm>
            <a:custGeom>
              <a:avLst/>
              <a:gdLst>
                <a:gd name="T0" fmla="*/ 7 w 81"/>
                <a:gd name="T1" fmla="*/ 86 h 130"/>
                <a:gd name="T2" fmla="*/ 8 w 81"/>
                <a:gd name="T3" fmla="*/ 82 h 130"/>
                <a:gd name="T4" fmla="*/ 9 w 81"/>
                <a:gd name="T5" fmla="*/ 81 h 130"/>
                <a:gd name="T6" fmla="*/ 9 w 81"/>
                <a:gd name="T7" fmla="*/ 79 h 130"/>
                <a:gd name="T8" fmla="*/ 6 w 81"/>
                <a:gd name="T9" fmla="*/ 77 h 130"/>
                <a:gd name="T10" fmla="*/ 10 w 81"/>
                <a:gd name="T11" fmla="*/ 70 h 130"/>
                <a:gd name="T12" fmla="*/ 13 w 81"/>
                <a:gd name="T13" fmla="*/ 68 h 130"/>
                <a:gd name="T14" fmla="*/ 14 w 81"/>
                <a:gd name="T15" fmla="*/ 66 h 130"/>
                <a:gd name="T16" fmla="*/ 20 w 81"/>
                <a:gd name="T17" fmla="*/ 54 h 130"/>
                <a:gd name="T18" fmla="*/ 17 w 81"/>
                <a:gd name="T19" fmla="*/ 53 h 130"/>
                <a:gd name="T20" fmla="*/ 16 w 81"/>
                <a:gd name="T21" fmla="*/ 50 h 130"/>
                <a:gd name="T22" fmla="*/ 16 w 81"/>
                <a:gd name="T23" fmla="*/ 47 h 130"/>
                <a:gd name="T24" fmla="*/ 16 w 81"/>
                <a:gd name="T25" fmla="*/ 45 h 130"/>
                <a:gd name="T26" fmla="*/ 16 w 81"/>
                <a:gd name="T27" fmla="*/ 43 h 130"/>
                <a:gd name="T28" fmla="*/ 26 w 81"/>
                <a:gd name="T29" fmla="*/ 0 h 130"/>
                <a:gd name="T30" fmla="*/ 34 w 81"/>
                <a:gd name="T31" fmla="*/ 19 h 130"/>
                <a:gd name="T32" fmla="*/ 36 w 81"/>
                <a:gd name="T33" fmla="*/ 26 h 130"/>
                <a:gd name="T34" fmla="*/ 35 w 81"/>
                <a:gd name="T35" fmla="*/ 29 h 130"/>
                <a:gd name="T36" fmla="*/ 37 w 81"/>
                <a:gd name="T37" fmla="*/ 31 h 130"/>
                <a:gd name="T38" fmla="*/ 42 w 81"/>
                <a:gd name="T39" fmla="*/ 39 h 130"/>
                <a:gd name="T40" fmla="*/ 43 w 81"/>
                <a:gd name="T41" fmla="*/ 43 h 130"/>
                <a:gd name="T42" fmla="*/ 45 w 81"/>
                <a:gd name="T43" fmla="*/ 45 h 130"/>
                <a:gd name="T44" fmla="*/ 49 w 81"/>
                <a:gd name="T45" fmla="*/ 46 h 130"/>
                <a:gd name="T46" fmla="*/ 46 w 81"/>
                <a:gd name="T47" fmla="*/ 52 h 130"/>
                <a:gd name="T48" fmla="*/ 45 w 81"/>
                <a:gd name="T49" fmla="*/ 56 h 130"/>
                <a:gd name="T50" fmla="*/ 45 w 81"/>
                <a:gd name="T51" fmla="*/ 57 h 130"/>
                <a:gd name="T52" fmla="*/ 43 w 81"/>
                <a:gd name="T53" fmla="*/ 60 h 130"/>
                <a:gd name="T54" fmla="*/ 43 w 81"/>
                <a:gd name="T55" fmla="*/ 62 h 130"/>
                <a:gd name="T56" fmla="*/ 46 w 81"/>
                <a:gd name="T57" fmla="*/ 65 h 130"/>
                <a:gd name="T58" fmla="*/ 50 w 81"/>
                <a:gd name="T59" fmla="*/ 61 h 130"/>
                <a:gd name="T60" fmla="*/ 51 w 81"/>
                <a:gd name="T61" fmla="*/ 63 h 130"/>
                <a:gd name="T62" fmla="*/ 52 w 81"/>
                <a:gd name="T63" fmla="*/ 64 h 130"/>
                <a:gd name="T64" fmla="*/ 52 w 81"/>
                <a:gd name="T65" fmla="*/ 69 h 130"/>
                <a:gd name="T66" fmla="*/ 54 w 81"/>
                <a:gd name="T67" fmla="*/ 74 h 130"/>
                <a:gd name="T68" fmla="*/ 53 w 81"/>
                <a:gd name="T69" fmla="*/ 76 h 130"/>
                <a:gd name="T70" fmla="*/ 56 w 81"/>
                <a:gd name="T71" fmla="*/ 78 h 130"/>
                <a:gd name="T72" fmla="*/ 57 w 81"/>
                <a:gd name="T73" fmla="*/ 81 h 130"/>
                <a:gd name="T74" fmla="*/ 57 w 81"/>
                <a:gd name="T75" fmla="*/ 84 h 130"/>
                <a:gd name="T76" fmla="*/ 59 w 81"/>
                <a:gd name="T77" fmla="*/ 87 h 130"/>
                <a:gd name="T78" fmla="*/ 61 w 81"/>
                <a:gd name="T79" fmla="*/ 84 h 130"/>
                <a:gd name="T80" fmla="*/ 65 w 81"/>
                <a:gd name="T81" fmla="*/ 86 h 130"/>
                <a:gd name="T82" fmla="*/ 67 w 81"/>
                <a:gd name="T83" fmla="*/ 84 h 130"/>
                <a:gd name="T84" fmla="*/ 71 w 81"/>
                <a:gd name="T85" fmla="*/ 85 h 130"/>
                <a:gd name="T86" fmla="*/ 73 w 81"/>
                <a:gd name="T87" fmla="*/ 86 h 130"/>
                <a:gd name="T88" fmla="*/ 76 w 81"/>
                <a:gd name="T89" fmla="*/ 84 h 130"/>
                <a:gd name="T90" fmla="*/ 79 w 81"/>
                <a:gd name="T91" fmla="*/ 85 h 130"/>
                <a:gd name="T92" fmla="*/ 81 w 81"/>
                <a:gd name="T93" fmla="*/ 88 h 130"/>
                <a:gd name="T94" fmla="*/ 74 w 81"/>
                <a:gd name="T95" fmla="*/ 130 h 130"/>
                <a:gd name="T96" fmla="*/ 0 w 81"/>
                <a:gd name="T97" fmla="*/ 116 h 13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1"/>
                <a:gd name="T148" fmla="*/ 0 h 130"/>
                <a:gd name="T149" fmla="*/ 81 w 81"/>
                <a:gd name="T150" fmla="*/ 130 h 13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1" h="130">
                  <a:moveTo>
                    <a:pt x="0" y="116"/>
                  </a:moveTo>
                  <a:lnTo>
                    <a:pt x="7" y="86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9" y="82"/>
                  </a:lnTo>
                  <a:lnTo>
                    <a:pt x="9" y="81"/>
                  </a:lnTo>
                  <a:lnTo>
                    <a:pt x="10" y="80"/>
                  </a:lnTo>
                  <a:lnTo>
                    <a:pt x="9" y="79"/>
                  </a:lnTo>
                  <a:lnTo>
                    <a:pt x="7" y="78"/>
                  </a:lnTo>
                  <a:lnTo>
                    <a:pt x="6" y="77"/>
                  </a:lnTo>
                  <a:lnTo>
                    <a:pt x="7" y="75"/>
                  </a:lnTo>
                  <a:lnTo>
                    <a:pt x="10" y="70"/>
                  </a:lnTo>
                  <a:lnTo>
                    <a:pt x="12" y="69"/>
                  </a:lnTo>
                  <a:lnTo>
                    <a:pt x="13" y="68"/>
                  </a:lnTo>
                  <a:lnTo>
                    <a:pt x="13" y="67"/>
                  </a:lnTo>
                  <a:lnTo>
                    <a:pt x="14" y="66"/>
                  </a:lnTo>
                  <a:lnTo>
                    <a:pt x="20" y="57"/>
                  </a:lnTo>
                  <a:lnTo>
                    <a:pt x="20" y="54"/>
                  </a:lnTo>
                  <a:lnTo>
                    <a:pt x="19" y="53"/>
                  </a:lnTo>
                  <a:lnTo>
                    <a:pt x="17" y="53"/>
                  </a:lnTo>
                  <a:lnTo>
                    <a:pt x="16" y="51"/>
                  </a:lnTo>
                  <a:lnTo>
                    <a:pt x="16" y="50"/>
                  </a:lnTo>
                  <a:lnTo>
                    <a:pt x="16" y="48"/>
                  </a:lnTo>
                  <a:lnTo>
                    <a:pt x="16" y="47"/>
                  </a:lnTo>
                  <a:lnTo>
                    <a:pt x="17" y="46"/>
                  </a:lnTo>
                  <a:lnTo>
                    <a:pt x="16" y="45"/>
                  </a:lnTo>
                  <a:lnTo>
                    <a:pt x="16" y="43"/>
                  </a:lnTo>
                  <a:lnTo>
                    <a:pt x="26" y="0"/>
                  </a:lnTo>
                  <a:lnTo>
                    <a:pt x="37" y="3"/>
                  </a:lnTo>
                  <a:lnTo>
                    <a:pt x="34" y="19"/>
                  </a:lnTo>
                  <a:lnTo>
                    <a:pt x="36" y="23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5" y="29"/>
                  </a:lnTo>
                  <a:lnTo>
                    <a:pt x="36" y="30"/>
                  </a:lnTo>
                  <a:lnTo>
                    <a:pt x="37" y="31"/>
                  </a:lnTo>
                  <a:lnTo>
                    <a:pt x="40" y="34"/>
                  </a:lnTo>
                  <a:lnTo>
                    <a:pt x="42" y="39"/>
                  </a:lnTo>
                  <a:lnTo>
                    <a:pt x="42" y="41"/>
                  </a:lnTo>
                  <a:lnTo>
                    <a:pt x="43" y="43"/>
                  </a:lnTo>
                  <a:lnTo>
                    <a:pt x="45" y="43"/>
                  </a:lnTo>
                  <a:lnTo>
                    <a:pt x="45" y="45"/>
                  </a:lnTo>
                  <a:lnTo>
                    <a:pt x="48" y="45"/>
                  </a:lnTo>
                  <a:lnTo>
                    <a:pt x="49" y="46"/>
                  </a:lnTo>
                  <a:lnTo>
                    <a:pt x="46" y="51"/>
                  </a:lnTo>
                  <a:lnTo>
                    <a:pt x="46" y="52"/>
                  </a:lnTo>
                  <a:lnTo>
                    <a:pt x="45" y="53"/>
                  </a:lnTo>
                  <a:lnTo>
                    <a:pt x="45" y="56"/>
                  </a:lnTo>
                  <a:lnTo>
                    <a:pt x="45" y="57"/>
                  </a:lnTo>
                  <a:lnTo>
                    <a:pt x="43" y="59"/>
                  </a:lnTo>
                  <a:lnTo>
                    <a:pt x="43" y="60"/>
                  </a:lnTo>
                  <a:lnTo>
                    <a:pt x="43" y="61"/>
                  </a:lnTo>
                  <a:lnTo>
                    <a:pt x="43" y="62"/>
                  </a:lnTo>
                  <a:lnTo>
                    <a:pt x="45" y="65"/>
                  </a:lnTo>
                  <a:lnTo>
                    <a:pt x="46" y="65"/>
                  </a:lnTo>
                  <a:lnTo>
                    <a:pt x="49" y="62"/>
                  </a:lnTo>
                  <a:lnTo>
                    <a:pt x="50" y="61"/>
                  </a:lnTo>
                  <a:lnTo>
                    <a:pt x="50" y="62"/>
                  </a:lnTo>
                  <a:lnTo>
                    <a:pt x="51" y="63"/>
                  </a:lnTo>
                  <a:lnTo>
                    <a:pt x="52" y="64"/>
                  </a:lnTo>
                  <a:lnTo>
                    <a:pt x="52" y="66"/>
                  </a:lnTo>
                  <a:lnTo>
                    <a:pt x="52" y="69"/>
                  </a:lnTo>
                  <a:lnTo>
                    <a:pt x="52" y="72"/>
                  </a:lnTo>
                  <a:lnTo>
                    <a:pt x="54" y="74"/>
                  </a:lnTo>
                  <a:lnTo>
                    <a:pt x="54" y="75"/>
                  </a:lnTo>
                  <a:lnTo>
                    <a:pt x="53" y="76"/>
                  </a:lnTo>
                  <a:lnTo>
                    <a:pt x="54" y="78"/>
                  </a:lnTo>
                  <a:lnTo>
                    <a:pt x="56" y="78"/>
                  </a:lnTo>
                  <a:lnTo>
                    <a:pt x="57" y="80"/>
                  </a:lnTo>
                  <a:lnTo>
                    <a:pt x="57" y="81"/>
                  </a:lnTo>
                  <a:lnTo>
                    <a:pt x="57" y="83"/>
                  </a:lnTo>
                  <a:lnTo>
                    <a:pt x="57" y="84"/>
                  </a:lnTo>
                  <a:lnTo>
                    <a:pt x="58" y="86"/>
                  </a:lnTo>
                  <a:lnTo>
                    <a:pt x="59" y="87"/>
                  </a:lnTo>
                  <a:lnTo>
                    <a:pt x="60" y="85"/>
                  </a:lnTo>
                  <a:lnTo>
                    <a:pt x="61" y="84"/>
                  </a:lnTo>
                  <a:lnTo>
                    <a:pt x="63" y="85"/>
                  </a:lnTo>
                  <a:lnTo>
                    <a:pt x="65" y="86"/>
                  </a:lnTo>
                  <a:lnTo>
                    <a:pt x="66" y="85"/>
                  </a:lnTo>
                  <a:lnTo>
                    <a:pt x="67" y="84"/>
                  </a:lnTo>
                  <a:lnTo>
                    <a:pt x="67" y="85"/>
                  </a:lnTo>
                  <a:lnTo>
                    <a:pt x="71" y="85"/>
                  </a:lnTo>
                  <a:lnTo>
                    <a:pt x="72" y="86"/>
                  </a:lnTo>
                  <a:lnTo>
                    <a:pt x="73" y="86"/>
                  </a:lnTo>
                  <a:lnTo>
                    <a:pt x="76" y="86"/>
                  </a:lnTo>
                  <a:lnTo>
                    <a:pt x="76" y="84"/>
                  </a:lnTo>
                  <a:lnTo>
                    <a:pt x="77" y="83"/>
                  </a:lnTo>
                  <a:lnTo>
                    <a:pt x="79" y="85"/>
                  </a:lnTo>
                  <a:lnTo>
                    <a:pt x="79" y="87"/>
                  </a:lnTo>
                  <a:lnTo>
                    <a:pt x="81" y="88"/>
                  </a:lnTo>
                  <a:lnTo>
                    <a:pt x="75" y="130"/>
                  </a:lnTo>
                  <a:lnTo>
                    <a:pt x="74" y="130"/>
                  </a:lnTo>
                  <a:lnTo>
                    <a:pt x="37" y="124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68" name="Freeform 5"/>
            <p:cNvSpPr>
              <a:spLocks/>
            </p:cNvSpPr>
            <p:nvPr/>
          </p:nvSpPr>
          <p:spPr bwMode="auto">
            <a:xfrm>
              <a:off x="3435350" y="1857374"/>
              <a:ext cx="1120775" cy="673099"/>
            </a:xfrm>
            <a:custGeom>
              <a:avLst/>
              <a:gdLst>
                <a:gd name="T0" fmla="*/ 48 w 138"/>
                <a:gd name="T1" fmla="*/ 77 h 87"/>
                <a:gd name="T2" fmla="*/ 45 w 138"/>
                <a:gd name="T3" fmla="*/ 84 h 87"/>
                <a:gd name="T4" fmla="*/ 43 w 138"/>
                <a:gd name="T5" fmla="*/ 80 h 87"/>
                <a:gd name="T6" fmla="*/ 42 w 138"/>
                <a:gd name="T7" fmla="*/ 83 h 87"/>
                <a:gd name="T8" fmla="*/ 38 w 138"/>
                <a:gd name="T9" fmla="*/ 83 h 87"/>
                <a:gd name="T10" fmla="*/ 33 w 138"/>
                <a:gd name="T11" fmla="*/ 82 h 87"/>
                <a:gd name="T12" fmla="*/ 32 w 138"/>
                <a:gd name="T13" fmla="*/ 82 h 87"/>
                <a:gd name="T14" fmla="*/ 29 w 138"/>
                <a:gd name="T15" fmla="*/ 82 h 87"/>
                <a:gd name="T16" fmla="*/ 26 w 138"/>
                <a:gd name="T17" fmla="*/ 82 h 87"/>
                <a:gd name="T18" fmla="*/ 24 w 138"/>
                <a:gd name="T19" fmla="*/ 83 h 87"/>
                <a:gd name="T20" fmla="*/ 23 w 138"/>
                <a:gd name="T21" fmla="*/ 80 h 87"/>
                <a:gd name="T22" fmla="*/ 23 w 138"/>
                <a:gd name="T23" fmla="*/ 77 h 87"/>
                <a:gd name="T24" fmla="*/ 20 w 138"/>
                <a:gd name="T25" fmla="*/ 75 h 87"/>
                <a:gd name="T26" fmla="*/ 20 w 138"/>
                <a:gd name="T27" fmla="*/ 72 h 87"/>
                <a:gd name="T28" fmla="*/ 18 w 138"/>
                <a:gd name="T29" fmla="*/ 69 h 87"/>
                <a:gd name="T30" fmla="*/ 18 w 138"/>
                <a:gd name="T31" fmla="*/ 63 h 87"/>
                <a:gd name="T32" fmla="*/ 17 w 138"/>
                <a:gd name="T33" fmla="*/ 60 h 87"/>
                <a:gd name="T34" fmla="*/ 16 w 138"/>
                <a:gd name="T35" fmla="*/ 59 h 87"/>
                <a:gd name="T36" fmla="*/ 15 w 138"/>
                <a:gd name="T37" fmla="*/ 59 h 87"/>
                <a:gd name="T38" fmla="*/ 11 w 138"/>
                <a:gd name="T39" fmla="*/ 62 h 87"/>
                <a:gd name="T40" fmla="*/ 9 w 138"/>
                <a:gd name="T41" fmla="*/ 58 h 87"/>
                <a:gd name="T42" fmla="*/ 9 w 138"/>
                <a:gd name="T43" fmla="*/ 56 h 87"/>
                <a:gd name="T44" fmla="*/ 11 w 138"/>
                <a:gd name="T45" fmla="*/ 53 h 87"/>
                <a:gd name="T46" fmla="*/ 11 w 138"/>
                <a:gd name="T47" fmla="*/ 50 h 87"/>
                <a:gd name="T48" fmla="*/ 12 w 138"/>
                <a:gd name="T49" fmla="*/ 48 h 87"/>
                <a:gd name="T50" fmla="*/ 14 w 138"/>
                <a:gd name="T51" fmla="*/ 42 h 87"/>
                <a:gd name="T52" fmla="*/ 11 w 138"/>
                <a:gd name="T53" fmla="*/ 40 h 87"/>
                <a:gd name="T54" fmla="*/ 8 w 138"/>
                <a:gd name="T55" fmla="*/ 38 h 87"/>
                <a:gd name="T56" fmla="*/ 6 w 138"/>
                <a:gd name="T57" fmla="*/ 31 h 87"/>
                <a:gd name="T58" fmla="*/ 2 w 138"/>
                <a:gd name="T59" fmla="*/ 27 h 87"/>
                <a:gd name="T60" fmla="*/ 2 w 138"/>
                <a:gd name="T61" fmla="*/ 25 h 87"/>
                <a:gd name="T62" fmla="*/ 2 w 138"/>
                <a:gd name="T63" fmla="*/ 20 h 87"/>
                <a:gd name="T64" fmla="*/ 3 w 138"/>
                <a:gd name="T65" fmla="*/ 0 h 87"/>
                <a:gd name="T66" fmla="*/ 49 w 138"/>
                <a:gd name="T67" fmla="*/ 8 h 87"/>
                <a:gd name="T68" fmla="*/ 138 w 138"/>
                <a:gd name="T69" fmla="*/ 19 h 87"/>
                <a:gd name="T70" fmla="*/ 132 w 138"/>
                <a:gd name="T71" fmla="*/ 87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8"/>
                <a:gd name="T109" fmla="*/ 0 h 87"/>
                <a:gd name="T110" fmla="*/ 138 w 138"/>
                <a:gd name="T111" fmla="*/ 87 h 8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8" h="87">
                  <a:moveTo>
                    <a:pt x="132" y="87"/>
                  </a:moveTo>
                  <a:lnTo>
                    <a:pt x="48" y="77"/>
                  </a:lnTo>
                  <a:lnTo>
                    <a:pt x="47" y="85"/>
                  </a:lnTo>
                  <a:lnTo>
                    <a:pt x="45" y="84"/>
                  </a:lnTo>
                  <a:lnTo>
                    <a:pt x="45" y="82"/>
                  </a:lnTo>
                  <a:lnTo>
                    <a:pt x="43" y="80"/>
                  </a:lnTo>
                  <a:lnTo>
                    <a:pt x="42" y="81"/>
                  </a:lnTo>
                  <a:lnTo>
                    <a:pt x="42" y="83"/>
                  </a:lnTo>
                  <a:lnTo>
                    <a:pt x="39" y="83"/>
                  </a:lnTo>
                  <a:lnTo>
                    <a:pt x="38" y="83"/>
                  </a:lnTo>
                  <a:lnTo>
                    <a:pt x="37" y="82"/>
                  </a:lnTo>
                  <a:lnTo>
                    <a:pt x="33" y="82"/>
                  </a:lnTo>
                  <a:lnTo>
                    <a:pt x="33" y="81"/>
                  </a:lnTo>
                  <a:lnTo>
                    <a:pt x="32" y="82"/>
                  </a:lnTo>
                  <a:lnTo>
                    <a:pt x="31" y="83"/>
                  </a:lnTo>
                  <a:lnTo>
                    <a:pt x="29" y="82"/>
                  </a:lnTo>
                  <a:lnTo>
                    <a:pt x="27" y="81"/>
                  </a:lnTo>
                  <a:lnTo>
                    <a:pt x="26" y="82"/>
                  </a:lnTo>
                  <a:lnTo>
                    <a:pt x="25" y="84"/>
                  </a:lnTo>
                  <a:lnTo>
                    <a:pt x="24" y="83"/>
                  </a:lnTo>
                  <a:lnTo>
                    <a:pt x="23" y="81"/>
                  </a:lnTo>
                  <a:lnTo>
                    <a:pt x="23" y="80"/>
                  </a:lnTo>
                  <a:lnTo>
                    <a:pt x="23" y="78"/>
                  </a:lnTo>
                  <a:lnTo>
                    <a:pt x="23" y="77"/>
                  </a:lnTo>
                  <a:lnTo>
                    <a:pt x="22" y="75"/>
                  </a:lnTo>
                  <a:lnTo>
                    <a:pt x="20" y="75"/>
                  </a:lnTo>
                  <a:lnTo>
                    <a:pt x="19" y="73"/>
                  </a:lnTo>
                  <a:lnTo>
                    <a:pt x="20" y="72"/>
                  </a:lnTo>
                  <a:lnTo>
                    <a:pt x="20" y="71"/>
                  </a:lnTo>
                  <a:lnTo>
                    <a:pt x="18" y="69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8" y="61"/>
                  </a:lnTo>
                  <a:lnTo>
                    <a:pt x="17" y="60"/>
                  </a:lnTo>
                  <a:lnTo>
                    <a:pt x="16" y="59"/>
                  </a:lnTo>
                  <a:lnTo>
                    <a:pt x="16" y="58"/>
                  </a:lnTo>
                  <a:lnTo>
                    <a:pt x="15" y="59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9" y="59"/>
                  </a:lnTo>
                  <a:lnTo>
                    <a:pt x="9" y="58"/>
                  </a:lnTo>
                  <a:lnTo>
                    <a:pt x="9" y="57"/>
                  </a:lnTo>
                  <a:lnTo>
                    <a:pt x="9" y="56"/>
                  </a:lnTo>
                  <a:lnTo>
                    <a:pt x="11" y="54"/>
                  </a:lnTo>
                  <a:lnTo>
                    <a:pt x="11" y="53"/>
                  </a:lnTo>
                  <a:lnTo>
                    <a:pt x="11" y="50"/>
                  </a:lnTo>
                  <a:lnTo>
                    <a:pt x="12" y="49"/>
                  </a:lnTo>
                  <a:lnTo>
                    <a:pt x="12" y="48"/>
                  </a:lnTo>
                  <a:lnTo>
                    <a:pt x="15" y="43"/>
                  </a:lnTo>
                  <a:lnTo>
                    <a:pt x="14" y="42"/>
                  </a:lnTo>
                  <a:lnTo>
                    <a:pt x="11" y="42"/>
                  </a:lnTo>
                  <a:lnTo>
                    <a:pt x="11" y="40"/>
                  </a:lnTo>
                  <a:lnTo>
                    <a:pt x="9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1"/>
                  </a:lnTo>
                  <a:lnTo>
                    <a:pt x="3" y="28"/>
                  </a:lnTo>
                  <a:lnTo>
                    <a:pt x="2" y="27"/>
                  </a:lnTo>
                  <a:lnTo>
                    <a:pt x="1" y="26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3" y="0"/>
                  </a:lnTo>
                  <a:lnTo>
                    <a:pt x="15" y="2"/>
                  </a:lnTo>
                  <a:lnTo>
                    <a:pt x="49" y="8"/>
                  </a:lnTo>
                  <a:lnTo>
                    <a:pt x="84" y="13"/>
                  </a:lnTo>
                  <a:lnTo>
                    <a:pt x="138" y="19"/>
                  </a:lnTo>
                  <a:lnTo>
                    <a:pt x="133" y="70"/>
                  </a:lnTo>
                  <a:lnTo>
                    <a:pt x="132" y="87"/>
                  </a:lnTo>
                  <a:close/>
                </a:path>
              </a:pathLst>
            </a:custGeom>
            <a:solidFill>
              <a:srgbClr val="9ED561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E1FEBE"/>
                </a:solidFill>
              </a:endParaRPr>
            </a:p>
          </p:txBody>
        </p:sp>
        <p:sp>
          <p:nvSpPr>
            <p:cNvPr id="62469" name="Freeform 6"/>
            <p:cNvSpPr>
              <a:spLocks/>
            </p:cNvSpPr>
            <p:nvPr/>
          </p:nvSpPr>
          <p:spPr bwMode="auto">
            <a:xfrm>
              <a:off x="4514850" y="2003424"/>
              <a:ext cx="723900" cy="427038"/>
            </a:xfrm>
            <a:custGeom>
              <a:avLst/>
              <a:gdLst>
                <a:gd name="T0" fmla="*/ 0 w 89"/>
                <a:gd name="T1" fmla="*/ 51 h 55"/>
                <a:gd name="T2" fmla="*/ 5 w 89"/>
                <a:gd name="T3" fmla="*/ 0 h 55"/>
                <a:gd name="T4" fmla="*/ 44 w 89"/>
                <a:gd name="T5" fmla="*/ 3 h 55"/>
                <a:gd name="T6" fmla="*/ 82 w 89"/>
                <a:gd name="T7" fmla="*/ 4 h 55"/>
                <a:gd name="T8" fmla="*/ 82 w 89"/>
                <a:gd name="T9" fmla="*/ 5 h 55"/>
                <a:gd name="T10" fmla="*/ 83 w 89"/>
                <a:gd name="T11" fmla="*/ 9 h 55"/>
                <a:gd name="T12" fmla="*/ 83 w 89"/>
                <a:gd name="T13" fmla="*/ 10 h 55"/>
                <a:gd name="T14" fmla="*/ 82 w 89"/>
                <a:gd name="T15" fmla="*/ 13 h 55"/>
                <a:gd name="T16" fmla="*/ 82 w 89"/>
                <a:gd name="T17" fmla="*/ 18 h 55"/>
                <a:gd name="T18" fmla="*/ 84 w 89"/>
                <a:gd name="T19" fmla="*/ 23 h 55"/>
                <a:gd name="T20" fmla="*/ 85 w 89"/>
                <a:gd name="T21" fmla="*/ 25 h 55"/>
                <a:gd name="T22" fmla="*/ 86 w 89"/>
                <a:gd name="T23" fmla="*/ 30 h 55"/>
                <a:gd name="T24" fmla="*/ 86 w 89"/>
                <a:gd name="T25" fmla="*/ 38 h 55"/>
                <a:gd name="T26" fmla="*/ 87 w 89"/>
                <a:gd name="T27" fmla="*/ 40 h 55"/>
                <a:gd name="T28" fmla="*/ 87 w 89"/>
                <a:gd name="T29" fmla="*/ 43 h 55"/>
                <a:gd name="T30" fmla="*/ 87 w 89"/>
                <a:gd name="T31" fmla="*/ 44 h 55"/>
                <a:gd name="T32" fmla="*/ 89 w 89"/>
                <a:gd name="T33" fmla="*/ 51 h 55"/>
                <a:gd name="T34" fmla="*/ 89 w 89"/>
                <a:gd name="T35" fmla="*/ 53 h 55"/>
                <a:gd name="T36" fmla="*/ 89 w 89"/>
                <a:gd name="T37" fmla="*/ 55 h 55"/>
                <a:gd name="T38" fmla="*/ 0 w 89"/>
                <a:gd name="T39" fmla="*/ 51 h 55"/>
                <a:gd name="T40" fmla="*/ 0 w 89"/>
                <a:gd name="T41" fmla="*/ 51 h 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9"/>
                <a:gd name="T64" fmla="*/ 0 h 55"/>
                <a:gd name="T65" fmla="*/ 89 w 89"/>
                <a:gd name="T66" fmla="*/ 55 h 5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9" h="55">
                  <a:moveTo>
                    <a:pt x="0" y="51"/>
                  </a:moveTo>
                  <a:lnTo>
                    <a:pt x="5" y="0"/>
                  </a:lnTo>
                  <a:lnTo>
                    <a:pt x="44" y="3"/>
                  </a:lnTo>
                  <a:lnTo>
                    <a:pt x="82" y="4"/>
                  </a:lnTo>
                  <a:lnTo>
                    <a:pt x="82" y="5"/>
                  </a:lnTo>
                  <a:lnTo>
                    <a:pt x="83" y="9"/>
                  </a:lnTo>
                  <a:lnTo>
                    <a:pt x="83" y="10"/>
                  </a:lnTo>
                  <a:lnTo>
                    <a:pt x="82" y="13"/>
                  </a:lnTo>
                  <a:lnTo>
                    <a:pt x="82" y="18"/>
                  </a:lnTo>
                  <a:lnTo>
                    <a:pt x="84" y="23"/>
                  </a:lnTo>
                  <a:lnTo>
                    <a:pt x="85" y="25"/>
                  </a:lnTo>
                  <a:lnTo>
                    <a:pt x="86" y="30"/>
                  </a:lnTo>
                  <a:lnTo>
                    <a:pt x="86" y="38"/>
                  </a:lnTo>
                  <a:lnTo>
                    <a:pt x="87" y="40"/>
                  </a:lnTo>
                  <a:lnTo>
                    <a:pt x="87" y="43"/>
                  </a:lnTo>
                  <a:lnTo>
                    <a:pt x="87" y="44"/>
                  </a:lnTo>
                  <a:lnTo>
                    <a:pt x="89" y="51"/>
                  </a:lnTo>
                  <a:lnTo>
                    <a:pt x="89" y="53"/>
                  </a:lnTo>
                  <a:lnTo>
                    <a:pt x="89" y="55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70" name="Freeform 7"/>
            <p:cNvSpPr>
              <a:spLocks/>
            </p:cNvSpPr>
            <p:nvPr/>
          </p:nvSpPr>
          <p:spPr bwMode="auto">
            <a:xfrm>
              <a:off x="4483100" y="2398712"/>
              <a:ext cx="766763" cy="495299"/>
            </a:xfrm>
            <a:custGeom>
              <a:avLst/>
              <a:gdLst>
                <a:gd name="T0" fmla="*/ 0 w 94"/>
                <a:gd name="T1" fmla="*/ 51 h 64"/>
                <a:gd name="T2" fmla="*/ 3 w 94"/>
                <a:gd name="T3" fmla="*/ 17 h 64"/>
                <a:gd name="T4" fmla="*/ 4 w 94"/>
                <a:gd name="T5" fmla="*/ 0 h 64"/>
                <a:gd name="T6" fmla="*/ 93 w 94"/>
                <a:gd name="T7" fmla="*/ 4 h 64"/>
                <a:gd name="T8" fmla="*/ 93 w 94"/>
                <a:gd name="T9" fmla="*/ 6 h 64"/>
                <a:gd name="T10" fmla="*/ 92 w 94"/>
                <a:gd name="T11" fmla="*/ 7 h 64"/>
                <a:gd name="T12" fmla="*/ 90 w 94"/>
                <a:gd name="T13" fmla="*/ 10 h 64"/>
                <a:gd name="T14" fmla="*/ 90 w 94"/>
                <a:gd name="T15" fmla="*/ 11 h 64"/>
                <a:gd name="T16" fmla="*/ 94 w 94"/>
                <a:gd name="T17" fmla="*/ 15 h 64"/>
                <a:gd name="T18" fmla="*/ 94 w 94"/>
                <a:gd name="T19" fmla="*/ 46 h 64"/>
                <a:gd name="T20" fmla="*/ 94 w 94"/>
                <a:gd name="T21" fmla="*/ 46 h 64"/>
                <a:gd name="T22" fmla="*/ 92 w 94"/>
                <a:gd name="T23" fmla="*/ 46 h 64"/>
                <a:gd name="T24" fmla="*/ 93 w 94"/>
                <a:gd name="T25" fmla="*/ 47 h 64"/>
                <a:gd name="T26" fmla="*/ 94 w 94"/>
                <a:gd name="T27" fmla="*/ 48 h 64"/>
                <a:gd name="T28" fmla="*/ 93 w 94"/>
                <a:gd name="T29" fmla="*/ 50 h 64"/>
                <a:gd name="T30" fmla="*/ 94 w 94"/>
                <a:gd name="T31" fmla="*/ 51 h 64"/>
                <a:gd name="T32" fmla="*/ 94 w 94"/>
                <a:gd name="T33" fmla="*/ 54 h 64"/>
                <a:gd name="T34" fmla="*/ 93 w 94"/>
                <a:gd name="T35" fmla="*/ 54 h 64"/>
                <a:gd name="T36" fmla="*/ 94 w 94"/>
                <a:gd name="T37" fmla="*/ 56 h 64"/>
                <a:gd name="T38" fmla="*/ 92 w 94"/>
                <a:gd name="T39" fmla="*/ 59 h 64"/>
                <a:gd name="T40" fmla="*/ 94 w 94"/>
                <a:gd name="T41" fmla="*/ 62 h 64"/>
                <a:gd name="T42" fmla="*/ 94 w 94"/>
                <a:gd name="T43" fmla="*/ 64 h 64"/>
                <a:gd name="T44" fmla="*/ 94 w 94"/>
                <a:gd name="T45" fmla="*/ 64 h 64"/>
                <a:gd name="T46" fmla="*/ 91 w 94"/>
                <a:gd name="T47" fmla="*/ 62 h 64"/>
                <a:gd name="T48" fmla="*/ 86 w 94"/>
                <a:gd name="T49" fmla="*/ 59 h 64"/>
                <a:gd name="T50" fmla="*/ 84 w 94"/>
                <a:gd name="T51" fmla="*/ 58 h 64"/>
                <a:gd name="T52" fmla="*/ 82 w 94"/>
                <a:gd name="T53" fmla="*/ 58 h 64"/>
                <a:gd name="T54" fmla="*/ 80 w 94"/>
                <a:gd name="T55" fmla="*/ 60 h 64"/>
                <a:gd name="T56" fmla="*/ 79 w 94"/>
                <a:gd name="T57" fmla="*/ 60 h 64"/>
                <a:gd name="T58" fmla="*/ 77 w 94"/>
                <a:gd name="T59" fmla="*/ 60 h 64"/>
                <a:gd name="T60" fmla="*/ 76 w 94"/>
                <a:gd name="T61" fmla="*/ 57 h 64"/>
                <a:gd name="T62" fmla="*/ 75 w 94"/>
                <a:gd name="T63" fmla="*/ 56 h 64"/>
                <a:gd name="T64" fmla="*/ 73 w 94"/>
                <a:gd name="T65" fmla="*/ 57 h 64"/>
                <a:gd name="T66" fmla="*/ 71 w 94"/>
                <a:gd name="T67" fmla="*/ 57 h 64"/>
                <a:gd name="T68" fmla="*/ 69 w 94"/>
                <a:gd name="T69" fmla="*/ 54 h 64"/>
                <a:gd name="T70" fmla="*/ 0 w 94"/>
                <a:gd name="T71" fmla="*/ 51 h 64"/>
                <a:gd name="T72" fmla="*/ 0 w 94"/>
                <a:gd name="T73" fmla="*/ 51 h 6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4"/>
                <a:gd name="T112" fmla="*/ 0 h 64"/>
                <a:gd name="T113" fmla="*/ 94 w 94"/>
                <a:gd name="T114" fmla="*/ 64 h 6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4" h="64">
                  <a:moveTo>
                    <a:pt x="0" y="51"/>
                  </a:moveTo>
                  <a:lnTo>
                    <a:pt x="3" y="17"/>
                  </a:lnTo>
                  <a:lnTo>
                    <a:pt x="4" y="0"/>
                  </a:lnTo>
                  <a:lnTo>
                    <a:pt x="93" y="4"/>
                  </a:lnTo>
                  <a:lnTo>
                    <a:pt x="93" y="6"/>
                  </a:lnTo>
                  <a:lnTo>
                    <a:pt x="92" y="7"/>
                  </a:lnTo>
                  <a:lnTo>
                    <a:pt x="90" y="10"/>
                  </a:lnTo>
                  <a:lnTo>
                    <a:pt x="90" y="11"/>
                  </a:lnTo>
                  <a:lnTo>
                    <a:pt x="94" y="15"/>
                  </a:lnTo>
                  <a:lnTo>
                    <a:pt x="94" y="46"/>
                  </a:lnTo>
                  <a:lnTo>
                    <a:pt x="92" y="46"/>
                  </a:lnTo>
                  <a:lnTo>
                    <a:pt x="93" y="47"/>
                  </a:lnTo>
                  <a:lnTo>
                    <a:pt x="94" y="48"/>
                  </a:lnTo>
                  <a:lnTo>
                    <a:pt x="93" y="50"/>
                  </a:lnTo>
                  <a:lnTo>
                    <a:pt x="94" y="51"/>
                  </a:lnTo>
                  <a:lnTo>
                    <a:pt x="94" y="54"/>
                  </a:lnTo>
                  <a:lnTo>
                    <a:pt x="93" y="54"/>
                  </a:lnTo>
                  <a:lnTo>
                    <a:pt x="94" y="56"/>
                  </a:lnTo>
                  <a:lnTo>
                    <a:pt x="92" y="59"/>
                  </a:lnTo>
                  <a:lnTo>
                    <a:pt x="94" y="62"/>
                  </a:lnTo>
                  <a:lnTo>
                    <a:pt x="94" y="64"/>
                  </a:lnTo>
                  <a:lnTo>
                    <a:pt x="91" y="62"/>
                  </a:lnTo>
                  <a:lnTo>
                    <a:pt x="86" y="59"/>
                  </a:lnTo>
                  <a:lnTo>
                    <a:pt x="84" y="58"/>
                  </a:lnTo>
                  <a:lnTo>
                    <a:pt x="82" y="58"/>
                  </a:lnTo>
                  <a:lnTo>
                    <a:pt x="80" y="60"/>
                  </a:lnTo>
                  <a:lnTo>
                    <a:pt x="79" y="60"/>
                  </a:lnTo>
                  <a:lnTo>
                    <a:pt x="77" y="60"/>
                  </a:lnTo>
                  <a:lnTo>
                    <a:pt x="76" y="57"/>
                  </a:lnTo>
                  <a:lnTo>
                    <a:pt x="75" y="56"/>
                  </a:lnTo>
                  <a:lnTo>
                    <a:pt x="73" y="57"/>
                  </a:lnTo>
                  <a:lnTo>
                    <a:pt x="71" y="57"/>
                  </a:lnTo>
                  <a:lnTo>
                    <a:pt x="69" y="54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71" name="Freeform 8"/>
            <p:cNvSpPr>
              <a:spLocks/>
            </p:cNvSpPr>
            <p:nvPr/>
          </p:nvSpPr>
          <p:spPr bwMode="auto">
            <a:xfrm>
              <a:off x="4637088" y="3203573"/>
              <a:ext cx="812800" cy="411163"/>
            </a:xfrm>
            <a:custGeom>
              <a:avLst/>
              <a:gdLst>
                <a:gd name="T0" fmla="*/ 3 w 100"/>
                <a:gd name="T1" fmla="*/ 0 h 53"/>
                <a:gd name="T2" fmla="*/ 89 w 100"/>
                <a:gd name="T3" fmla="*/ 2 h 53"/>
                <a:gd name="T4" fmla="*/ 95 w 100"/>
                <a:gd name="T5" fmla="*/ 6 h 53"/>
                <a:gd name="T6" fmla="*/ 93 w 100"/>
                <a:gd name="T7" fmla="*/ 8 h 53"/>
                <a:gd name="T8" fmla="*/ 93 w 100"/>
                <a:gd name="T9" fmla="*/ 10 h 53"/>
                <a:gd name="T10" fmla="*/ 94 w 100"/>
                <a:gd name="T11" fmla="*/ 12 h 53"/>
                <a:gd name="T12" fmla="*/ 95 w 100"/>
                <a:gd name="T13" fmla="*/ 12 h 53"/>
                <a:gd name="T14" fmla="*/ 96 w 100"/>
                <a:gd name="T15" fmla="*/ 15 h 53"/>
                <a:gd name="T16" fmla="*/ 97 w 100"/>
                <a:gd name="T17" fmla="*/ 16 h 53"/>
                <a:gd name="T18" fmla="*/ 99 w 100"/>
                <a:gd name="T19" fmla="*/ 16 h 53"/>
                <a:gd name="T20" fmla="*/ 99 w 100"/>
                <a:gd name="T21" fmla="*/ 17 h 53"/>
                <a:gd name="T22" fmla="*/ 100 w 100"/>
                <a:gd name="T23" fmla="*/ 53 h 53"/>
                <a:gd name="T24" fmla="*/ 0 w 100"/>
                <a:gd name="T25" fmla="*/ 51 h 53"/>
                <a:gd name="T26" fmla="*/ 3 w 100"/>
                <a:gd name="T27" fmla="*/ 0 h 53"/>
                <a:gd name="T28" fmla="*/ 3 w 100"/>
                <a:gd name="T29" fmla="*/ 0 h 5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0"/>
                <a:gd name="T46" fmla="*/ 0 h 53"/>
                <a:gd name="T47" fmla="*/ 100 w 100"/>
                <a:gd name="T48" fmla="*/ 53 h 5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0" h="53">
                  <a:moveTo>
                    <a:pt x="3" y="0"/>
                  </a:moveTo>
                  <a:lnTo>
                    <a:pt x="89" y="2"/>
                  </a:lnTo>
                  <a:lnTo>
                    <a:pt x="95" y="6"/>
                  </a:lnTo>
                  <a:lnTo>
                    <a:pt x="93" y="8"/>
                  </a:lnTo>
                  <a:lnTo>
                    <a:pt x="93" y="10"/>
                  </a:lnTo>
                  <a:lnTo>
                    <a:pt x="94" y="12"/>
                  </a:lnTo>
                  <a:lnTo>
                    <a:pt x="95" y="12"/>
                  </a:lnTo>
                  <a:lnTo>
                    <a:pt x="96" y="15"/>
                  </a:lnTo>
                  <a:lnTo>
                    <a:pt x="97" y="16"/>
                  </a:lnTo>
                  <a:lnTo>
                    <a:pt x="99" y="16"/>
                  </a:lnTo>
                  <a:lnTo>
                    <a:pt x="99" y="17"/>
                  </a:lnTo>
                  <a:lnTo>
                    <a:pt x="100" y="53"/>
                  </a:lnTo>
                  <a:lnTo>
                    <a:pt x="0" y="5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72" name="Freeform 9"/>
            <p:cNvSpPr>
              <a:spLocks/>
            </p:cNvSpPr>
            <p:nvPr/>
          </p:nvSpPr>
          <p:spPr bwMode="auto">
            <a:xfrm>
              <a:off x="5232400" y="2740023"/>
              <a:ext cx="666750" cy="417513"/>
            </a:xfrm>
            <a:custGeom>
              <a:avLst/>
              <a:gdLst>
                <a:gd name="T0" fmla="*/ 66 w 82"/>
                <a:gd name="T1" fmla="*/ 0 h 54"/>
                <a:gd name="T2" fmla="*/ 68 w 82"/>
                <a:gd name="T3" fmla="*/ 4 h 54"/>
                <a:gd name="T4" fmla="*/ 67 w 82"/>
                <a:gd name="T5" fmla="*/ 6 h 54"/>
                <a:gd name="T6" fmla="*/ 69 w 82"/>
                <a:gd name="T7" fmla="*/ 13 h 54"/>
                <a:gd name="T8" fmla="*/ 74 w 82"/>
                <a:gd name="T9" fmla="*/ 16 h 54"/>
                <a:gd name="T10" fmla="*/ 75 w 82"/>
                <a:gd name="T11" fmla="*/ 18 h 54"/>
                <a:gd name="T12" fmla="*/ 78 w 82"/>
                <a:gd name="T13" fmla="*/ 21 h 54"/>
                <a:gd name="T14" fmla="*/ 82 w 82"/>
                <a:gd name="T15" fmla="*/ 26 h 54"/>
                <a:gd name="T16" fmla="*/ 80 w 82"/>
                <a:gd name="T17" fmla="*/ 29 h 54"/>
                <a:gd name="T18" fmla="*/ 80 w 82"/>
                <a:gd name="T19" fmla="*/ 31 h 54"/>
                <a:gd name="T20" fmla="*/ 75 w 82"/>
                <a:gd name="T21" fmla="*/ 34 h 54"/>
                <a:gd name="T22" fmla="*/ 72 w 82"/>
                <a:gd name="T23" fmla="*/ 35 h 54"/>
                <a:gd name="T24" fmla="*/ 70 w 82"/>
                <a:gd name="T25" fmla="*/ 38 h 54"/>
                <a:gd name="T26" fmla="*/ 72 w 82"/>
                <a:gd name="T27" fmla="*/ 41 h 54"/>
                <a:gd name="T28" fmla="*/ 72 w 82"/>
                <a:gd name="T29" fmla="*/ 44 h 54"/>
                <a:gd name="T30" fmla="*/ 68 w 82"/>
                <a:gd name="T31" fmla="*/ 50 h 54"/>
                <a:gd name="T32" fmla="*/ 67 w 82"/>
                <a:gd name="T33" fmla="*/ 53 h 54"/>
                <a:gd name="T34" fmla="*/ 63 w 82"/>
                <a:gd name="T35" fmla="*/ 50 h 54"/>
                <a:gd name="T36" fmla="*/ 11 w 82"/>
                <a:gd name="T37" fmla="*/ 51 h 54"/>
                <a:gd name="T38" fmla="*/ 11 w 82"/>
                <a:gd name="T39" fmla="*/ 48 h 54"/>
                <a:gd name="T40" fmla="*/ 9 w 82"/>
                <a:gd name="T41" fmla="*/ 45 h 54"/>
                <a:gd name="T42" fmla="*/ 10 w 82"/>
                <a:gd name="T43" fmla="*/ 42 h 54"/>
                <a:gd name="T44" fmla="*/ 8 w 82"/>
                <a:gd name="T45" fmla="*/ 39 h 54"/>
                <a:gd name="T46" fmla="*/ 8 w 82"/>
                <a:gd name="T47" fmla="*/ 36 h 54"/>
                <a:gd name="T48" fmla="*/ 6 w 82"/>
                <a:gd name="T49" fmla="*/ 33 h 54"/>
                <a:gd name="T50" fmla="*/ 5 w 82"/>
                <a:gd name="T51" fmla="*/ 31 h 54"/>
                <a:gd name="T52" fmla="*/ 3 w 82"/>
                <a:gd name="T53" fmla="*/ 26 h 54"/>
                <a:gd name="T54" fmla="*/ 4 w 82"/>
                <a:gd name="T55" fmla="*/ 23 h 54"/>
                <a:gd name="T56" fmla="*/ 2 w 82"/>
                <a:gd name="T57" fmla="*/ 20 h 54"/>
                <a:gd name="T58" fmla="*/ 2 w 82"/>
                <a:gd name="T59" fmla="*/ 18 h 54"/>
                <a:gd name="T60" fmla="*/ 2 w 82"/>
                <a:gd name="T61" fmla="*/ 12 h 54"/>
                <a:gd name="T62" fmla="*/ 2 w 82"/>
                <a:gd name="T63" fmla="*/ 10 h 54"/>
                <a:gd name="T64" fmla="*/ 1 w 82"/>
                <a:gd name="T65" fmla="*/ 6 h 54"/>
                <a:gd name="T66" fmla="*/ 1 w 82"/>
                <a:gd name="T67" fmla="*/ 3 h 54"/>
                <a:gd name="T68" fmla="*/ 2 w 82"/>
                <a:gd name="T69" fmla="*/ 2 h 54"/>
                <a:gd name="T70" fmla="*/ 2 w 82"/>
                <a:gd name="T71" fmla="*/ 2 h 5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2"/>
                <a:gd name="T109" fmla="*/ 0 h 54"/>
                <a:gd name="T110" fmla="*/ 82 w 82"/>
                <a:gd name="T111" fmla="*/ 54 h 5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2" h="54">
                  <a:moveTo>
                    <a:pt x="2" y="2"/>
                  </a:moveTo>
                  <a:lnTo>
                    <a:pt x="66" y="0"/>
                  </a:lnTo>
                  <a:lnTo>
                    <a:pt x="67" y="2"/>
                  </a:lnTo>
                  <a:lnTo>
                    <a:pt x="68" y="4"/>
                  </a:lnTo>
                  <a:lnTo>
                    <a:pt x="68" y="5"/>
                  </a:lnTo>
                  <a:lnTo>
                    <a:pt x="67" y="6"/>
                  </a:lnTo>
                  <a:lnTo>
                    <a:pt x="68" y="8"/>
                  </a:lnTo>
                  <a:lnTo>
                    <a:pt x="69" y="13"/>
                  </a:lnTo>
                  <a:lnTo>
                    <a:pt x="73" y="14"/>
                  </a:lnTo>
                  <a:lnTo>
                    <a:pt x="74" y="16"/>
                  </a:lnTo>
                  <a:lnTo>
                    <a:pt x="75" y="17"/>
                  </a:lnTo>
                  <a:lnTo>
                    <a:pt x="75" y="18"/>
                  </a:lnTo>
                  <a:lnTo>
                    <a:pt x="78" y="20"/>
                  </a:lnTo>
                  <a:lnTo>
                    <a:pt x="78" y="21"/>
                  </a:lnTo>
                  <a:lnTo>
                    <a:pt x="81" y="23"/>
                  </a:lnTo>
                  <a:lnTo>
                    <a:pt x="82" y="26"/>
                  </a:lnTo>
                  <a:lnTo>
                    <a:pt x="81" y="27"/>
                  </a:lnTo>
                  <a:lnTo>
                    <a:pt x="80" y="29"/>
                  </a:lnTo>
                  <a:lnTo>
                    <a:pt x="80" y="30"/>
                  </a:lnTo>
                  <a:lnTo>
                    <a:pt x="80" y="31"/>
                  </a:lnTo>
                  <a:lnTo>
                    <a:pt x="77" y="34"/>
                  </a:lnTo>
                  <a:lnTo>
                    <a:pt x="75" y="34"/>
                  </a:lnTo>
                  <a:lnTo>
                    <a:pt x="75" y="35"/>
                  </a:lnTo>
                  <a:lnTo>
                    <a:pt x="72" y="35"/>
                  </a:lnTo>
                  <a:lnTo>
                    <a:pt x="71" y="36"/>
                  </a:lnTo>
                  <a:lnTo>
                    <a:pt x="70" y="38"/>
                  </a:lnTo>
                  <a:lnTo>
                    <a:pt x="70" y="39"/>
                  </a:lnTo>
                  <a:lnTo>
                    <a:pt x="72" y="41"/>
                  </a:lnTo>
                  <a:lnTo>
                    <a:pt x="72" y="42"/>
                  </a:lnTo>
                  <a:lnTo>
                    <a:pt x="72" y="44"/>
                  </a:lnTo>
                  <a:lnTo>
                    <a:pt x="70" y="49"/>
                  </a:lnTo>
                  <a:lnTo>
                    <a:pt x="68" y="50"/>
                  </a:lnTo>
                  <a:lnTo>
                    <a:pt x="67" y="51"/>
                  </a:lnTo>
                  <a:lnTo>
                    <a:pt x="67" y="53"/>
                  </a:lnTo>
                  <a:lnTo>
                    <a:pt x="66" y="54"/>
                  </a:lnTo>
                  <a:lnTo>
                    <a:pt x="63" y="50"/>
                  </a:lnTo>
                  <a:lnTo>
                    <a:pt x="11" y="52"/>
                  </a:lnTo>
                  <a:lnTo>
                    <a:pt x="11" y="51"/>
                  </a:lnTo>
                  <a:lnTo>
                    <a:pt x="10" y="49"/>
                  </a:lnTo>
                  <a:lnTo>
                    <a:pt x="11" y="48"/>
                  </a:lnTo>
                  <a:lnTo>
                    <a:pt x="10" y="46"/>
                  </a:lnTo>
                  <a:lnTo>
                    <a:pt x="9" y="45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9" y="37"/>
                  </a:lnTo>
                  <a:lnTo>
                    <a:pt x="8" y="36"/>
                  </a:lnTo>
                  <a:lnTo>
                    <a:pt x="6" y="35"/>
                  </a:lnTo>
                  <a:lnTo>
                    <a:pt x="6" y="33"/>
                  </a:lnTo>
                  <a:lnTo>
                    <a:pt x="6" y="32"/>
                  </a:lnTo>
                  <a:lnTo>
                    <a:pt x="5" y="31"/>
                  </a:lnTo>
                  <a:lnTo>
                    <a:pt x="4" y="28"/>
                  </a:lnTo>
                  <a:lnTo>
                    <a:pt x="3" y="26"/>
                  </a:lnTo>
                  <a:lnTo>
                    <a:pt x="4" y="24"/>
                  </a:lnTo>
                  <a:lnTo>
                    <a:pt x="4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1" y="10"/>
                  </a:lnTo>
                  <a:lnTo>
                    <a:pt x="2" y="10"/>
                  </a:lnTo>
                  <a:lnTo>
                    <a:pt x="2" y="7"/>
                  </a:lnTo>
                  <a:lnTo>
                    <a:pt x="1" y="6"/>
                  </a:lnTo>
                  <a:lnTo>
                    <a:pt x="2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73" name="Freeform 10"/>
            <p:cNvSpPr>
              <a:spLocks/>
            </p:cNvSpPr>
            <p:nvPr/>
          </p:nvSpPr>
          <p:spPr bwMode="auto">
            <a:xfrm>
              <a:off x="5597525" y="2282824"/>
              <a:ext cx="577850" cy="588962"/>
            </a:xfrm>
            <a:custGeom>
              <a:avLst/>
              <a:gdLst>
                <a:gd name="T0" fmla="*/ 29 w 71"/>
                <a:gd name="T1" fmla="*/ 75 h 76"/>
                <a:gd name="T2" fmla="*/ 24 w 71"/>
                <a:gd name="T3" fmla="*/ 72 h 76"/>
                <a:gd name="T4" fmla="*/ 22 w 71"/>
                <a:gd name="T5" fmla="*/ 65 h 76"/>
                <a:gd name="T6" fmla="*/ 23 w 71"/>
                <a:gd name="T7" fmla="*/ 63 h 76"/>
                <a:gd name="T8" fmla="*/ 21 w 71"/>
                <a:gd name="T9" fmla="*/ 59 h 76"/>
                <a:gd name="T10" fmla="*/ 21 w 71"/>
                <a:gd name="T11" fmla="*/ 54 h 76"/>
                <a:gd name="T12" fmla="*/ 17 w 71"/>
                <a:gd name="T13" fmla="*/ 50 h 76"/>
                <a:gd name="T14" fmla="*/ 12 w 71"/>
                <a:gd name="T15" fmla="*/ 45 h 76"/>
                <a:gd name="T16" fmla="*/ 8 w 71"/>
                <a:gd name="T17" fmla="*/ 43 h 76"/>
                <a:gd name="T18" fmla="*/ 7 w 71"/>
                <a:gd name="T19" fmla="*/ 42 h 76"/>
                <a:gd name="T20" fmla="*/ 3 w 71"/>
                <a:gd name="T21" fmla="*/ 41 h 76"/>
                <a:gd name="T22" fmla="*/ 1 w 71"/>
                <a:gd name="T23" fmla="*/ 39 h 76"/>
                <a:gd name="T24" fmla="*/ 2 w 71"/>
                <a:gd name="T25" fmla="*/ 31 h 76"/>
                <a:gd name="T26" fmla="*/ 3 w 71"/>
                <a:gd name="T27" fmla="*/ 28 h 76"/>
                <a:gd name="T28" fmla="*/ 0 w 71"/>
                <a:gd name="T29" fmla="*/ 25 h 76"/>
                <a:gd name="T30" fmla="*/ 1 w 71"/>
                <a:gd name="T31" fmla="*/ 22 h 76"/>
                <a:gd name="T32" fmla="*/ 5 w 71"/>
                <a:gd name="T33" fmla="*/ 17 h 76"/>
                <a:gd name="T34" fmla="*/ 7 w 71"/>
                <a:gd name="T35" fmla="*/ 16 h 76"/>
                <a:gd name="T36" fmla="*/ 7 w 71"/>
                <a:gd name="T37" fmla="*/ 6 h 76"/>
                <a:gd name="T38" fmla="*/ 9 w 71"/>
                <a:gd name="T39" fmla="*/ 5 h 76"/>
                <a:gd name="T40" fmla="*/ 13 w 71"/>
                <a:gd name="T41" fmla="*/ 5 h 76"/>
                <a:gd name="T42" fmla="*/ 22 w 71"/>
                <a:gd name="T43" fmla="*/ 1 h 76"/>
                <a:gd name="T44" fmla="*/ 24 w 71"/>
                <a:gd name="T45" fmla="*/ 1 h 76"/>
                <a:gd name="T46" fmla="*/ 23 w 71"/>
                <a:gd name="T47" fmla="*/ 3 h 76"/>
                <a:gd name="T48" fmla="*/ 22 w 71"/>
                <a:gd name="T49" fmla="*/ 6 h 76"/>
                <a:gd name="T50" fmla="*/ 26 w 71"/>
                <a:gd name="T51" fmla="*/ 5 h 76"/>
                <a:gd name="T52" fmla="*/ 28 w 71"/>
                <a:gd name="T53" fmla="*/ 6 h 76"/>
                <a:gd name="T54" fmla="*/ 31 w 71"/>
                <a:gd name="T55" fmla="*/ 8 h 76"/>
                <a:gd name="T56" fmla="*/ 32 w 71"/>
                <a:gd name="T57" fmla="*/ 10 h 76"/>
                <a:gd name="T58" fmla="*/ 44 w 71"/>
                <a:gd name="T59" fmla="*/ 13 h 76"/>
                <a:gd name="T60" fmla="*/ 48 w 71"/>
                <a:gd name="T61" fmla="*/ 15 h 76"/>
                <a:gd name="T62" fmla="*/ 50 w 71"/>
                <a:gd name="T63" fmla="*/ 15 h 76"/>
                <a:gd name="T64" fmla="*/ 51 w 71"/>
                <a:gd name="T65" fmla="*/ 15 h 76"/>
                <a:gd name="T66" fmla="*/ 56 w 71"/>
                <a:gd name="T67" fmla="*/ 16 h 76"/>
                <a:gd name="T68" fmla="*/ 56 w 71"/>
                <a:gd name="T69" fmla="*/ 17 h 76"/>
                <a:gd name="T70" fmla="*/ 58 w 71"/>
                <a:gd name="T71" fmla="*/ 18 h 76"/>
                <a:gd name="T72" fmla="*/ 61 w 71"/>
                <a:gd name="T73" fmla="*/ 21 h 76"/>
                <a:gd name="T74" fmla="*/ 60 w 71"/>
                <a:gd name="T75" fmla="*/ 25 h 76"/>
                <a:gd name="T76" fmla="*/ 63 w 71"/>
                <a:gd name="T77" fmla="*/ 25 h 76"/>
                <a:gd name="T78" fmla="*/ 62 w 71"/>
                <a:gd name="T79" fmla="*/ 27 h 76"/>
                <a:gd name="T80" fmla="*/ 64 w 71"/>
                <a:gd name="T81" fmla="*/ 30 h 76"/>
                <a:gd name="T82" fmla="*/ 61 w 71"/>
                <a:gd name="T83" fmla="*/ 33 h 76"/>
                <a:gd name="T84" fmla="*/ 59 w 71"/>
                <a:gd name="T85" fmla="*/ 38 h 76"/>
                <a:gd name="T86" fmla="*/ 59 w 71"/>
                <a:gd name="T87" fmla="*/ 39 h 76"/>
                <a:gd name="T88" fmla="*/ 63 w 71"/>
                <a:gd name="T89" fmla="*/ 35 h 76"/>
                <a:gd name="T90" fmla="*/ 66 w 71"/>
                <a:gd name="T91" fmla="*/ 33 h 76"/>
                <a:gd name="T92" fmla="*/ 68 w 71"/>
                <a:gd name="T93" fmla="*/ 31 h 76"/>
                <a:gd name="T94" fmla="*/ 68 w 71"/>
                <a:gd name="T95" fmla="*/ 28 h 76"/>
                <a:gd name="T96" fmla="*/ 69 w 71"/>
                <a:gd name="T97" fmla="*/ 27 h 76"/>
                <a:gd name="T98" fmla="*/ 70 w 71"/>
                <a:gd name="T99" fmla="*/ 25 h 76"/>
                <a:gd name="T100" fmla="*/ 71 w 71"/>
                <a:gd name="T101" fmla="*/ 26 h 76"/>
                <a:gd name="T102" fmla="*/ 69 w 71"/>
                <a:gd name="T103" fmla="*/ 33 h 76"/>
                <a:gd name="T104" fmla="*/ 68 w 71"/>
                <a:gd name="T105" fmla="*/ 35 h 76"/>
                <a:gd name="T106" fmla="*/ 66 w 71"/>
                <a:gd name="T107" fmla="*/ 40 h 76"/>
                <a:gd name="T108" fmla="*/ 66 w 71"/>
                <a:gd name="T109" fmla="*/ 45 h 76"/>
                <a:gd name="T110" fmla="*/ 64 w 71"/>
                <a:gd name="T111" fmla="*/ 47 h 76"/>
                <a:gd name="T112" fmla="*/ 65 w 71"/>
                <a:gd name="T113" fmla="*/ 54 h 76"/>
                <a:gd name="T114" fmla="*/ 63 w 71"/>
                <a:gd name="T115" fmla="*/ 59 h 76"/>
                <a:gd name="T116" fmla="*/ 65 w 71"/>
                <a:gd name="T117" fmla="*/ 70 h 76"/>
                <a:gd name="T118" fmla="*/ 65 w 71"/>
                <a:gd name="T119" fmla="*/ 71 h 76"/>
                <a:gd name="T120" fmla="*/ 65 w 71"/>
                <a:gd name="T121" fmla="*/ 74 h 76"/>
                <a:gd name="T122" fmla="*/ 30 w 71"/>
                <a:gd name="T123" fmla="*/ 76 h 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1"/>
                <a:gd name="T187" fmla="*/ 0 h 76"/>
                <a:gd name="T188" fmla="*/ 71 w 71"/>
                <a:gd name="T189" fmla="*/ 76 h 7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1" h="76">
                  <a:moveTo>
                    <a:pt x="30" y="76"/>
                  </a:moveTo>
                  <a:lnTo>
                    <a:pt x="29" y="75"/>
                  </a:lnTo>
                  <a:lnTo>
                    <a:pt x="28" y="73"/>
                  </a:lnTo>
                  <a:lnTo>
                    <a:pt x="24" y="72"/>
                  </a:lnTo>
                  <a:lnTo>
                    <a:pt x="23" y="67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3" y="63"/>
                  </a:lnTo>
                  <a:lnTo>
                    <a:pt x="22" y="61"/>
                  </a:lnTo>
                  <a:lnTo>
                    <a:pt x="21" y="59"/>
                  </a:lnTo>
                  <a:lnTo>
                    <a:pt x="21" y="56"/>
                  </a:lnTo>
                  <a:lnTo>
                    <a:pt x="21" y="54"/>
                  </a:lnTo>
                  <a:lnTo>
                    <a:pt x="21" y="53"/>
                  </a:lnTo>
                  <a:lnTo>
                    <a:pt x="17" y="50"/>
                  </a:lnTo>
                  <a:lnTo>
                    <a:pt x="13" y="48"/>
                  </a:lnTo>
                  <a:lnTo>
                    <a:pt x="12" y="45"/>
                  </a:lnTo>
                  <a:lnTo>
                    <a:pt x="8" y="44"/>
                  </a:lnTo>
                  <a:lnTo>
                    <a:pt x="8" y="43"/>
                  </a:lnTo>
                  <a:lnTo>
                    <a:pt x="7" y="42"/>
                  </a:lnTo>
                  <a:lnTo>
                    <a:pt x="4" y="41"/>
                  </a:lnTo>
                  <a:lnTo>
                    <a:pt x="3" y="41"/>
                  </a:lnTo>
                  <a:lnTo>
                    <a:pt x="2" y="40"/>
                  </a:lnTo>
                  <a:lnTo>
                    <a:pt x="1" y="39"/>
                  </a:lnTo>
                  <a:lnTo>
                    <a:pt x="1" y="34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3" y="28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5" y="17"/>
                  </a:lnTo>
                  <a:lnTo>
                    <a:pt x="6" y="17"/>
                  </a:lnTo>
                  <a:lnTo>
                    <a:pt x="7" y="16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5"/>
                  </a:lnTo>
                  <a:lnTo>
                    <a:pt x="9" y="5"/>
                  </a:lnTo>
                  <a:lnTo>
                    <a:pt x="11" y="6"/>
                  </a:lnTo>
                  <a:lnTo>
                    <a:pt x="13" y="5"/>
                  </a:lnTo>
                  <a:lnTo>
                    <a:pt x="16" y="4"/>
                  </a:lnTo>
                  <a:lnTo>
                    <a:pt x="22" y="1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2"/>
                  </a:lnTo>
                  <a:lnTo>
                    <a:pt x="23" y="3"/>
                  </a:lnTo>
                  <a:lnTo>
                    <a:pt x="23" y="4"/>
                  </a:lnTo>
                  <a:lnTo>
                    <a:pt x="22" y="6"/>
                  </a:lnTo>
                  <a:lnTo>
                    <a:pt x="25" y="5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9" y="7"/>
                  </a:lnTo>
                  <a:lnTo>
                    <a:pt x="31" y="8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3" y="11"/>
                  </a:lnTo>
                  <a:lnTo>
                    <a:pt x="44" y="13"/>
                  </a:lnTo>
                  <a:lnTo>
                    <a:pt x="46" y="13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1" y="15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7" y="17"/>
                  </a:lnTo>
                  <a:lnTo>
                    <a:pt x="56" y="17"/>
                  </a:lnTo>
                  <a:lnTo>
                    <a:pt x="56" y="18"/>
                  </a:lnTo>
                  <a:lnTo>
                    <a:pt x="58" y="18"/>
                  </a:lnTo>
                  <a:lnTo>
                    <a:pt x="60" y="19"/>
                  </a:lnTo>
                  <a:lnTo>
                    <a:pt x="61" y="21"/>
                  </a:lnTo>
                  <a:lnTo>
                    <a:pt x="60" y="25"/>
                  </a:lnTo>
                  <a:lnTo>
                    <a:pt x="62" y="25"/>
                  </a:lnTo>
                  <a:lnTo>
                    <a:pt x="63" y="25"/>
                  </a:lnTo>
                  <a:lnTo>
                    <a:pt x="62" y="26"/>
                  </a:lnTo>
                  <a:lnTo>
                    <a:pt x="62" y="27"/>
                  </a:lnTo>
                  <a:lnTo>
                    <a:pt x="62" y="28"/>
                  </a:lnTo>
                  <a:lnTo>
                    <a:pt x="64" y="30"/>
                  </a:lnTo>
                  <a:lnTo>
                    <a:pt x="61" y="33"/>
                  </a:lnTo>
                  <a:lnTo>
                    <a:pt x="60" y="36"/>
                  </a:lnTo>
                  <a:lnTo>
                    <a:pt x="59" y="38"/>
                  </a:lnTo>
                  <a:lnTo>
                    <a:pt x="59" y="39"/>
                  </a:lnTo>
                  <a:lnTo>
                    <a:pt x="61" y="38"/>
                  </a:lnTo>
                  <a:lnTo>
                    <a:pt x="63" y="35"/>
                  </a:lnTo>
                  <a:lnTo>
                    <a:pt x="65" y="33"/>
                  </a:lnTo>
                  <a:lnTo>
                    <a:pt x="66" y="33"/>
                  </a:lnTo>
                  <a:lnTo>
                    <a:pt x="67" y="32"/>
                  </a:lnTo>
                  <a:lnTo>
                    <a:pt x="68" y="31"/>
                  </a:lnTo>
                  <a:lnTo>
                    <a:pt x="68" y="30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69" y="27"/>
                  </a:lnTo>
                  <a:lnTo>
                    <a:pt x="69" y="26"/>
                  </a:lnTo>
                  <a:lnTo>
                    <a:pt x="70" y="25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1" y="28"/>
                  </a:lnTo>
                  <a:lnTo>
                    <a:pt x="69" y="33"/>
                  </a:lnTo>
                  <a:lnTo>
                    <a:pt x="68" y="34"/>
                  </a:lnTo>
                  <a:lnTo>
                    <a:pt x="68" y="35"/>
                  </a:lnTo>
                  <a:lnTo>
                    <a:pt x="68" y="36"/>
                  </a:lnTo>
                  <a:lnTo>
                    <a:pt x="66" y="40"/>
                  </a:lnTo>
                  <a:lnTo>
                    <a:pt x="66" y="43"/>
                  </a:lnTo>
                  <a:lnTo>
                    <a:pt x="66" y="45"/>
                  </a:lnTo>
                  <a:lnTo>
                    <a:pt x="64" y="46"/>
                  </a:lnTo>
                  <a:lnTo>
                    <a:pt x="64" y="47"/>
                  </a:lnTo>
                  <a:lnTo>
                    <a:pt x="64" y="50"/>
                  </a:lnTo>
                  <a:lnTo>
                    <a:pt x="65" y="54"/>
                  </a:lnTo>
                  <a:lnTo>
                    <a:pt x="64" y="55"/>
                  </a:lnTo>
                  <a:lnTo>
                    <a:pt x="63" y="59"/>
                  </a:lnTo>
                  <a:lnTo>
                    <a:pt x="63" y="65"/>
                  </a:lnTo>
                  <a:lnTo>
                    <a:pt x="65" y="70"/>
                  </a:lnTo>
                  <a:lnTo>
                    <a:pt x="65" y="71"/>
                  </a:lnTo>
                  <a:lnTo>
                    <a:pt x="65" y="72"/>
                  </a:lnTo>
                  <a:lnTo>
                    <a:pt x="65" y="74"/>
                  </a:lnTo>
                  <a:lnTo>
                    <a:pt x="30" y="76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74" name="Freeform 11"/>
            <p:cNvSpPr>
              <a:spLocks/>
            </p:cNvSpPr>
            <p:nvPr/>
          </p:nvSpPr>
          <p:spPr bwMode="auto">
            <a:xfrm>
              <a:off x="6445250" y="2840036"/>
              <a:ext cx="461963" cy="487362"/>
            </a:xfrm>
            <a:custGeom>
              <a:avLst/>
              <a:gdLst>
                <a:gd name="T0" fmla="*/ 5 w 57"/>
                <a:gd name="T1" fmla="*/ 55 h 63"/>
                <a:gd name="T2" fmla="*/ 8 w 57"/>
                <a:gd name="T3" fmla="*/ 56 h 63"/>
                <a:gd name="T4" fmla="*/ 10 w 57"/>
                <a:gd name="T5" fmla="*/ 55 h 63"/>
                <a:gd name="T6" fmla="*/ 13 w 57"/>
                <a:gd name="T7" fmla="*/ 59 h 63"/>
                <a:gd name="T8" fmla="*/ 18 w 57"/>
                <a:gd name="T9" fmla="*/ 60 h 63"/>
                <a:gd name="T10" fmla="*/ 22 w 57"/>
                <a:gd name="T11" fmla="*/ 61 h 63"/>
                <a:gd name="T12" fmla="*/ 25 w 57"/>
                <a:gd name="T13" fmla="*/ 61 h 63"/>
                <a:gd name="T14" fmla="*/ 28 w 57"/>
                <a:gd name="T15" fmla="*/ 61 h 63"/>
                <a:gd name="T16" fmla="*/ 29 w 57"/>
                <a:gd name="T17" fmla="*/ 59 h 63"/>
                <a:gd name="T18" fmla="*/ 31 w 57"/>
                <a:gd name="T19" fmla="*/ 59 h 63"/>
                <a:gd name="T20" fmla="*/ 34 w 57"/>
                <a:gd name="T21" fmla="*/ 62 h 63"/>
                <a:gd name="T22" fmla="*/ 36 w 57"/>
                <a:gd name="T23" fmla="*/ 63 h 63"/>
                <a:gd name="T24" fmla="*/ 39 w 57"/>
                <a:gd name="T25" fmla="*/ 61 h 63"/>
                <a:gd name="T26" fmla="*/ 40 w 57"/>
                <a:gd name="T27" fmla="*/ 58 h 63"/>
                <a:gd name="T28" fmla="*/ 41 w 57"/>
                <a:gd name="T29" fmla="*/ 52 h 63"/>
                <a:gd name="T30" fmla="*/ 44 w 57"/>
                <a:gd name="T31" fmla="*/ 54 h 63"/>
                <a:gd name="T32" fmla="*/ 45 w 57"/>
                <a:gd name="T33" fmla="*/ 51 h 63"/>
                <a:gd name="T34" fmla="*/ 47 w 57"/>
                <a:gd name="T35" fmla="*/ 47 h 63"/>
                <a:gd name="T36" fmla="*/ 48 w 57"/>
                <a:gd name="T37" fmla="*/ 45 h 63"/>
                <a:gd name="T38" fmla="*/ 51 w 57"/>
                <a:gd name="T39" fmla="*/ 44 h 63"/>
                <a:gd name="T40" fmla="*/ 53 w 57"/>
                <a:gd name="T41" fmla="*/ 41 h 63"/>
                <a:gd name="T42" fmla="*/ 55 w 57"/>
                <a:gd name="T43" fmla="*/ 39 h 63"/>
                <a:gd name="T44" fmla="*/ 55 w 57"/>
                <a:gd name="T45" fmla="*/ 36 h 63"/>
                <a:gd name="T46" fmla="*/ 56 w 57"/>
                <a:gd name="T47" fmla="*/ 34 h 63"/>
                <a:gd name="T48" fmla="*/ 54 w 57"/>
                <a:gd name="T49" fmla="*/ 26 h 63"/>
                <a:gd name="T50" fmla="*/ 55 w 57"/>
                <a:gd name="T51" fmla="*/ 23 h 63"/>
                <a:gd name="T52" fmla="*/ 57 w 57"/>
                <a:gd name="T53" fmla="*/ 22 h 63"/>
                <a:gd name="T54" fmla="*/ 46 w 57"/>
                <a:gd name="T55" fmla="*/ 3 h 63"/>
                <a:gd name="T56" fmla="*/ 42 w 57"/>
                <a:gd name="T57" fmla="*/ 6 h 63"/>
                <a:gd name="T58" fmla="*/ 37 w 57"/>
                <a:gd name="T59" fmla="*/ 10 h 63"/>
                <a:gd name="T60" fmla="*/ 34 w 57"/>
                <a:gd name="T61" fmla="*/ 10 h 63"/>
                <a:gd name="T62" fmla="*/ 30 w 57"/>
                <a:gd name="T63" fmla="*/ 13 h 63"/>
                <a:gd name="T64" fmla="*/ 27 w 57"/>
                <a:gd name="T65" fmla="*/ 12 h 63"/>
                <a:gd name="T66" fmla="*/ 25 w 57"/>
                <a:gd name="T67" fmla="*/ 12 h 63"/>
                <a:gd name="T68" fmla="*/ 25 w 57"/>
                <a:gd name="T69" fmla="*/ 11 h 63"/>
                <a:gd name="T70" fmla="*/ 19 w 57"/>
                <a:gd name="T71" fmla="*/ 9 h 63"/>
                <a:gd name="T72" fmla="*/ 17 w 57"/>
                <a:gd name="T73" fmla="*/ 10 h 63"/>
                <a:gd name="T74" fmla="*/ 0 w 57"/>
                <a:gd name="T75" fmla="*/ 11 h 6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7"/>
                <a:gd name="T115" fmla="*/ 0 h 63"/>
                <a:gd name="T116" fmla="*/ 57 w 57"/>
                <a:gd name="T117" fmla="*/ 63 h 6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7" h="63">
                  <a:moveTo>
                    <a:pt x="0" y="11"/>
                  </a:moveTo>
                  <a:lnTo>
                    <a:pt x="5" y="55"/>
                  </a:lnTo>
                  <a:lnTo>
                    <a:pt x="6" y="55"/>
                  </a:lnTo>
                  <a:lnTo>
                    <a:pt x="8" y="56"/>
                  </a:lnTo>
                  <a:lnTo>
                    <a:pt x="10" y="55"/>
                  </a:lnTo>
                  <a:lnTo>
                    <a:pt x="12" y="57"/>
                  </a:lnTo>
                  <a:lnTo>
                    <a:pt x="13" y="59"/>
                  </a:lnTo>
                  <a:lnTo>
                    <a:pt x="15" y="60"/>
                  </a:lnTo>
                  <a:lnTo>
                    <a:pt x="18" y="60"/>
                  </a:lnTo>
                  <a:lnTo>
                    <a:pt x="21" y="62"/>
                  </a:lnTo>
                  <a:lnTo>
                    <a:pt x="22" y="61"/>
                  </a:lnTo>
                  <a:lnTo>
                    <a:pt x="23" y="60"/>
                  </a:lnTo>
                  <a:lnTo>
                    <a:pt x="25" y="61"/>
                  </a:lnTo>
                  <a:lnTo>
                    <a:pt x="27" y="61"/>
                  </a:lnTo>
                  <a:lnTo>
                    <a:pt x="28" y="61"/>
                  </a:lnTo>
                  <a:lnTo>
                    <a:pt x="29" y="60"/>
                  </a:lnTo>
                  <a:lnTo>
                    <a:pt x="29" y="59"/>
                  </a:lnTo>
                  <a:lnTo>
                    <a:pt x="31" y="58"/>
                  </a:lnTo>
                  <a:lnTo>
                    <a:pt x="31" y="59"/>
                  </a:lnTo>
                  <a:lnTo>
                    <a:pt x="33" y="61"/>
                  </a:lnTo>
                  <a:lnTo>
                    <a:pt x="34" y="62"/>
                  </a:lnTo>
                  <a:lnTo>
                    <a:pt x="36" y="63"/>
                  </a:lnTo>
                  <a:lnTo>
                    <a:pt x="38" y="63"/>
                  </a:lnTo>
                  <a:lnTo>
                    <a:pt x="39" y="61"/>
                  </a:lnTo>
                  <a:lnTo>
                    <a:pt x="40" y="60"/>
                  </a:lnTo>
                  <a:lnTo>
                    <a:pt x="40" y="58"/>
                  </a:lnTo>
                  <a:lnTo>
                    <a:pt x="40" y="56"/>
                  </a:lnTo>
                  <a:lnTo>
                    <a:pt x="41" y="52"/>
                  </a:lnTo>
                  <a:lnTo>
                    <a:pt x="42" y="52"/>
                  </a:lnTo>
                  <a:lnTo>
                    <a:pt x="44" y="54"/>
                  </a:lnTo>
                  <a:lnTo>
                    <a:pt x="45" y="52"/>
                  </a:lnTo>
                  <a:lnTo>
                    <a:pt x="45" y="51"/>
                  </a:lnTo>
                  <a:lnTo>
                    <a:pt x="46" y="48"/>
                  </a:lnTo>
                  <a:lnTo>
                    <a:pt x="47" y="47"/>
                  </a:lnTo>
                  <a:lnTo>
                    <a:pt x="47" y="46"/>
                  </a:lnTo>
                  <a:lnTo>
                    <a:pt x="48" y="45"/>
                  </a:lnTo>
                  <a:lnTo>
                    <a:pt x="49" y="45"/>
                  </a:lnTo>
                  <a:lnTo>
                    <a:pt x="51" y="44"/>
                  </a:lnTo>
                  <a:lnTo>
                    <a:pt x="53" y="41"/>
                  </a:lnTo>
                  <a:lnTo>
                    <a:pt x="54" y="41"/>
                  </a:lnTo>
                  <a:lnTo>
                    <a:pt x="55" y="39"/>
                  </a:lnTo>
                  <a:lnTo>
                    <a:pt x="55" y="37"/>
                  </a:lnTo>
                  <a:lnTo>
                    <a:pt x="55" y="36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7" y="27"/>
                  </a:lnTo>
                  <a:lnTo>
                    <a:pt x="54" y="26"/>
                  </a:lnTo>
                  <a:lnTo>
                    <a:pt x="56" y="25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7" y="22"/>
                  </a:lnTo>
                  <a:lnTo>
                    <a:pt x="53" y="0"/>
                  </a:lnTo>
                  <a:lnTo>
                    <a:pt x="46" y="3"/>
                  </a:lnTo>
                  <a:lnTo>
                    <a:pt x="44" y="5"/>
                  </a:lnTo>
                  <a:lnTo>
                    <a:pt x="42" y="6"/>
                  </a:lnTo>
                  <a:lnTo>
                    <a:pt x="39" y="10"/>
                  </a:lnTo>
                  <a:lnTo>
                    <a:pt x="37" y="10"/>
                  </a:lnTo>
                  <a:lnTo>
                    <a:pt x="36" y="10"/>
                  </a:lnTo>
                  <a:lnTo>
                    <a:pt x="34" y="10"/>
                  </a:lnTo>
                  <a:lnTo>
                    <a:pt x="33" y="11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27" y="12"/>
                  </a:lnTo>
                  <a:lnTo>
                    <a:pt x="26" y="13"/>
                  </a:lnTo>
                  <a:lnTo>
                    <a:pt x="25" y="12"/>
                  </a:lnTo>
                  <a:lnTo>
                    <a:pt x="26" y="11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19" y="9"/>
                  </a:lnTo>
                  <a:lnTo>
                    <a:pt x="18" y="9"/>
                  </a:lnTo>
                  <a:lnTo>
                    <a:pt x="17" y="10"/>
                  </a:lnTo>
                  <a:lnTo>
                    <a:pt x="17" y="9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75" name="Freeform 12"/>
            <p:cNvSpPr>
              <a:spLocks/>
            </p:cNvSpPr>
            <p:nvPr/>
          </p:nvSpPr>
          <p:spPr bwMode="auto">
            <a:xfrm>
              <a:off x="6289675" y="4311647"/>
              <a:ext cx="1003300" cy="719138"/>
            </a:xfrm>
            <a:custGeom>
              <a:avLst/>
              <a:gdLst>
                <a:gd name="T0" fmla="*/ 0 w 123"/>
                <a:gd name="T1" fmla="*/ 8 h 93"/>
                <a:gd name="T2" fmla="*/ 0 w 123"/>
                <a:gd name="T3" fmla="*/ 10 h 93"/>
                <a:gd name="T4" fmla="*/ 2 w 123"/>
                <a:gd name="T5" fmla="*/ 12 h 93"/>
                <a:gd name="T6" fmla="*/ 3 w 123"/>
                <a:gd name="T7" fmla="*/ 15 h 93"/>
                <a:gd name="T8" fmla="*/ 4 w 123"/>
                <a:gd name="T9" fmla="*/ 17 h 93"/>
                <a:gd name="T10" fmla="*/ 3 w 123"/>
                <a:gd name="T11" fmla="*/ 19 h 93"/>
                <a:gd name="T12" fmla="*/ 7 w 123"/>
                <a:gd name="T13" fmla="*/ 18 h 93"/>
                <a:gd name="T14" fmla="*/ 9 w 123"/>
                <a:gd name="T15" fmla="*/ 15 h 93"/>
                <a:gd name="T16" fmla="*/ 10 w 123"/>
                <a:gd name="T17" fmla="*/ 15 h 93"/>
                <a:gd name="T18" fmla="*/ 9 w 123"/>
                <a:gd name="T19" fmla="*/ 17 h 93"/>
                <a:gd name="T20" fmla="*/ 19 w 123"/>
                <a:gd name="T21" fmla="*/ 14 h 93"/>
                <a:gd name="T22" fmla="*/ 19 w 123"/>
                <a:gd name="T23" fmla="*/ 16 h 93"/>
                <a:gd name="T24" fmla="*/ 25 w 123"/>
                <a:gd name="T25" fmla="*/ 17 h 93"/>
                <a:gd name="T26" fmla="*/ 29 w 123"/>
                <a:gd name="T27" fmla="*/ 18 h 93"/>
                <a:gd name="T28" fmla="*/ 31 w 123"/>
                <a:gd name="T29" fmla="*/ 19 h 93"/>
                <a:gd name="T30" fmla="*/ 31 w 123"/>
                <a:gd name="T31" fmla="*/ 20 h 93"/>
                <a:gd name="T32" fmla="*/ 36 w 123"/>
                <a:gd name="T33" fmla="*/ 24 h 93"/>
                <a:gd name="T34" fmla="*/ 35 w 123"/>
                <a:gd name="T35" fmla="*/ 25 h 93"/>
                <a:gd name="T36" fmla="*/ 34 w 123"/>
                <a:gd name="T37" fmla="*/ 26 h 93"/>
                <a:gd name="T38" fmla="*/ 41 w 123"/>
                <a:gd name="T39" fmla="*/ 24 h 93"/>
                <a:gd name="T40" fmla="*/ 50 w 123"/>
                <a:gd name="T41" fmla="*/ 21 h 93"/>
                <a:gd name="T42" fmla="*/ 50 w 123"/>
                <a:gd name="T43" fmla="*/ 18 h 93"/>
                <a:gd name="T44" fmla="*/ 61 w 123"/>
                <a:gd name="T45" fmla="*/ 21 h 93"/>
                <a:gd name="T46" fmla="*/ 69 w 123"/>
                <a:gd name="T47" fmla="*/ 28 h 93"/>
                <a:gd name="T48" fmla="*/ 74 w 123"/>
                <a:gd name="T49" fmla="*/ 30 h 93"/>
                <a:gd name="T50" fmla="*/ 77 w 123"/>
                <a:gd name="T51" fmla="*/ 36 h 93"/>
                <a:gd name="T52" fmla="*/ 76 w 123"/>
                <a:gd name="T53" fmla="*/ 48 h 93"/>
                <a:gd name="T54" fmla="*/ 80 w 123"/>
                <a:gd name="T55" fmla="*/ 54 h 93"/>
                <a:gd name="T56" fmla="*/ 79 w 123"/>
                <a:gd name="T57" fmla="*/ 50 h 93"/>
                <a:gd name="T58" fmla="*/ 82 w 123"/>
                <a:gd name="T59" fmla="*/ 51 h 93"/>
                <a:gd name="T60" fmla="*/ 83 w 123"/>
                <a:gd name="T61" fmla="*/ 50 h 93"/>
                <a:gd name="T62" fmla="*/ 83 w 123"/>
                <a:gd name="T63" fmla="*/ 53 h 93"/>
                <a:gd name="T64" fmla="*/ 80 w 123"/>
                <a:gd name="T65" fmla="*/ 57 h 93"/>
                <a:gd name="T66" fmla="*/ 83 w 123"/>
                <a:gd name="T67" fmla="*/ 61 h 93"/>
                <a:gd name="T68" fmla="*/ 89 w 123"/>
                <a:gd name="T69" fmla="*/ 68 h 93"/>
                <a:gd name="T70" fmla="*/ 91 w 123"/>
                <a:gd name="T71" fmla="*/ 69 h 93"/>
                <a:gd name="T72" fmla="*/ 94 w 123"/>
                <a:gd name="T73" fmla="*/ 74 h 93"/>
                <a:gd name="T74" fmla="*/ 99 w 123"/>
                <a:gd name="T75" fmla="*/ 82 h 93"/>
                <a:gd name="T76" fmla="*/ 108 w 123"/>
                <a:gd name="T77" fmla="*/ 88 h 93"/>
                <a:gd name="T78" fmla="*/ 111 w 123"/>
                <a:gd name="T79" fmla="*/ 90 h 93"/>
                <a:gd name="T80" fmla="*/ 110 w 123"/>
                <a:gd name="T81" fmla="*/ 91 h 93"/>
                <a:gd name="T82" fmla="*/ 109 w 123"/>
                <a:gd name="T83" fmla="*/ 92 h 93"/>
                <a:gd name="T84" fmla="*/ 113 w 123"/>
                <a:gd name="T85" fmla="*/ 92 h 93"/>
                <a:gd name="T86" fmla="*/ 121 w 123"/>
                <a:gd name="T87" fmla="*/ 88 h 93"/>
                <a:gd name="T88" fmla="*/ 121 w 123"/>
                <a:gd name="T89" fmla="*/ 82 h 93"/>
                <a:gd name="T90" fmla="*/ 122 w 123"/>
                <a:gd name="T91" fmla="*/ 74 h 93"/>
                <a:gd name="T92" fmla="*/ 121 w 123"/>
                <a:gd name="T93" fmla="*/ 61 h 93"/>
                <a:gd name="T94" fmla="*/ 113 w 123"/>
                <a:gd name="T95" fmla="*/ 48 h 93"/>
                <a:gd name="T96" fmla="*/ 110 w 123"/>
                <a:gd name="T97" fmla="*/ 43 h 93"/>
                <a:gd name="T98" fmla="*/ 110 w 123"/>
                <a:gd name="T99" fmla="*/ 38 h 93"/>
                <a:gd name="T100" fmla="*/ 103 w 123"/>
                <a:gd name="T101" fmla="*/ 29 h 93"/>
                <a:gd name="T102" fmla="*/ 99 w 123"/>
                <a:gd name="T103" fmla="*/ 24 h 93"/>
                <a:gd name="T104" fmla="*/ 92 w 123"/>
                <a:gd name="T105" fmla="*/ 8 h 93"/>
                <a:gd name="T106" fmla="*/ 90 w 123"/>
                <a:gd name="T107" fmla="*/ 6 h 93"/>
                <a:gd name="T108" fmla="*/ 88 w 123"/>
                <a:gd name="T109" fmla="*/ 1 h 93"/>
                <a:gd name="T110" fmla="*/ 82 w 123"/>
                <a:gd name="T111" fmla="*/ 1 h 93"/>
                <a:gd name="T112" fmla="*/ 82 w 123"/>
                <a:gd name="T113" fmla="*/ 7 h 93"/>
                <a:gd name="T114" fmla="*/ 80 w 123"/>
                <a:gd name="T115" fmla="*/ 8 h 93"/>
                <a:gd name="T116" fmla="*/ 39 w 123"/>
                <a:gd name="T117" fmla="*/ 7 h 93"/>
                <a:gd name="T118" fmla="*/ 38 w 123"/>
                <a:gd name="T119" fmla="*/ 3 h 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3"/>
                <a:gd name="T181" fmla="*/ 0 h 93"/>
                <a:gd name="T182" fmla="*/ 123 w 123"/>
                <a:gd name="T183" fmla="*/ 93 h 9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3" h="93">
                  <a:moveTo>
                    <a:pt x="38" y="3"/>
                  </a:move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3" y="15"/>
                  </a:lnTo>
                  <a:lnTo>
                    <a:pt x="3" y="16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8" y="15"/>
                  </a:lnTo>
                  <a:lnTo>
                    <a:pt x="9" y="15"/>
                  </a:lnTo>
                  <a:lnTo>
                    <a:pt x="10" y="15"/>
                  </a:lnTo>
                  <a:lnTo>
                    <a:pt x="10" y="16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2" y="16"/>
                  </a:lnTo>
                  <a:lnTo>
                    <a:pt x="19" y="14"/>
                  </a:lnTo>
                  <a:lnTo>
                    <a:pt x="20" y="14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22" y="16"/>
                  </a:lnTo>
                  <a:lnTo>
                    <a:pt x="25" y="17"/>
                  </a:lnTo>
                  <a:lnTo>
                    <a:pt x="28" y="19"/>
                  </a:lnTo>
                  <a:lnTo>
                    <a:pt x="29" y="19"/>
                  </a:lnTo>
                  <a:lnTo>
                    <a:pt x="29" y="18"/>
                  </a:lnTo>
                  <a:lnTo>
                    <a:pt x="30" y="18"/>
                  </a:lnTo>
                  <a:lnTo>
                    <a:pt x="31" y="19"/>
                  </a:lnTo>
                  <a:lnTo>
                    <a:pt x="32" y="19"/>
                  </a:lnTo>
                  <a:lnTo>
                    <a:pt x="32" y="20"/>
                  </a:lnTo>
                  <a:lnTo>
                    <a:pt x="31" y="20"/>
                  </a:lnTo>
                  <a:lnTo>
                    <a:pt x="32" y="20"/>
                  </a:lnTo>
                  <a:lnTo>
                    <a:pt x="36" y="23"/>
                  </a:lnTo>
                  <a:lnTo>
                    <a:pt x="36" y="24"/>
                  </a:lnTo>
                  <a:lnTo>
                    <a:pt x="36" y="25"/>
                  </a:lnTo>
                  <a:lnTo>
                    <a:pt x="35" y="26"/>
                  </a:lnTo>
                  <a:lnTo>
                    <a:pt x="35" y="25"/>
                  </a:lnTo>
                  <a:lnTo>
                    <a:pt x="34" y="25"/>
                  </a:lnTo>
                  <a:lnTo>
                    <a:pt x="34" y="26"/>
                  </a:lnTo>
                  <a:lnTo>
                    <a:pt x="35" y="27"/>
                  </a:lnTo>
                  <a:lnTo>
                    <a:pt x="40" y="25"/>
                  </a:lnTo>
                  <a:lnTo>
                    <a:pt x="41" y="24"/>
                  </a:lnTo>
                  <a:lnTo>
                    <a:pt x="43" y="24"/>
                  </a:lnTo>
                  <a:lnTo>
                    <a:pt x="47" y="21"/>
                  </a:lnTo>
                  <a:lnTo>
                    <a:pt x="50" y="21"/>
                  </a:lnTo>
                  <a:lnTo>
                    <a:pt x="50" y="20"/>
                  </a:lnTo>
                  <a:lnTo>
                    <a:pt x="49" y="19"/>
                  </a:lnTo>
                  <a:lnTo>
                    <a:pt x="50" y="18"/>
                  </a:lnTo>
                  <a:lnTo>
                    <a:pt x="55" y="17"/>
                  </a:lnTo>
                  <a:lnTo>
                    <a:pt x="61" y="20"/>
                  </a:lnTo>
                  <a:lnTo>
                    <a:pt x="61" y="21"/>
                  </a:lnTo>
                  <a:lnTo>
                    <a:pt x="63" y="23"/>
                  </a:lnTo>
                  <a:lnTo>
                    <a:pt x="65" y="25"/>
                  </a:lnTo>
                  <a:lnTo>
                    <a:pt x="69" y="28"/>
                  </a:lnTo>
                  <a:lnTo>
                    <a:pt x="69" y="29"/>
                  </a:lnTo>
                  <a:lnTo>
                    <a:pt x="71" y="30"/>
                  </a:lnTo>
                  <a:lnTo>
                    <a:pt x="74" y="30"/>
                  </a:lnTo>
                  <a:lnTo>
                    <a:pt x="76" y="34"/>
                  </a:lnTo>
                  <a:lnTo>
                    <a:pt x="77" y="35"/>
                  </a:lnTo>
                  <a:lnTo>
                    <a:pt x="77" y="36"/>
                  </a:lnTo>
                  <a:lnTo>
                    <a:pt x="78" y="39"/>
                  </a:lnTo>
                  <a:lnTo>
                    <a:pt x="77" y="43"/>
                  </a:lnTo>
                  <a:lnTo>
                    <a:pt x="76" y="48"/>
                  </a:lnTo>
                  <a:lnTo>
                    <a:pt x="76" y="51"/>
                  </a:lnTo>
                  <a:lnTo>
                    <a:pt x="77" y="53"/>
                  </a:lnTo>
                  <a:lnTo>
                    <a:pt x="80" y="54"/>
                  </a:lnTo>
                  <a:lnTo>
                    <a:pt x="80" y="53"/>
                  </a:lnTo>
                  <a:lnTo>
                    <a:pt x="80" y="52"/>
                  </a:lnTo>
                  <a:lnTo>
                    <a:pt x="79" y="50"/>
                  </a:lnTo>
                  <a:lnTo>
                    <a:pt x="79" y="49"/>
                  </a:lnTo>
                  <a:lnTo>
                    <a:pt x="80" y="49"/>
                  </a:lnTo>
                  <a:lnTo>
                    <a:pt x="82" y="51"/>
                  </a:lnTo>
                  <a:lnTo>
                    <a:pt x="82" y="50"/>
                  </a:lnTo>
                  <a:lnTo>
                    <a:pt x="83" y="50"/>
                  </a:lnTo>
                  <a:lnTo>
                    <a:pt x="84" y="51"/>
                  </a:lnTo>
                  <a:lnTo>
                    <a:pt x="83" y="52"/>
                  </a:lnTo>
                  <a:lnTo>
                    <a:pt x="83" y="53"/>
                  </a:lnTo>
                  <a:lnTo>
                    <a:pt x="82" y="54"/>
                  </a:lnTo>
                  <a:lnTo>
                    <a:pt x="81" y="57"/>
                  </a:lnTo>
                  <a:lnTo>
                    <a:pt x="80" y="57"/>
                  </a:lnTo>
                  <a:lnTo>
                    <a:pt x="80" y="59"/>
                  </a:lnTo>
                  <a:lnTo>
                    <a:pt x="81" y="59"/>
                  </a:lnTo>
                  <a:lnTo>
                    <a:pt x="83" y="61"/>
                  </a:lnTo>
                  <a:lnTo>
                    <a:pt x="85" y="66"/>
                  </a:lnTo>
                  <a:lnTo>
                    <a:pt x="89" y="68"/>
                  </a:lnTo>
                  <a:lnTo>
                    <a:pt x="89" y="67"/>
                  </a:lnTo>
                  <a:lnTo>
                    <a:pt x="90" y="67"/>
                  </a:lnTo>
                  <a:lnTo>
                    <a:pt x="91" y="69"/>
                  </a:lnTo>
                  <a:lnTo>
                    <a:pt x="91" y="70"/>
                  </a:lnTo>
                  <a:lnTo>
                    <a:pt x="92" y="73"/>
                  </a:lnTo>
                  <a:lnTo>
                    <a:pt x="94" y="74"/>
                  </a:lnTo>
                  <a:lnTo>
                    <a:pt x="95" y="74"/>
                  </a:lnTo>
                  <a:lnTo>
                    <a:pt x="98" y="81"/>
                  </a:lnTo>
                  <a:lnTo>
                    <a:pt x="99" y="82"/>
                  </a:lnTo>
                  <a:lnTo>
                    <a:pt x="102" y="83"/>
                  </a:lnTo>
                  <a:lnTo>
                    <a:pt x="104" y="83"/>
                  </a:lnTo>
                  <a:lnTo>
                    <a:pt x="108" y="88"/>
                  </a:lnTo>
                  <a:lnTo>
                    <a:pt x="110" y="90"/>
                  </a:lnTo>
                  <a:lnTo>
                    <a:pt x="111" y="90"/>
                  </a:lnTo>
                  <a:lnTo>
                    <a:pt x="111" y="91"/>
                  </a:lnTo>
                  <a:lnTo>
                    <a:pt x="110" y="91"/>
                  </a:lnTo>
                  <a:lnTo>
                    <a:pt x="109" y="91"/>
                  </a:lnTo>
                  <a:lnTo>
                    <a:pt x="109" y="92"/>
                  </a:lnTo>
                  <a:lnTo>
                    <a:pt x="110" y="93"/>
                  </a:lnTo>
                  <a:lnTo>
                    <a:pt x="112" y="93"/>
                  </a:lnTo>
                  <a:lnTo>
                    <a:pt x="113" y="92"/>
                  </a:lnTo>
                  <a:lnTo>
                    <a:pt x="114" y="92"/>
                  </a:lnTo>
                  <a:lnTo>
                    <a:pt x="120" y="90"/>
                  </a:lnTo>
                  <a:lnTo>
                    <a:pt x="121" y="88"/>
                  </a:lnTo>
                  <a:lnTo>
                    <a:pt x="121" y="87"/>
                  </a:lnTo>
                  <a:lnTo>
                    <a:pt x="121" y="84"/>
                  </a:lnTo>
                  <a:lnTo>
                    <a:pt x="121" y="82"/>
                  </a:lnTo>
                  <a:lnTo>
                    <a:pt x="122" y="79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22" y="71"/>
                  </a:lnTo>
                  <a:lnTo>
                    <a:pt x="122" y="66"/>
                  </a:lnTo>
                  <a:lnTo>
                    <a:pt x="121" y="61"/>
                  </a:lnTo>
                  <a:lnTo>
                    <a:pt x="120" y="60"/>
                  </a:lnTo>
                  <a:lnTo>
                    <a:pt x="116" y="54"/>
                  </a:lnTo>
                  <a:lnTo>
                    <a:pt x="113" y="48"/>
                  </a:lnTo>
                  <a:lnTo>
                    <a:pt x="110" y="44"/>
                  </a:lnTo>
                  <a:lnTo>
                    <a:pt x="110" y="43"/>
                  </a:lnTo>
                  <a:lnTo>
                    <a:pt x="109" y="40"/>
                  </a:lnTo>
                  <a:lnTo>
                    <a:pt x="109" y="39"/>
                  </a:lnTo>
                  <a:lnTo>
                    <a:pt x="110" y="38"/>
                  </a:lnTo>
                  <a:lnTo>
                    <a:pt x="110" y="37"/>
                  </a:lnTo>
                  <a:lnTo>
                    <a:pt x="106" y="31"/>
                  </a:lnTo>
                  <a:lnTo>
                    <a:pt x="103" y="29"/>
                  </a:lnTo>
                  <a:lnTo>
                    <a:pt x="102" y="28"/>
                  </a:lnTo>
                  <a:lnTo>
                    <a:pt x="101" y="27"/>
                  </a:lnTo>
                  <a:lnTo>
                    <a:pt x="99" y="24"/>
                  </a:lnTo>
                  <a:lnTo>
                    <a:pt x="95" y="17"/>
                  </a:lnTo>
                  <a:lnTo>
                    <a:pt x="94" y="14"/>
                  </a:lnTo>
                  <a:lnTo>
                    <a:pt x="92" y="8"/>
                  </a:lnTo>
                  <a:lnTo>
                    <a:pt x="92" y="7"/>
                  </a:lnTo>
                  <a:lnTo>
                    <a:pt x="91" y="7"/>
                  </a:lnTo>
                  <a:lnTo>
                    <a:pt x="90" y="6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1"/>
                  </a:lnTo>
                  <a:lnTo>
                    <a:pt x="86" y="1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2" y="2"/>
                  </a:lnTo>
                  <a:lnTo>
                    <a:pt x="81" y="3"/>
                  </a:lnTo>
                  <a:lnTo>
                    <a:pt x="82" y="7"/>
                  </a:lnTo>
                  <a:lnTo>
                    <a:pt x="82" y="9"/>
                  </a:lnTo>
                  <a:lnTo>
                    <a:pt x="80" y="8"/>
                  </a:lnTo>
                  <a:lnTo>
                    <a:pt x="79" y="6"/>
                  </a:lnTo>
                  <a:lnTo>
                    <a:pt x="40" y="8"/>
                  </a:lnTo>
                  <a:lnTo>
                    <a:pt x="39" y="7"/>
                  </a:lnTo>
                  <a:lnTo>
                    <a:pt x="39" y="6"/>
                  </a:lnTo>
                  <a:lnTo>
                    <a:pt x="38" y="4"/>
                  </a:lnTo>
                  <a:lnTo>
                    <a:pt x="38" y="3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76" name="Freeform 13"/>
            <p:cNvSpPr>
              <a:spLocks/>
            </p:cNvSpPr>
            <p:nvPr/>
          </p:nvSpPr>
          <p:spPr bwMode="auto">
            <a:xfrm>
              <a:off x="2368550" y="2562223"/>
              <a:ext cx="877888" cy="1423987"/>
            </a:xfrm>
            <a:custGeom>
              <a:avLst/>
              <a:gdLst>
                <a:gd name="T0" fmla="*/ 61 w 108"/>
                <a:gd name="T1" fmla="*/ 179 h 184"/>
                <a:gd name="T2" fmla="*/ 61 w 108"/>
                <a:gd name="T3" fmla="*/ 177 h 184"/>
                <a:gd name="T4" fmla="*/ 60 w 108"/>
                <a:gd name="T5" fmla="*/ 175 h 184"/>
                <a:gd name="T6" fmla="*/ 57 w 108"/>
                <a:gd name="T7" fmla="*/ 163 h 184"/>
                <a:gd name="T8" fmla="*/ 50 w 108"/>
                <a:gd name="T9" fmla="*/ 156 h 184"/>
                <a:gd name="T10" fmla="*/ 48 w 108"/>
                <a:gd name="T11" fmla="*/ 153 h 184"/>
                <a:gd name="T12" fmla="*/ 46 w 108"/>
                <a:gd name="T13" fmla="*/ 150 h 184"/>
                <a:gd name="T14" fmla="*/ 39 w 108"/>
                <a:gd name="T15" fmla="*/ 147 h 184"/>
                <a:gd name="T16" fmla="*/ 33 w 108"/>
                <a:gd name="T17" fmla="*/ 141 h 184"/>
                <a:gd name="T18" fmla="*/ 22 w 108"/>
                <a:gd name="T19" fmla="*/ 136 h 184"/>
                <a:gd name="T20" fmla="*/ 22 w 108"/>
                <a:gd name="T21" fmla="*/ 132 h 184"/>
                <a:gd name="T22" fmla="*/ 23 w 108"/>
                <a:gd name="T23" fmla="*/ 127 h 184"/>
                <a:gd name="T24" fmla="*/ 21 w 108"/>
                <a:gd name="T25" fmla="*/ 122 h 184"/>
                <a:gd name="T26" fmla="*/ 22 w 108"/>
                <a:gd name="T27" fmla="*/ 120 h 184"/>
                <a:gd name="T28" fmla="*/ 16 w 108"/>
                <a:gd name="T29" fmla="*/ 109 h 184"/>
                <a:gd name="T30" fmla="*/ 12 w 108"/>
                <a:gd name="T31" fmla="*/ 102 h 184"/>
                <a:gd name="T32" fmla="*/ 14 w 108"/>
                <a:gd name="T33" fmla="*/ 96 h 184"/>
                <a:gd name="T34" fmla="*/ 14 w 108"/>
                <a:gd name="T35" fmla="*/ 91 h 184"/>
                <a:gd name="T36" fmla="*/ 9 w 108"/>
                <a:gd name="T37" fmla="*/ 86 h 184"/>
                <a:gd name="T38" fmla="*/ 9 w 108"/>
                <a:gd name="T39" fmla="*/ 78 h 184"/>
                <a:gd name="T40" fmla="*/ 11 w 108"/>
                <a:gd name="T41" fmla="*/ 75 h 184"/>
                <a:gd name="T42" fmla="*/ 12 w 108"/>
                <a:gd name="T43" fmla="*/ 79 h 184"/>
                <a:gd name="T44" fmla="*/ 15 w 108"/>
                <a:gd name="T45" fmla="*/ 78 h 184"/>
                <a:gd name="T46" fmla="*/ 14 w 108"/>
                <a:gd name="T47" fmla="*/ 71 h 184"/>
                <a:gd name="T48" fmla="*/ 12 w 108"/>
                <a:gd name="T49" fmla="*/ 73 h 184"/>
                <a:gd name="T50" fmla="*/ 7 w 108"/>
                <a:gd name="T51" fmla="*/ 70 h 184"/>
                <a:gd name="T52" fmla="*/ 6 w 108"/>
                <a:gd name="T53" fmla="*/ 61 h 184"/>
                <a:gd name="T54" fmla="*/ 1 w 108"/>
                <a:gd name="T55" fmla="*/ 51 h 184"/>
                <a:gd name="T56" fmla="*/ 1 w 108"/>
                <a:gd name="T57" fmla="*/ 46 h 184"/>
                <a:gd name="T58" fmla="*/ 4 w 108"/>
                <a:gd name="T59" fmla="*/ 40 h 184"/>
                <a:gd name="T60" fmla="*/ 2 w 108"/>
                <a:gd name="T61" fmla="*/ 32 h 184"/>
                <a:gd name="T62" fmla="*/ 0 w 108"/>
                <a:gd name="T63" fmla="*/ 28 h 184"/>
                <a:gd name="T64" fmla="*/ 0 w 108"/>
                <a:gd name="T65" fmla="*/ 24 h 184"/>
                <a:gd name="T66" fmla="*/ 6 w 108"/>
                <a:gd name="T67" fmla="*/ 15 h 184"/>
                <a:gd name="T68" fmla="*/ 9 w 108"/>
                <a:gd name="T69" fmla="*/ 10 h 184"/>
                <a:gd name="T70" fmla="*/ 9 w 108"/>
                <a:gd name="T71" fmla="*/ 1 h 184"/>
                <a:gd name="T72" fmla="*/ 48 w 108"/>
                <a:gd name="T73" fmla="*/ 64 h 184"/>
                <a:gd name="T74" fmla="*/ 104 w 108"/>
                <a:gd name="T75" fmla="*/ 149 h 184"/>
                <a:gd name="T76" fmla="*/ 105 w 108"/>
                <a:gd name="T77" fmla="*/ 153 h 184"/>
                <a:gd name="T78" fmla="*/ 106 w 108"/>
                <a:gd name="T79" fmla="*/ 157 h 184"/>
                <a:gd name="T80" fmla="*/ 107 w 108"/>
                <a:gd name="T81" fmla="*/ 160 h 184"/>
                <a:gd name="T82" fmla="*/ 103 w 108"/>
                <a:gd name="T83" fmla="*/ 162 h 184"/>
                <a:gd name="T84" fmla="*/ 98 w 108"/>
                <a:gd name="T85" fmla="*/ 172 h 184"/>
                <a:gd name="T86" fmla="*/ 97 w 108"/>
                <a:gd name="T87" fmla="*/ 174 h 184"/>
                <a:gd name="T88" fmla="*/ 96 w 108"/>
                <a:gd name="T89" fmla="*/ 178 h 184"/>
                <a:gd name="T90" fmla="*/ 98 w 108"/>
                <a:gd name="T91" fmla="*/ 181 h 184"/>
                <a:gd name="T92" fmla="*/ 96 w 108"/>
                <a:gd name="T93" fmla="*/ 184 h 1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8"/>
                <a:gd name="T142" fmla="*/ 0 h 184"/>
                <a:gd name="T143" fmla="*/ 108 w 108"/>
                <a:gd name="T144" fmla="*/ 184 h 18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8" h="184">
                  <a:moveTo>
                    <a:pt x="94" y="183"/>
                  </a:moveTo>
                  <a:lnTo>
                    <a:pt x="61" y="180"/>
                  </a:lnTo>
                  <a:lnTo>
                    <a:pt x="61" y="179"/>
                  </a:lnTo>
                  <a:lnTo>
                    <a:pt x="60" y="178"/>
                  </a:lnTo>
                  <a:lnTo>
                    <a:pt x="60" y="177"/>
                  </a:lnTo>
                  <a:lnTo>
                    <a:pt x="61" y="177"/>
                  </a:lnTo>
                  <a:lnTo>
                    <a:pt x="60" y="176"/>
                  </a:lnTo>
                  <a:lnTo>
                    <a:pt x="60" y="175"/>
                  </a:lnTo>
                  <a:lnTo>
                    <a:pt x="60" y="174"/>
                  </a:lnTo>
                  <a:lnTo>
                    <a:pt x="60" y="169"/>
                  </a:lnTo>
                  <a:lnTo>
                    <a:pt x="57" y="163"/>
                  </a:lnTo>
                  <a:lnTo>
                    <a:pt x="55" y="161"/>
                  </a:lnTo>
                  <a:lnTo>
                    <a:pt x="54" y="159"/>
                  </a:lnTo>
                  <a:lnTo>
                    <a:pt x="50" y="156"/>
                  </a:lnTo>
                  <a:lnTo>
                    <a:pt x="48" y="156"/>
                  </a:lnTo>
                  <a:lnTo>
                    <a:pt x="47" y="155"/>
                  </a:lnTo>
                  <a:lnTo>
                    <a:pt x="48" y="153"/>
                  </a:lnTo>
                  <a:lnTo>
                    <a:pt x="48" y="152"/>
                  </a:lnTo>
                  <a:lnTo>
                    <a:pt x="48" y="151"/>
                  </a:lnTo>
                  <a:lnTo>
                    <a:pt x="46" y="150"/>
                  </a:lnTo>
                  <a:lnTo>
                    <a:pt x="43" y="149"/>
                  </a:lnTo>
                  <a:lnTo>
                    <a:pt x="41" y="149"/>
                  </a:lnTo>
                  <a:lnTo>
                    <a:pt x="39" y="147"/>
                  </a:lnTo>
                  <a:lnTo>
                    <a:pt x="37" y="143"/>
                  </a:lnTo>
                  <a:lnTo>
                    <a:pt x="35" y="141"/>
                  </a:lnTo>
                  <a:lnTo>
                    <a:pt x="33" y="141"/>
                  </a:lnTo>
                  <a:lnTo>
                    <a:pt x="27" y="138"/>
                  </a:lnTo>
                  <a:lnTo>
                    <a:pt x="25" y="138"/>
                  </a:lnTo>
                  <a:lnTo>
                    <a:pt x="22" y="136"/>
                  </a:lnTo>
                  <a:lnTo>
                    <a:pt x="21" y="135"/>
                  </a:lnTo>
                  <a:lnTo>
                    <a:pt x="21" y="133"/>
                  </a:lnTo>
                  <a:lnTo>
                    <a:pt x="22" y="132"/>
                  </a:lnTo>
                  <a:lnTo>
                    <a:pt x="22" y="129"/>
                  </a:lnTo>
                  <a:lnTo>
                    <a:pt x="23" y="128"/>
                  </a:lnTo>
                  <a:lnTo>
                    <a:pt x="23" y="127"/>
                  </a:lnTo>
                  <a:lnTo>
                    <a:pt x="22" y="124"/>
                  </a:lnTo>
                  <a:lnTo>
                    <a:pt x="21" y="124"/>
                  </a:lnTo>
                  <a:lnTo>
                    <a:pt x="21" y="122"/>
                  </a:lnTo>
                  <a:lnTo>
                    <a:pt x="21" y="121"/>
                  </a:lnTo>
                  <a:lnTo>
                    <a:pt x="22" y="120"/>
                  </a:lnTo>
                  <a:lnTo>
                    <a:pt x="20" y="118"/>
                  </a:lnTo>
                  <a:lnTo>
                    <a:pt x="16" y="111"/>
                  </a:lnTo>
                  <a:lnTo>
                    <a:pt x="16" y="109"/>
                  </a:lnTo>
                  <a:lnTo>
                    <a:pt x="15" y="107"/>
                  </a:lnTo>
                  <a:lnTo>
                    <a:pt x="15" y="106"/>
                  </a:lnTo>
                  <a:lnTo>
                    <a:pt x="12" y="102"/>
                  </a:lnTo>
                  <a:lnTo>
                    <a:pt x="12" y="97"/>
                  </a:lnTo>
                  <a:lnTo>
                    <a:pt x="13" y="96"/>
                  </a:lnTo>
                  <a:lnTo>
                    <a:pt x="14" y="96"/>
                  </a:lnTo>
                  <a:lnTo>
                    <a:pt x="15" y="95"/>
                  </a:lnTo>
                  <a:lnTo>
                    <a:pt x="15" y="92"/>
                  </a:lnTo>
                  <a:lnTo>
                    <a:pt x="14" y="91"/>
                  </a:lnTo>
                  <a:lnTo>
                    <a:pt x="12" y="90"/>
                  </a:lnTo>
                  <a:lnTo>
                    <a:pt x="10" y="88"/>
                  </a:lnTo>
                  <a:lnTo>
                    <a:pt x="9" y="86"/>
                  </a:lnTo>
                  <a:lnTo>
                    <a:pt x="9" y="80"/>
                  </a:lnTo>
                  <a:lnTo>
                    <a:pt x="10" y="79"/>
                  </a:lnTo>
                  <a:lnTo>
                    <a:pt x="9" y="78"/>
                  </a:lnTo>
                  <a:lnTo>
                    <a:pt x="10" y="78"/>
                  </a:lnTo>
                  <a:lnTo>
                    <a:pt x="10" y="75"/>
                  </a:lnTo>
                  <a:lnTo>
                    <a:pt x="11" y="75"/>
                  </a:lnTo>
                  <a:lnTo>
                    <a:pt x="12" y="76"/>
                  </a:lnTo>
                  <a:lnTo>
                    <a:pt x="12" y="78"/>
                  </a:lnTo>
                  <a:lnTo>
                    <a:pt x="12" y="79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5" y="78"/>
                  </a:lnTo>
                  <a:lnTo>
                    <a:pt x="14" y="75"/>
                  </a:lnTo>
                  <a:lnTo>
                    <a:pt x="13" y="73"/>
                  </a:lnTo>
                  <a:lnTo>
                    <a:pt x="14" y="71"/>
                  </a:lnTo>
                  <a:lnTo>
                    <a:pt x="13" y="70"/>
                  </a:lnTo>
                  <a:lnTo>
                    <a:pt x="12" y="72"/>
                  </a:lnTo>
                  <a:lnTo>
                    <a:pt x="12" y="73"/>
                  </a:lnTo>
                  <a:lnTo>
                    <a:pt x="11" y="74"/>
                  </a:lnTo>
                  <a:lnTo>
                    <a:pt x="9" y="73"/>
                  </a:lnTo>
                  <a:lnTo>
                    <a:pt x="7" y="70"/>
                  </a:lnTo>
                  <a:lnTo>
                    <a:pt x="5" y="69"/>
                  </a:lnTo>
                  <a:lnTo>
                    <a:pt x="6" y="68"/>
                  </a:lnTo>
                  <a:lnTo>
                    <a:pt x="6" y="61"/>
                  </a:lnTo>
                  <a:lnTo>
                    <a:pt x="4" y="59"/>
                  </a:lnTo>
                  <a:lnTo>
                    <a:pt x="3" y="56"/>
                  </a:lnTo>
                  <a:lnTo>
                    <a:pt x="1" y="51"/>
                  </a:lnTo>
                  <a:lnTo>
                    <a:pt x="2" y="49"/>
                  </a:lnTo>
                  <a:lnTo>
                    <a:pt x="1" y="48"/>
                  </a:lnTo>
                  <a:lnTo>
                    <a:pt x="1" y="46"/>
                  </a:lnTo>
                  <a:lnTo>
                    <a:pt x="2" y="43"/>
                  </a:lnTo>
                  <a:lnTo>
                    <a:pt x="3" y="41"/>
                  </a:lnTo>
                  <a:lnTo>
                    <a:pt x="4" y="40"/>
                  </a:lnTo>
                  <a:lnTo>
                    <a:pt x="3" y="36"/>
                  </a:lnTo>
                  <a:lnTo>
                    <a:pt x="2" y="33"/>
                  </a:lnTo>
                  <a:lnTo>
                    <a:pt x="2" y="32"/>
                  </a:lnTo>
                  <a:lnTo>
                    <a:pt x="1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2" y="21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9" y="5"/>
                  </a:lnTo>
                  <a:lnTo>
                    <a:pt x="8" y="3"/>
                  </a:lnTo>
                  <a:lnTo>
                    <a:pt x="9" y="1"/>
                  </a:lnTo>
                  <a:lnTo>
                    <a:pt x="10" y="0"/>
                  </a:lnTo>
                  <a:lnTo>
                    <a:pt x="61" y="13"/>
                  </a:lnTo>
                  <a:lnTo>
                    <a:pt x="48" y="64"/>
                  </a:lnTo>
                  <a:lnTo>
                    <a:pt x="104" y="146"/>
                  </a:lnTo>
                  <a:lnTo>
                    <a:pt x="104" y="148"/>
                  </a:lnTo>
                  <a:lnTo>
                    <a:pt x="104" y="149"/>
                  </a:lnTo>
                  <a:lnTo>
                    <a:pt x="104" y="150"/>
                  </a:lnTo>
                  <a:lnTo>
                    <a:pt x="105" y="152"/>
                  </a:lnTo>
                  <a:lnTo>
                    <a:pt x="105" y="153"/>
                  </a:lnTo>
                  <a:lnTo>
                    <a:pt x="105" y="155"/>
                  </a:lnTo>
                  <a:lnTo>
                    <a:pt x="106" y="157"/>
                  </a:lnTo>
                  <a:lnTo>
                    <a:pt x="107" y="158"/>
                  </a:lnTo>
                  <a:lnTo>
                    <a:pt x="108" y="160"/>
                  </a:lnTo>
                  <a:lnTo>
                    <a:pt x="107" y="160"/>
                  </a:lnTo>
                  <a:lnTo>
                    <a:pt x="105" y="161"/>
                  </a:lnTo>
                  <a:lnTo>
                    <a:pt x="103" y="162"/>
                  </a:lnTo>
                  <a:lnTo>
                    <a:pt x="102" y="164"/>
                  </a:lnTo>
                  <a:lnTo>
                    <a:pt x="100" y="169"/>
                  </a:lnTo>
                  <a:lnTo>
                    <a:pt x="98" y="172"/>
                  </a:lnTo>
                  <a:lnTo>
                    <a:pt x="96" y="172"/>
                  </a:lnTo>
                  <a:lnTo>
                    <a:pt x="96" y="173"/>
                  </a:lnTo>
                  <a:lnTo>
                    <a:pt x="97" y="174"/>
                  </a:lnTo>
                  <a:lnTo>
                    <a:pt x="96" y="175"/>
                  </a:lnTo>
                  <a:lnTo>
                    <a:pt x="96" y="177"/>
                  </a:lnTo>
                  <a:lnTo>
                    <a:pt x="96" y="178"/>
                  </a:lnTo>
                  <a:lnTo>
                    <a:pt x="98" y="180"/>
                  </a:lnTo>
                  <a:lnTo>
                    <a:pt x="99" y="181"/>
                  </a:lnTo>
                  <a:lnTo>
                    <a:pt x="98" y="181"/>
                  </a:lnTo>
                  <a:lnTo>
                    <a:pt x="98" y="183"/>
                  </a:lnTo>
                  <a:lnTo>
                    <a:pt x="97" y="184"/>
                  </a:lnTo>
                  <a:lnTo>
                    <a:pt x="96" y="184"/>
                  </a:lnTo>
                  <a:lnTo>
                    <a:pt x="94" y="183"/>
                  </a:lnTo>
                  <a:close/>
                </a:path>
              </a:pathLst>
            </a:custGeom>
            <a:solidFill>
              <a:srgbClr val="9ED561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77" name="Freeform 14"/>
            <p:cNvSpPr>
              <a:spLocks/>
            </p:cNvSpPr>
            <p:nvPr/>
          </p:nvSpPr>
          <p:spPr bwMode="auto">
            <a:xfrm>
              <a:off x="3741738" y="2452687"/>
              <a:ext cx="766762" cy="604837"/>
            </a:xfrm>
            <a:custGeom>
              <a:avLst/>
              <a:gdLst>
                <a:gd name="T0" fmla="*/ 88 w 94"/>
                <a:gd name="T1" fmla="*/ 78 h 78"/>
                <a:gd name="T2" fmla="*/ 91 w 94"/>
                <a:gd name="T3" fmla="*/ 44 h 78"/>
                <a:gd name="T4" fmla="*/ 94 w 94"/>
                <a:gd name="T5" fmla="*/ 10 h 78"/>
                <a:gd name="T6" fmla="*/ 10 w 94"/>
                <a:gd name="T7" fmla="*/ 0 h 78"/>
                <a:gd name="T8" fmla="*/ 9 w 94"/>
                <a:gd name="T9" fmla="*/ 8 h 78"/>
                <a:gd name="T10" fmla="*/ 3 w 94"/>
                <a:gd name="T11" fmla="*/ 50 h 78"/>
                <a:gd name="T12" fmla="*/ 2 w 94"/>
                <a:gd name="T13" fmla="*/ 50 h 78"/>
                <a:gd name="T14" fmla="*/ 0 w 94"/>
                <a:gd name="T15" fmla="*/ 67 h 78"/>
                <a:gd name="T16" fmla="*/ 25 w 94"/>
                <a:gd name="T17" fmla="*/ 71 h 78"/>
                <a:gd name="T18" fmla="*/ 88 w 94"/>
                <a:gd name="T19" fmla="*/ 78 h 78"/>
                <a:gd name="T20" fmla="*/ 88 w 94"/>
                <a:gd name="T21" fmla="*/ 78 h 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4"/>
                <a:gd name="T34" fmla="*/ 0 h 78"/>
                <a:gd name="T35" fmla="*/ 94 w 94"/>
                <a:gd name="T36" fmla="*/ 78 h 7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4" h="78">
                  <a:moveTo>
                    <a:pt x="88" y="78"/>
                  </a:moveTo>
                  <a:lnTo>
                    <a:pt x="91" y="44"/>
                  </a:lnTo>
                  <a:lnTo>
                    <a:pt x="94" y="10"/>
                  </a:lnTo>
                  <a:lnTo>
                    <a:pt x="10" y="0"/>
                  </a:lnTo>
                  <a:lnTo>
                    <a:pt x="9" y="8"/>
                  </a:lnTo>
                  <a:lnTo>
                    <a:pt x="3" y="50"/>
                  </a:lnTo>
                  <a:lnTo>
                    <a:pt x="2" y="50"/>
                  </a:lnTo>
                  <a:lnTo>
                    <a:pt x="0" y="67"/>
                  </a:lnTo>
                  <a:lnTo>
                    <a:pt x="25" y="71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78" name="Freeform 15"/>
            <p:cNvSpPr>
              <a:spLocks/>
            </p:cNvSpPr>
            <p:nvPr/>
          </p:nvSpPr>
          <p:spPr bwMode="auto">
            <a:xfrm>
              <a:off x="3865563" y="3003548"/>
              <a:ext cx="804862" cy="595313"/>
            </a:xfrm>
            <a:custGeom>
              <a:avLst/>
              <a:gdLst>
                <a:gd name="T0" fmla="*/ 0 w 99"/>
                <a:gd name="T1" fmla="*/ 67 h 77"/>
                <a:gd name="T2" fmla="*/ 10 w 99"/>
                <a:gd name="T3" fmla="*/ 0 h 77"/>
                <a:gd name="T4" fmla="*/ 73 w 99"/>
                <a:gd name="T5" fmla="*/ 7 h 77"/>
                <a:gd name="T6" fmla="*/ 99 w 99"/>
                <a:gd name="T7" fmla="*/ 9 h 77"/>
                <a:gd name="T8" fmla="*/ 98 w 99"/>
                <a:gd name="T9" fmla="*/ 26 h 77"/>
                <a:gd name="T10" fmla="*/ 95 w 99"/>
                <a:gd name="T11" fmla="*/ 77 h 77"/>
                <a:gd name="T12" fmla="*/ 82 w 99"/>
                <a:gd name="T13" fmla="*/ 76 h 77"/>
                <a:gd name="T14" fmla="*/ 0 w 99"/>
                <a:gd name="T15" fmla="*/ 67 h 77"/>
                <a:gd name="T16" fmla="*/ 0 w 99"/>
                <a:gd name="T17" fmla="*/ 67 h 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9"/>
                <a:gd name="T28" fmla="*/ 0 h 77"/>
                <a:gd name="T29" fmla="*/ 99 w 99"/>
                <a:gd name="T30" fmla="*/ 77 h 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9" h="77">
                  <a:moveTo>
                    <a:pt x="0" y="67"/>
                  </a:moveTo>
                  <a:lnTo>
                    <a:pt x="10" y="0"/>
                  </a:lnTo>
                  <a:lnTo>
                    <a:pt x="73" y="7"/>
                  </a:lnTo>
                  <a:lnTo>
                    <a:pt x="99" y="9"/>
                  </a:lnTo>
                  <a:lnTo>
                    <a:pt x="98" y="26"/>
                  </a:lnTo>
                  <a:lnTo>
                    <a:pt x="95" y="77"/>
                  </a:lnTo>
                  <a:lnTo>
                    <a:pt x="82" y="76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9ED561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79" name="Freeform 16"/>
            <p:cNvSpPr>
              <a:spLocks/>
            </p:cNvSpPr>
            <p:nvPr/>
          </p:nvSpPr>
          <p:spPr bwMode="auto">
            <a:xfrm>
              <a:off x="3759200" y="3521073"/>
              <a:ext cx="771525" cy="758824"/>
            </a:xfrm>
            <a:custGeom>
              <a:avLst/>
              <a:gdLst>
                <a:gd name="T0" fmla="*/ 13 w 95"/>
                <a:gd name="T1" fmla="*/ 0 h 98"/>
                <a:gd name="T2" fmla="*/ 0 w 95"/>
                <a:gd name="T3" fmla="*/ 96 h 98"/>
                <a:gd name="T4" fmla="*/ 0 w 95"/>
                <a:gd name="T5" fmla="*/ 96 h 98"/>
                <a:gd name="T6" fmla="*/ 12 w 95"/>
                <a:gd name="T7" fmla="*/ 98 h 98"/>
                <a:gd name="T8" fmla="*/ 13 w 95"/>
                <a:gd name="T9" fmla="*/ 90 h 98"/>
                <a:gd name="T10" fmla="*/ 37 w 95"/>
                <a:gd name="T11" fmla="*/ 93 h 98"/>
                <a:gd name="T12" fmla="*/ 37 w 95"/>
                <a:gd name="T13" fmla="*/ 93 h 98"/>
                <a:gd name="T14" fmla="*/ 36 w 95"/>
                <a:gd name="T15" fmla="*/ 92 h 98"/>
                <a:gd name="T16" fmla="*/ 37 w 95"/>
                <a:gd name="T17" fmla="*/ 91 h 98"/>
                <a:gd name="T18" fmla="*/ 36 w 95"/>
                <a:gd name="T19" fmla="*/ 90 h 98"/>
                <a:gd name="T20" fmla="*/ 36 w 95"/>
                <a:gd name="T21" fmla="*/ 90 h 98"/>
                <a:gd name="T22" fmla="*/ 36 w 95"/>
                <a:gd name="T23" fmla="*/ 90 h 98"/>
                <a:gd name="T24" fmla="*/ 87 w 95"/>
                <a:gd name="T25" fmla="*/ 94 h 98"/>
                <a:gd name="T26" fmla="*/ 93 w 95"/>
                <a:gd name="T27" fmla="*/ 18 h 98"/>
                <a:gd name="T28" fmla="*/ 94 w 95"/>
                <a:gd name="T29" fmla="*/ 18 h 98"/>
                <a:gd name="T30" fmla="*/ 95 w 95"/>
                <a:gd name="T31" fmla="*/ 9 h 98"/>
                <a:gd name="T32" fmla="*/ 13 w 95"/>
                <a:gd name="T33" fmla="*/ 0 h 98"/>
                <a:gd name="T34" fmla="*/ 13 w 95"/>
                <a:gd name="T35" fmla="*/ 0 h 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5"/>
                <a:gd name="T55" fmla="*/ 0 h 98"/>
                <a:gd name="T56" fmla="*/ 95 w 95"/>
                <a:gd name="T57" fmla="*/ 98 h 9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5" h="98">
                  <a:moveTo>
                    <a:pt x="13" y="0"/>
                  </a:moveTo>
                  <a:lnTo>
                    <a:pt x="0" y="96"/>
                  </a:lnTo>
                  <a:lnTo>
                    <a:pt x="12" y="98"/>
                  </a:lnTo>
                  <a:lnTo>
                    <a:pt x="13" y="90"/>
                  </a:lnTo>
                  <a:lnTo>
                    <a:pt x="37" y="93"/>
                  </a:lnTo>
                  <a:lnTo>
                    <a:pt x="36" y="92"/>
                  </a:lnTo>
                  <a:lnTo>
                    <a:pt x="37" y="91"/>
                  </a:lnTo>
                  <a:lnTo>
                    <a:pt x="36" y="90"/>
                  </a:lnTo>
                  <a:lnTo>
                    <a:pt x="87" y="94"/>
                  </a:lnTo>
                  <a:lnTo>
                    <a:pt x="93" y="18"/>
                  </a:lnTo>
                  <a:lnTo>
                    <a:pt x="94" y="18"/>
                  </a:lnTo>
                  <a:lnTo>
                    <a:pt x="95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80" name="Freeform 17"/>
            <p:cNvSpPr>
              <a:spLocks/>
            </p:cNvSpPr>
            <p:nvPr/>
          </p:nvSpPr>
          <p:spPr bwMode="auto">
            <a:xfrm>
              <a:off x="4052888" y="3660773"/>
              <a:ext cx="1536700" cy="1425574"/>
            </a:xfrm>
            <a:custGeom>
              <a:avLst/>
              <a:gdLst>
                <a:gd name="T0" fmla="*/ 171 w 189"/>
                <a:gd name="T1" fmla="*/ 50 h 184"/>
                <a:gd name="T2" fmla="*/ 159 w 189"/>
                <a:gd name="T3" fmla="*/ 47 h 184"/>
                <a:gd name="T4" fmla="*/ 151 w 189"/>
                <a:gd name="T5" fmla="*/ 49 h 184"/>
                <a:gd name="T6" fmla="*/ 145 w 189"/>
                <a:gd name="T7" fmla="*/ 49 h 184"/>
                <a:gd name="T8" fmla="*/ 143 w 189"/>
                <a:gd name="T9" fmla="*/ 49 h 184"/>
                <a:gd name="T10" fmla="*/ 140 w 189"/>
                <a:gd name="T11" fmla="*/ 47 h 184"/>
                <a:gd name="T12" fmla="*/ 137 w 189"/>
                <a:gd name="T13" fmla="*/ 51 h 184"/>
                <a:gd name="T14" fmla="*/ 135 w 189"/>
                <a:gd name="T15" fmla="*/ 48 h 184"/>
                <a:gd name="T16" fmla="*/ 129 w 189"/>
                <a:gd name="T17" fmla="*/ 47 h 184"/>
                <a:gd name="T18" fmla="*/ 125 w 189"/>
                <a:gd name="T19" fmla="*/ 46 h 184"/>
                <a:gd name="T20" fmla="*/ 119 w 189"/>
                <a:gd name="T21" fmla="*/ 44 h 184"/>
                <a:gd name="T22" fmla="*/ 115 w 189"/>
                <a:gd name="T23" fmla="*/ 43 h 184"/>
                <a:gd name="T24" fmla="*/ 109 w 189"/>
                <a:gd name="T25" fmla="*/ 41 h 184"/>
                <a:gd name="T26" fmla="*/ 106 w 189"/>
                <a:gd name="T27" fmla="*/ 38 h 184"/>
                <a:gd name="T28" fmla="*/ 100 w 189"/>
                <a:gd name="T29" fmla="*/ 36 h 184"/>
                <a:gd name="T30" fmla="*/ 58 w 189"/>
                <a:gd name="T31" fmla="*/ 0 h 184"/>
                <a:gd name="T32" fmla="*/ 0 w 189"/>
                <a:gd name="T33" fmla="*/ 72 h 184"/>
                <a:gd name="T34" fmla="*/ 1 w 189"/>
                <a:gd name="T35" fmla="*/ 75 h 184"/>
                <a:gd name="T36" fmla="*/ 5 w 189"/>
                <a:gd name="T37" fmla="*/ 81 h 184"/>
                <a:gd name="T38" fmla="*/ 23 w 189"/>
                <a:gd name="T39" fmla="*/ 99 h 184"/>
                <a:gd name="T40" fmla="*/ 25 w 189"/>
                <a:gd name="T41" fmla="*/ 104 h 184"/>
                <a:gd name="T42" fmla="*/ 38 w 189"/>
                <a:gd name="T43" fmla="*/ 123 h 184"/>
                <a:gd name="T44" fmla="*/ 49 w 189"/>
                <a:gd name="T45" fmla="*/ 125 h 184"/>
                <a:gd name="T46" fmla="*/ 56 w 189"/>
                <a:gd name="T47" fmla="*/ 114 h 184"/>
                <a:gd name="T48" fmla="*/ 60 w 189"/>
                <a:gd name="T49" fmla="*/ 113 h 184"/>
                <a:gd name="T50" fmla="*/ 67 w 189"/>
                <a:gd name="T51" fmla="*/ 115 h 184"/>
                <a:gd name="T52" fmla="*/ 75 w 189"/>
                <a:gd name="T53" fmla="*/ 119 h 184"/>
                <a:gd name="T54" fmla="*/ 77 w 189"/>
                <a:gd name="T55" fmla="*/ 121 h 184"/>
                <a:gd name="T56" fmla="*/ 83 w 189"/>
                <a:gd name="T57" fmla="*/ 129 h 184"/>
                <a:gd name="T58" fmla="*/ 94 w 189"/>
                <a:gd name="T59" fmla="*/ 149 h 184"/>
                <a:gd name="T60" fmla="*/ 100 w 189"/>
                <a:gd name="T61" fmla="*/ 155 h 184"/>
                <a:gd name="T62" fmla="*/ 102 w 189"/>
                <a:gd name="T63" fmla="*/ 165 h 184"/>
                <a:gd name="T64" fmla="*/ 111 w 189"/>
                <a:gd name="T65" fmla="*/ 176 h 184"/>
                <a:gd name="T66" fmla="*/ 126 w 189"/>
                <a:gd name="T67" fmla="*/ 181 h 184"/>
                <a:gd name="T68" fmla="*/ 135 w 189"/>
                <a:gd name="T69" fmla="*/ 182 h 184"/>
                <a:gd name="T70" fmla="*/ 134 w 189"/>
                <a:gd name="T71" fmla="*/ 180 h 184"/>
                <a:gd name="T72" fmla="*/ 131 w 189"/>
                <a:gd name="T73" fmla="*/ 162 h 184"/>
                <a:gd name="T74" fmla="*/ 130 w 189"/>
                <a:gd name="T75" fmla="*/ 160 h 184"/>
                <a:gd name="T76" fmla="*/ 133 w 189"/>
                <a:gd name="T77" fmla="*/ 153 h 184"/>
                <a:gd name="T78" fmla="*/ 134 w 189"/>
                <a:gd name="T79" fmla="*/ 151 h 184"/>
                <a:gd name="T80" fmla="*/ 137 w 189"/>
                <a:gd name="T81" fmla="*/ 145 h 184"/>
                <a:gd name="T82" fmla="*/ 139 w 189"/>
                <a:gd name="T83" fmla="*/ 145 h 184"/>
                <a:gd name="T84" fmla="*/ 141 w 189"/>
                <a:gd name="T85" fmla="*/ 142 h 184"/>
                <a:gd name="T86" fmla="*/ 143 w 189"/>
                <a:gd name="T87" fmla="*/ 142 h 184"/>
                <a:gd name="T88" fmla="*/ 147 w 189"/>
                <a:gd name="T89" fmla="*/ 140 h 184"/>
                <a:gd name="T90" fmla="*/ 149 w 189"/>
                <a:gd name="T91" fmla="*/ 136 h 184"/>
                <a:gd name="T92" fmla="*/ 150 w 189"/>
                <a:gd name="T93" fmla="*/ 138 h 184"/>
                <a:gd name="T94" fmla="*/ 165 w 189"/>
                <a:gd name="T95" fmla="*/ 130 h 184"/>
                <a:gd name="T96" fmla="*/ 168 w 189"/>
                <a:gd name="T97" fmla="*/ 121 h 184"/>
                <a:gd name="T98" fmla="*/ 171 w 189"/>
                <a:gd name="T99" fmla="*/ 120 h 184"/>
                <a:gd name="T100" fmla="*/ 181 w 189"/>
                <a:gd name="T101" fmla="*/ 119 h 184"/>
                <a:gd name="T102" fmla="*/ 184 w 189"/>
                <a:gd name="T103" fmla="*/ 117 h 184"/>
                <a:gd name="T104" fmla="*/ 185 w 189"/>
                <a:gd name="T105" fmla="*/ 114 h 184"/>
                <a:gd name="T106" fmla="*/ 186 w 189"/>
                <a:gd name="T107" fmla="*/ 106 h 184"/>
                <a:gd name="T108" fmla="*/ 188 w 189"/>
                <a:gd name="T109" fmla="*/ 101 h 184"/>
                <a:gd name="T110" fmla="*/ 187 w 189"/>
                <a:gd name="T111" fmla="*/ 91 h 184"/>
                <a:gd name="T112" fmla="*/ 185 w 189"/>
                <a:gd name="T113" fmla="*/ 88 h 184"/>
                <a:gd name="T114" fmla="*/ 184 w 189"/>
                <a:gd name="T115" fmla="*/ 82 h 184"/>
                <a:gd name="T116" fmla="*/ 180 w 189"/>
                <a:gd name="T117" fmla="*/ 53 h 184"/>
                <a:gd name="T118" fmla="*/ 174 w 189"/>
                <a:gd name="T119" fmla="*/ 51 h 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89"/>
                <a:gd name="T181" fmla="*/ 0 h 184"/>
                <a:gd name="T182" fmla="*/ 189 w 189"/>
                <a:gd name="T183" fmla="*/ 184 h 1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89" h="184">
                  <a:moveTo>
                    <a:pt x="174" y="51"/>
                  </a:moveTo>
                  <a:lnTo>
                    <a:pt x="173" y="51"/>
                  </a:lnTo>
                  <a:lnTo>
                    <a:pt x="172" y="51"/>
                  </a:lnTo>
                  <a:lnTo>
                    <a:pt x="171" y="50"/>
                  </a:lnTo>
                  <a:lnTo>
                    <a:pt x="165" y="47"/>
                  </a:lnTo>
                  <a:lnTo>
                    <a:pt x="164" y="47"/>
                  </a:lnTo>
                  <a:lnTo>
                    <a:pt x="162" y="48"/>
                  </a:lnTo>
                  <a:lnTo>
                    <a:pt x="159" y="47"/>
                  </a:lnTo>
                  <a:lnTo>
                    <a:pt x="158" y="47"/>
                  </a:lnTo>
                  <a:lnTo>
                    <a:pt x="157" y="47"/>
                  </a:lnTo>
                  <a:lnTo>
                    <a:pt x="154" y="48"/>
                  </a:lnTo>
                  <a:lnTo>
                    <a:pt x="151" y="49"/>
                  </a:lnTo>
                  <a:lnTo>
                    <a:pt x="150" y="49"/>
                  </a:lnTo>
                  <a:lnTo>
                    <a:pt x="148" y="51"/>
                  </a:lnTo>
                  <a:lnTo>
                    <a:pt x="146" y="49"/>
                  </a:lnTo>
                  <a:lnTo>
                    <a:pt x="145" y="49"/>
                  </a:lnTo>
                  <a:lnTo>
                    <a:pt x="145" y="48"/>
                  </a:lnTo>
                  <a:lnTo>
                    <a:pt x="143" y="48"/>
                  </a:lnTo>
                  <a:lnTo>
                    <a:pt x="143" y="49"/>
                  </a:lnTo>
                  <a:lnTo>
                    <a:pt x="142" y="49"/>
                  </a:lnTo>
                  <a:lnTo>
                    <a:pt x="141" y="48"/>
                  </a:lnTo>
                  <a:lnTo>
                    <a:pt x="140" y="47"/>
                  </a:lnTo>
                  <a:lnTo>
                    <a:pt x="139" y="48"/>
                  </a:lnTo>
                  <a:lnTo>
                    <a:pt x="138" y="49"/>
                  </a:lnTo>
                  <a:lnTo>
                    <a:pt x="138" y="50"/>
                  </a:lnTo>
                  <a:lnTo>
                    <a:pt x="137" y="51"/>
                  </a:lnTo>
                  <a:lnTo>
                    <a:pt x="136" y="50"/>
                  </a:lnTo>
                  <a:lnTo>
                    <a:pt x="137" y="48"/>
                  </a:lnTo>
                  <a:lnTo>
                    <a:pt x="136" y="48"/>
                  </a:lnTo>
                  <a:lnTo>
                    <a:pt x="135" y="48"/>
                  </a:lnTo>
                  <a:lnTo>
                    <a:pt x="134" y="49"/>
                  </a:lnTo>
                  <a:lnTo>
                    <a:pt x="133" y="49"/>
                  </a:lnTo>
                  <a:lnTo>
                    <a:pt x="130" y="46"/>
                  </a:lnTo>
                  <a:lnTo>
                    <a:pt x="129" y="47"/>
                  </a:lnTo>
                  <a:lnTo>
                    <a:pt x="128" y="48"/>
                  </a:lnTo>
                  <a:lnTo>
                    <a:pt x="126" y="48"/>
                  </a:lnTo>
                  <a:lnTo>
                    <a:pt x="126" y="46"/>
                  </a:lnTo>
                  <a:lnTo>
                    <a:pt x="125" y="46"/>
                  </a:lnTo>
                  <a:lnTo>
                    <a:pt x="124" y="44"/>
                  </a:lnTo>
                  <a:lnTo>
                    <a:pt x="123" y="44"/>
                  </a:lnTo>
                  <a:lnTo>
                    <a:pt x="120" y="43"/>
                  </a:lnTo>
                  <a:lnTo>
                    <a:pt x="119" y="44"/>
                  </a:lnTo>
                  <a:lnTo>
                    <a:pt x="117" y="44"/>
                  </a:lnTo>
                  <a:lnTo>
                    <a:pt x="117" y="42"/>
                  </a:lnTo>
                  <a:lnTo>
                    <a:pt x="116" y="43"/>
                  </a:lnTo>
                  <a:lnTo>
                    <a:pt x="115" y="43"/>
                  </a:lnTo>
                  <a:lnTo>
                    <a:pt x="113" y="42"/>
                  </a:lnTo>
                  <a:lnTo>
                    <a:pt x="109" y="42"/>
                  </a:lnTo>
                  <a:lnTo>
                    <a:pt x="109" y="41"/>
                  </a:lnTo>
                  <a:lnTo>
                    <a:pt x="108" y="40"/>
                  </a:lnTo>
                  <a:lnTo>
                    <a:pt x="108" y="39"/>
                  </a:lnTo>
                  <a:lnTo>
                    <a:pt x="106" y="38"/>
                  </a:lnTo>
                  <a:lnTo>
                    <a:pt x="105" y="39"/>
                  </a:lnTo>
                  <a:lnTo>
                    <a:pt x="103" y="39"/>
                  </a:lnTo>
                  <a:lnTo>
                    <a:pt x="102" y="38"/>
                  </a:lnTo>
                  <a:lnTo>
                    <a:pt x="100" y="36"/>
                  </a:lnTo>
                  <a:lnTo>
                    <a:pt x="99" y="35"/>
                  </a:lnTo>
                  <a:lnTo>
                    <a:pt x="98" y="35"/>
                  </a:lnTo>
                  <a:lnTo>
                    <a:pt x="99" y="2"/>
                  </a:lnTo>
                  <a:lnTo>
                    <a:pt x="58" y="0"/>
                  </a:lnTo>
                  <a:lnTo>
                    <a:pt x="57" y="0"/>
                  </a:lnTo>
                  <a:lnTo>
                    <a:pt x="51" y="76"/>
                  </a:lnTo>
                  <a:lnTo>
                    <a:pt x="0" y="72"/>
                  </a:lnTo>
                  <a:lnTo>
                    <a:pt x="1" y="73"/>
                  </a:lnTo>
                  <a:lnTo>
                    <a:pt x="0" y="74"/>
                  </a:lnTo>
                  <a:lnTo>
                    <a:pt x="1" y="75"/>
                  </a:lnTo>
                  <a:lnTo>
                    <a:pt x="3" y="77"/>
                  </a:lnTo>
                  <a:lnTo>
                    <a:pt x="4" y="79"/>
                  </a:lnTo>
                  <a:lnTo>
                    <a:pt x="5" y="81"/>
                  </a:lnTo>
                  <a:lnTo>
                    <a:pt x="8" y="83"/>
                  </a:lnTo>
                  <a:lnTo>
                    <a:pt x="16" y="92"/>
                  </a:lnTo>
                  <a:lnTo>
                    <a:pt x="22" y="98"/>
                  </a:lnTo>
                  <a:lnTo>
                    <a:pt x="23" y="99"/>
                  </a:lnTo>
                  <a:lnTo>
                    <a:pt x="23" y="100"/>
                  </a:lnTo>
                  <a:lnTo>
                    <a:pt x="23" y="101"/>
                  </a:lnTo>
                  <a:lnTo>
                    <a:pt x="24" y="102"/>
                  </a:lnTo>
                  <a:lnTo>
                    <a:pt x="25" y="104"/>
                  </a:lnTo>
                  <a:lnTo>
                    <a:pt x="25" y="110"/>
                  </a:lnTo>
                  <a:lnTo>
                    <a:pt x="25" y="112"/>
                  </a:lnTo>
                  <a:lnTo>
                    <a:pt x="28" y="115"/>
                  </a:lnTo>
                  <a:lnTo>
                    <a:pt x="38" y="123"/>
                  </a:lnTo>
                  <a:lnTo>
                    <a:pt x="45" y="127"/>
                  </a:lnTo>
                  <a:lnTo>
                    <a:pt x="46" y="127"/>
                  </a:lnTo>
                  <a:lnTo>
                    <a:pt x="48" y="127"/>
                  </a:lnTo>
                  <a:lnTo>
                    <a:pt x="49" y="125"/>
                  </a:lnTo>
                  <a:lnTo>
                    <a:pt x="50" y="124"/>
                  </a:lnTo>
                  <a:lnTo>
                    <a:pt x="53" y="117"/>
                  </a:lnTo>
                  <a:lnTo>
                    <a:pt x="55" y="115"/>
                  </a:lnTo>
                  <a:lnTo>
                    <a:pt x="56" y="114"/>
                  </a:lnTo>
                  <a:lnTo>
                    <a:pt x="58" y="115"/>
                  </a:lnTo>
                  <a:lnTo>
                    <a:pt x="59" y="115"/>
                  </a:lnTo>
                  <a:lnTo>
                    <a:pt x="59" y="114"/>
                  </a:lnTo>
                  <a:lnTo>
                    <a:pt x="60" y="113"/>
                  </a:lnTo>
                  <a:lnTo>
                    <a:pt x="61" y="114"/>
                  </a:lnTo>
                  <a:lnTo>
                    <a:pt x="62" y="114"/>
                  </a:lnTo>
                  <a:lnTo>
                    <a:pt x="66" y="115"/>
                  </a:lnTo>
                  <a:lnTo>
                    <a:pt x="67" y="115"/>
                  </a:lnTo>
                  <a:lnTo>
                    <a:pt x="70" y="116"/>
                  </a:lnTo>
                  <a:lnTo>
                    <a:pt x="71" y="116"/>
                  </a:lnTo>
                  <a:lnTo>
                    <a:pt x="74" y="117"/>
                  </a:lnTo>
                  <a:lnTo>
                    <a:pt x="75" y="119"/>
                  </a:lnTo>
                  <a:lnTo>
                    <a:pt x="75" y="120"/>
                  </a:lnTo>
                  <a:lnTo>
                    <a:pt x="76" y="120"/>
                  </a:lnTo>
                  <a:lnTo>
                    <a:pt x="77" y="121"/>
                  </a:lnTo>
                  <a:lnTo>
                    <a:pt x="79" y="123"/>
                  </a:lnTo>
                  <a:lnTo>
                    <a:pt x="82" y="126"/>
                  </a:lnTo>
                  <a:lnTo>
                    <a:pt x="83" y="128"/>
                  </a:lnTo>
                  <a:lnTo>
                    <a:pt x="83" y="129"/>
                  </a:lnTo>
                  <a:lnTo>
                    <a:pt x="88" y="140"/>
                  </a:lnTo>
                  <a:lnTo>
                    <a:pt x="89" y="142"/>
                  </a:lnTo>
                  <a:lnTo>
                    <a:pt x="93" y="147"/>
                  </a:lnTo>
                  <a:lnTo>
                    <a:pt x="94" y="149"/>
                  </a:lnTo>
                  <a:lnTo>
                    <a:pt x="97" y="152"/>
                  </a:lnTo>
                  <a:lnTo>
                    <a:pt x="98" y="153"/>
                  </a:lnTo>
                  <a:lnTo>
                    <a:pt x="99" y="154"/>
                  </a:lnTo>
                  <a:lnTo>
                    <a:pt x="100" y="155"/>
                  </a:lnTo>
                  <a:lnTo>
                    <a:pt x="100" y="159"/>
                  </a:lnTo>
                  <a:lnTo>
                    <a:pt x="101" y="160"/>
                  </a:lnTo>
                  <a:lnTo>
                    <a:pt x="101" y="164"/>
                  </a:lnTo>
                  <a:lnTo>
                    <a:pt x="102" y="165"/>
                  </a:lnTo>
                  <a:lnTo>
                    <a:pt x="105" y="172"/>
                  </a:lnTo>
                  <a:lnTo>
                    <a:pt x="106" y="174"/>
                  </a:lnTo>
                  <a:lnTo>
                    <a:pt x="108" y="174"/>
                  </a:lnTo>
                  <a:lnTo>
                    <a:pt x="111" y="176"/>
                  </a:lnTo>
                  <a:lnTo>
                    <a:pt x="114" y="177"/>
                  </a:lnTo>
                  <a:lnTo>
                    <a:pt x="119" y="180"/>
                  </a:lnTo>
                  <a:lnTo>
                    <a:pt x="125" y="181"/>
                  </a:lnTo>
                  <a:lnTo>
                    <a:pt x="126" y="181"/>
                  </a:lnTo>
                  <a:lnTo>
                    <a:pt x="130" y="183"/>
                  </a:lnTo>
                  <a:lnTo>
                    <a:pt x="132" y="184"/>
                  </a:lnTo>
                  <a:lnTo>
                    <a:pt x="133" y="182"/>
                  </a:lnTo>
                  <a:lnTo>
                    <a:pt x="135" y="182"/>
                  </a:lnTo>
                  <a:lnTo>
                    <a:pt x="135" y="181"/>
                  </a:lnTo>
                  <a:lnTo>
                    <a:pt x="134" y="180"/>
                  </a:lnTo>
                  <a:lnTo>
                    <a:pt x="133" y="178"/>
                  </a:lnTo>
                  <a:lnTo>
                    <a:pt x="130" y="170"/>
                  </a:lnTo>
                  <a:lnTo>
                    <a:pt x="129" y="167"/>
                  </a:lnTo>
                  <a:lnTo>
                    <a:pt x="131" y="162"/>
                  </a:lnTo>
                  <a:lnTo>
                    <a:pt x="131" y="160"/>
                  </a:lnTo>
                  <a:lnTo>
                    <a:pt x="130" y="160"/>
                  </a:lnTo>
                  <a:lnTo>
                    <a:pt x="130" y="159"/>
                  </a:lnTo>
                  <a:lnTo>
                    <a:pt x="132" y="158"/>
                  </a:lnTo>
                  <a:lnTo>
                    <a:pt x="133" y="153"/>
                  </a:lnTo>
                  <a:lnTo>
                    <a:pt x="132" y="153"/>
                  </a:lnTo>
                  <a:lnTo>
                    <a:pt x="132" y="151"/>
                  </a:lnTo>
                  <a:lnTo>
                    <a:pt x="133" y="150"/>
                  </a:lnTo>
                  <a:lnTo>
                    <a:pt x="134" y="151"/>
                  </a:lnTo>
                  <a:lnTo>
                    <a:pt x="137" y="149"/>
                  </a:lnTo>
                  <a:lnTo>
                    <a:pt x="137" y="147"/>
                  </a:lnTo>
                  <a:lnTo>
                    <a:pt x="136" y="146"/>
                  </a:lnTo>
                  <a:lnTo>
                    <a:pt x="137" y="145"/>
                  </a:lnTo>
                  <a:lnTo>
                    <a:pt x="138" y="145"/>
                  </a:lnTo>
                  <a:lnTo>
                    <a:pt x="138" y="144"/>
                  </a:lnTo>
                  <a:lnTo>
                    <a:pt x="139" y="145"/>
                  </a:lnTo>
                  <a:lnTo>
                    <a:pt x="140" y="145"/>
                  </a:lnTo>
                  <a:lnTo>
                    <a:pt x="141" y="144"/>
                  </a:lnTo>
                  <a:lnTo>
                    <a:pt x="141" y="142"/>
                  </a:lnTo>
                  <a:lnTo>
                    <a:pt x="142" y="141"/>
                  </a:lnTo>
                  <a:lnTo>
                    <a:pt x="142" y="142"/>
                  </a:lnTo>
                  <a:lnTo>
                    <a:pt x="143" y="142"/>
                  </a:lnTo>
                  <a:lnTo>
                    <a:pt x="146" y="141"/>
                  </a:lnTo>
                  <a:lnTo>
                    <a:pt x="147" y="141"/>
                  </a:lnTo>
                  <a:lnTo>
                    <a:pt x="147" y="140"/>
                  </a:lnTo>
                  <a:lnTo>
                    <a:pt x="145" y="139"/>
                  </a:lnTo>
                  <a:lnTo>
                    <a:pt x="145" y="138"/>
                  </a:lnTo>
                  <a:lnTo>
                    <a:pt x="148" y="137"/>
                  </a:lnTo>
                  <a:lnTo>
                    <a:pt x="149" y="136"/>
                  </a:lnTo>
                  <a:lnTo>
                    <a:pt x="150" y="136"/>
                  </a:lnTo>
                  <a:lnTo>
                    <a:pt x="149" y="137"/>
                  </a:lnTo>
                  <a:lnTo>
                    <a:pt x="150" y="138"/>
                  </a:lnTo>
                  <a:lnTo>
                    <a:pt x="151" y="137"/>
                  </a:lnTo>
                  <a:lnTo>
                    <a:pt x="156" y="135"/>
                  </a:lnTo>
                  <a:lnTo>
                    <a:pt x="165" y="130"/>
                  </a:lnTo>
                  <a:lnTo>
                    <a:pt x="165" y="128"/>
                  </a:lnTo>
                  <a:lnTo>
                    <a:pt x="169" y="124"/>
                  </a:lnTo>
                  <a:lnTo>
                    <a:pt x="168" y="121"/>
                  </a:lnTo>
                  <a:lnTo>
                    <a:pt x="168" y="119"/>
                  </a:lnTo>
                  <a:lnTo>
                    <a:pt x="171" y="118"/>
                  </a:lnTo>
                  <a:lnTo>
                    <a:pt x="171" y="120"/>
                  </a:lnTo>
                  <a:lnTo>
                    <a:pt x="171" y="121"/>
                  </a:lnTo>
                  <a:lnTo>
                    <a:pt x="174" y="121"/>
                  </a:lnTo>
                  <a:lnTo>
                    <a:pt x="175" y="122"/>
                  </a:lnTo>
                  <a:lnTo>
                    <a:pt x="181" y="119"/>
                  </a:lnTo>
                  <a:lnTo>
                    <a:pt x="185" y="119"/>
                  </a:lnTo>
                  <a:lnTo>
                    <a:pt x="184" y="118"/>
                  </a:lnTo>
                  <a:lnTo>
                    <a:pt x="184" y="117"/>
                  </a:lnTo>
                  <a:lnTo>
                    <a:pt x="184" y="116"/>
                  </a:lnTo>
                  <a:lnTo>
                    <a:pt x="184" y="115"/>
                  </a:lnTo>
                  <a:lnTo>
                    <a:pt x="185" y="114"/>
                  </a:lnTo>
                  <a:lnTo>
                    <a:pt x="187" y="110"/>
                  </a:lnTo>
                  <a:lnTo>
                    <a:pt x="186" y="108"/>
                  </a:lnTo>
                  <a:lnTo>
                    <a:pt x="186" y="107"/>
                  </a:lnTo>
                  <a:lnTo>
                    <a:pt x="186" y="106"/>
                  </a:lnTo>
                  <a:lnTo>
                    <a:pt x="186" y="105"/>
                  </a:lnTo>
                  <a:lnTo>
                    <a:pt x="186" y="103"/>
                  </a:lnTo>
                  <a:lnTo>
                    <a:pt x="187" y="102"/>
                  </a:lnTo>
                  <a:lnTo>
                    <a:pt x="188" y="101"/>
                  </a:lnTo>
                  <a:lnTo>
                    <a:pt x="189" y="98"/>
                  </a:lnTo>
                  <a:lnTo>
                    <a:pt x="189" y="96"/>
                  </a:lnTo>
                  <a:lnTo>
                    <a:pt x="188" y="93"/>
                  </a:lnTo>
                  <a:lnTo>
                    <a:pt x="187" y="91"/>
                  </a:lnTo>
                  <a:lnTo>
                    <a:pt x="186" y="91"/>
                  </a:lnTo>
                  <a:lnTo>
                    <a:pt x="187" y="90"/>
                  </a:lnTo>
                  <a:lnTo>
                    <a:pt x="186" y="89"/>
                  </a:lnTo>
                  <a:lnTo>
                    <a:pt x="185" y="88"/>
                  </a:lnTo>
                  <a:lnTo>
                    <a:pt x="184" y="87"/>
                  </a:lnTo>
                  <a:lnTo>
                    <a:pt x="184" y="86"/>
                  </a:lnTo>
                  <a:lnTo>
                    <a:pt x="185" y="85"/>
                  </a:lnTo>
                  <a:lnTo>
                    <a:pt x="184" y="82"/>
                  </a:lnTo>
                  <a:lnTo>
                    <a:pt x="181" y="80"/>
                  </a:lnTo>
                  <a:lnTo>
                    <a:pt x="181" y="79"/>
                  </a:lnTo>
                  <a:lnTo>
                    <a:pt x="180" y="62"/>
                  </a:lnTo>
                  <a:lnTo>
                    <a:pt x="180" y="53"/>
                  </a:lnTo>
                  <a:lnTo>
                    <a:pt x="178" y="52"/>
                  </a:lnTo>
                  <a:lnTo>
                    <a:pt x="176" y="53"/>
                  </a:lnTo>
                  <a:lnTo>
                    <a:pt x="174" y="51"/>
                  </a:lnTo>
                  <a:close/>
                </a:path>
              </a:pathLst>
            </a:custGeom>
            <a:solidFill>
              <a:srgbClr val="F45C2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81" name="Freeform 18"/>
            <p:cNvSpPr>
              <a:spLocks/>
            </p:cNvSpPr>
            <p:nvPr/>
          </p:nvSpPr>
          <p:spPr bwMode="auto">
            <a:xfrm>
              <a:off x="6942138" y="2306637"/>
              <a:ext cx="828675" cy="603250"/>
            </a:xfrm>
            <a:custGeom>
              <a:avLst/>
              <a:gdLst>
                <a:gd name="T0" fmla="*/ 78 w 102"/>
                <a:gd name="T1" fmla="*/ 70 h 78"/>
                <a:gd name="T2" fmla="*/ 76 w 102"/>
                <a:gd name="T3" fmla="*/ 73 h 78"/>
                <a:gd name="T4" fmla="*/ 75 w 102"/>
                <a:gd name="T5" fmla="*/ 75 h 78"/>
                <a:gd name="T6" fmla="*/ 75 w 102"/>
                <a:gd name="T7" fmla="*/ 78 h 78"/>
                <a:gd name="T8" fmla="*/ 77 w 102"/>
                <a:gd name="T9" fmla="*/ 76 h 78"/>
                <a:gd name="T10" fmla="*/ 81 w 102"/>
                <a:gd name="T11" fmla="*/ 75 h 78"/>
                <a:gd name="T12" fmla="*/ 87 w 102"/>
                <a:gd name="T13" fmla="*/ 73 h 78"/>
                <a:gd name="T14" fmla="*/ 96 w 102"/>
                <a:gd name="T15" fmla="*/ 66 h 78"/>
                <a:gd name="T16" fmla="*/ 99 w 102"/>
                <a:gd name="T17" fmla="*/ 64 h 78"/>
                <a:gd name="T18" fmla="*/ 102 w 102"/>
                <a:gd name="T19" fmla="*/ 61 h 78"/>
                <a:gd name="T20" fmla="*/ 100 w 102"/>
                <a:gd name="T21" fmla="*/ 62 h 78"/>
                <a:gd name="T22" fmla="*/ 97 w 102"/>
                <a:gd name="T23" fmla="*/ 64 h 78"/>
                <a:gd name="T24" fmla="*/ 94 w 102"/>
                <a:gd name="T25" fmla="*/ 65 h 78"/>
                <a:gd name="T26" fmla="*/ 97 w 102"/>
                <a:gd name="T27" fmla="*/ 61 h 78"/>
                <a:gd name="T28" fmla="*/ 95 w 102"/>
                <a:gd name="T29" fmla="*/ 62 h 78"/>
                <a:gd name="T30" fmla="*/ 86 w 102"/>
                <a:gd name="T31" fmla="*/ 67 h 78"/>
                <a:gd name="T32" fmla="*/ 80 w 102"/>
                <a:gd name="T33" fmla="*/ 72 h 78"/>
                <a:gd name="T34" fmla="*/ 79 w 102"/>
                <a:gd name="T35" fmla="*/ 68 h 78"/>
                <a:gd name="T36" fmla="*/ 81 w 102"/>
                <a:gd name="T37" fmla="*/ 64 h 78"/>
                <a:gd name="T38" fmla="*/ 79 w 102"/>
                <a:gd name="T39" fmla="*/ 49 h 78"/>
                <a:gd name="T40" fmla="*/ 77 w 102"/>
                <a:gd name="T41" fmla="*/ 34 h 78"/>
                <a:gd name="T42" fmla="*/ 75 w 102"/>
                <a:gd name="T43" fmla="*/ 25 h 78"/>
                <a:gd name="T44" fmla="*/ 74 w 102"/>
                <a:gd name="T45" fmla="*/ 24 h 78"/>
                <a:gd name="T46" fmla="*/ 73 w 102"/>
                <a:gd name="T47" fmla="*/ 21 h 78"/>
                <a:gd name="T48" fmla="*/ 72 w 102"/>
                <a:gd name="T49" fmla="*/ 12 h 78"/>
                <a:gd name="T50" fmla="*/ 69 w 102"/>
                <a:gd name="T51" fmla="*/ 3 h 78"/>
                <a:gd name="T52" fmla="*/ 68 w 102"/>
                <a:gd name="T53" fmla="*/ 0 h 78"/>
                <a:gd name="T54" fmla="*/ 51 w 102"/>
                <a:gd name="T55" fmla="*/ 4 h 78"/>
                <a:gd name="T56" fmla="*/ 42 w 102"/>
                <a:gd name="T57" fmla="*/ 14 h 78"/>
                <a:gd name="T58" fmla="*/ 41 w 102"/>
                <a:gd name="T59" fmla="*/ 18 h 78"/>
                <a:gd name="T60" fmla="*/ 36 w 102"/>
                <a:gd name="T61" fmla="*/ 23 h 78"/>
                <a:gd name="T62" fmla="*/ 38 w 102"/>
                <a:gd name="T63" fmla="*/ 25 h 78"/>
                <a:gd name="T64" fmla="*/ 38 w 102"/>
                <a:gd name="T65" fmla="*/ 27 h 78"/>
                <a:gd name="T66" fmla="*/ 39 w 102"/>
                <a:gd name="T67" fmla="*/ 32 h 78"/>
                <a:gd name="T68" fmla="*/ 30 w 102"/>
                <a:gd name="T69" fmla="*/ 39 h 78"/>
                <a:gd name="T70" fmla="*/ 19 w 102"/>
                <a:gd name="T71" fmla="*/ 39 h 78"/>
                <a:gd name="T72" fmla="*/ 9 w 102"/>
                <a:gd name="T73" fmla="*/ 42 h 78"/>
                <a:gd name="T74" fmla="*/ 6 w 102"/>
                <a:gd name="T75" fmla="*/ 46 h 78"/>
                <a:gd name="T76" fmla="*/ 9 w 102"/>
                <a:gd name="T77" fmla="*/ 52 h 78"/>
                <a:gd name="T78" fmla="*/ 2 w 102"/>
                <a:gd name="T79" fmla="*/ 60 h 78"/>
                <a:gd name="T80" fmla="*/ 56 w 102"/>
                <a:gd name="T81" fmla="*/ 55 h 78"/>
                <a:gd name="T82" fmla="*/ 57 w 102"/>
                <a:gd name="T83" fmla="*/ 57 h 78"/>
                <a:gd name="T84" fmla="*/ 59 w 102"/>
                <a:gd name="T85" fmla="*/ 58 h 78"/>
                <a:gd name="T86" fmla="*/ 62 w 102"/>
                <a:gd name="T87" fmla="*/ 63 h 78"/>
                <a:gd name="T88" fmla="*/ 66 w 102"/>
                <a:gd name="T89" fmla="*/ 64 h 7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2"/>
                <a:gd name="T136" fmla="*/ 0 h 78"/>
                <a:gd name="T137" fmla="*/ 102 w 102"/>
                <a:gd name="T138" fmla="*/ 78 h 7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2" h="78">
                  <a:moveTo>
                    <a:pt x="66" y="64"/>
                  </a:moveTo>
                  <a:lnTo>
                    <a:pt x="77" y="68"/>
                  </a:lnTo>
                  <a:lnTo>
                    <a:pt x="78" y="70"/>
                  </a:lnTo>
                  <a:lnTo>
                    <a:pt x="77" y="71"/>
                  </a:lnTo>
                  <a:lnTo>
                    <a:pt x="77" y="72"/>
                  </a:lnTo>
                  <a:lnTo>
                    <a:pt x="76" y="73"/>
                  </a:lnTo>
                  <a:lnTo>
                    <a:pt x="76" y="75"/>
                  </a:lnTo>
                  <a:lnTo>
                    <a:pt x="75" y="75"/>
                  </a:lnTo>
                  <a:lnTo>
                    <a:pt x="74" y="77"/>
                  </a:lnTo>
                  <a:lnTo>
                    <a:pt x="74" y="78"/>
                  </a:lnTo>
                  <a:lnTo>
                    <a:pt x="75" y="78"/>
                  </a:lnTo>
                  <a:lnTo>
                    <a:pt x="75" y="77"/>
                  </a:lnTo>
                  <a:lnTo>
                    <a:pt x="77" y="76"/>
                  </a:lnTo>
                  <a:lnTo>
                    <a:pt x="78" y="76"/>
                  </a:lnTo>
                  <a:lnTo>
                    <a:pt x="81" y="76"/>
                  </a:lnTo>
                  <a:lnTo>
                    <a:pt x="81" y="75"/>
                  </a:lnTo>
                  <a:lnTo>
                    <a:pt x="84" y="75"/>
                  </a:lnTo>
                  <a:lnTo>
                    <a:pt x="86" y="74"/>
                  </a:lnTo>
                  <a:lnTo>
                    <a:pt x="87" y="73"/>
                  </a:lnTo>
                  <a:lnTo>
                    <a:pt x="88" y="72"/>
                  </a:lnTo>
                  <a:lnTo>
                    <a:pt x="94" y="67"/>
                  </a:lnTo>
                  <a:lnTo>
                    <a:pt x="96" y="66"/>
                  </a:lnTo>
                  <a:lnTo>
                    <a:pt x="97" y="65"/>
                  </a:lnTo>
                  <a:lnTo>
                    <a:pt x="98" y="65"/>
                  </a:lnTo>
                  <a:lnTo>
                    <a:pt x="99" y="64"/>
                  </a:lnTo>
                  <a:lnTo>
                    <a:pt x="100" y="63"/>
                  </a:lnTo>
                  <a:lnTo>
                    <a:pt x="101" y="63"/>
                  </a:lnTo>
                  <a:lnTo>
                    <a:pt x="102" y="61"/>
                  </a:lnTo>
                  <a:lnTo>
                    <a:pt x="100" y="62"/>
                  </a:lnTo>
                  <a:lnTo>
                    <a:pt x="99" y="62"/>
                  </a:lnTo>
                  <a:lnTo>
                    <a:pt x="97" y="63"/>
                  </a:lnTo>
                  <a:lnTo>
                    <a:pt x="97" y="64"/>
                  </a:lnTo>
                  <a:lnTo>
                    <a:pt x="96" y="65"/>
                  </a:lnTo>
                  <a:lnTo>
                    <a:pt x="95" y="66"/>
                  </a:lnTo>
                  <a:lnTo>
                    <a:pt x="94" y="65"/>
                  </a:lnTo>
                  <a:lnTo>
                    <a:pt x="95" y="64"/>
                  </a:lnTo>
                  <a:lnTo>
                    <a:pt x="96" y="63"/>
                  </a:lnTo>
                  <a:lnTo>
                    <a:pt x="97" y="61"/>
                  </a:lnTo>
                  <a:lnTo>
                    <a:pt x="97" y="60"/>
                  </a:lnTo>
                  <a:lnTo>
                    <a:pt x="96" y="61"/>
                  </a:lnTo>
                  <a:lnTo>
                    <a:pt x="95" y="62"/>
                  </a:lnTo>
                  <a:lnTo>
                    <a:pt x="94" y="63"/>
                  </a:lnTo>
                  <a:lnTo>
                    <a:pt x="91" y="65"/>
                  </a:lnTo>
                  <a:lnTo>
                    <a:pt x="86" y="67"/>
                  </a:lnTo>
                  <a:lnTo>
                    <a:pt x="83" y="69"/>
                  </a:lnTo>
                  <a:lnTo>
                    <a:pt x="81" y="70"/>
                  </a:lnTo>
                  <a:lnTo>
                    <a:pt x="80" y="72"/>
                  </a:lnTo>
                  <a:lnTo>
                    <a:pt x="79" y="71"/>
                  </a:lnTo>
                  <a:lnTo>
                    <a:pt x="79" y="70"/>
                  </a:lnTo>
                  <a:lnTo>
                    <a:pt x="79" y="68"/>
                  </a:lnTo>
                  <a:lnTo>
                    <a:pt x="81" y="67"/>
                  </a:lnTo>
                  <a:lnTo>
                    <a:pt x="79" y="66"/>
                  </a:lnTo>
                  <a:lnTo>
                    <a:pt x="81" y="64"/>
                  </a:lnTo>
                  <a:lnTo>
                    <a:pt x="81" y="63"/>
                  </a:lnTo>
                  <a:lnTo>
                    <a:pt x="81" y="62"/>
                  </a:lnTo>
                  <a:lnTo>
                    <a:pt x="79" y="49"/>
                  </a:lnTo>
                  <a:lnTo>
                    <a:pt x="78" y="49"/>
                  </a:lnTo>
                  <a:lnTo>
                    <a:pt x="78" y="37"/>
                  </a:lnTo>
                  <a:lnTo>
                    <a:pt x="77" y="34"/>
                  </a:lnTo>
                  <a:lnTo>
                    <a:pt x="76" y="32"/>
                  </a:lnTo>
                  <a:lnTo>
                    <a:pt x="76" y="29"/>
                  </a:lnTo>
                  <a:lnTo>
                    <a:pt x="75" y="25"/>
                  </a:lnTo>
                  <a:lnTo>
                    <a:pt x="74" y="23"/>
                  </a:lnTo>
                  <a:lnTo>
                    <a:pt x="73" y="23"/>
                  </a:lnTo>
                  <a:lnTo>
                    <a:pt x="74" y="24"/>
                  </a:lnTo>
                  <a:lnTo>
                    <a:pt x="73" y="24"/>
                  </a:lnTo>
                  <a:lnTo>
                    <a:pt x="73" y="23"/>
                  </a:lnTo>
                  <a:lnTo>
                    <a:pt x="73" y="21"/>
                  </a:lnTo>
                  <a:lnTo>
                    <a:pt x="71" y="16"/>
                  </a:lnTo>
                  <a:lnTo>
                    <a:pt x="71" y="14"/>
                  </a:lnTo>
                  <a:lnTo>
                    <a:pt x="72" y="12"/>
                  </a:lnTo>
                  <a:lnTo>
                    <a:pt x="71" y="9"/>
                  </a:lnTo>
                  <a:lnTo>
                    <a:pt x="69" y="4"/>
                  </a:lnTo>
                  <a:lnTo>
                    <a:pt x="69" y="3"/>
                  </a:lnTo>
                  <a:lnTo>
                    <a:pt x="68" y="3"/>
                  </a:lnTo>
                  <a:lnTo>
                    <a:pt x="69" y="2"/>
                  </a:lnTo>
                  <a:lnTo>
                    <a:pt x="68" y="0"/>
                  </a:lnTo>
                  <a:lnTo>
                    <a:pt x="52" y="4"/>
                  </a:lnTo>
                  <a:lnTo>
                    <a:pt x="51" y="4"/>
                  </a:lnTo>
                  <a:lnTo>
                    <a:pt x="50" y="5"/>
                  </a:lnTo>
                  <a:lnTo>
                    <a:pt x="46" y="9"/>
                  </a:lnTo>
                  <a:lnTo>
                    <a:pt x="42" y="14"/>
                  </a:lnTo>
                  <a:lnTo>
                    <a:pt x="41" y="15"/>
                  </a:lnTo>
                  <a:lnTo>
                    <a:pt x="42" y="16"/>
                  </a:lnTo>
                  <a:lnTo>
                    <a:pt x="41" y="18"/>
                  </a:lnTo>
                  <a:lnTo>
                    <a:pt x="40" y="19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6" y="25"/>
                  </a:lnTo>
                  <a:lnTo>
                    <a:pt x="37" y="25"/>
                  </a:lnTo>
                  <a:lnTo>
                    <a:pt x="38" y="25"/>
                  </a:lnTo>
                  <a:lnTo>
                    <a:pt x="39" y="26"/>
                  </a:lnTo>
                  <a:lnTo>
                    <a:pt x="38" y="27"/>
                  </a:lnTo>
                  <a:lnTo>
                    <a:pt x="38" y="29"/>
                  </a:lnTo>
                  <a:lnTo>
                    <a:pt x="39" y="30"/>
                  </a:lnTo>
                  <a:lnTo>
                    <a:pt x="39" y="32"/>
                  </a:lnTo>
                  <a:lnTo>
                    <a:pt x="36" y="34"/>
                  </a:lnTo>
                  <a:lnTo>
                    <a:pt x="33" y="38"/>
                  </a:lnTo>
                  <a:lnTo>
                    <a:pt x="30" y="39"/>
                  </a:lnTo>
                  <a:lnTo>
                    <a:pt x="23" y="40"/>
                  </a:lnTo>
                  <a:lnTo>
                    <a:pt x="21" y="39"/>
                  </a:lnTo>
                  <a:lnTo>
                    <a:pt x="19" y="39"/>
                  </a:lnTo>
                  <a:lnTo>
                    <a:pt x="16" y="39"/>
                  </a:lnTo>
                  <a:lnTo>
                    <a:pt x="13" y="40"/>
                  </a:lnTo>
                  <a:lnTo>
                    <a:pt x="9" y="42"/>
                  </a:lnTo>
                  <a:lnTo>
                    <a:pt x="7" y="43"/>
                  </a:lnTo>
                  <a:lnTo>
                    <a:pt x="6" y="45"/>
                  </a:lnTo>
                  <a:lnTo>
                    <a:pt x="6" y="46"/>
                  </a:lnTo>
                  <a:lnTo>
                    <a:pt x="9" y="50"/>
                  </a:lnTo>
                  <a:lnTo>
                    <a:pt x="10" y="51"/>
                  </a:lnTo>
                  <a:lnTo>
                    <a:pt x="9" y="52"/>
                  </a:lnTo>
                  <a:lnTo>
                    <a:pt x="8" y="53"/>
                  </a:lnTo>
                  <a:lnTo>
                    <a:pt x="7" y="55"/>
                  </a:lnTo>
                  <a:lnTo>
                    <a:pt x="2" y="60"/>
                  </a:lnTo>
                  <a:lnTo>
                    <a:pt x="0" y="62"/>
                  </a:lnTo>
                  <a:lnTo>
                    <a:pt x="1" y="66"/>
                  </a:lnTo>
                  <a:lnTo>
                    <a:pt x="56" y="55"/>
                  </a:lnTo>
                  <a:lnTo>
                    <a:pt x="57" y="56"/>
                  </a:lnTo>
                  <a:lnTo>
                    <a:pt x="57" y="57"/>
                  </a:lnTo>
                  <a:lnTo>
                    <a:pt x="58" y="57"/>
                  </a:lnTo>
                  <a:lnTo>
                    <a:pt x="58" y="58"/>
                  </a:lnTo>
                  <a:lnTo>
                    <a:pt x="59" y="58"/>
                  </a:lnTo>
                  <a:lnTo>
                    <a:pt x="61" y="61"/>
                  </a:lnTo>
                  <a:lnTo>
                    <a:pt x="61" y="62"/>
                  </a:lnTo>
                  <a:lnTo>
                    <a:pt x="62" y="63"/>
                  </a:lnTo>
                  <a:lnTo>
                    <a:pt x="65" y="64"/>
                  </a:lnTo>
                  <a:lnTo>
                    <a:pt x="66" y="64"/>
                  </a:lnTo>
                  <a:close/>
                </a:path>
              </a:pathLst>
            </a:custGeom>
            <a:solidFill>
              <a:srgbClr val="9ED561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82" name="Freeform 19"/>
            <p:cNvSpPr>
              <a:spLocks/>
            </p:cNvSpPr>
            <p:nvPr/>
          </p:nvSpPr>
          <p:spPr bwMode="auto">
            <a:xfrm>
              <a:off x="7494588" y="2266948"/>
              <a:ext cx="187325" cy="325438"/>
            </a:xfrm>
            <a:custGeom>
              <a:avLst/>
              <a:gdLst>
                <a:gd name="T0" fmla="*/ 0 w 23"/>
                <a:gd name="T1" fmla="*/ 5 h 42"/>
                <a:gd name="T2" fmla="*/ 1 w 23"/>
                <a:gd name="T3" fmla="*/ 7 h 42"/>
                <a:gd name="T4" fmla="*/ 0 w 23"/>
                <a:gd name="T5" fmla="*/ 8 h 42"/>
                <a:gd name="T6" fmla="*/ 1 w 23"/>
                <a:gd name="T7" fmla="*/ 8 h 42"/>
                <a:gd name="T8" fmla="*/ 1 w 23"/>
                <a:gd name="T9" fmla="*/ 9 h 42"/>
                <a:gd name="T10" fmla="*/ 3 w 23"/>
                <a:gd name="T11" fmla="*/ 14 h 42"/>
                <a:gd name="T12" fmla="*/ 4 w 23"/>
                <a:gd name="T13" fmla="*/ 17 h 42"/>
                <a:gd name="T14" fmla="*/ 3 w 23"/>
                <a:gd name="T15" fmla="*/ 19 h 42"/>
                <a:gd name="T16" fmla="*/ 3 w 23"/>
                <a:gd name="T17" fmla="*/ 21 h 42"/>
                <a:gd name="T18" fmla="*/ 5 w 23"/>
                <a:gd name="T19" fmla="*/ 26 h 42"/>
                <a:gd name="T20" fmla="*/ 5 w 23"/>
                <a:gd name="T21" fmla="*/ 28 h 42"/>
                <a:gd name="T22" fmla="*/ 5 w 23"/>
                <a:gd name="T23" fmla="*/ 29 h 42"/>
                <a:gd name="T24" fmla="*/ 6 w 23"/>
                <a:gd name="T25" fmla="*/ 29 h 42"/>
                <a:gd name="T26" fmla="*/ 5 w 23"/>
                <a:gd name="T27" fmla="*/ 28 h 42"/>
                <a:gd name="T28" fmla="*/ 6 w 23"/>
                <a:gd name="T29" fmla="*/ 28 h 42"/>
                <a:gd name="T30" fmla="*/ 7 w 23"/>
                <a:gd name="T31" fmla="*/ 30 h 42"/>
                <a:gd name="T32" fmla="*/ 8 w 23"/>
                <a:gd name="T33" fmla="*/ 34 h 42"/>
                <a:gd name="T34" fmla="*/ 8 w 23"/>
                <a:gd name="T35" fmla="*/ 37 h 42"/>
                <a:gd name="T36" fmla="*/ 9 w 23"/>
                <a:gd name="T37" fmla="*/ 39 h 42"/>
                <a:gd name="T38" fmla="*/ 10 w 23"/>
                <a:gd name="T39" fmla="*/ 42 h 42"/>
                <a:gd name="T40" fmla="*/ 20 w 23"/>
                <a:gd name="T41" fmla="*/ 40 h 42"/>
                <a:gd name="T42" fmla="*/ 19 w 23"/>
                <a:gd name="T43" fmla="*/ 39 h 42"/>
                <a:gd name="T44" fmla="*/ 18 w 23"/>
                <a:gd name="T45" fmla="*/ 38 h 42"/>
                <a:gd name="T46" fmla="*/ 18 w 23"/>
                <a:gd name="T47" fmla="*/ 37 h 42"/>
                <a:gd name="T48" fmla="*/ 19 w 23"/>
                <a:gd name="T49" fmla="*/ 36 h 42"/>
                <a:gd name="T50" fmla="*/ 18 w 23"/>
                <a:gd name="T51" fmla="*/ 34 h 42"/>
                <a:gd name="T52" fmla="*/ 18 w 23"/>
                <a:gd name="T53" fmla="*/ 27 h 42"/>
                <a:gd name="T54" fmla="*/ 18 w 23"/>
                <a:gd name="T55" fmla="*/ 25 h 42"/>
                <a:gd name="T56" fmla="*/ 19 w 23"/>
                <a:gd name="T57" fmla="*/ 21 h 42"/>
                <a:gd name="T58" fmla="*/ 19 w 23"/>
                <a:gd name="T59" fmla="*/ 19 h 42"/>
                <a:gd name="T60" fmla="*/ 19 w 23"/>
                <a:gd name="T61" fmla="*/ 17 h 42"/>
                <a:gd name="T62" fmla="*/ 19 w 23"/>
                <a:gd name="T63" fmla="*/ 15 h 42"/>
                <a:gd name="T64" fmla="*/ 19 w 23"/>
                <a:gd name="T65" fmla="*/ 14 h 42"/>
                <a:gd name="T66" fmla="*/ 19 w 23"/>
                <a:gd name="T67" fmla="*/ 13 h 42"/>
                <a:gd name="T68" fmla="*/ 22 w 23"/>
                <a:gd name="T69" fmla="*/ 11 h 42"/>
                <a:gd name="T70" fmla="*/ 23 w 23"/>
                <a:gd name="T71" fmla="*/ 7 h 42"/>
                <a:gd name="T72" fmla="*/ 22 w 23"/>
                <a:gd name="T73" fmla="*/ 5 h 42"/>
                <a:gd name="T74" fmla="*/ 22 w 23"/>
                <a:gd name="T75" fmla="*/ 3 h 42"/>
                <a:gd name="T76" fmla="*/ 22 w 23"/>
                <a:gd name="T77" fmla="*/ 3 h 42"/>
                <a:gd name="T78" fmla="*/ 22 w 23"/>
                <a:gd name="T79" fmla="*/ 2 h 42"/>
                <a:gd name="T80" fmla="*/ 21 w 23"/>
                <a:gd name="T81" fmla="*/ 0 h 42"/>
                <a:gd name="T82" fmla="*/ 0 w 23"/>
                <a:gd name="T83" fmla="*/ 5 h 42"/>
                <a:gd name="T84" fmla="*/ 0 w 23"/>
                <a:gd name="T85" fmla="*/ 5 h 4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"/>
                <a:gd name="T130" fmla="*/ 0 h 42"/>
                <a:gd name="T131" fmla="*/ 23 w 23"/>
                <a:gd name="T132" fmla="*/ 42 h 4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" h="42">
                  <a:moveTo>
                    <a:pt x="0" y="5"/>
                  </a:moveTo>
                  <a:lnTo>
                    <a:pt x="1" y="7"/>
                  </a:lnTo>
                  <a:lnTo>
                    <a:pt x="0" y="8"/>
                  </a:lnTo>
                  <a:lnTo>
                    <a:pt x="1" y="8"/>
                  </a:lnTo>
                  <a:lnTo>
                    <a:pt x="1" y="9"/>
                  </a:lnTo>
                  <a:lnTo>
                    <a:pt x="3" y="14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7" y="30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9" y="39"/>
                  </a:lnTo>
                  <a:lnTo>
                    <a:pt x="10" y="42"/>
                  </a:lnTo>
                  <a:lnTo>
                    <a:pt x="20" y="40"/>
                  </a:lnTo>
                  <a:lnTo>
                    <a:pt x="19" y="39"/>
                  </a:lnTo>
                  <a:lnTo>
                    <a:pt x="18" y="38"/>
                  </a:lnTo>
                  <a:lnTo>
                    <a:pt x="18" y="37"/>
                  </a:lnTo>
                  <a:lnTo>
                    <a:pt x="19" y="36"/>
                  </a:lnTo>
                  <a:lnTo>
                    <a:pt x="18" y="34"/>
                  </a:lnTo>
                  <a:lnTo>
                    <a:pt x="18" y="27"/>
                  </a:lnTo>
                  <a:lnTo>
                    <a:pt x="18" y="25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7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9" y="13"/>
                  </a:lnTo>
                  <a:lnTo>
                    <a:pt x="22" y="11"/>
                  </a:lnTo>
                  <a:lnTo>
                    <a:pt x="23" y="7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83" name="Freeform 20"/>
            <p:cNvSpPr>
              <a:spLocks/>
            </p:cNvSpPr>
            <p:nvPr/>
          </p:nvSpPr>
          <p:spPr bwMode="auto">
            <a:xfrm>
              <a:off x="3327400" y="2793998"/>
              <a:ext cx="619125" cy="727075"/>
            </a:xfrm>
            <a:custGeom>
              <a:avLst/>
              <a:gdLst>
                <a:gd name="T0" fmla="*/ 66 w 76"/>
                <a:gd name="T1" fmla="*/ 94 h 94"/>
                <a:gd name="T2" fmla="*/ 76 w 76"/>
                <a:gd name="T3" fmla="*/ 27 h 94"/>
                <a:gd name="T4" fmla="*/ 51 w 76"/>
                <a:gd name="T5" fmla="*/ 23 h 94"/>
                <a:gd name="T6" fmla="*/ 53 w 76"/>
                <a:gd name="T7" fmla="*/ 6 h 94"/>
                <a:gd name="T8" fmla="*/ 16 w 76"/>
                <a:gd name="T9" fmla="*/ 0 h 94"/>
                <a:gd name="T10" fmla="*/ 0 w 76"/>
                <a:gd name="T11" fmla="*/ 84 h 94"/>
                <a:gd name="T12" fmla="*/ 0 w 76"/>
                <a:gd name="T13" fmla="*/ 84 h 94"/>
                <a:gd name="T14" fmla="*/ 66 w 76"/>
                <a:gd name="T15" fmla="*/ 94 h 94"/>
                <a:gd name="T16" fmla="*/ 66 w 76"/>
                <a:gd name="T17" fmla="*/ 94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"/>
                <a:gd name="T28" fmla="*/ 0 h 94"/>
                <a:gd name="T29" fmla="*/ 76 w 76"/>
                <a:gd name="T30" fmla="*/ 94 h 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" h="94">
                  <a:moveTo>
                    <a:pt x="66" y="94"/>
                  </a:moveTo>
                  <a:lnTo>
                    <a:pt x="76" y="27"/>
                  </a:lnTo>
                  <a:lnTo>
                    <a:pt x="51" y="23"/>
                  </a:lnTo>
                  <a:lnTo>
                    <a:pt x="53" y="6"/>
                  </a:lnTo>
                  <a:lnTo>
                    <a:pt x="16" y="0"/>
                  </a:lnTo>
                  <a:lnTo>
                    <a:pt x="0" y="84"/>
                  </a:lnTo>
                  <a:lnTo>
                    <a:pt x="66" y="94"/>
                  </a:lnTo>
                  <a:close/>
                </a:path>
              </a:pathLst>
            </a:custGeom>
            <a:solidFill>
              <a:srgbClr val="9ED561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84" name="Freeform 21"/>
            <p:cNvSpPr>
              <a:spLocks/>
            </p:cNvSpPr>
            <p:nvPr/>
          </p:nvSpPr>
          <p:spPr bwMode="auto">
            <a:xfrm>
              <a:off x="2439988" y="2035174"/>
              <a:ext cx="881062" cy="696913"/>
            </a:xfrm>
            <a:custGeom>
              <a:avLst/>
              <a:gdLst>
                <a:gd name="T0" fmla="*/ 0 w 108"/>
                <a:gd name="T1" fmla="*/ 67 h 90"/>
                <a:gd name="T2" fmla="*/ 0 w 108"/>
                <a:gd name="T3" fmla="*/ 62 h 90"/>
                <a:gd name="T4" fmla="*/ 1 w 108"/>
                <a:gd name="T5" fmla="*/ 57 h 90"/>
                <a:gd name="T6" fmla="*/ 2 w 108"/>
                <a:gd name="T7" fmla="*/ 51 h 90"/>
                <a:gd name="T8" fmla="*/ 3 w 108"/>
                <a:gd name="T9" fmla="*/ 49 h 90"/>
                <a:gd name="T10" fmla="*/ 5 w 108"/>
                <a:gd name="T11" fmla="*/ 47 h 90"/>
                <a:gd name="T12" fmla="*/ 5 w 108"/>
                <a:gd name="T13" fmla="*/ 45 h 90"/>
                <a:gd name="T14" fmla="*/ 10 w 108"/>
                <a:gd name="T15" fmla="*/ 37 h 90"/>
                <a:gd name="T16" fmla="*/ 16 w 108"/>
                <a:gd name="T17" fmla="*/ 23 h 90"/>
                <a:gd name="T18" fmla="*/ 20 w 108"/>
                <a:gd name="T19" fmla="*/ 13 h 90"/>
                <a:gd name="T20" fmla="*/ 24 w 108"/>
                <a:gd name="T21" fmla="*/ 3 h 90"/>
                <a:gd name="T22" fmla="*/ 24 w 108"/>
                <a:gd name="T23" fmla="*/ 0 h 90"/>
                <a:gd name="T24" fmla="*/ 27 w 108"/>
                <a:gd name="T25" fmla="*/ 0 h 90"/>
                <a:gd name="T26" fmla="*/ 30 w 108"/>
                <a:gd name="T27" fmla="*/ 1 h 90"/>
                <a:gd name="T28" fmla="*/ 31 w 108"/>
                <a:gd name="T29" fmla="*/ 2 h 90"/>
                <a:gd name="T30" fmla="*/ 35 w 108"/>
                <a:gd name="T31" fmla="*/ 5 h 90"/>
                <a:gd name="T32" fmla="*/ 35 w 108"/>
                <a:gd name="T33" fmla="*/ 8 h 90"/>
                <a:gd name="T34" fmla="*/ 36 w 108"/>
                <a:gd name="T35" fmla="*/ 14 h 90"/>
                <a:gd name="T36" fmla="*/ 43 w 108"/>
                <a:gd name="T37" fmla="*/ 16 h 90"/>
                <a:gd name="T38" fmla="*/ 48 w 108"/>
                <a:gd name="T39" fmla="*/ 16 h 90"/>
                <a:gd name="T40" fmla="*/ 54 w 108"/>
                <a:gd name="T41" fmla="*/ 18 h 90"/>
                <a:gd name="T42" fmla="*/ 61 w 108"/>
                <a:gd name="T43" fmla="*/ 18 h 90"/>
                <a:gd name="T44" fmla="*/ 65 w 108"/>
                <a:gd name="T45" fmla="*/ 19 h 90"/>
                <a:gd name="T46" fmla="*/ 68 w 108"/>
                <a:gd name="T47" fmla="*/ 18 h 90"/>
                <a:gd name="T48" fmla="*/ 71 w 108"/>
                <a:gd name="T49" fmla="*/ 19 h 90"/>
                <a:gd name="T50" fmla="*/ 74 w 108"/>
                <a:gd name="T51" fmla="*/ 18 h 90"/>
                <a:gd name="T52" fmla="*/ 76 w 108"/>
                <a:gd name="T53" fmla="*/ 19 h 90"/>
                <a:gd name="T54" fmla="*/ 79 w 108"/>
                <a:gd name="T55" fmla="*/ 19 h 90"/>
                <a:gd name="T56" fmla="*/ 104 w 108"/>
                <a:gd name="T57" fmla="*/ 24 h 90"/>
                <a:gd name="T58" fmla="*/ 105 w 108"/>
                <a:gd name="T59" fmla="*/ 27 h 90"/>
                <a:gd name="T60" fmla="*/ 108 w 108"/>
                <a:gd name="T61" fmla="*/ 28 h 90"/>
                <a:gd name="T62" fmla="*/ 102 w 108"/>
                <a:gd name="T63" fmla="*/ 40 h 90"/>
                <a:gd name="T64" fmla="*/ 101 w 108"/>
                <a:gd name="T65" fmla="*/ 42 h 90"/>
                <a:gd name="T66" fmla="*/ 98 w 108"/>
                <a:gd name="T67" fmla="*/ 44 h 90"/>
                <a:gd name="T68" fmla="*/ 94 w 108"/>
                <a:gd name="T69" fmla="*/ 51 h 90"/>
                <a:gd name="T70" fmla="*/ 97 w 108"/>
                <a:gd name="T71" fmla="*/ 53 h 90"/>
                <a:gd name="T72" fmla="*/ 97 w 108"/>
                <a:gd name="T73" fmla="*/ 55 h 90"/>
                <a:gd name="T74" fmla="*/ 96 w 108"/>
                <a:gd name="T75" fmla="*/ 56 h 90"/>
                <a:gd name="T76" fmla="*/ 95 w 108"/>
                <a:gd name="T77" fmla="*/ 60 h 90"/>
                <a:gd name="T78" fmla="*/ 52 w 108"/>
                <a:gd name="T79" fmla="*/ 81 h 90"/>
                <a:gd name="T80" fmla="*/ 1 w 108"/>
                <a:gd name="T81" fmla="*/ 68 h 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8"/>
                <a:gd name="T124" fmla="*/ 0 h 90"/>
                <a:gd name="T125" fmla="*/ 108 w 108"/>
                <a:gd name="T126" fmla="*/ 90 h 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8" h="90">
                  <a:moveTo>
                    <a:pt x="1" y="68"/>
                  </a:moveTo>
                  <a:lnTo>
                    <a:pt x="0" y="67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0" y="60"/>
                  </a:lnTo>
                  <a:lnTo>
                    <a:pt x="1" y="57"/>
                  </a:lnTo>
                  <a:lnTo>
                    <a:pt x="1" y="52"/>
                  </a:lnTo>
                  <a:lnTo>
                    <a:pt x="2" y="51"/>
                  </a:lnTo>
                  <a:lnTo>
                    <a:pt x="3" y="50"/>
                  </a:lnTo>
                  <a:lnTo>
                    <a:pt x="3" y="49"/>
                  </a:lnTo>
                  <a:lnTo>
                    <a:pt x="4" y="48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9" y="41"/>
                  </a:lnTo>
                  <a:lnTo>
                    <a:pt x="10" y="37"/>
                  </a:lnTo>
                  <a:lnTo>
                    <a:pt x="13" y="32"/>
                  </a:lnTo>
                  <a:lnTo>
                    <a:pt x="16" y="23"/>
                  </a:lnTo>
                  <a:lnTo>
                    <a:pt x="18" y="19"/>
                  </a:lnTo>
                  <a:lnTo>
                    <a:pt x="20" y="13"/>
                  </a:lnTo>
                  <a:lnTo>
                    <a:pt x="23" y="5"/>
                  </a:lnTo>
                  <a:lnTo>
                    <a:pt x="24" y="3"/>
                  </a:lnTo>
                  <a:lnTo>
                    <a:pt x="24" y="1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30" y="1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5" y="5"/>
                  </a:lnTo>
                  <a:lnTo>
                    <a:pt x="36" y="7"/>
                  </a:lnTo>
                  <a:lnTo>
                    <a:pt x="35" y="8"/>
                  </a:lnTo>
                  <a:lnTo>
                    <a:pt x="35" y="12"/>
                  </a:lnTo>
                  <a:lnTo>
                    <a:pt x="36" y="14"/>
                  </a:lnTo>
                  <a:lnTo>
                    <a:pt x="39" y="15"/>
                  </a:lnTo>
                  <a:lnTo>
                    <a:pt x="43" y="16"/>
                  </a:lnTo>
                  <a:lnTo>
                    <a:pt x="46" y="15"/>
                  </a:lnTo>
                  <a:lnTo>
                    <a:pt x="48" y="16"/>
                  </a:lnTo>
                  <a:lnTo>
                    <a:pt x="53" y="17"/>
                  </a:lnTo>
                  <a:lnTo>
                    <a:pt x="54" y="18"/>
                  </a:lnTo>
                  <a:lnTo>
                    <a:pt x="59" y="18"/>
                  </a:lnTo>
                  <a:lnTo>
                    <a:pt x="61" y="18"/>
                  </a:lnTo>
                  <a:lnTo>
                    <a:pt x="62" y="19"/>
                  </a:lnTo>
                  <a:lnTo>
                    <a:pt x="65" y="19"/>
                  </a:lnTo>
                  <a:lnTo>
                    <a:pt x="66" y="19"/>
                  </a:lnTo>
                  <a:lnTo>
                    <a:pt x="68" y="18"/>
                  </a:lnTo>
                  <a:lnTo>
                    <a:pt x="69" y="18"/>
                  </a:lnTo>
                  <a:lnTo>
                    <a:pt x="71" y="19"/>
                  </a:lnTo>
                  <a:lnTo>
                    <a:pt x="72" y="18"/>
                  </a:lnTo>
                  <a:lnTo>
                    <a:pt x="74" y="18"/>
                  </a:lnTo>
                  <a:lnTo>
                    <a:pt x="75" y="19"/>
                  </a:lnTo>
                  <a:lnTo>
                    <a:pt x="76" y="19"/>
                  </a:lnTo>
                  <a:lnTo>
                    <a:pt x="77" y="19"/>
                  </a:lnTo>
                  <a:lnTo>
                    <a:pt x="79" y="19"/>
                  </a:lnTo>
                  <a:lnTo>
                    <a:pt x="80" y="18"/>
                  </a:lnTo>
                  <a:lnTo>
                    <a:pt x="104" y="24"/>
                  </a:lnTo>
                  <a:lnTo>
                    <a:pt x="104" y="25"/>
                  </a:lnTo>
                  <a:lnTo>
                    <a:pt x="105" y="27"/>
                  </a:lnTo>
                  <a:lnTo>
                    <a:pt x="107" y="27"/>
                  </a:lnTo>
                  <a:lnTo>
                    <a:pt x="108" y="28"/>
                  </a:lnTo>
                  <a:lnTo>
                    <a:pt x="108" y="31"/>
                  </a:lnTo>
                  <a:lnTo>
                    <a:pt x="102" y="40"/>
                  </a:lnTo>
                  <a:lnTo>
                    <a:pt x="101" y="41"/>
                  </a:lnTo>
                  <a:lnTo>
                    <a:pt x="101" y="42"/>
                  </a:lnTo>
                  <a:lnTo>
                    <a:pt x="100" y="43"/>
                  </a:lnTo>
                  <a:lnTo>
                    <a:pt x="98" y="44"/>
                  </a:lnTo>
                  <a:lnTo>
                    <a:pt x="95" y="49"/>
                  </a:lnTo>
                  <a:lnTo>
                    <a:pt x="94" y="51"/>
                  </a:lnTo>
                  <a:lnTo>
                    <a:pt x="95" y="52"/>
                  </a:lnTo>
                  <a:lnTo>
                    <a:pt x="97" y="53"/>
                  </a:lnTo>
                  <a:lnTo>
                    <a:pt x="98" y="54"/>
                  </a:lnTo>
                  <a:lnTo>
                    <a:pt x="97" y="55"/>
                  </a:lnTo>
                  <a:lnTo>
                    <a:pt x="97" y="56"/>
                  </a:lnTo>
                  <a:lnTo>
                    <a:pt x="96" y="56"/>
                  </a:lnTo>
                  <a:lnTo>
                    <a:pt x="96" y="58"/>
                  </a:lnTo>
                  <a:lnTo>
                    <a:pt x="95" y="60"/>
                  </a:lnTo>
                  <a:lnTo>
                    <a:pt x="88" y="90"/>
                  </a:lnTo>
                  <a:lnTo>
                    <a:pt x="52" y="81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85" name="Freeform 22"/>
            <p:cNvSpPr>
              <a:spLocks/>
            </p:cNvSpPr>
            <p:nvPr/>
          </p:nvSpPr>
          <p:spPr bwMode="auto">
            <a:xfrm>
              <a:off x="2759075" y="2662236"/>
              <a:ext cx="698500" cy="1030286"/>
            </a:xfrm>
            <a:custGeom>
              <a:avLst/>
              <a:gdLst>
                <a:gd name="T0" fmla="*/ 13 w 86"/>
                <a:gd name="T1" fmla="*/ 0 h 133"/>
                <a:gd name="T2" fmla="*/ 0 w 86"/>
                <a:gd name="T3" fmla="*/ 51 h 133"/>
                <a:gd name="T4" fmla="*/ 56 w 86"/>
                <a:gd name="T5" fmla="*/ 133 h 133"/>
                <a:gd name="T6" fmla="*/ 56 w 86"/>
                <a:gd name="T7" fmla="*/ 132 h 133"/>
                <a:gd name="T8" fmla="*/ 56 w 86"/>
                <a:gd name="T9" fmla="*/ 131 h 133"/>
                <a:gd name="T10" fmla="*/ 57 w 86"/>
                <a:gd name="T11" fmla="*/ 127 h 133"/>
                <a:gd name="T12" fmla="*/ 57 w 86"/>
                <a:gd name="T13" fmla="*/ 126 h 133"/>
                <a:gd name="T14" fmla="*/ 57 w 86"/>
                <a:gd name="T15" fmla="*/ 118 h 133"/>
                <a:gd name="T16" fmla="*/ 57 w 86"/>
                <a:gd name="T17" fmla="*/ 115 h 133"/>
                <a:gd name="T18" fmla="*/ 57 w 86"/>
                <a:gd name="T19" fmla="*/ 114 h 133"/>
                <a:gd name="T20" fmla="*/ 60 w 86"/>
                <a:gd name="T21" fmla="*/ 114 h 133"/>
                <a:gd name="T22" fmla="*/ 62 w 86"/>
                <a:gd name="T23" fmla="*/ 114 h 133"/>
                <a:gd name="T24" fmla="*/ 63 w 86"/>
                <a:gd name="T25" fmla="*/ 115 h 133"/>
                <a:gd name="T26" fmla="*/ 63 w 86"/>
                <a:gd name="T27" fmla="*/ 116 h 133"/>
                <a:gd name="T28" fmla="*/ 64 w 86"/>
                <a:gd name="T29" fmla="*/ 117 h 133"/>
                <a:gd name="T30" fmla="*/ 66 w 86"/>
                <a:gd name="T31" fmla="*/ 117 h 133"/>
                <a:gd name="T32" fmla="*/ 68 w 86"/>
                <a:gd name="T33" fmla="*/ 110 h 133"/>
                <a:gd name="T34" fmla="*/ 70 w 86"/>
                <a:gd name="T35" fmla="*/ 101 h 133"/>
                <a:gd name="T36" fmla="*/ 86 w 86"/>
                <a:gd name="T37" fmla="*/ 17 h 133"/>
                <a:gd name="T38" fmla="*/ 49 w 86"/>
                <a:gd name="T39" fmla="*/ 9 h 133"/>
                <a:gd name="T40" fmla="*/ 13 w 86"/>
                <a:gd name="T41" fmla="*/ 0 h 133"/>
                <a:gd name="T42" fmla="*/ 13 w 86"/>
                <a:gd name="T43" fmla="*/ 0 h 13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6"/>
                <a:gd name="T67" fmla="*/ 0 h 133"/>
                <a:gd name="T68" fmla="*/ 86 w 86"/>
                <a:gd name="T69" fmla="*/ 133 h 13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6" h="133">
                  <a:moveTo>
                    <a:pt x="13" y="0"/>
                  </a:moveTo>
                  <a:lnTo>
                    <a:pt x="0" y="51"/>
                  </a:lnTo>
                  <a:lnTo>
                    <a:pt x="56" y="133"/>
                  </a:lnTo>
                  <a:lnTo>
                    <a:pt x="56" y="132"/>
                  </a:lnTo>
                  <a:lnTo>
                    <a:pt x="56" y="131"/>
                  </a:lnTo>
                  <a:lnTo>
                    <a:pt x="57" y="127"/>
                  </a:lnTo>
                  <a:lnTo>
                    <a:pt x="57" y="126"/>
                  </a:lnTo>
                  <a:lnTo>
                    <a:pt x="57" y="118"/>
                  </a:lnTo>
                  <a:lnTo>
                    <a:pt x="57" y="115"/>
                  </a:lnTo>
                  <a:lnTo>
                    <a:pt x="57" y="114"/>
                  </a:lnTo>
                  <a:lnTo>
                    <a:pt x="60" y="114"/>
                  </a:lnTo>
                  <a:lnTo>
                    <a:pt x="62" y="114"/>
                  </a:lnTo>
                  <a:lnTo>
                    <a:pt x="63" y="115"/>
                  </a:lnTo>
                  <a:lnTo>
                    <a:pt x="63" y="116"/>
                  </a:lnTo>
                  <a:lnTo>
                    <a:pt x="64" y="117"/>
                  </a:lnTo>
                  <a:lnTo>
                    <a:pt x="66" y="117"/>
                  </a:lnTo>
                  <a:lnTo>
                    <a:pt x="68" y="110"/>
                  </a:lnTo>
                  <a:lnTo>
                    <a:pt x="70" y="101"/>
                  </a:lnTo>
                  <a:lnTo>
                    <a:pt x="86" y="17"/>
                  </a:lnTo>
                  <a:lnTo>
                    <a:pt x="49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ED561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86" name="Freeform 23"/>
            <p:cNvSpPr>
              <a:spLocks/>
            </p:cNvSpPr>
            <p:nvPr/>
          </p:nvSpPr>
          <p:spPr bwMode="auto">
            <a:xfrm>
              <a:off x="3124200" y="3444873"/>
              <a:ext cx="741363" cy="820737"/>
            </a:xfrm>
            <a:custGeom>
              <a:avLst/>
              <a:gdLst>
                <a:gd name="T0" fmla="*/ 78 w 91"/>
                <a:gd name="T1" fmla="*/ 106 h 106"/>
                <a:gd name="T2" fmla="*/ 91 w 91"/>
                <a:gd name="T3" fmla="*/ 10 h 106"/>
                <a:gd name="T4" fmla="*/ 25 w 91"/>
                <a:gd name="T5" fmla="*/ 0 h 106"/>
                <a:gd name="T6" fmla="*/ 25 w 91"/>
                <a:gd name="T7" fmla="*/ 0 h 106"/>
                <a:gd name="T8" fmla="*/ 23 w 91"/>
                <a:gd name="T9" fmla="*/ 9 h 106"/>
                <a:gd name="T10" fmla="*/ 21 w 91"/>
                <a:gd name="T11" fmla="*/ 16 h 106"/>
                <a:gd name="T12" fmla="*/ 19 w 91"/>
                <a:gd name="T13" fmla="*/ 16 h 106"/>
                <a:gd name="T14" fmla="*/ 18 w 91"/>
                <a:gd name="T15" fmla="*/ 15 h 106"/>
                <a:gd name="T16" fmla="*/ 18 w 91"/>
                <a:gd name="T17" fmla="*/ 14 h 106"/>
                <a:gd name="T18" fmla="*/ 17 w 91"/>
                <a:gd name="T19" fmla="*/ 13 h 106"/>
                <a:gd name="T20" fmla="*/ 15 w 91"/>
                <a:gd name="T21" fmla="*/ 13 h 106"/>
                <a:gd name="T22" fmla="*/ 12 w 91"/>
                <a:gd name="T23" fmla="*/ 13 h 106"/>
                <a:gd name="T24" fmla="*/ 12 w 91"/>
                <a:gd name="T25" fmla="*/ 14 h 106"/>
                <a:gd name="T26" fmla="*/ 12 w 91"/>
                <a:gd name="T27" fmla="*/ 17 h 106"/>
                <a:gd name="T28" fmla="*/ 12 w 91"/>
                <a:gd name="T29" fmla="*/ 25 h 106"/>
                <a:gd name="T30" fmla="*/ 12 w 91"/>
                <a:gd name="T31" fmla="*/ 26 h 106"/>
                <a:gd name="T32" fmla="*/ 11 w 91"/>
                <a:gd name="T33" fmla="*/ 30 h 106"/>
                <a:gd name="T34" fmla="*/ 11 w 91"/>
                <a:gd name="T35" fmla="*/ 31 h 106"/>
                <a:gd name="T36" fmla="*/ 11 w 91"/>
                <a:gd name="T37" fmla="*/ 32 h 106"/>
                <a:gd name="T38" fmla="*/ 11 w 91"/>
                <a:gd name="T39" fmla="*/ 34 h 106"/>
                <a:gd name="T40" fmla="*/ 11 w 91"/>
                <a:gd name="T41" fmla="*/ 35 h 106"/>
                <a:gd name="T42" fmla="*/ 11 w 91"/>
                <a:gd name="T43" fmla="*/ 36 h 106"/>
                <a:gd name="T44" fmla="*/ 12 w 91"/>
                <a:gd name="T45" fmla="*/ 38 h 106"/>
                <a:gd name="T46" fmla="*/ 12 w 91"/>
                <a:gd name="T47" fmla="*/ 39 h 106"/>
                <a:gd name="T48" fmla="*/ 12 w 91"/>
                <a:gd name="T49" fmla="*/ 41 h 106"/>
                <a:gd name="T50" fmla="*/ 13 w 91"/>
                <a:gd name="T51" fmla="*/ 43 h 106"/>
                <a:gd name="T52" fmla="*/ 13 w 91"/>
                <a:gd name="T53" fmla="*/ 43 h 106"/>
                <a:gd name="T54" fmla="*/ 14 w 91"/>
                <a:gd name="T55" fmla="*/ 44 h 106"/>
                <a:gd name="T56" fmla="*/ 15 w 91"/>
                <a:gd name="T57" fmla="*/ 46 h 106"/>
                <a:gd name="T58" fmla="*/ 14 w 91"/>
                <a:gd name="T59" fmla="*/ 46 h 106"/>
                <a:gd name="T60" fmla="*/ 14 w 91"/>
                <a:gd name="T61" fmla="*/ 46 h 106"/>
                <a:gd name="T62" fmla="*/ 12 w 91"/>
                <a:gd name="T63" fmla="*/ 47 h 106"/>
                <a:gd name="T64" fmla="*/ 10 w 91"/>
                <a:gd name="T65" fmla="*/ 48 h 106"/>
                <a:gd name="T66" fmla="*/ 9 w 91"/>
                <a:gd name="T67" fmla="*/ 50 h 106"/>
                <a:gd name="T68" fmla="*/ 7 w 91"/>
                <a:gd name="T69" fmla="*/ 55 h 106"/>
                <a:gd name="T70" fmla="*/ 5 w 91"/>
                <a:gd name="T71" fmla="*/ 58 h 106"/>
                <a:gd name="T72" fmla="*/ 3 w 91"/>
                <a:gd name="T73" fmla="*/ 58 h 106"/>
                <a:gd name="T74" fmla="*/ 3 w 91"/>
                <a:gd name="T75" fmla="*/ 59 h 106"/>
                <a:gd name="T76" fmla="*/ 4 w 91"/>
                <a:gd name="T77" fmla="*/ 60 h 106"/>
                <a:gd name="T78" fmla="*/ 3 w 91"/>
                <a:gd name="T79" fmla="*/ 61 h 106"/>
                <a:gd name="T80" fmla="*/ 3 w 91"/>
                <a:gd name="T81" fmla="*/ 63 h 106"/>
                <a:gd name="T82" fmla="*/ 3 w 91"/>
                <a:gd name="T83" fmla="*/ 64 h 106"/>
                <a:gd name="T84" fmla="*/ 5 w 91"/>
                <a:gd name="T85" fmla="*/ 66 h 106"/>
                <a:gd name="T86" fmla="*/ 6 w 91"/>
                <a:gd name="T87" fmla="*/ 67 h 106"/>
                <a:gd name="T88" fmla="*/ 5 w 91"/>
                <a:gd name="T89" fmla="*/ 67 h 106"/>
                <a:gd name="T90" fmla="*/ 5 w 91"/>
                <a:gd name="T91" fmla="*/ 69 h 106"/>
                <a:gd name="T92" fmla="*/ 4 w 91"/>
                <a:gd name="T93" fmla="*/ 70 h 106"/>
                <a:gd name="T94" fmla="*/ 3 w 91"/>
                <a:gd name="T95" fmla="*/ 70 h 106"/>
                <a:gd name="T96" fmla="*/ 1 w 91"/>
                <a:gd name="T97" fmla="*/ 69 h 106"/>
                <a:gd name="T98" fmla="*/ 0 w 91"/>
                <a:gd name="T99" fmla="*/ 73 h 106"/>
                <a:gd name="T100" fmla="*/ 49 w 91"/>
                <a:gd name="T101" fmla="*/ 102 h 106"/>
                <a:gd name="T102" fmla="*/ 78 w 91"/>
                <a:gd name="T103" fmla="*/ 106 h 106"/>
                <a:gd name="T104" fmla="*/ 78 w 91"/>
                <a:gd name="T105" fmla="*/ 106 h 106"/>
                <a:gd name="T106" fmla="*/ 78 w 91"/>
                <a:gd name="T107" fmla="*/ 106 h 10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91"/>
                <a:gd name="T163" fmla="*/ 0 h 106"/>
                <a:gd name="T164" fmla="*/ 91 w 91"/>
                <a:gd name="T165" fmla="*/ 106 h 10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91" h="106">
                  <a:moveTo>
                    <a:pt x="78" y="106"/>
                  </a:moveTo>
                  <a:lnTo>
                    <a:pt x="91" y="10"/>
                  </a:lnTo>
                  <a:lnTo>
                    <a:pt x="25" y="0"/>
                  </a:lnTo>
                  <a:lnTo>
                    <a:pt x="23" y="9"/>
                  </a:lnTo>
                  <a:lnTo>
                    <a:pt x="21" y="16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8" y="14"/>
                  </a:lnTo>
                  <a:lnTo>
                    <a:pt x="17" y="13"/>
                  </a:lnTo>
                  <a:lnTo>
                    <a:pt x="15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12" y="25"/>
                  </a:lnTo>
                  <a:lnTo>
                    <a:pt x="12" y="26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11" y="32"/>
                  </a:lnTo>
                  <a:lnTo>
                    <a:pt x="11" y="34"/>
                  </a:lnTo>
                  <a:lnTo>
                    <a:pt x="11" y="35"/>
                  </a:lnTo>
                  <a:lnTo>
                    <a:pt x="11" y="36"/>
                  </a:lnTo>
                  <a:lnTo>
                    <a:pt x="12" y="38"/>
                  </a:lnTo>
                  <a:lnTo>
                    <a:pt x="12" y="39"/>
                  </a:lnTo>
                  <a:lnTo>
                    <a:pt x="12" y="41"/>
                  </a:lnTo>
                  <a:lnTo>
                    <a:pt x="13" y="43"/>
                  </a:lnTo>
                  <a:lnTo>
                    <a:pt x="14" y="44"/>
                  </a:lnTo>
                  <a:lnTo>
                    <a:pt x="15" y="46"/>
                  </a:lnTo>
                  <a:lnTo>
                    <a:pt x="14" y="46"/>
                  </a:lnTo>
                  <a:lnTo>
                    <a:pt x="12" y="47"/>
                  </a:lnTo>
                  <a:lnTo>
                    <a:pt x="10" y="48"/>
                  </a:lnTo>
                  <a:lnTo>
                    <a:pt x="9" y="50"/>
                  </a:lnTo>
                  <a:lnTo>
                    <a:pt x="7" y="55"/>
                  </a:lnTo>
                  <a:lnTo>
                    <a:pt x="5" y="58"/>
                  </a:lnTo>
                  <a:lnTo>
                    <a:pt x="3" y="58"/>
                  </a:lnTo>
                  <a:lnTo>
                    <a:pt x="3" y="59"/>
                  </a:lnTo>
                  <a:lnTo>
                    <a:pt x="4" y="60"/>
                  </a:lnTo>
                  <a:lnTo>
                    <a:pt x="3" y="61"/>
                  </a:lnTo>
                  <a:lnTo>
                    <a:pt x="3" y="63"/>
                  </a:lnTo>
                  <a:lnTo>
                    <a:pt x="3" y="64"/>
                  </a:lnTo>
                  <a:lnTo>
                    <a:pt x="5" y="66"/>
                  </a:lnTo>
                  <a:lnTo>
                    <a:pt x="6" y="67"/>
                  </a:lnTo>
                  <a:lnTo>
                    <a:pt x="5" y="67"/>
                  </a:lnTo>
                  <a:lnTo>
                    <a:pt x="5" y="69"/>
                  </a:lnTo>
                  <a:lnTo>
                    <a:pt x="4" y="70"/>
                  </a:lnTo>
                  <a:lnTo>
                    <a:pt x="3" y="70"/>
                  </a:lnTo>
                  <a:lnTo>
                    <a:pt x="1" y="69"/>
                  </a:lnTo>
                  <a:lnTo>
                    <a:pt x="0" y="73"/>
                  </a:lnTo>
                  <a:lnTo>
                    <a:pt x="49" y="102"/>
                  </a:lnTo>
                  <a:lnTo>
                    <a:pt x="78" y="106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87" name="Freeform 24"/>
            <p:cNvSpPr>
              <a:spLocks/>
            </p:cNvSpPr>
            <p:nvPr/>
          </p:nvSpPr>
          <p:spPr bwMode="auto">
            <a:xfrm>
              <a:off x="5183188" y="1981199"/>
              <a:ext cx="723900" cy="773113"/>
            </a:xfrm>
            <a:custGeom>
              <a:avLst/>
              <a:gdLst>
                <a:gd name="T0" fmla="*/ 8 w 89"/>
                <a:gd name="T1" fmla="*/ 69 h 100"/>
                <a:gd name="T2" fmla="*/ 4 w 89"/>
                <a:gd name="T3" fmla="*/ 64 h 100"/>
                <a:gd name="T4" fmla="*/ 7 w 89"/>
                <a:gd name="T5" fmla="*/ 60 h 100"/>
                <a:gd name="T6" fmla="*/ 7 w 89"/>
                <a:gd name="T7" fmla="*/ 56 h 100"/>
                <a:gd name="T8" fmla="*/ 5 w 89"/>
                <a:gd name="T9" fmla="*/ 47 h 100"/>
                <a:gd name="T10" fmla="*/ 5 w 89"/>
                <a:gd name="T11" fmla="*/ 43 h 100"/>
                <a:gd name="T12" fmla="*/ 4 w 89"/>
                <a:gd name="T13" fmla="*/ 33 h 100"/>
                <a:gd name="T14" fmla="*/ 2 w 89"/>
                <a:gd name="T15" fmla="*/ 26 h 100"/>
                <a:gd name="T16" fmla="*/ 0 w 89"/>
                <a:gd name="T17" fmla="*/ 16 h 100"/>
                <a:gd name="T18" fmla="*/ 1 w 89"/>
                <a:gd name="T19" fmla="*/ 12 h 100"/>
                <a:gd name="T20" fmla="*/ 0 w 89"/>
                <a:gd name="T21" fmla="*/ 7 h 100"/>
                <a:gd name="T22" fmla="*/ 23 w 89"/>
                <a:gd name="T23" fmla="*/ 3 h 100"/>
                <a:gd name="T24" fmla="*/ 25 w 89"/>
                <a:gd name="T25" fmla="*/ 1 h 100"/>
                <a:gd name="T26" fmla="*/ 28 w 89"/>
                <a:gd name="T27" fmla="*/ 5 h 100"/>
                <a:gd name="T28" fmla="*/ 28 w 89"/>
                <a:gd name="T29" fmla="*/ 10 h 100"/>
                <a:gd name="T30" fmla="*/ 32 w 89"/>
                <a:gd name="T31" fmla="*/ 12 h 100"/>
                <a:gd name="T32" fmla="*/ 34 w 89"/>
                <a:gd name="T33" fmla="*/ 13 h 100"/>
                <a:gd name="T34" fmla="*/ 38 w 89"/>
                <a:gd name="T35" fmla="*/ 13 h 100"/>
                <a:gd name="T36" fmla="*/ 39 w 89"/>
                <a:gd name="T37" fmla="*/ 14 h 100"/>
                <a:gd name="T38" fmla="*/ 43 w 89"/>
                <a:gd name="T39" fmla="*/ 13 h 100"/>
                <a:gd name="T40" fmla="*/ 51 w 89"/>
                <a:gd name="T41" fmla="*/ 14 h 100"/>
                <a:gd name="T42" fmla="*/ 52 w 89"/>
                <a:gd name="T43" fmla="*/ 15 h 100"/>
                <a:gd name="T44" fmla="*/ 53 w 89"/>
                <a:gd name="T45" fmla="*/ 15 h 100"/>
                <a:gd name="T46" fmla="*/ 54 w 89"/>
                <a:gd name="T47" fmla="*/ 18 h 100"/>
                <a:gd name="T48" fmla="*/ 57 w 89"/>
                <a:gd name="T49" fmla="*/ 17 h 100"/>
                <a:gd name="T50" fmla="*/ 59 w 89"/>
                <a:gd name="T51" fmla="*/ 17 h 100"/>
                <a:gd name="T52" fmla="*/ 62 w 89"/>
                <a:gd name="T53" fmla="*/ 19 h 100"/>
                <a:gd name="T54" fmla="*/ 64 w 89"/>
                <a:gd name="T55" fmla="*/ 21 h 100"/>
                <a:gd name="T56" fmla="*/ 68 w 89"/>
                <a:gd name="T57" fmla="*/ 21 h 100"/>
                <a:gd name="T58" fmla="*/ 73 w 89"/>
                <a:gd name="T59" fmla="*/ 18 h 100"/>
                <a:gd name="T60" fmla="*/ 81 w 89"/>
                <a:gd name="T61" fmla="*/ 20 h 100"/>
                <a:gd name="T62" fmla="*/ 83 w 89"/>
                <a:gd name="T63" fmla="*/ 20 h 100"/>
                <a:gd name="T64" fmla="*/ 86 w 89"/>
                <a:gd name="T65" fmla="*/ 21 h 100"/>
                <a:gd name="T66" fmla="*/ 87 w 89"/>
                <a:gd name="T67" fmla="*/ 22 h 100"/>
                <a:gd name="T68" fmla="*/ 81 w 89"/>
                <a:gd name="T69" fmla="*/ 25 h 100"/>
                <a:gd name="T70" fmla="*/ 78 w 89"/>
                <a:gd name="T71" fmla="*/ 28 h 100"/>
                <a:gd name="T72" fmla="*/ 73 w 89"/>
                <a:gd name="T73" fmla="*/ 30 h 100"/>
                <a:gd name="T74" fmla="*/ 59 w 89"/>
                <a:gd name="T75" fmla="*/ 44 h 100"/>
                <a:gd name="T76" fmla="*/ 57 w 89"/>
                <a:gd name="T77" fmla="*/ 46 h 100"/>
                <a:gd name="T78" fmla="*/ 57 w 89"/>
                <a:gd name="T79" fmla="*/ 56 h 100"/>
                <a:gd name="T80" fmla="*/ 52 w 89"/>
                <a:gd name="T81" fmla="*/ 59 h 100"/>
                <a:gd name="T82" fmla="*/ 52 w 89"/>
                <a:gd name="T83" fmla="*/ 61 h 100"/>
                <a:gd name="T84" fmla="*/ 52 w 89"/>
                <a:gd name="T85" fmla="*/ 65 h 100"/>
                <a:gd name="T86" fmla="*/ 53 w 89"/>
                <a:gd name="T87" fmla="*/ 69 h 100"/>
                <a:gd name="T88" fmla="*/ 52 w 89"/>
                <a:gd name="T89" fmla="*/ 73 h 100"/>
                <a:gd name="T90" fmla="*/ 53 w 89"/>
                <a:gd name="T91" fmla="*/ 79 h 100"/>
                <a:gd name="T92" fmla="*/ 55 w 89"/>
                <a:gd name="T93" fmla="*/ 80 h 100"/>
                <a:gd name="T94" fmla="*/ 58 w 89"/>
                <a:gd name="T95" fmla="*/ 81 h 100"/>
                <a:gd name="T96" fmla="*/ 59 w 89"/>
                <a:gd name="T97" fmla="*/ 83 h 100"/>
                <a:gd name="T98" fmla="*/ 64 w 89"/>
                <a:gd name="T99" fmla="*/ 87 h 100"/>
                <a:gd name="T100" fmla="*/ 72 w 89"/>
                <a:gd name="T101" fmla="*/ 92 h 100"/>
                <a:gd name="T102" fmla="*/ 72 w 89"/>
                <a:gd name="T103" fmla="*/ 95 h 100"/>
                <a:gd name="T104" fmla="*/ 8 w 89"/>
                <a:gd name="T105" fmla="*/ 100 h 1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9"/>
                <a:gd name="T160" fmla="*/ 0 h 100"/>
                <a:gd name="T161" fmla="*/ 89 w 89"/>
                <a:gd name="T162" fmla="*/ 100 h 10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9" h="100">
                  <a:moveTo>
                    <a:pt x="8" y="100"/>
                  </a:moveTo>
                  <a:lnTo>
                    <a:pt x="8" y="69"/>
                  </a:lnTo>
                  <a:lnTo>
                    <a:pt x="4" y="65"/>
                  </a:lnTo>
                  <a:lnTo>
                    <a:pt x="4" y="64"/>
                  </a:lnTo>
                  <a:lnTo>
                    <a:pt x="6" y="61"/>
                  </a:lnTo>
                  <a:lnTo>
                    <a:pt x="7" y="60"/>
                  </a:lnTo>
                  <a:lnTo>
                    <a:pt x="7" y="58"/>
                  </a:lnTo>
                  <a:lnTo>
                    <a:pt x="7" y="56"/>
                  </a:lnTo>
                  <a:lnTo>
                    <a:pt x="7" y="54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5" y="43"/>
                  </a:lnTo>
                  <a:lnTo>
                    <a:pt x="4" y="41"/>
                  </a:lnTo>
                  <a:lnTo>
                    <a:pt x="4" y="33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7"/>
                  </a:lnTo>
                  <a:lnTo>
                    <a:pt x="23" y="7"/>
                  </a:lnTo>
                  <a:lnTo>
                    <a:pt x="23" y="3"/>
                  </a:lnTo>
                  <a:lnTo>
                    <a:pt x="23" y="0"/>
                  </a:lnTo>
                  <a:lnTo>
                    <a:pt x="25" y="1"/>
                  </a:lnTo>
                  <a:lnTo>
                    <a:pt x="27" y="2"/>
                  </a:lnTo>
                  <a:lnTo>
                    <a:pt x="28" y="5"/>
                  </a:lnTo>
                  <a:lnTo>
                    <a:pt x="28" y="8"/>
                  </a:lnTo>
                  <a:lnTo>
                    <a:pt x="28" y="10"/>
                  </a:lnTo>
                  <a:lnTo>
                    <a:pt x="31" y="12"/>
                  </a:lnTo>
                  <a:lnTo>
                    <a:pt x="32" y="12"/>
                  </a:lnTo>
                  <a:lnTo>
                    <a:pt x="33" y="12"/>
                  </a:lnTo>
                  <a:lnTo>
                    <a:pt x="34" y="13"/>
                  </a:lnTo>
                  <a:lnTo>
                    <a:pt x="36" y="13"/>
                  </a:lnTo>
                  <a:lnTo>
                    <a:pt x="38" y="13"/>
                  </a:lnTo>
                  <a:lnTo>
                    <a:pt x="39" y="14"/>
                  </a:lnTo>
                  <a:lnTo>
                    <a:pt x="42" y="14"/>
                  </a:lnTo>
                  <a:lnTo>
                    <a:pt x="43" y="13"/>
                  </a:lnTo>
                  <a:lnTo>
                    <a:pt x="48" y="13"/>
                  </a:lnTo>
                  <a:lnTo>
                    <a:pt x="51" y="14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3" y="15"/>
                  </a:lnTo>
                  <a:lnTo>
                    <a:pt x="54" y="16"/>
                  </a:lnTo>
                  <a:lnTo>
                    <a:pt x="54" y="18"/>
                  </a:lnTo>
                  <a:lnTo>
                    <a:pt x="55" y="19"/>
                  </a:lnTo>
                  <a:lnTo>
                    <a:pt x="57" y="17"/>
                  </a:lnTo>
                  <a:lnTo>
                    <a:pt x="59" y="17"/>
                  </a:lnTo>
                  <a:lnTo>
                    <a:pt x="60" y="19"/>
                  </a:lnTo>
                  <a:lnTo>
                    <a:pt x="62" y="19"/>
                  </a:lnTo>
                  <a:lnTo>
                    <a:pt x="63" y="20"/>
                  </a:lnTo>
                  <a:lnTo>
                    <a:pt x="64" y="21"/>
                  </a:lnTo>
                  <a:lnTo>
                    <a:pt x="66" y="21"/>
                  </a:lnTo>
                  <a:lnTo>
                    <a:pt x="68" y="21"/>
                  </a:lnTo>
                  <a:lnTo>
                    <a:pt x="72" y="18"/>
                  </a:lnTo>
                  <a:lnTo>
                    <a:pt x="73" y="18"/>
                  </a:lnTo>
                  <a:lnTo>
                    <a:pt x="74" y="20"/>
                  </a:lnTo>
                  <a:lnTo>
                    <a:pt x="81" y="20"/>
                  </a:lnTo>
                  <a:lnTo>
                    <a:pt x="82" y="20"/>
                  </a:lnTo>
                  <a:lnTo>
                    <a:pt x="83" y="20"/>
                  </a:lnTo>
                  <a:lnTo>
                    <a:pt x="84" y="22"/>
                  </a:lnTo>
                  <a:lnTo>
                    <a:pt x="86" y="21"/>
                  </a:lnTo>
                  <a:lnTo>
                    <a:pt x="89" y="21"/>
                  </a:lnTo>
                  <a:lnTo>
                    <a:pt x="87" y="22"/>
                  </a:lnTo>
                  <a:lnTo>
                    <a:pt x="83" y="25"/>
                  </a:lnTo>
                  <a:lnTo>
                    <a:pt x="81" y="25"/>
                  </a:lnTo>
                  <a:lnTo>
                    <a:pt x="79" y="26"/>
                  </a:lnTo>
                  <a:lnTo>
                    <a:pt x="78" y="28"/>
                  </a:lnTo>
                  <a:lnTo>
                    <a:pt x="74" y="29"/>
                  </a:lnTo>
                  <a:lnTo>
                    <a:pt x="73" y="30"/>
                  </a:lnTo>
                  <a:lnTo>
                    <a:pt x="67" y="36"/>
                  </a:lnTo>
                  <a:lnTo>
                    <a:pt x="59" y="44"/>
                  </a:lnTo>
                  <a:lnTo>
                    <a:pt x="58" y="45"/>
                  </a:lnTo>
                  <a:lnTo>
                    <a:pt x="57" y="46"/>
                  </a:lnTo>
                  <a:lnTo>
                    <a:pt x="58" y="55"/>
                  </a:lnTo>
                  <a:lnTo>
                    <a:pt x="57" y="56"/>
                  </a:lnTo>
                  <a:lnTo>
                    <a:pt x="56" y="56"/>
                  </a:lnTo>
                  <a:lnTo>
                    <a:pt x="52" y="59"/>
                  </a:lnTo>
                  <a:lnTo>
                    <a:pt x="52" y="61"/>
                  </a:lnTo>
                  <a:lnTo>
                    <a:pt x="51" y="64"/>
                  </a:lnTo>
                  <a:lnTo>
                    <a:pt x="52" y="65"/>
                  </a:lnTo>
                  <a:lnTo>
                    <a:pt x="54" y="67"/>
                  </a:lnTo>
                  <a:lnTo>
                    <a:pt x="53" y="69"/>
                  </a:lnTo>
                  <a:lnTo>
                    <a:pt x="53" y="70"/>
                  </a:lnTo>
                  <a:lnTo>
                    <a:pt x="52" y="73"/>
                  </a:lnTo>
                  <a:lnTo>
                    <a:pt x="52" y="78"/>
                  </a:lnTo>
                  <a:lnTo>
                    <a:pt x="53" y="79"/>
                  </a:lnTo>
                  <a:lnTo>
                    <a:pt x="54" y="80"/>
                  </a:lnTo>
                  <a:lnTo>
                    <a:pt x="55" y="80"/>
                  </a:lnTo>
                  <a:lnTo>
                    <a:pt x="58" y="81"/>
                  </a:lnTo>
                  <a:lnTo>
                    <a:pt x="59" y="82"/>
                  </a:lnTo>
                  <a:lnTo>
                    <a:pt x="59" y="83"/>
                  </a:lnTo>
                  <a:lnTo>
                    <a:pt x="63" y="84"/>
                  </a:lnTo>
                  <a:lnTo>
                    <a:pt x="64" y="87"/>
                  </a:lnTo>
                  <a:lnTo>
                    <a:pt x="68" y="89"/>
                  </a:lnTo>
                  <a:lnTo>
                    <a:pt x="72" y="92"/>
                  </a:lnTo>
                  <a:lnTo>
                    <a:pt x="72" y="93"/>
                  </a:lnTo>
                  <a:lnTo>
                    <a:pt x="72" y="95"/>
                  </a:lnTo>
                  <a:lnTo>
                    <a:pt x="72" y="98"/>
                  </a:lnTo>
                  <a:lnTo>
                    <a:pt x="8" y="100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EEE800"/>
                </a:solidFill>
              </a:endParaRPr>
            </a:p>
          </p:txBody>
        </p:sp>
        <p:sp>
          <p:nvSpPr>
            <p:cNvPr id="62488" name="Freeform 25"/>
            <p:cNvSpPr>
              <a:spLocks/>
            </p:cNvSpPr>
            <p:nvPr/>
          </p:nvSpPr>
          <p:spPr bwMode="auto">
            <a:xfrm>
              <a:off x="5768975" y="2855911"/>
              <a:ext cx="439738" cy="735011"/>
            </a:xfrm>
            <a:custGeom>
              <a:avLst/>
              <a:gdLst>
                <a:gd name="T0" fmla="*/ 9 w 54"/>
                <a:gd name="T1" fmla="*/ 2 h 95"/>
                <a:gd name="T2" fmla="*/ 12 w 54"/>
                <a:gd name="T3" fmla="*/ 5 h 95"/>
                <a:gd name="T4" fmla="*/ 15 w 54"/>
                <a:gd name="T5" fmla="*/ 8 h 95"/>
                <a:gd name="T6" fmla="*/ 15 w 54"/>
                <a:gd name="T7" fmla="*/ 12 h 95"/>
                <a:gd name="T8" fmla="*/ 14 w 54"/>
                <a:gd name="T9" fmla="*/ 15 h 95"/>
                <a:gd name="T10" fmla="*/ 11 w 54"/>
                <a:gd name="T11" fmla="*/ 19 h 95"/>
                <a:gd name="T12" fmla="*/ 9 w 54"/>
                <a:gd name="T13" fmla="*/ 20 h 95"/>
                <a:gd name="T14" fmla="*/ 5 w 54"/>
                <a:gd name="T15" fmla="*/ 21 h 95"/>
                <a:gd name="T16" fmla="*/ 4 w 54"/>
                <a:gd name="T17" fmla="*/ 24 h 95"/>
                <a:gd name="T18" fmla="*/ 6 w 54"/>
                <a:gd name="T19" fmla="*/ 27 h 95"/>
                <a:gd name="T20" fmla="*/ 4 w 54"/>
                <a:gd name="T21" fmla="*/ 34 h 95"/>
                <a:gd name="T22" fmla="*/ 1 w 54"/>
                <a:gd name="T23" fmla="*/ 36 h 95"/>
                <a:gd name="T24" fmla="*/ 0 w 54"/>
                <a:gd name="T25" fmla="*/ 39 h 95"/>
                <a:gd name="T26" fmla="*/ 0 w 54"/>
                <a:gd name="T27" fmla="*/ 41 h 95"/>
                <a:gd name="T28" fmla="*/ 1 w 54"/>
                <a:gd name="T29" fmla="*/ 48 h 95"/>
                <a:gd name="T30" fmla="*/ 5 w 54"/>
                <a:gd name="T31" fmla="*/ 53 h 95"/>
                <a:gd name="T32" fmla="*/ 10 w 54"/>
                <a:gd name="T33" fmla="*/ 57 h 95"/>
                <a:gd name="T34" fmla="*/ 13 w 54"/>
                <a:gd name="T35" fmla="*/ 64 h 95"/>
                <a:gd name="T36" fmla="*/ 15 w 54"/>
                <a:gd name="T37" fmla="*/ 62 h 95"/>
                <a:gd name="T38" fmla="*/ 19 w 54"/>
                <a:gd name="T39" fmla="*/ 65 h 95"/>
                <a:gd name="T40" fmla="*/ 19 w 54"/>
                <a:gd name="T41" fmla="*/ 69 h 95"/>
                <a:gd name="T42" fmla="*/ 16 w 54"/>
                <a:gd name="T43" fmla="*/ 73 h 95"/>
                <a:gd name="T44" fmla="*/ 19 w 54"/>
                <a:gd name="T45" fmla="*/ 78 h 95"/>
                <a:gd name="T46" fmla="*/ 24 w 54"/>
                <a:gd name="T47" fmla="*/ 81 h 95"/>
                <a:gd name="T48" fmla="*/ 29 w 54"/>
                <a:gd name="T49" fmla="*/ 87 h 95"/>
                <a:gd name="T50" fmla="*/ 30 w 54"/>
                <a:gd name="T51" fmla="*/ 89 h 95"/>
                <a:gd name="T52" fmla="*/ 29 w 54"/>
                <a:gd name="T53" fmla="*/ 91 h 95"/>
                <a:gd name="T54" fmla="*/ 32 w 54"/>
                <a:gd name="T55" fmla="*/ 95 h 95"/>
                <a:gd name="T56" fmla="*/ 33 w 54"/>
                <a:gd name="T57" fmla="*/ 94 h 95"/>
                <a:gd name="T58" fmla="*/ 34 w 54"/>
                <a:gd name="T59" fmla="*/ 92 h 95"/>
                <a:gd name="T60" fmla="*/ 38 w 54"/>
                <a:gd name="T61" fmla="*/ 91 h 95"/>
                <a:gd name="T62" fmla="*/ 42 w 54"/>
                <a:gd name="T63" fmla="*/ 93 h 95"/>
                <a:gd name="T64" fmla="*/ 43 w 54"/>
                <a:gd name="T65" fmla="*/ 89 h 95"/>
                <a:gd name="T66" fmla="*/ 44 w 54"/>
                <a:gd name="T67" fmla="*/ 87 h 95"/>
                <a:gd name="T68" fmla="*/ 48 w 54"/>
                <a:gd name="T69" fmla="*/ 85 h 95"/>
                <a:gd name="T70" fmla="*/ 47 w 54"/>
                <a:gd name="T71" fmla="*/ 83 h 95"/>
                <a:gd name="T72" fmla="*/ 47 w 54"/>
                <a:gd name="T73" fmla="*/ 81 h 95"/>
                <a:gd name="T74" fmla="*/ 48 w 54"/>
                <a:gd name="T75" fmla="*/ 80 h 95"/>
                <a:gd name="T76" fmla="*/ 48 w 54"/>
                <a:gd name="T77" fmla="*/ 79 h 95"/>
                <a:gd name="T78" fmla="*/ 48 w 54"/>
                <a:gd name="T79" fmla="*/ 73 h 95"/>
                <a:gd name="T80" fmla="*/ 52 w 54"/>
                <a:gd name="T81" fmla="*/ 68 h 95"/>
                <a:gd name="T82" fmla="*/ 54 w 54"/>
                <a:gd name="T83" fmla="*/ 64 h 95"/>
                <a:gd name="T84" fmla="*/ 52 w 54"/>
                <a:gd name="T85" fmla="*/ 57 h 95"/>
                <a:gd name="T86" fmla="*/ 52 w 54"/>
                <a:gd name="T87" fmla="*/ 54 h 95"/>
                <a:gd name="T88" fmla="*/ 49 w 54"/>
                <a:gd name="T89" fmla="*/ 13 h 95"/>
                <a:gd name="T90" fmla="*/ 48 w 54"/>
                <a:gd name="T91" fmla="*/ 11 h 95"/>
                <a:gd name="T92" fmla="*/ 46 w 54"/>
                <a:gd name="T93" fmla="*/ 6 h 95"/>
                <a:gd name="T94" fmla="*/ 44 w 54"/>
                <a:gd name="T95" fmla="*/ 3 h 95"/>
                <a:gd name="T96" fmla="*/ 44 w 54"/>
                <a:gd name="T97" fmla="*/ 0 h 9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4"/>
                <a:gd name="T148" fmla="*/ 0 h 95"/>
                <a:gd name="T149" fmla="*/ 54 w 54"/>
                <a:gd name="T150" fmla="*/ 95 h 9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4" h="95">
                  <a:moveTo>
                    <a:pt x="44" y="0"/>
                  </a:moveTo>
                  <a:lnTo>
                    <a:pt x="9" y="2"/>
                  </a:lnTo>
                  <a:lnTo>
                    <a:pt x="9" y="3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5" y="8"/>
                  </a:lnTo>
                  <a:lnTo>
                    <a:pt x="16" y="11"/>
                  </a:lnTo>
                  <a:lnTo>
                    <a:pt x="15" y="12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5" y="21"/>
                  </a:lnTo>
                  <a:lnTo>
                    <a:pt x="4" y="23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6" y="29"/>
                  </a:lnTo>
                  <a:lnTo>
                    <a:pt x="4" y="34"/>
                  </a:lnTo>
                  <a:lnTo>
                    <a:pt x="2" y="35"/>
                  </a:lnTo>
                  <a:lnTo>
                    <a:pt x="1" y="36"/>
                  </a:lnTo>
                  <a:lnTo>
                    <a:pt x="1" y="38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0" y="45"/>
                  </a:lnTo>
                  <a:lnTo>
                    <a:pt x="1" y="48"/>
                  </a:lnTo>
                  <a:lnTo>
                    <a:pt x="1" y="49"/>
                  </a:lnTo>
                  <a:lnTo>
                    <a:pt x="5" y="53"/>
                  </a:lnTo>
                  <a:lnTo>
                    <a:pt x="9" y="56"/>
                  </a:lnTo>
                  <a:lnTo>
                    <a:pt x="10" y="57"/>
                  </a:lnTo>
                  <a:lnTo>
                    <a:pt x="12" y="64"/>
                  </a:lnTo>
                  <a:lnTo>
                    <a:pt x="13" y="64"/>
                  </a:lnTo>
                  <a:lnTo>
                    <a:pt x="14" y="63"/>
                  </a:lnTo>
                  <a:lnTo>
                    <a:pt x="15" y="62"/>
                  </a:lnTo>
                  <a:lnTo>
                    <a:pt x="18" y="64"/>
                  </a:lnTo>
                  <a:lnTo>
                    <a:pt x="19" y="65"/>
                  </a:lnTo>
                  <a:lnTo>
                    <a:pt x="18" y="67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6" y="73"/>
                  </a:lnTo>
                  <a:lnTo>
                    <a:pt x="17" y="75"/>
                  </a:lnTo>
                  <a:lnTo>
                    <a:pt x="19" y="78"/>
                  </a:lnTo>
                  <a:lnTo>
                    <a:pt x="23" y="80"/>
                  </a:lnTo>
                  <a:lnTo>
                    <a:pt x="24" y="81"/>
                  </a:lnTo>
                  <a:lnTo>
                    <a:pt x="28" y="84"/>
                  </a:lnTo>
                  <a:lnTo>
                    <a:pt x="29" y="87"/>
                  </a:lnTo>
                  <a:lnTo>
                    <a:pt x="30" y="88"/>
                  </a:lnTo>
                  <a:lnTo>
                    <a:pt x="30" y="89"/>
                  </a:lnTo>
                  <a:lnTo>
                    <a:pt x="29" y="90"/>
                  </a:lnTo>
                  <a:lnTo>
                    <a:pt x="29" y="91"/>
                  </a:lnTo>
                  <a:lnTo>
                    <a:pt x="32" y="95"/>
                  </a:lnTo>
                  <a:lnTo>
                    <a:pt x="32" y="94"/>
                  </a:lnTo>
                  <a:lnTo>
                    <a:pt x="33" y="94"/>
                  </a:lnTo>
                  <a:lnTo>
                    <a:pt x="34" y="95"/>
                  </a:lnTo>
                  <a:lnTo>
                    <a:pt x="34" y="92"/>
                  </a:lnTo>
                  <a:lnTo>
                    <a:pt x="36" y="91"/>
                  </a:lnTo>
                  <a:lnTo>
                    <a:pt x="38" y="91"/>
                  </a:lnTo>
                  <a:lnTo>
                    <a:pt x="40" y="92"/>
                  </a:lnTo>
                  <a:lnTo>
                    <a:pt x="42" y="93"/>
                  </a:lnTo>
                  <a:lnTo>
                    <a:pt x="43" y="93"/>
                  </a:lnTo>
                  <a:lnTo>
                    <a:pt x="43" y="89"/>
                  </a:lnTo>
                  <a:lnTo>
                    <a:pt x="42" y="87"/>
                  </a:lnTo>
                  <a:lnTo>
                    <a:pt x="44" y="87"/>
                  </a:lnTo>
                  <a:lnTo>
                    <a:pt x="48" y="86"/>
                  </a:lnTo>
                  <a:lnTo>
                    <a:pt x="48" y="85"/>
                  </a:lnTo>
                  <a:lnTo>
                    <a:pt x="47" y="83"/>
                  </a:lnTo>
                  <a:lnTo>
                    <a:pt x="47" y="81"/>
                  </a:lnTo>
                  <a:lnTo>
                    <a:pt x="48" y="80"/>
                  </a:lnTo>
                  <a:lnTo>
                    <a:pt x="48" y="79"/>
                  </a:lnTo>
                  <a:lnTo>
                    <a:pt x="48" y="76"/>
                  </a:lnTo>
                  <a:lnTo>
                    <a:pt x="48" y="73"/>
                  </a:lnTo>
                  <a:lnTo>
                    <a:pt x="50" y="71"/>
                  </a:lnTo>
                  <a:lnTo>
                    <a:pt x="52" y="68"/>
                  </a:lnTo>
                  <a:lnTo>
                    <a:pt x="52" y="67"/>
                  </a:lnTo>
                  <a:lnTo>
                    <a:pt x="54" y="64"/>
                  </a:lnTo>
                  <a:lnTo>
                    <a:pt x="53" y="60"/>
                  </a:lnTo>
                  <a:lnTo>
                    <a:pt x="52" y="57"/>
                  </a:lnTo>
                  <a:lnTo>
                    <a:pt x="52" y="55"/>
                  </a:lnTo>
                  <a:lnTo>
                    <a:pt x="52" y="54"/>
                  </a:lnTo>
                  <a:lnTo>
                    <a:pt x="52" y="53"/>
                  </a:lnTo>
                  <a:lnTo>
                    <a:pt x="49" y="13"/>
                  </a:lnTo>
                  <a:lnTo>
                    <a:pt x="48" y="12"/>
                  </a:lnTo>
                  <a:lnTo>
                    <a:pt x="48" y="11"/>
                  </a:lnTo>
                  <a:lnTo>
                    <a:pt x="47" y="8"/>
                  </a:lnTo>
                  <a:lnTo>
                    <a:pt x="46" y="6"/>
                  </a:lnTo>
                  <a:lnTo>
                    <a:pt x="45" y="5"/>
                  </a:lnTo>
                  <a:lnTo>
                    <a:pt x="44" y="3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89" name="Freeform 26" descr="75%"/>
            <p:cNvSpPr>
              <a:spLocks/>
            </p:cNvSpPr>
            <p:nvPr/>
          </p:nvSpPr>
          <p:spPr bwMode="auto">
            <a:xfrm>
              <a:off x="6737350" y="3009898"/>
              <a:ext cx="498475" cy="465137"/>
            </a:xfrm>
            <a:custGeom>
              <a:avLst/>
              <a:gdLst>
                <a:gd name="T0" fmla="*/ 20 w 61"/>
                <a:gd name="T1" fmla="*/ 0 h 60"/>
                <a:gd name="T2" fmla="*/ 20 w 61"/>
                <a:gd name="T3" fmla="*/ 3 h 60"/>
                <a:gd name="T4" fmla="*/ 21 w 61"/>
                <a:gd name="T5" fmla="*/ 5 h 60"/>
                <a:gd name="T6" fmla="*/ 19 w 61"/>
                <a:gd name="T7" fmla="*/ 13 h 60"/>
                <a:gd name="T8" fmla="*/ 19 w 61"/>
                <a:gd name="T9" fmla="*/ 15 h 60"/>
                <a:gd name="T10" fmla="*/ 18 w 61"/>
                <a:gd name="T11" fmla="*/ 19 h 60"/>
                <a:gd name="T12" fmla="*/ 15 w 61"/>
                <a:gd name="T13" fmla="*/ 22 h 60"/>
                <a:gd name="T14" fmla="*/ 13 w 61"/>
                <a:gd name="T15" fmla="*/ 23 h 60"/>
                <a:gd name="T16" fmla="*/ 11 w 61"/>
                <a:gd name="T17" fmla="*/ 24 h 60"/>
                <a:gd name="T18" fmla="*/ 10 w 61"/>
                <a:gd name="T19" fmla="*/ 26 h 60"/>
                <a:gd name="T20" fmla="*/ 9 w 61"/>
                <a:gd name="T21" fmla="*/ 30 h 60"/>
                <a:gd name="T22" fmla="*/ 6 w 61"/>
                <a:gd name="T23" fmla="*/ 30 h 60"/>
                <a:gd name="T24" fmla="*/ 4 w 61"/>
                <a:gd name="T25" fmla="*/ 34 h 60"/>
                <a:gd name="T26" fmla="*/ 4 w 61"/>
                <a:gd name="T27" fmla="*/ 38 h 60"/>
                <a:gd name="T28" fmla="*/ 2 w 61"/>
                <a:gd name="T29" fmla="*/ 41 h 60"/>
                <a:gd name="T30" fmla="*/ 0 w 61"/>
                <a:gd name="T31" fmla="*/ 43 h 60"/>
                <a:gd name="T32" fmla="*/ 0 w 61"/>
                <a:gd name="T33" fmla="*/ 46 h 60"/>
                <a:gd name="T34" fmla="*/ 3 w 61"/>
                <a:gd name="T35" fmla="*/ 51 h 60"/>
                <a:gd name="T36" fmla="*/ 6 w 61"/>
                <a:gd name="T37" fmla="*/ 54 h 60"/>
                <a:gd name="T38" fmla="*/ 8 w 61"/>
                <a:gd name="T39" fmla="*/ 54 h 60"/>
                <a:gd name="T40" fmla="*/ 8 w 61"/>
                <a:gd name="T41" fmla="*/ 55 h 60"/>
                <a:gd name="T42" fmla="*/ 10 w 61"/>
                <a:gd name="T43" fmla="*/ 55 h 60"/>
                <a:gd name="T44" fmla="*/ 10 w 61"/>
                <a:gd name="T45" fmla="*/ 57 h 60"/>
                <a:gd name="T46" fmla="*/ 15 w 61"/>
                <a:gd name="T47" fmla="*/ 60 h 60"/>
                <a:gd name="T48" fmla="*/ 18 w 61"/>
                <a:gd name="T49" fmla="*/ 59 h 60"/>
                <a:gd name="T50" fmla="*/ 19 w 61"/>
                <a:gd name="T51" fmla="*/ 57 h 60"/>
                <a:gd name="T52" fmla="*/ 21 w 61"/>
                <a:gd name="T53" fmla="*/ 59 h 60"/>
                <a:gd name="T54" fmla="*/ 25 w 61"/>
                <a:gd name="T55" fmla="*/ 57 h 60"/>
                <a:gd name="T56" fmla="*/ 26 w 61"/>
                <a:gd name="T57" fmla="*/ 55 h 60"/>
                <a:gd name="T58" fmla="*/ 30 w 61"/>
                <a:gd name="T59" fmla="*/ 53 h 60"/>
                <a:gd name="T60" fmla="*/ 33 w 61"/>
                <a:gd name="T61" fmla="*/ 51 h 60"/>
                <a:gd name="T62" fmla="*/ 33 w 61"/>
                <a:gd name="T63" fmla="*/ 48 h 60"/>
                <a:gd name="T64" fmla="*/ 38 w 61"/>
                <a:gd name="T65" fmla="*/ 32 h 60"/>
                <a:gd name="T66" fmla="*/ 40 w 61"/>
                <a:gd name="T67" fmla="*/ 33 h 60"/>
                <a:gd name="T68" fmla="*/ 41 w 61"/>
                <a:gd name="T69" fmla="*/ 35 h 60"/>
                <a:gd name="T70" fmla="*/ 44 w 61"/>
                <a:gd name="T71" fmla="*/ 32 h 60"/>
                <a:gd name="T72" fmla="*/ 46 w 61"/>
                <a:gd name="T73" fmla="*/ 27 h 60"/>
                <a:gd name="T74" fmla="*/ 49 w 61"/>
                <a:gd name="T75" fmla="*/ 25 h 60"/>
                <a:gd name="T76" fmla="*/ 51 w 61"/>
                <a:gd name="T77" fmla="*/ 23 h 60"/>
                <a:gd name="T78" fmla="*/ 52 w 61"/>
                <a:gd name="T79" fmla="*/ 20 h 60"/>
                <a:gd name="T80" fmla="*/ 52 w 61"/>
                <a:gd name="T81" fmla="*/ 19 h 60"/>
                <a:gd name="T82" fmla="*/ 52 w 61"/>
                <a:gd name="T83" fmla="*/ 15 h 60"/>
                <a:gd name="T84" fmla="*/ 59 w 61"/>
                <a:gd name="T85" fmla="*/ 19 h 60"/>
                <a:gd name="T86" fmla="*/ 60 w 61"/>
                <a:gd name="T87" fmla="*/ 19 h 60"/>
                <a:gd name="T88" fmla="*/ 59 w 61"/>
                <a:gd name="T89" fmla="*/ 13 h 60"/>
                <a:gd name="T90" fmla="*/ 58 w 61"/>
                <a:gd name="T91" fmla="*/ 11 h 60"/>
                <a:gd name="T92" fmla="*/ 56 w 61"/>
                <a:gd name="T93" fmla="*/ 11 h 60"/>
                <a:gd name="T94" fmla="*/ 51 w 61"/>
                <a:gd name="T95" fmla="*/ 12 h 60"/>
                <a:gd name="T96" fmla="*/ 49 w 61"/>
                <a:gd name="T97" fmla="*/ 14 h 60"/>
                <a:gd name="T98" fmla="*/ 46 w 61"/>
                <a:gd name="T99" fmla="*/ 13 h 60"/>
                <a:gd name="T100" fmla="*/ 45 w 61"/>
                <a:gd name="T101" fmla="*/ 15 h 60"/>
                <a:gd name="T102" fmla="*/ 42 w 61"/>
                <a:gd name="T103" fmla="*/ 17 h 60"/>
                <a:gd name="T104" fmla="*/ 39 w 61"/>
                <a:gd name="T105" fmla="*/ 20 h 60"/>
                <a:gd name="T106" fmla="*/ 36 w 61"/>
                <a:gd name="T107" fmla="*/ 13 h 60"/>
                <a:gd name="T108" fmla="*/ 21 w 61"/>
                <a:gd name="T109" fmla="*/ 0 h 6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1"/>
                <a:gd name="T166" fmla="*/ 0 h 60"/>
                <a:gd name="T167" fmla="*/ 61 w 61"/>
                <a:gd name="T168" fmla="*/ 60 h 6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1" h="60">
                  <a:moveTo>
                    <a:pt x="21" y="0"/>
                  </a:moveTo>
                  <a:lnTo>
                    <a:pt x="20" y="0"/>
                  </a:lnTo>
                  <a:lnTo>
                    <a:pt x="19" y="1"/>
                  </a:lnTo>
                  <a:lnTo>
                    <a:pt x="20" y="3"/>
                  </a:lnTo>
                  <a:lnTo>
                    <a:pt x="18" y="4"/>
                  </a:lnTo>
                  <a:lnTo>
                    <a:pt x="21" y="5"/>
                  </a:lnTo>
                  <a:lnTo>
                    <a:pt x="20" y="12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3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0" y="26"/>
                  </a:lnTo>
                  <a:lnTo>
                    <a:pt x="9" y="29"/>
                  </a:lnTo>
                  <a:lnTo>
                    <a:pt x="9" y="30"/>
                  </a:lnTo>
                  <a:lnTo>
                    <a:pt x="8" y="32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3" y="39"/>
                  </a:lnTo>
                  <a:lnTo>
                    <a:pt x="2" y="41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1" y="47"/>
                  </a:lnTo>
                  <a:lnTo>
                    <a:pt x="3" y="51"/>
                  </a:lnTo>
                  <a:lnTo>
                    <a:pt x="5" y="53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8" y="54"/>
                  </a:lnTo>
                  <a:lnTo>
                    <a:pt x="8" y="55"/>
                  </a:lnTo>
                  <a:lnTo>
                    <a:pt x="9" y="55"/>
                  </a:lnTo>
                  <a:lnTo>
                    <a:pt x="10" y="55"/>
                  </a:lnTo>
                  <a:lnTo>
                    <a:pt x="11" y="56"/>
                  </a:lnTo>
                  <a:lnTo>
                    <a:pt x="10" y="57"/>
                  </a:lnTo>
                  <a:lnTo>
                    <a:pt x="12" y="59"/>
                  </a:lnTo>
                  <a:lnTo>
                    <a:pt x="15" y="60"/>
                  </a:lnTo>
                  <a:lnTo>
                    <a:pt x="17" y="60"/>
                  </a:lnTo>
                  <a:lnTo>
                    <a:pt x="18" y="59"/>
                  </a:lnTo>
                  <a:lnTo>
                    <a:pt x="18" y="58"/>
                  </a:lnTo>
                  <a:lnTo>
                    <a:pt x="19" y="57"/>
                  </a:lnTo>
                  <a:lnTo>
                    <a:pt x="20" y="58"/>
                  </a:lnTo>
                  <a:lnTo>
                    <a:pt x="21" y="59"/>
                  </a:lnTo>
                  <a:lnTo>
                    <a:pt x="22" y="58"/>
                  </a:lnTo>
                  <a:lnTo>
                    <a:pt x="25" y="57"/>
                  </a:lnTo>
                  <a:lnTo>
                    <a:pt x="26" y="55"/>
                  </a:lnTo>
                  <a:lnTo>
                    <a:pt x="27" y="56"/>
                  </a:lnTo>
                  <a:lnTo>
                    <a:pt x="30" y="53"/>
                  </a:lnTo>
                  <a:lnTo>
                    <a:pt x="31" y="54"/>
                  </a:lnTo>
                  <a:lnTo>
                    <a:pt x="33" y="51"/>
                  </a:lnTo>
                  <a:lnTo>
                    <a:pt x="32" y="50"/>
                  </a:lnTo>
                  <a:lnTo>
                    <a:pt x="33" y="48"/>
                  </a:lnTo>
                  <a:lnTo>
                    <a:pt x="35" y="43"/>
                  </a:lnTo>
                  <a:lnTo>
                    <a:pt x="38" y="32"/>
                  </a:lnTo>
                  <a:lnTo>
                    <a:pt x="40" y="33"/>
                  </a:lnTo>
                  <a:lnTo>
                    <a:pt x="40" y="34"/>
                  </a:lnTo>
                  <a:lnTo>
                    <a:pt x="41" y="35"/>
                  </a:lnTo>
                  <a:lnTo>
                    <a:pt x="43" y="34"/>
                  </a:lnTo>
                  <a:lnTo>
                    <a:pt x="44" y="32"/>
                  </a:lnTo>
                  <a:lnTo>
                    <a:pt x="45" y="28"/>
                  </a:lnTo>
                  <a:lnTo>
                    <a:pt x="46" y="27"/>
                  </a:lnTo>
                  <a:lnTo>
                    <a:pt x="48" y="27"/>
                  </a:lnTo>
                  <a:lnTo>
                    <a:pt x="49" y="25"/>
                  </a:lnTo>
                  <a:lnTo>
                    <a:pt x="50" y="25"/>
                  </a:lnTo>
                  <a:lnTo>
                    <a:pt x="51" y="23"/>
                  </a:lnTo>
                  <a:lnTo>
                    <a:pt x="51" y="21"/>
                  </a:lnTo>
                  <a:lnTo>
                    <a:pt x="52" y="20"/>
                  </a:lnTo>
                  <a:lnTo>
                    <a:pt x="52" y="19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53" y="15"/>
                  </a:lnTo>
                  <a:lnTo>
                    <a:pt x="59" y="19"/>
                  </a:lnTo>
                  <a:lnTo>
                    <a:pt x="60" y="19"/>
                  </a:lnTo>
                  <a:lnTo>
                    <a:pt x="61" y="16"/>
                  </a:lnTo>
                  <a:lnTo>
                    <a:pt x="59" y="13"/>
                  </a:lnTo>
                  <a:lnTo>
                    <a:pt x="59" y="12"/>
                  </a:lnTo>
                  <a:lnTo>
                    <a:pt x="58" y="11"/>
                  </a:lnTo>
                  <a:lnTo>
                    <a:pt x="57" y="12"/>
                  </a:lnTo>
                  <a:lnTo>
                    <a:pt x="56" y="11"/>
                  </a:lnTo>
                  <a:lnTo>
                    <a:pt x="55" y="11"/>
                  </a:lnTo>
                  <a:lnTo>
                    <a:pt x="51" y="12"/>
                  </a:lnTo>
                  <a:lnTo>
                    <a:pt x="50" y="13"/>
                  </a:lnTo>
                  <a:lnTo>
                    <a:pt x="49" y="14"/>
                  </a:lnTo>
                  <a:lnTo>
                    <a:pt x="47" y="14"/>
                  </a:lnTo>
                  <a:lnTo>
                    <a:pt x="46" y="13"/>
                  </a:lnTo>
                  <a:lnTo>
                    <a:pt x="46" y="15"/>
                  </a:lnTo>
                  <a:lnTo>
                    <a:pt x="45" y="15"/>
                  </a:lnTo>
                  <a:lnTo>
                    <a:pt x="44" y="17"/>
                  </a:lnTo>
                  <a:lnTo>
                    <a:pt x="42" y="17"/>
                  </a:lnTo>
                  <a:lnTo>
                    <a:pt x="40" y="20"/>
                  </a:lnTo>
                  <a:lnTo>
                    <a:pt x="39" y="20"/>
                  </a:lnTo>
                  <a:lnTo>
                    <a:pt x="38" y="21"/>
                  </a:lnTo>
                  <a:lnTo>
                    <a:pt x="36" y="13"/>
                  </a:lnTo>
                  <a:lnTo>
                    <a:pt x="23" y="1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45C2C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90" name="Freeform 27" descr="20%"/>
            <p:cNvSpPr>
              <a:spLocks/>
            </p:cNvSpPr>
            <p:nvPr/>
          </p:nvSpPr>
          <p:spPr bwMode="auto">
            <a:xfrm>
              <a:off x="5516563" y="4133847"/>
              <a:ext cx="625475" cy="511175"/>
            </a:xfrm>
            <a:custGeom>
              <a:avLst/>
              <a:gdLst>
                <a:gd name="T0" fmla="*/ 41 w 77"/>
                <a:gd name="T1" fmla="*/ 1 h 66"/>
                <a:gd name="T2" fmla="*/ 44 w 77"/>
                <a:gd name="T3" fmla="*/ 10 h 66"/>
                <a:gd name="T4" fmla="*/ 43 w 77"/>
                <a:gd name="T5" fmla="*/ 13 h 66"/>
                <a:gd name="T6" fmla="*/ 40 w 77"/>
                <a:gd name="T7" fmla="*/ 22 h 66"/>
                <a:gd name="T8" fmla="*/ 64 w 77"/>
                <a:gd name="T9" fmla="*/ 33 h 66"/>
                <a:gd name="T10" fmla="*/ 64 w 77"/>
                <a:gd name="T11" fmla="*/ 40 h 66"/>
                <a:gd name="T12" fmla="*/ 63 w 77"/>
                <a:gd name="T13" fmla="*/ 45 h 66"/>
                <a:gd name="T14" fmla="*/ 58 w 77"/>
                <a:gd name="T15" fmla="*/ 44 h 66"/>
                <a:gd name="T16" fmla="*/ 56 w 77"/>
                <a:gd name="T17" fmla="*/ 49 h 66"/>
                <a:gd name="T18" fmla="*/ 62 w 77"/>
                <a:gd name="T19" fmla="*/ 48 h 66"/>
                <a:gd name="T20" fmla="*/ 66 w 77"/>
                <a:gd name="T21" fmla="*/ 47 h 66"/>
                <a:gd name="T22" fmla="*/ 64 w 77"/>
                <a:gd name="T23" fmla="*/ 49 h 66"/>
                <a:gd name="T24" fmla="*/ 66 w 77"/>
                <a:gd name="T25" fmla="*/ 51 h 66"/>
                <a:gd name="T26" fmla="*/ 71 w 77"/>
                <a:gd name="T27" fmla="*/ 47 h 66"/>
                <a:gd name="T28" fmla="*/ 74 w 77"/>
                <a:gd name="T29" fmla="*/ 48 h 66"/>
                <a:gd name="T30" fmla="*/ 73 w 77"/>
                <a:gd name="T31" fmla="*/ 51 h 66"/>
                <a:gd name="T32" fmla="*/ 68 w 77"/>
                <a:gd name="T33" fmla="*/ 56 h 66"/>
                <a:gd name="T34" fmla="*/ 71 w 77"/>
                <a:gd name="T35" fmla="*/ 60 h 66"/>
                <a:gd name="T36" fmla="*/ 77 w 77"/>
                <a:gd name="T37" fmla="*/ 65 h 66"/>
                <a:gd name="T38" fmla="*/ 71 w 77"/>
                <a:gd name="T39" fmla="*/ 63 h 66"/>
                <a:gd name="T40" fmla="*/ 64 w 77"/>
                <a:gd name="T41" fmla="*/ 59 h 66"/>
                <a:gd name="T42" fmla="*/ 61 w 77"/>
                <a:gd name="T43" fmla="*/ 62 h 66"/>
                <a:gd name="T44" fmla="*/ 60 w 77"/>
                <a:gd name="T45" fmla="*/ 65 h 66"/>
                <a:gd name="T46" fmla="*/ 57 w 77"/>
                <a:gd name="T47" fmla="*/ 63 h 66"/>
                <a:gd name="T48" fmla="*/ 54 w 77"/>
                <a:gd name="T49" fmla="*/ 63 h 66"/>
                <a:gd name="T50" fmla="*/ 49 w 77"/>
                <a:gd name="T51" fmla="*/ 64 h 66"/>
                <a:gd name="T52" fmla="*/ 41 w 77"/>
                <a:gd name="T53" fmla="*/ 59 h 66"/>
                <a:gd name="T54" fmla="*/ 38 w 77"/>
                <a:gd name="T55" fmla="*/ 57 h 66"/>
                <a:gd name="T56" fmla="*/ 37 w 77"/>
                <a:gd name="T57" fmla="*/ 56 h 66"/>
                <a:gd name="T58" fmla="*/ 34 w 77"/>
                <a:gd name="T59" fmla="*/ 55 h 66"/>
                <a:gd name="T60" fmla="*/ 33 w 77"/>
                <a:gd name="T61" fmla="*/ 54 h 66"/>
                <a:gd name="T62" fmla="*/ 31 w 77"/>
                <a:gd name="T63" fmla="*/ 58 h 66"/>
                <a:gd name="T64" fmla="*/ 15 w 77"/>
                <a:gd name="T65" fmla="*/ 56 h 66"/>
                <a:gd name="T66" fmla="*/ 4 w 77"/>
                <a:gd name="T67" fmla="*/ 55 h 66"/>
                <a:gd name="T68" fmla="*/ 5 w 77"/>
                <a:gd name="T69" fmla="*/ 53 h 66"/>
                <a:gd name="T70" fmla="*/ 6 w 77"/>
                <a:gd name="T71" fmla="*/ 46 h 66"/>
                <a:gd name="T72" fmla="*/ 6 w 77"/>
                <a:gd name="T73" fmla="*/ 42 h 66"/>
                <a:gd name="T74" fmla="*/ 9 w 77"/>
                <a:gd name="T75" fmla="*/ 37 h 66"/>
                <a:gd name="T76" fmla="*/ 7 w 77"/>
                <a:gd name="T77" fmla="*/ 30 h 66"/>
                <a:gd name="T78" fmla="*/ 6 w 77"/>
                <a:gd name="T79" fmla="*/ 28 h 66"/>
                <a:gd name="T80" fmla="*/ 4 w 77"/>
                <a:gd name="T81" fmla="*/ 25 h 66"/>
                <a:gd name="T82" fmla="*/ 1 w 77"/>
                <a:gd name="T83" fmla="*/ 19 h 66"/>
                <a:gd name="T84" fmla="*/ 0 w 77"/>
                <a:gd name="T85" fmla="*/ 1 h 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7"/>
                <a:gd name="T130" fmla="*/ 0 h 66"/>
                <a:gd name="T131" fmla="*/ 77 w 77"/>
                <a:gd name="T132" fmla="*/ 66 h 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7" h="66">
                  <a:moveTo>
                    <a:pt x="0" y="1"/>
                  </a:moveTo>
                  <a:lnTo>
                    <a:pt x="42" y="0"/>
                  </a:lnTo>
                  <a:lnTo>
                    <a:pt x="41" y="1"/>
                  </a:lnTo>
                  <a:lnTo>
                    <a:pt x="43" y="5"/>
                  </a:lnTo>
                  <a:lnTo>
                    <a:pt x="43" y="8"/>
                  </a:lnTo>
                  <a:lnTo>
                    <a:pt x="44" y="10"/>
                  </a:lnTo>
                  <a:lnTo>
                    <a:pt x="45" y="11"/>
                  </a:lnTo>
                  <a:lnTo>
                    <a:pt x="45" y="12"/>
                  </a:lnTo>
                  <a:lnTo>
                    <a:pt x="43" y="13"/>
                  </a:lnTo>
                  <a:lnTo>
                    <a:pt x="43" y="14"/>
                  </a:lnTo>
                  <a:lnTo>
                    <a:pt x="42" y="17"/>
                  </a:lnTo>
                  <a:lnTo>
                    <a:pt x="40" y="22"/>
                  </a:lnTo>
                  <a:lnTo>
                    <a:pt x="37" y="29"/>
                  </a:lnTo>
                  <a:lnTo>
                    <a:pt x="37" y="34"/>
                  </a:lnTo>
                  <a:lnTo>
                    <a:pt x="64" y="33"/>
                  </a:lnTo>
                  <a:lnTo>
                    <a:pt x="64" y="34"/>
                  </a:lnTo>
                  <a:lnTo>
                    <a:pt x="63" y="36"/>
                  </a:lnTo>
                  <a:lnTo>
                    <a:pt x="64" y="40"/>
                  </a:lnTo>
                  <a:lnTo>
                    <a:pt x="66" y="43"/>
                  </a:lnTo>
                  <a:lnTo>
                    <a:pt x="67" y="46"/>
                  </a:lnTo>
                  <a:lnTo>
                    <a:pt x="63" y="45"/>
                  </a:lnTo>
                  <a:lnTo>
                    <a:pt x="60" y="44"/>
                  </a:lnTo>
                  <a:lnTo>
                    <a:pt x="59" y="43"/>
                  </a:lnTo>
                  <a:lnTo>
                    <a:pt x="58" y="44"/>
                  </a:lnTo>
                  <a:lnTo>
                    <a:pt x="55" y="46"/>
                  </a:lnTo>
                  <a:lnTo>
                    <a:pt x="55" y="48"/>
                  </a:lnTo>
                  <a:lnTo>
                    <a:pt x="56" y="49"/>
                  </a:lnTo>
                  <a:lnTo>
                    <a:pt x="58" y="49"/>
                  </a:lnTo>
                  <a:lnTo>
                    <a:pt x="60" y="49"/>
                  </a:lnTo>
                  <a:lnTo>
                    <a:pt x="62" y="48"/>
                  </a:lnTo>
                  <a:lnTo>
                    <a:pt x="63" y="47"/>
                  </a:lnTo>
                  <a:lnTo>
                    <a:pt x="65" y="47"/>
                  </a:lnTo>
                  <a:lnTo>
                    <a:pt x="66" y="47"/>
                  </a:lnTo>
                  <a:lnTo>
                    <a:pt x="66" y="48"/>
                  </a:lnTo>
                  <a:lnTo>
                    <a:pt x="65" y="48"/>
                  </a:lnTo>
                  <a:lnTo>
                    <a:pt x="64" y="49"/>
                  </a:lnTo>
                  <a:lnTo>
                    <a:pt x="65" y="50"/>
                  </a:lnTo>
                  <a:lnTo>
                    <a:pt x="66" y="51"/>
                  </a:lnTo>
                  <a:lnTo>
                    <a:pt x="67" y="51"/>
                  </a:lnTo>
                  <a:lnTo>
                    <a:pt x="68" y="49"/>
                  </a:lnTo>
                  <a:lnTo>
                    <a:pt x="71" y="47"/>
                  </a:lnTo>
                  <a:lnTo>
                    <a:pt x="72" y="47"/>
                  </a:lnTo>
                  <a:lnTo>
                    <a:pt x="73" y="47"/>
                  </a:lnTo>
                  <a:lnTo>
                    <a:pt x="74" y="48"/>
                  </a:lnTo>
                  <a:lnTo>
                    <a:pt x="73" y="49"/>
                  </a:lnTo>
                  <a:lnTo>
                    <a:pt x="74" y="50"/>
                  </a:lnTo>
                  <a:lnTo>
                    <a:pt x="73" y="51"/>
                  </a:lnTo>
                  <a:lnTo>
                    <a:pt x="72" y="51"/>
                  </a:lnTo>
                  <a:lnTo>
                    <a:pt x="70" y="54"/>
                  </a:lnTo>
                  <a:lnTo>
                    <a:pt x="68" y="56"/>
                  </a:lnTo>
                  <a:lnTo>
                    <a:pt x="68" y="57"/>
                  </a:lnTo>
                  <a:lnTo>
                    <a:pt x="68" y="59"/>
                  </a:lnTo>
                  <a:lnTo>
                    <a:pt x="71" y="60"/>
                  </a:lnTo>
                  <a:lnTo>
                    <a:pt x="76" y="62"/>
                  </a:lnTo>
                  <a:lnTo>
                    <a:pt x="77" y="63"/>
                  </a:lnTo>
                  <a:lnTo>
                    <a:pt x="77" y="65"/>
                  </a:lnTo>
                  <a:lnTo>
                    <a:pt x="76" y="65"/>
                  </a:lnTo>
                  <a:lnTo>
                    <a:pt x="72" y="66"/>
                  </a:lnTo>
                  <a:lnTo>
                    <a:pt x="71" y="63"/>
                  </a:lnTo>
                  <a:lnTo>
                    <a:pt x="69" y="62"/>
                  </a:lnTo>
                  <a:lnTo>
                    <a:pt x="65" y="61"/>
                  </a:lnTo>
                  <a:lnTo>
                    <a:pt x="64" y="59"/>
                  </a:lnTo>
                  <a:lnTo>
                    <a:pt x="63" y="59"/>
                  </a:lnTo>
                  <a:lnTo>
                    <a:pt x="62" y="59"/>
                  </a:lnTo>
                  <a:lnTo>
                    <a:pt x="61" y="62"/>
                  </a:lnTo>
                  <a:lnTo>
                    <a:pt x="62" y="63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8" y="63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4" y="63"/>
                  </a:lnTo>
                  <a:lnTo>
                    <a:pt x="52" y="65"/>
                  </a:lnTo>
                  <a:lnTo>
                    <a:pt x="50" y="65"/>
                  </a:lnTo>
                  <a:lnTo>
                    <a:pt x="49" y="64"/>
                  </a:lnTo>
                  <a:lnTo>
                    <a:pt x="47" y="64"/>
                  </a:lnTo>
                  <a:lnTo>
                    <a:pt x="43" y="60"/>
                  </a:lnTo>
                  <a:lnTo>
                    <a:pt x="41" y="59"/>
                  </a:lnTo>
                  <a:lnTo>
                    <a:pt x="39" y="58"/>
                  </a:lnTo>
                  <a:lnTo>
                    <a:pt x="38" y="57"/>
                  </a:lnTo>
                  <a:lnTo>
                    <a:pt x="37" y="57"/>
                  </a:lnTo>
                  <a:lnTo>
                    <a:pt x="37" y="56"/>
                  </a:lnTo>
                  <a:lnTo>
                    <a:pt x="37" y="55"/>
                  </a:lnTo>
                  <a:lnTo>
                    <a:pt x="36" y="56"/>
                  </a:lnTo>
                  <a:lnTo>
                    <a:pt x="34" y="55"/>
                  </a:lnTo>
                  <a:lnTo>
                    <a:pt x="34" y="54"/>
                  </a:lnTo>
                  <a:lnTo>
                    <a:pt x="33" y="54"/>
                  </a:lnTo>
                  <a:lnTo>
                    <a:pt x="30" y="57"/>
                  </a:lnTo>
                  <a:lnTo>
                    <a:pt x="31" y="58"/>
                  </a:lnTo>
                  <a:lnTo>
                    <a:pt x="27" y="59"/>
                  </a:lnTo>
                  <a:lnTo>
                    <a:pt x="19" y="57"/>
                  </a:lnTo>
                  <a:lnTo>
                    <a:pt x="15" y="56"/>
                  </a:lnTo>
                  <a:lnTo>
                    <a:pt x="4" y="57"/>
                  </a:lnTo>
                  <a:lnTo>
                    <a:pt x="4" y="56"/>
                  </a:lnTo>
                  <a:lnTo>
                    <a:pt x="4" y="55"/>
                  </a:lnTo>
                  <a:lnTo>
                    <a:pt x="4" y="54"/>
                  </a:lnTo>
                  <a:lnTo>
                    <a:pt x="5" y="53"/>
                  </a:lnTo>
                  <a:lnTo>
                    <a:pt x="7" y="49"/>
                  </a:lnTo>
                  <a:lnTo>
                    <a:pt x="6" y="47"/>
                  </a:lnTo>
                  <a:lnTo>
                    <a:pt x="6" y="46"/>
                  </a:lnTo>
                  <a:lnTo>
                    <a:pt x="6" y="45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7" y="41"/>
                  </a:lnTo>
                  <a:lnTo>
                    <a:pt x="8" y="40"/>
                  </a:lnTo>
                  <a:lnTo>
                    <a:pt x="9" y="37"/>
                  </a:lnTo>
                  <a:lnTo>
                    <a:pt x="9" y="35"/>
                  </a:lnTo>
                  <a:lnTo>
                    <a:pt x="8" y="32"/>
                  </a:lnTo>
                  <a:lnTo>
                    <a:pt x="7" y="30"/>
                  </a:lnTo>
                  <a:lnTo>
                    <a:pt x="6" y="30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45C2C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91" name="Freeform 28" descr="20%"/>
            <p:cNvSpPr>
              <a:spLocks/>
            </p:cNvSpPr>
            <p:nvPr/>
          </p:nvSpPr>
          <p:spPr bwMode="auto">
            <a:xfrm>
              <a:off x="5818188" y="3846511"/>
              <a:ext cx="381000" cy="642936"/>
            </a:xfrm>
            <a:custGeom>
              <a:avLst/>
              <a:gdLst>
                <a:gd name="T0" fmla="*/ 44 w 47"/>
                <a:gd name="T1" fmla="*/ 0 h 83"/>
                <a:gd name="T2" fmla="*/ 15 w 47"/>
                <a:gd name="T3" fmla="*/ 2 h 83"/>
                <a:gd name="T4" fmla="*/ 15 w 47"/>
                <a:gd name="T5" fmla="*/ 3 h 83"/>
                <a:gd name="T6" fmla="*/ 12 w 47"/>
                <a:gd name="T7" fmla="*/ 5 h 83"/>
                <a:gd name="T8" fmla="*/ 12 w 47"/>
                <a:gd name="T9" fmla="*/ 8 h 83"/>
                <a:gd name="T10" fmla="*/ 12 w 47"/>
                <a:gd name="T11" fmla="*/ 11 h 83"/>
                <a:gd name="T12" fmla="*/ 11 w 47"/>
                <a:gd name="T13" fmla="*/ 12 h 83"/>
                <a:gd name="T14" fmla="*/ 9 w 47"/>
                <a:gd name="T15" fmla="*/ 14 h 83"/>
                <a:gd name="T16" fmla="*/ 7 w 47"/>
                <a:gd name="T17" fmla="*/ 16 h 83"/>
                <a:gd name="T18" fmla="*/ 6 w 47"/>
                <a:gd name="T19" fmla="*/ 17 h 83"/>
                <a:gd name="T20" fmla="*/ 6 w 47"/>
                <a:gd name="T21" fmla="*/ 19 h 83"/>
                <a:gd name="T22" fmla="*/ 5 w 47"/>
                <a:gd name="T23" fmla="*/ 21 h 83"/>
                <a:gd name="T24" fmla="*/ 5 w 47"/>
                <a:gd name="T25" fmla="*/ 22 h 83"/>
                <a:gd name="T26" fmla="*/ 4 w 47"/>
                <a:gd name="T27" fmla="*/ 25 h 83"/>
                <a:gd name="T28" fmla="*/ 3 w 47"/>
                <a:gd name="T29" fmla="*/ 27 h 83"/>
                <a:gd name="T30" fmla="*/ 4 w 47"/>
                <a:gd name="T31" fmla="*/ 30 h 83"/>
                <a:gd name="T32" fmla="*/ 5 w 47"/>
                <a:gd name="T33" fmla="*/ 31 h 83"/>
                <a:gd name="T34" fmla="*/ 5 w 47"/>
                <a:gd name="T35" fmla="*/ 33 h 83"/>
                <a:gd name="T36" fmla="*/ 5 w 47"/>
                <a:gd name="T37" fmla="*/ 33 h 83"/>
                <a:gd name="T38" fmla="*/ 5 w 47"/>
                <a:gd name="T39" fmla="*/ 34 h 83"/>
                <a:gd name="T40" fmla="*/ 5 w 47"/>
                <a:gd name="T41" fmla="*/ 34 h 83"/>
                <a:gd name="T42" fmla="*/ 4 w 47"/>
                <a:gd name="T43" fmla="*/ 36 h 83"/>
                <a:gd name="T44" fmla="*/ 5 w 47"/>
                <a:gd name="T45" fmla="*/ 37 h 83"/>
                <a:gd name="T46" fmla="*/ 4 w 47"/>
                <a:gd name="T47" fmla="*/ 38 h 83"/>
                <a:gd name="T48" fmla="*/ 6 w 47"/>
                <a:gd name="T49" fmla="*/ 42 h 83"/>
                <a:gd name="T50" fmla="*/ 6 w 47"/>
                <a:gd name="T51" fmla="*/ 45 h 83"/>
                <a:gd name="T52" fmla="*/ 7 w 47"/>
                <a:gd name="T53" fmla="*/ 47 h 83"/>
                <a:gd name="T54" fmla="*/ 8 w 47"/>
                <a:gd name="T55" fmla="*/ 48 h 83"/>
                <a:gd name="T56" fmla="*/ 8 w 47"/>
                <a:gd name="T57" fmla="*/ 49 h 83"/>
                <a:gd name="T58" fmla="*/ 6 w 47"/>
                <a:gd name="T59" fmla="*/ 50 h 83"/>
                <a:gd name="T60" fmla="*/ 6 w 47"/>
                <a:gd name="T61" fmla="*/ 51 h 83"/>
                <a:gd name="T62" fmla="*/ 5 w 47"/>
                <a:gd name="T63" fmla="*/ 54 h 83"/>
                <a:gd name="T64" fmla="*/ 3 w 47"/>
                <a:gd name="T65" fmla="*/ 59 h 83"/>
                <a:gd name="T66" fmla="*/ 0 w 47"/>
                <a:gd name="T67" fmla="*/ 66 h 83"/>
                <a:gd name="T68" fmla="*/ 0 w 47"/>
                <a:gd name="T69" fmla="*/ 71 h 83"/>
                <a:gd name="T70" fmla="*/ 27 w 47"/>
                <a:gd name="T71" fmla="*/ 70 h 83"/>
                <a:gd name="T72" fmla="*/ 27 w 47"/>
                <a:gd name="T73" fmla="*/ 71 h 83"/>
                <a:gd name="T74" fmla="*/ 26 w 47"/>
                <a:gd name="T75" fmla="*/ 73 h 83"/>
                <a:gd name="T76" fmla="*/ 27 w 47"/>
                <a:gd name="T77" fmla="*/ 77 h 83"/>
                <a:gd name="T78" fmla="*/ 29 w 47"/>
                <a:gd name="T79" fmla="*/ 80 h 83"/>
                <a:gd name="T80" fmla="*/ 30 w 47"/>
                <a:gd name="T81" fmla="*/ 83 h 83"/>
                <a:gd name="T82" fmla="*/ 32 w 47"/>
                <a:gd name="T83" fmla="*/ 83 h 83"/>
                <a:gd name="T84" fmla="*/ 35 w 47"/>
                <a:gd name="T85" fmla="*/ 81 h 83"/>
                <a:gd name="T86" fmla="*/ 41 w 47"/>
                <a:gd name="T87" fmla="*/ 79 h 83"/>
                <a:gd name="T88" fmla="*/ 43 w 47"/>
                <a:gd name="T89" fmla="*/ 79 h 83"/>
                <a:gd name="T90" fmla="*/ 45 w 47"/>
                <a:gd name="T91" fmla="*/ 78 h 83"/>
                <a:gd name="T92" fmla="*/ 46 w 47"/>
                <a:gd name="T93" fmla="*/ 79 h 83"/>
                <a:gd name="T94" fmla="*/ 47 w 47"/>
                <a:gd name="T95" fmla="*/ 80 h 83"/>
                <a:gd name="T96" fmla="*/ 47 w 47"/>
                <a:gd name="T97" fmla="*/ 79 h 83"/>
                <a:gd name="T98" fmla="*/ 44 w 47"/>
                <a:gd name="T99" fmla="*/ 54 h 83"/>
                <a:gd name="T100" fmla="*/ 44 w 47"/>
                <a:gd name="T101" fmla="*/ 52 h 83"/>
                <a:gd name="T102" fmla="*/ 45 w 47"/>
                <a:gd name="T103" fmla="*/ 2 h 83"/>
                <a:gd name="T104" fmla="*/ 44 w 47"/>
                <a:gd name="T105" fmla="*/ 0 h 83"/>
                <a:gd name="T106" fmla="*/ 44 w 47"/>
                <a:gd name="T107" fmla="*/ 0 h 8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7"/>
                <a:gd name="T163" fmla="*/ 0 h 83"/>
                <a:gd name="T164" fmla="*/ 47 w 47"/>
                <a:gd name="T165" fmla="*/ 83 h 8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7" h="83">
                  <a:moveTo>
                    <a:pt x="44" y="0"/>
                  </a:moveTo>
                  <a:lnTo>
                    <a:pt x="15" y="2"/>
                  </a:lnTo>
                  <a:lnTo>
                    <a:pt x="15" y="3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2" y="11"/>
                  </a:lnTo>
                  <a:lnTo>
                    <a:pt x="11" y="12"/>
                  </a:lnTo>
                  <a:lnTo>
                    <a:pt x="9" y="14"/>
                  </a:lnTo>
                  <a:lnTo>
                    <a:pt x="7" y="16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5" y="21"/>
                  </a:lnTo>
                  <a:lnTo>
                    <a:pt x="5" y="22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4" y="30"/>
                  </a:lnTo>
                  <a:lnTo>
                    <a:pt x="5" y="31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4" y="36"/>
                  </a:lnTo>
                  <a:lnTo>
                    <a:pt x="5" y="37"/>
                  </a:lnTo>
                  <a:lnTo>
                    <a:pt x="4" y="38"/>
                  </a:lnTo>
                  <a:lnTo>
                    <a:pt x="6" y="42"/>
                  </a:lnTo>
                  <a:lnTo>
                    <a:pt x="6" y="45"/>
                  </a:lnTo>
                  <a:lnTo>
                    <a:pt x="7" y="47"/>
                  </a:lnTo>
                  <a:lnTo>
                    <a:pt x="8" y="48"/>
                  </a:lnTo>
                  <a:lnTo>
                    <a:pt x="8" y="49"/>
                  </a:lnTo>
                  <a:lnTo>
                    <a:pt x="6" y="50"/>
                  </a:lnTo>
                  <a:lnTo>
                    <a:pt x="6" y="51"/>
                  </a:lnTo>
                  <a:lnTo>
                    <a:pt x="5" y="54"/>
                  </a:lnTo>
                  <a:lnTo>
                    <a:pt x="3" y="59"/>
                  </a:lnTo>
                  <a:lnTo>
                    <a:pt x="0" y="66"/>
                  </a:lnTo>
                  <a:lnTo>
                    <a:pt x="0" y="71"/>
                  </a:lnTo>
                  <a:lnTo>
                    <a:pt x="27" y="70"/>
                  </a:lnTo>
                  <a:lnTo>
                    <a:pt x="27" y="71"/>
                  </a:lnTo>
                  <a:lnTo>
                    <a:pt x="26" y="73"/>
                  </a:lnTo>
                  <a:lnTo>
                    <a:pt x="27" y="77"/>
                  </a:lnTo>
                  <a:lnTo>
                    <a:pt x="29" y="80"/>
                  </a:lnTo>
                  <a:lnTo>
                    <a:pt x="30" y="83"/>
                  </a:lnTo>
                  <a:lnTo>
                    <a:pt x="32" y="83"/>
                  </a:lnTo>
                  <a:lnTo>
                    <a:pt x="35" y="81"/>
                  </a:lnTo>
                  <a:lnTo>
                    <a:pt x="41" y="79"/>
                  </a:lnTo>
                  <a:lnTo>
                    <a:pt x="43" y="79"/>
                  </a:lnTo>
                  <a:lnTo>
                    <a:pt x="45" y="78"/>
                  </a:lnTo>
                  <a:lnTo>
                    <a:pt x="46" y="79"/>
                  </a:lnTo>
                  <a:lnTo>
                    <a:pt x="47" y="80"/>
                  </a:lnTo>
                  <a:lnTo>
                    <a:pt x="47" y="79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5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45C2C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92" name="Freeform 29"/>
            <p:cNvSpPr>
              <a:spLocks/>
            </p:cNvSpPr>
            <p:nvPr/>
          </p:nvSpPr>
          <p:spPr bwMode="auto">
            <a:xfrm>
              <a:off x="6878638" y="2732087"/>
              <a:ext cx="639762" cy="395287"/>
            </a:xfrm>
            <a:custGeom>
              <a:avLst/>
              <a:gdLst>
                <a:gd name="T0" fmla="*/ 19 w 79"/>
                <a:gd name="T1" fmla="*/ 49 h 51"/>
                <a:gd name="T2" fmla="*/ 55 w 79"/>
                <a:gd name="T3" fmla="*/ 42 h 51"/>
                <a:gd name="T4" fmla="*/ 66 w 79"/>
                <a:gd name="T5" fmla="*/ 40 h 51"/>
                <a:gd name="T6" fmla="*/ 67 w 79"/>
                <a:gd name="T7" fmla="*/ 40 h 51"/>
                <a:gd name="T8" fmla="*/ 67 w 79"/>
                <a:gd name="T9" fmla="*/ 39 h 51"/>
                <a:gd name="T10" fmla="*/ 67 w 79"/>
                <a:gd name="T11" fmla="*/ 38 h 51"/>
                <a:gd name="T12" fmla="*/ 68 w 79"/>
                <a:gd name="T13" fmla="*/ 37 h 51"/>
                <a:gd name="T14" fmla="*/ 70 w 79"/>
                <a:gd name="T15" fmla="*/ 37 h 51"/>
                <a:gd name="T16" fmla="*/ 71 w 79"/>
                <a:gd name="T17" fmla="*/ 37 h 51"/>
                <a:gd name="T18" fmla="*/ 74 w 79"/>
                <a:gd name="T19" fmla="*/ 35 h 51"/>
                <a:gd name="T20" fmla="*/ 74 w 79"/>
                <a:gd name="T21" fmla="*/ 33 h 51"/>
                <a:gd name="T22" fmla="*/ 77 w 79"/>
                <a:gd name="T23" fmla="*/ 31 h 51"/>
                <a:gd name="T24" fmla="*/ 79 w 79"/>
                <a:gd name="T25" fmla="*/ 30 h 51"/>
                <a:gd name="T26" fmla="*/ 79 w 79"/>
                <a:gd name="T27" fmla="*/ 29 h 51"/>
                <a:gd name="T28" fmla="*/ 77 w 79"/>
                <a:gd name="T29" fmla="*/ 28 h 51"/>
                <a:gd name="T30" fmla="*/ 76 w 79"/>
                <a:gd name="T31" fmla="*/ 27 h 51"/>
                <a:gd name="T32" fmla="*/ 75 w 79"/>
                <a:gd name="T33" fmla="*/ 27 h 51"/>
                <a:gd name="T34" fmla="*/ 75 w 79"/>
                <a:gd name="T35" fmla="*/ 26 h 51"/>
                <a:gd name="T36" fmla="*/ 73 w 79"/>
                <a:gd name="T37" fmla="*/ 26 h 51"/>
                <a:gd name="T38" fmla="*/ 73 w 79"/>
                <a:gd name="T39" fmla="*/ 24 h 51"/>
                <a:gd name="T40" fmla="*/ 71 w 79"/>
                <a:gd name="T41" fmla="*/ 24 h 51"/>
                <a:gd name="T42" fmla="*/ 71 w 79"/>
                <a:gd name="T43" fmla="*/ 23 h 51"/>
                <a:gd name="T44" fmla="*/ 71 w 79"/>
                <a:gd name="T45" fmla="*/ 20 h 51"/>
                <a:gd name="T46" fmla="*/ 72 w 79"/>
                <a:gd name="T47" fmla="*/ 20 h 51"/>
                <a:gd name="T48" fmla="*/ 71 w 79"/>
                <a:gd name="T49" fmla="*/ 18 h 51"/>
                <a:gd name="T50" fmla="*/ 70 w 79"/>
                <a:gd name="T51" fmla="*/ 17 h 51"/>
                <a:gd name="T52" fmla="*/ 70 w 79"/>
                <a:gd name="T53" fmla="*/ 17 h 51"/>
                <a:gd name="T54" fmla="*/ 71 w 79"/>
                <a:gd name="T55" fmla="*/ 16 h 51"/>
                <a:gd name="T56" fmla="*/ 72 w 79"/>
                <a:gd name="T57" fmla="*/ 15 h 51"/>
                <a:gd name="T58" fmla="*/ 73 w 79"/>
                <a:gd name="T59" fmla="*/ 12 h 51"/>
                <a:gd name="T60" fmla="*/ 73 w 79"/>
                <a:gd name="T61" fmla="*/ 11 h 51"/>
                <a:gd name="T62" fmla="*/ 74 w 79"/>
                <a:gd name="T63" fmla="*/ 10 h 51"/>
                <a:gd name="T64" fmla="*/ 74 w 79"/>
                <a:gd name="T65" fmla="*/ 9 h 51"/>
                <a:gd name="T66" fmla="*/ 73 w 79"/>
                <a:gd name="T67" fmla="*/ 9 h 51"/>
                <a:gd name="T68" fmla="*/ 70 w 79"/>
                <a:gd name="T69" fmla="*/ 8 h 51"/>
                <a:gd name="T70" fmla="*/ 70 w 79"/>
                <a:gd name="T71" fmla="*/ 8 h 51"/>
                <a:gd name="T72" fmla="*/ 69 w 79"/>
                <a:gd name="T73" fmla="*/ 7 h 51"/>
                <a:gd name="T74" fmla="*/ 69 w 79"/>
                <a:gd name="T75" fmla="*/ 6 h 51"/>
                <a:gd name="T76" fmla="*/ 67 w 79"/>
                <a:gd name="T77" fmla="*/ 3 h 51"/>
                <a:gd name="T78" fmla="*/ 66 w 79"/>
                <a:gd name="T79" fmla="*/ 3 h 51"/>
                <a:gd name="T80" fmla="*/ 66 w 79"/>
                <a:gd name="T81" fmla="*/ 2 h 51"/>
                <a:gd name="T82" fmla="*/ 65 w 79"/>
                <a:gd name="T83" fmla="*/ 2 h 51"/>
                <a:gd name="T84" fmla="*/ 65 w 79"/>
                <a:gd name="T85" fmla="*/ 2 h 51"/>
                <a:gd name="T86" fmla="*/ 65 w 79"/>
                <a:gd name="T87" fmla="*/ 1 h 51"/>
                <a:gd name="T88" fmla="*/ 64 w 79"/>
                <a:gd name="T89" fmla="*/ 0 h 51"/>
                <a:gd name="T90" fmla="*/ 9 w 79"/>
                <a:gd name="T91" fmla="*/ 11 h 51"/>
                <a:gd name="T92" fmla="*/ 8 w 79"/>
                <a:gd name="T93" fmla="*/ 7 h 51"/>
                <a:gd name="T94" fmla="*/ 5 w 79"/>
                <a:gd name="T95" fmla="*/ 10 h 51"/>
                <a:gd name="T96" fmla="*/ 5 w 79"/>
                <a:gd name="T97" fmla="*/ 10 h 51"/>
                <a:gd name="T98" fmla="*/ 4 w 79"/>
                <a:gd name="T99" fmla="*/ 9 h 51"/>
                <a:gd name="T100" fmla="*/ 4 w 79"/>
                <a:gd name="T101" fmla="*/ 9 h 51"/>
                <a:gd name="T102" fmla="*/ 3 w 79"/>
                <a:gd name="T103" fmla="*/ 11 h 51"/>
                <a:gd name="T104" fmla="*/ 1 w 79"/>
                <a:gd name="T105" fmla="*/ 13 h 51"/>
                <a:gd name="T106" fmla="*/ 0 w 79"/>
                <a:gd name="T107" fmla="*/ 14 h 51"/>
                <a:gd name="T108" fmla="*/ 4 w 79"/>
                <a:gd name="T109" fmla="*/ 36 h 51"/>
                <a:gd name="T110" fmla="*/ 6 w 79"/>
                <a:gd name="T111" fmla="*/ 51 h 51"/>
                <a:gd name="T112" fmla="*/ 19 w 79"/>
                <a:gd name="T113" fmla="*/ 49 h 51"/>
                <a:gd name="T114" fmla="*/ 19 w 79"/>
                <a:gd name="T115" fmla="*/ 49 h 5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9"/>
                <a:gd name="T175" fmla="*/ 0 h 51"/>
                <a:gd name="T176" fmla="*/ 79 w 79"/>
                <a:gd name="T177" fmla="*/ 51 h 5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9" h="51">
                  <a:moveTo>
                    <a:pt x="19" y="49"/>
                  </a:moveTo>
                  <a:lnTo>
                    <a:pt x="55" y="42"/>
                  </a:lnTo>
                  <a:lnTo>
                    <a:pt x="66" y="40"/>
                  </a:lnTo>
                  <a:lnTo>
                    <a:pt x="67" y="40"/>
                  </a:lnTo>
                  <a:lnTo>
                    <a:pt x="67" y="39"/>
                  </a:lnTo>
                  <a:lnTo>
                    <a:pt x="67" y="38"/>
                  </a:lnTo>
                  <a:lnTo>
                    <a:pt x="68" y="37"/>
                  </a:lnTo>
                  <a:lnTo>
                    <a:pt x="70" y="37"/>
                  </a:lnTo>
                  <a:lnTo>
                    <a:pt x="71" y="37"/>
                  </a:lnTo>
                  <a:lnTo>
                    <a:pt x="74" y="35"/>
                  </a:lnTo>
                  <a:lnTo>
                    <a:pt x="74" y="33"/>
                  </a:lnTo>
                  <a:lnTo>
                    <a:pt x="77" y="31"/>
                  </a:lnTo>
                  <a:lnTo>
                    <a:pt x="79" y="30"/>
                  </a:lnTo>
                  <a:lnTo>
                    <a:pt x="79" y="29"/>
                  </a:lnTo>
                  <a:lnTo>
                    <a:pt x="77" y="28"/>
                  </a:lnTo>
                  <a:lnTo>
                    <a:pt x="76" y="27"/>
                  </a:lnTo>
                  <a:lnTo>
                    <a:pt x="75" y="27"/>
                  </a:lnTo>
                  <a:lnTo>
                    <a:pt x="75" y="26"/>
                  </a:lnTo>
                  <a:lnTo>
                    <a:pt x="73" y="26"/>
                  </a:lnTo>
                  <a:lnTo>
                    <a:pt x="73" y="24"/>
                  </a:lnTo>
                  <a:lnTo>
                    <a:pt x="71" y="24"/>
                  </a:lnTo>
                  <a:lnTo>
                    <a:pt x="71" y="23"/>
                  </a:lnTo>
                  <a:lnTo>
                    <a:pt x="71" y="20"/>
                  </a:lnTo>
                  <a:lnTo>
                    <a:pt x="72" y="20"/>
                  </a:lnTo>
                  <a:lnTo>
                    <a:pt x="71" y="18"/>
                  </a:lnTo>
                  <a:lnTo>
                    <a:pt x="70" y="17"/>
                  </a:lnTo>
                  <a:lnTo>
                    <a:pt x="71" y="16"/>
                  </a:lnTo>
                  <a:lnTo>
                    <a:pt x="72" y="15"/>
                  </a:lnTo>
                  <a:lnTo>
                    <a:pt x="73" y="12"/>
                  </a:lnTo>
                  <a:lnTo>
                    <a:pt x="73" y="11"/>
                  </a:lnTo>
                  <a:lnTo>
                    <a:pt x="74" y="10"/>
                  </a:lnTo>
                  <a:lnTo>
                    <a:pt x="74" y="9"/>
                  </a:lnTo>
                  <a:lnTo>
                    <a:pt x="73" y="9"/>
                  </a:lnTo>
                  <a:lnTo>
                    <a:pt x="70" y="8"/>
                  </a:lnTo>
                  <a:lnTo>
                    <a:pt x="69" y="7"/>
                  </a:lnTo>
                  <a:lnTo>
                    <a:pt x="69" y="6"/>
                  </a:lnTo>
                  <a:lnTo>
                    <a:pt x="67" y="3"/>
                  </a:lnTo>
                  <a:lnTo>
                    <a:pt x="66" y="3"/>
                  </a:lnTo>
                  <a:lnTo>
                    <a:pt x="66" y="2"/>
                  </a:lnTo>
                  <a:lnTo>
                    <a:pt x="65" y="2"/>
                  </a:lnTo>
                  <a:lnTo>
                    <a:pt x="65" y="1"/>
                  </a:lnTo>
                  <a:lnTo>
                    <a:pt x="64" y="0"/>
                  </a:lnTo>
                  <a:lnTo>
                    <a:pt x="9" y="11"/>
                  </a:lnTo>
                  <a:lnTo>
                    <a:pt x="8" y="7"/>
                  </a:lnTo>
                  <a:lnTo>
                    <a:pt x="5" y="10"/>
                  </a:lnTo>
                  <a:lnTo>
                    <a:pt x="4" y="9"/>
                  </a:lnTo>
                  <a:lnTo>
                    <a:pt x="3" y="11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4" y="36"/>
                  </a:lnTo>
                  <a:lnTo>
                    <a:pt x="6" y="51"/>
                  </a:lnTo>
                  <a:lnTo>
                    <a:pt x="19" y="49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93" name="Freeform 30"/>
            <p:cNvSpPr>
              <a:spLocks/>
            </p:cNvSpPr>
            <p:nvPr/>
          </p:nvSpPr>
          <p:spPr bwMode="auto">
            <a:xfrm>
              <a:off x="6664325" y="3127373"/>
              <a:ext cx="830263" cy="455613"/>
            </a:xfrm>
            <a:custGeom>
              <a:avLst/>
              <a:gdLst>
                <a:gd name="T0" fmla="*/ 31 w 102"/>
                <a:gd name="T1" fmla="*/ 55 h 59"/>
                <a:gd name="T2" fmla="*/ 26 w 102"/>
                <a:gd name="T3" fmla="*/ 56 h 59"/>
                <a:gd name="T4" fmla="*/ 22 w 102"/>
                <a:gd name="T5" fmla="*/ 56 h 59"/>
                <a:gd name="T6" fmla="*/ 5 w 102"/>
                <a:gd name="T7" fmla="*/ 56 h 59"/>
                <a:gd name="T8" fmla="*/ 9 w 102"/>
                <a:gd name="T9" fmla="*/ 52 h 59"/>
                <a:gd name="T10" fmla="*/ 10 w 102"/>
                <a:gd name="T11" fmla="*/ 49 h 59"/>
                <a:gd name="T12" fmla="*/ 19 w 102"/>
                <a:gd name="T13" fmla="*/ 40 h 59"/>
                <a:gd name="T14" fmla="*/ 21 w 102"/>
                <a:gd name="T15" fmla="*/ 44 h 59"/>
                <a:gd name="T16" fmla="*/ 27 w 102"/>
                <a:gd name="T17" fmla="*/ 44 h 59"/>
                <a:gd name="T18" fmla="*/ 29 w 102"/>
                <a:gd name="T19" fmla="*/ 43 h 59"/>
                <a:gd name="T20" fmla="*/ 34 w 102"/>
                <a:gd name="T21" fmla="*/ 42 h 59"/>
                <a:gd name="T22" fmla="*/ 36 w 102"/>
                <a:gd name="T23" fmla="*/ 41 h 59"/>
                <a:gd name="T24" fmla="*/ 42 w 102"/>
                <a:gd name="T25" fmla="*/ 36 h 59"/>
                <a:gd name="T26" fmla="*/ 44 w 102"/>
                <a:gd name="T27" fmla="*/ 28 h 59"/>
                <a:gd name="T28" fmla="*/ 49 w 102"/>
                <a:gd name="T29" fmla="*/ 18 h 59"/>
                <a:gd name="T30" fmla="*/ 52 w 102"/>
                <a:gd name="T31" fmla="*/ 19 h 59"/>
                <a:gd name="T32" fmla="*/ 55 w 102"/>
                <a:gd name="T33" fmla="*/ 12 h 59"/>
                <a:gd name="T34" fmla="*/ 59 w 102"/>
                <a:gd name="T35" fmla="*/ 10 h 59"/>
                <a:gd name="T36" fmla="*/ 61 w 102"/>
                <a:gd name="T37" fmla="*/ 5 h 59"/>
                <a:gd name="T38" fmla="*/ 61 w 102"/>
                <a:gd name="T39" fmla="*/ 1 h 59"/>
                <a:gd name="T40" fmla="*/ 68 w 102"/>
                <a:gd name="T41" fmla="*/ 4 h 59"/>
                <a:gd name="T42" fmla="*/ 70 w 102"/>
                <a:gd name="T43" fmla="*/ 1 h 59"/>
                <a:gd name="T44" fmla="*/ 73 w 102"/>
                <a:gd name="T45" fmla="*/ 2 h 59"/>
                <a:gd name="T46" fmla="*/ 76 w 102"/>
                <a:gd name="T47" fmla="*/ 4 h 59"/>
                <a:gd name="T48" fmla="*/ 80 w 102"/>
                <a:gd name="T49" fmla="*/ 8 h 59"/>
                <a:gd name="T50" fmla="*/ 77 w 102"/>
                <a:gd name="T51" fmla="*/ 14 h 59"/>
                <a:gd name="T52" fmla="*/ 81 w 102"/>
                <a:gd name="T53" fmla="*/ 15 h 59"/>
                <a:gd name="T54" fmla="*/ 84 w 102"/>
                <a:gd name="T55" fmla="*/ 17 h 59"/>
                <a:gd name="T56" fmla="*/ 87 w 102"/>
                <a:gd name="T57" fmla="*/ 18 h 59"/>
                <a:gd name="T58" fmla="*/ 93 w 102"/>
                <a:gd name="T59" fmla="*/ 20 h 59"/>
                <a:gd name="T60" fmla="*/ 93 w 102"/>
                <a:gd name="T61" fmla="*/ 23 h 59"/>
                <a:gd name="T62" fmla="*/ 92 w 102"/>
                <a:gd name="T63" fmla="*/ 26 h 59"/>
                <a:gd name="T64" fmla="*/ 95 w 102"/>
                <a:gd name="T65" fmla="*/ 29 h 59"/>
                <a:gd name="T66" fmla="*/ 93 w 102"/>
                <a:gd name="T67" fmla="*/ 30 h 59"/>
                <a:gd name="T68" fmla="*/ 94 w 102"/>
                <a:gd name="T69" fmla="*/ 31 h 59"/>
                <a:gd name="T70" fmla="*/ 92 w 102"/>
                <a:gd name="T71" fmla="*/ 32 h 59"/>
                <a:gd name="T72" fmla="*/ 94 w 102"/>
                <a:gd name="T73" fmla="*/ 33 h 59"/>
                <a:gd name="T74" fmla="*/ 94 w 102"/>
                <a:gd name="T75" fmla="*/ 36 h 59"/>
                <a:gd name="T76" fmla="*/ 92 w 102"/>
                <a:gd name="T77" fmla="*/ 36 h 59"/>
                <a:gd name="T78" fmla="*/ 96 w 102"/>
                <a:gd name="T79" fmla="*/ 37 h 59"/>
                <a:gd name="T80" fmla="*/ 100 w 102"/>
                <a:gd name="T81" fmla="*/ 36 h 59"/>
                <a:gd name="T82" fmla="*/ 101 w 102"/>
                <a:gd name="T83" fmla="*/ 42 h 59"/>
                <a:gd name="T84" fmla="*/ 101 w 102"/>
                <a:gd name="T85" fmla="*/ 43 h 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2"/>
                <a:gd name="T130" fmla="*/ 0 h 59"/>
                <a:gd name="T131" fmla="*/ 102 w 102"/>
                <a:gd name="T132" fmla="*/ 59 h 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2" h="59">
                  <a:moveTo>
                    <a:pt x="101" y="43"/>
                  </a:moveTo>
                  <a:lnTo>
                    <a:pt x="67" y="50"/>
                  </a:lnTo>
                  <a:lnTo>
                    <a:pt x="31" y="55"/>
                  </a:lnTo>
                  <a:lnTo>
                    <a:pt x="29" y="56"/>
                  </a:lnTo>
                  <a:lnTo>
                    <a:pt x="26" y="56"/>
                  </a:lnTo>
                  <a:lnTo>
                    <a:pt x="26" y="55"/>
                  </a:lnTo>
                  <a:lnTo>
                    <a:pt x="22" y="56"/>
                  </a:lnTo>
                  <a:lnTo>
                    <a:pt x="0" y="59"/>
                  </a:lnTo>
                  <a:lnTo>
                    <a:pt x="0" y="58"/>
                  </a:lnTo>
                  <a:lnTo>
                    <a:pt x="5" y="56"/>
                  </a:lnTo>
                  <a:lnTo>
                    <a:pt x="6" y="55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9" y="51"/>
                  </a:lnTo>
                  <a:lnTo>
                    <a:pt x="10" y="50"/>
                  </a:lnTo>
                  <a:lnTo>
                    <a:pt x="10" y="49"/>
                  </a:lnTo>
                  <a:lnTo>
                    <a:pt x="12" y="47"/>
                  </a:lnTo>
                  <a:lnTo>
                    <a:pt x="19" y="41"/>
                  </a:lnTo>
                  <a:lnTo>
                    <a:pt x="19" y="40"/>
                  </a:lnTo>
                  <a:lnTo>
                    <a:pt x="20" y="41"/>
                  </a:lnTo>
                  <a:lnTo>
                    <a:pt x="19" y="42"/>
                  </a:lnTo>
                  <a:lnTo>
                    <a:pt x="21" y="44"/>
                  </a:lnTo>
                  <a:lnTo>
                    <a:pt x="24" y="45"/>
                  </a:lnTo>
                  <a:lnTo>
                    <a:pt x="26" y="45"/>
                  </a:lnTo>
                  <a:lnTo>
                    <a:pt x="27" y="44"/>
                  </a:lnTo>
                  <a:lnTo>
                    <a:pt x="27" y="43"/>
                  </a:lnTo>
                  <a:lnTo>
                    <a:pt x="28" y="42"/>
                  </a:lnTo>
                  <a:lnTo>
                    <a:pt x="29" y="43"/>
                  </a:lnTo>
                  <a:lnTo>
                    <a:pt x="30" y="44"/>
                  </a:lnTo>
                  <a:lnTo>
                    <a:pt x="31" y="43"/>
                  </a:lnTo>
                  <a:lnTo>
                    <a:pt x="34" y="42"/>
                  </a:lnTo>
                  <a:lnTo>
                    <a:pt x="35" y="40"/>
                  </a:lnTo>
                  <a:lnTo>
                    <a:pt x="36" y="41"/>
                  </a:lnTo>
                  <a:lnTo>
                    <a:pt x="39" y="38"/>
                  </a:lnTo>
                  <a:lnTo>
                    <a:pt x="40" y="39"/>
                  </a:lnTo>
                  <a:lnTo>
                    <a:pt x="42" y="36"/>
                  </a:lnTo>
                  <a:lnTo>
                    <a:pt x="41" y="35"/>
                  </a:lnTo>
                  <a:lnTo>
                    <a:pt x="42" y="33"/>
                  </a:lnTo>
                  <a:lnTo>
                    <a:pt x="44" y="28"/>
                  </a:lnTo>
                  <a:lnTo>
                    <a:pt x="47" y="17"/>
                  </a:lnTo>
                  <a:lnTo>
                    <a:pt x="49" y="18"/>
                  </a:lnTo>
                  <a:lnTo>
                    <a:pt x="49" y="19"/>
                  </a:lnTo>
                  <a:lnTo>
                    <a:pt x="50" y="20"/>
                  </a:lnTo>
                  <a:lnTo>
                    <a:pt x="52" y="19"/>
                  </a:lnTo>
                  <a:lnTo>
                    <a:pt x="53" y="17"/>
                  </a:lnTo>
                  <a:lnTo>
                    <a:pt x="54" y="13"/>
                  </a:lnTo>
                  <a:lnTo>
                    <a:pt x="55" y="12"/>
                  </a:lnTo>
                  <a:lnTo>
                    <a:pt x="57" y="12"/>
                  </a:lnTo>
                  <a:lnTo>
                    <a:pt x="58" y="10"/>
                  </a:lnTo>
                  <a:lnTo>
                    <a:pt x="59" y="10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1" y="5"/>
                  </a:lnTo>
                  <a:lnTo>
                    <a:pt x="61" y="4"/>
                  </a:lnTo>
                  <a:lnTo>
                    <a:pt x="61" y="1"/>
                  </a:lnTo>
                  <a:lnTo>
                    <a:pt x="61" y="0"/>
                  </a:lnTo>
                  <a:lnTo>
                    <a:pt x="62" y="0"/>
                  </a:lnTo>
                  <a:lnTo>
                    <a:pt x="68" y="4"/>
                  </a:lnTo>
                  <a:lnTo>
                    <a:pt x="69" y="4"/>
                  </a:lnTo>
                  <a:lnTo>
                    <a:pt x="70" y="1"/>
                  </a:lnTo>
                  <a:lnTo>
                    <a:pt x="71" y="1"/>
                  </a:lnTo>
                  <a:lnTo>
                    <a:pt x="72" y="1"/>
                  </a:lnTo>
                  <a:lnTo>
                    <a:pt x="73" y="2"/>
                  </a:lnTo>
                  <a:lnTo>
                    <a:pt x="72" y="3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80" y="8"/>
                  </a:lnTo>
                  <a:lnTo>
                    <a:pt x="78" y="12"/>
                  </a:lnTo>
                  <a:lnTo>
                    <a:pt x="77" y="14"/>
                  </a:lnTo>
                  <a:lnTo>
                    <a:pt x="78" y="16"/>
                  </a:lnTo>
                  <a:lnTo>
                    <a:pt x="80" y="16"/>
                  </a:lnTo>
                  <a:lnTo>
                    <a:pt x="81" y="15"/>
                  </a:lnTo>
                  <a:lnTo>
                    <a:pt x="83" y="17"/>
                  </a:lnTo>
                  <a:lnTo>
                    <a:pt x="84" y="17"/>
                  </a:lnTo>
                  <a:lnTo>
                    <a:pt x="85" y="18"/>
                  </a:lnTo>
                  <a:lnTo>
                    <a:pt x="86" y="18"/>
                  </a:lnTo>
                  <a:lnTo>
                    <a:pt x="87" y="18"/>
                  </a:lnTo>
                  <a:lnTo>
                    <a:pt x="90" y="20"/>
                  </a:lnTo>
                  <a:lnTo>
                    <a:pt x="93" y="20"/>
                  </a:lnTo>
                  <a:lnTo>
                    <a:pt x="94" y="22"/>
                  </a:lnTo>
                  <a:lnTo>
                    <a:pt x="93" y="22"/>
                  </a:lnTo>
                  <a:lnTo>
                    <a:pt x="93" y="23"/>
                  </a:lnTo>
                  <a:lnTo>
                    <a:pt x="93" y="25"/>
                  </a:lnTo>
                  <a:lnTo>
                    <a:pt x="92" y="26"/>
                  </a:lnTo>
                  <a:lnTo>
                    <a:pt x="94" y="27"/>
                  </a:lnTo>
                  <a:lnTo>
                    <a:pt x="95" y="29"/>
                  </a:lnTo>
                  <a:lnTo>
                    <a:pt x="95" y="30"/>
                  </a:lnTo>
                  <a:lnTo>
                    <a:pt x="93" y="30"/>
                  </a:lnTo>
                  <a:lnTo>
                    <a:pt x="93" y="31"/>
                  </a:lnTo>
                  <a:lnTo>
                    <a:pt x="94" y="31"/>
                  </a:lnTo>
                  <a:lnTo>
                    <a:pt x="94" y="32"/>
                  </a:lnTo>
                  <a:lnTo>
                    <a:pt x="93" y="32"/>
                  </a:lnTo>
                  <a:lnTo>
                    <a:pt x="92" y="32"/>
                  </a:lnTo>
                  <a:lnTo>
                    <a:pt x="93" y="33"/>
                  </a:lnTo>
                  <a:lnTo>
                    <a:pt x="94" y="33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5"/>
                  </a:lnTo>
                  <a:lnTo>
                    <a:pt x="92" y="36"/>
                  </a:lnTo>
                  <a:lnTo>
                    <a:pt x="93" y="37"/>
                  </a:lnTo>
                  <a:lnTo>
                    <a:pt x="94" y="38"/>
                  </a:lnTo>
                  <a:lnTo>
                    <a:pt x="96" y="37"/>
                  </a:lnTo>
                  <a:lnTo>
                    <a:pt x="97" y="36"/>
                  </a:lnTo>
                  <a:lnTo>
                    <a:pt x="99" y="36"/>
                  </a:lnTo>
                  <a:lnTo>
                    <a:pt x="100" y="36"/>
                  </a:lnTo>
                  <a:lnTo>
                    <a:pt x="101" y="37"/>
                  </a:lnTo>
                  <a:lnTo>
                    <a:pt x="102" y="41"/>
                  </a:lnTo>
                  <a:lnTo>
                    <a:pt x="101" y="42"/>
                  </a:lnTo>
                  <a:lnTo>
                    <a:pt x="101" y="43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94" name="Freeform 31"/>
            <p:cNvSpPr>
              <a:spLocks/>
            </p:cNvSpPr>
            <p:nvPr/>
          </p:nvSpPr>
          <p:spPr bwMode="auto">
            <a:xfrm>
              <a:off x="4457700" y="2793998"/>
              <a:ext cx="906463" cy="425450"/>
            </a:xfrm>
            <a:custGeom>
              <a:avLst/>
              <a:gdLst>
                <a:gd name="T0" fmla="*/ 0 w 111"/>
                <a:gd name="T1" fmla="*/ 34 h 55"/>
                <a:gd name="T2" fmla="*/ 3 w 111"/>
                <a:gd name="T3" fmla="*/ 0 h 55"/>
                <a:gd name="T4" fmla="*/ 72 w 111"/>
                <a:gd name="T5" fmla="*/ 3 h 55"/>
                <a:gd name="T6" fmla="*/ 74 w 111"/>
                <a:gd name="T7" fmla="*/ 6 h 55"/>
                <a:gd name="T8" fmla="*/ 76 w 111"/>
                <a:gd name="T9" fmla="*/ 6 h 55"/>
                <a:gd name="T10" fmla="*/ 78 w 111"/>
                <a:gd name="T11" fmla="*/ 5 h 55"/>
                <a:gd name="T12" fmla="*/ 79 w 111"/>
                <a:gd name="T13" fmla="*/ 6 h 55"/>
                <a:gd name="T14" fmla="*/ 80 w 111"/>
                <a:gd name="T15" fmla="*/ 9 h 55"/>
                <a:gd name="T16" fmla="*/ 82 w 111"/>
                <a:gd name="T17" fmla="*/ 9 h 55"/>
                <a:gd name="T18" fmla="*/ 83 w 111"/>
                <a:gd name="T19" fmla="*/ 9 h 55"/>
                <a:gd name="T20" fmla="*/ 85 w 111"/>
                <a:gd name="T21" fmla="*/ 7 h 55"/>
                <a:gd name="T22" fmla="*/ 87 w 111"/>
                <a:gd name="T23" fmla="*/ 7 h 55"/>
                <a:gd name="T24" fmla="*/ 89 w 111"/>
                <a:gd name="T25" fmla="*/ 8 h 55"/>
                <a:gd name="T26" fmla="*/ 94 w 111"/>
                <a:gd name="T27" fmla="*/ 11 h 55"/>
                <a:gd name="T28" fmla="*/ 97 w 111"/>
                <a:gd name="T29" fmla="*/ 13 h 55"/>
                <a:gd name="T30" fmla="*/ 97 w 111"/>
                <a:gd name="T31" fmla="*/ 15 h 55"/>
                <a:gd name="T32" fmla="*/ 99 w 111"/>
                <a:gd name="T33" fmla="*/ 16 h 55"/>
                <a:gd name="T34" fmla="*/ 99 w 111"/>
                <a:gd name="T35" fmla="*/ 17 h 55"/>
                <a:gd name="T36" fmla="*/ 98 w 111"/>
                <a:gd name="T37" fmla="*/ 19 h 55"/>
                <a:gd name="T38" fmla="*/ 99 w 111"/>
                <a:gd name="T39" fmla="*/ 21 h 55"/>
                <a:gd name="T40" fmla="*/ 100 w 111"/>
                <a:gd name="T41" fmla="*/ 24 h 55"/>
                <a:gd name="T42" fmla="*/ 101 w 111"/>
                <a:gd name="T43" fmla="*/ 25 h 55"/>
                <a:gd name="T44" fmla="*/ 101 w 111"/>
                <a:gd name="T45" fmla="*/ 26 h 55"/>
                <a:gd name="T46" fmla="*/ 101 w 111"/>
                <a:gd name="T47" fmla="*/ 28 h 55"/>
                <a:gd name="T48" fmla="*/ 103 w 111"/>
                <a:gd name="T49" fmla="*/ 29 h 55"/>
                <a:gd name="T50" fmla="*/ 104 w 111"/>
                <a:gd name="T51" fmla="*/ 30 h 55"/>
                <a:gd name="T52" fmla="*/ 103 w 111"/>
                <a:gd name="T53" fmla="*/ 32 h 55"/>
                <a:gd name="T54" fmla="*/ 103 w 111"/>
                <a:gd name="T55" fmla="*/ 34 h 55"/>
                <a:gd name="T56" fmla="*/ 105 w 111"/>
                <a:gd name="T57" fmla="*/ 35 h 55"/>
                <a:gd name="T58" fmla="*/ 105 w 111"/>
                <a:gd name="T59" fmla="*/ 37 h 55"/>
                <a:gd name="T60" fmla="*/ 104 w 111"/>
                <a:gd name="T61" fmla="*/ 38 h 55"/>
                <a:gd name="T62" fmla="*/ 105 w 111"/>
                <a:gd name="T63" fmla="*/ 39 h 55"/>
                <a:gd name="T64" fmla="*/ 106 w 111"/>
                <a:gd name="T65" fmla="*/ 41 h 55"/>
                <a:gd name="T66" fmla="*/ 105 w 111"/>
                <a:gd name="T67" fmla="*/ 42 h 55"/>
                <a:gd name="T68" fmla="*/ 106 w 111"/>
                <a:gd name="T69" fmla="*/ 44 h 55"/>
                <a:gd name="T70" fmla="*/ 106 w 111"/>
                <a:gd name="T71" fmla="*/ 45 h 55"/>
                <a:gd name="T72" fmla="*/ 107 w 111"/>
                <a:gd name="T73" fmla="*/ 46 h 55"/>
                <a:gd name="T74" fmla="*/ 108 w 111"/>
                <a:gd name="T75" fmla="*/ 48 h 55"/>
                <a:gd name="T76" fmla="*/ 109 w 111"/>
                <a:gd name="T77" fmla="*/ 50 h 55"/>
                <a:gd name="T78" fmla="*/ 111 w 111"/>
                <a:gd name="T79" fmla="*/ 52 h 55"/>
                <a:gd name="T80" fmla="*/ 111 w 111"/>
                <a:gd name="T81" fmla="*/ 53 h 55"/>
                <a:gd name="T82" fmla="*/ 111 w 111"/>
                <a:gd name="T83" fmla="*/ 54 h 55"/>
                <a:gd name="T84" fmla="*/ 111 w 111"/>
                <a:gd name="T85" fmla="*/ 55 h 55"/>
                <a:gd name="T86" fmla="*/ 25 w 111"/>
                <a:gd name="T87" fmla="*/ 53 h 55"/>
                <a:gd name="T88" fmla="*/ 26 w 111"/>
                <a:gd name="T89" fmla="*/ 36 h 55"/>
                <a:gd name="T90" fmla="*/ 0 w 111"/>
                <a:gd name="T91" fmla="*/ 34 h 55"/>
                <a:gd name="T92" fmla="*/ 0 w 111"/>
                <a:gd name="T93" fmla="*/ 34 h 5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1"/>
                <a:gd name="T142" fmla="*/ 0 h 55"/>
                <a:gd name="T143" fmla="*/ 111 w 111"/>
                <a:gd name="T144" fmla="*/ 55 h 5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1" h="55">
                  <a:moveTo>
                    <a:pt x="0" y="34"/>
                  </a:moveTo>
                  <a:lnTo>
                    <a:pt x="3" y="0"/>
                  </a:lnTo>
                  <a:lnTo>
                    <a:pt x="72" y="3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8" y="5"/>
                  </a:lnTo>
                  <a:lnTo>
                    <a:pt x="79" y="6"/>
                  </a:lnTo>
                  <a:lnTo>
                    <a:pt x="80" y="9"/>
                  </a:lnTo>
                  <a:lnTo>
                    <a:pt x="82" y="9"/>
                  </a:lnTo>
                  <a:lnTo>
                    <a:pt x="83" y="9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9" y="8"/>
                  </a:lnTo>
                  <a:lnTo>
                    <a:pt x="94" y="11"/>
                  </a:lnTo>
                  <a:lnTo>
                    <a:pt x="97" y="13"/>
                  </a:lnTo>
                  <a:lnTo>
                    <a:pt x="97" y="15"/>
                  </a:lnTo>
                  <a:lnTo>
                    <a:pt x="99" y="16"/>
                  </a:lnTo>
                  <a:lnTo>
                    <a:pt x="99" y="17"/>
                  </a:lnTo>
                  <a:lnTo>
                    <a:pt x="98" y="19"/>
                  </a:lnTo>
                  <a:lnTo>
                    <a:pt x="99" y="21"/>
                  </a:lnTo>
                  <a:lnTo>
                    <a:pt x="100" y="24"/>
                  </a:lnTo>
                  <a:lnTo>
                    <a:pt x="101" y="25"/>
                  </a:lnTo>
                  <a:lnTo>
                    <a:pt x="101" y="26"/>
                  </a:lnTo>
                  <a:lnTo>
                    <a:pt x="101" y="28"/>
                  </a:lnTo>
                  <a:lnTo>
                    <a:pt x="103" y="29"/>
                  </a:lnTo>
                  <a:lnTo>
                    <a:pt x="104" y="30"/>
                  </a:lnTo>
                  <a:lnTo>
                    <a:pt x="103" y="32"/>
                  </a:lnTo>
                  <a:lnTo>
                    <a:pt x="103" y="34"/>
                  </a:lnTo>
                  <a:lnTo>
                    <a:pt x="105" y="35"/>
                  </a:lnTo>
                  <a:lnTo>
                    <a:pt x="105" y="37"/>
                  </a:lnTo>
                  <a:lnTo>
                    <a:pt x="104" y="38"/>
                  </a:lnTo>
                  <a:lnTo>
                    <a:pt x="105" y="39"/>
                  </a:lnTo>
                  <a:lnTo>
                    <a:pt x="106" y="41"/>
                  </a:lnTo>
                  <a:lnTo>
                    <a:pt x="105" y="42"/>
                  </a:lnTo>
                  <a:lnTo>
                    <a:pt x="106" y="44"/>
                  </a:lnTo>
                  <a:lnTo>
                    <a:pt x="106" y="45"/>
                  </a:lnTo>
                  <a:lnTo>
                    <a:pt x="107" y="46"/>
                  </a:lnTo>
                  <a:lnTo>
                    <a:pt x="108" y="48"/>
                  </a:lnTo>
                  <a:lnTo>
                    <a:pt x="109" y="50"/>
                  </a:lnTo>
                  <a:lnTo>
                    <a:pt x="111" y="52"/>
                  </a:lnTo>
                  <a:lnTo>
                    <a:pt x="111" y="53"/>
                  </a:lnTo>
                  <a:lnTo>
                    <a:pt x="111" y="54"/>
                  </a:lnTo>
                  <a:lnTo>
                    <a:pt x="111" y="55"/>
                  </a:lnTo>
                  <a:lnTo>
                    <a:pt x="25" y="53"/>
                  </a:lnTo>
                  <a:lnTo>
                    <a:pt x="26" y="36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95" name="Freeform 32"/>
            <p:cNvSpPr>
              <a:spLocks/>
            </p:cNvSpPr>
            <p:nvPr/>
          </p:nvSpPr>
          <p:spPr bwMode="auto">
            <a:xfrm>
              <a:off x="4522788" y="3590923"/>
              <a:ext cx="944562" cy="465137"/>
            </a:xfrm>
            <a:custGeom>
              <a:avLst/>
              <a:gdLst>
                <a:gd name="T0" fmla="*/ 14 w 116"/>
                <a:gd name="T1" fmla="*/ 1 h 60"/>
                <a:gd name="T2" fmla="*/ 0 w 116"/>
                <a:gd name="T3" fmla="*/ 9 h 60"/>
                <a:gd name="T4" fmla="*/ 40 w 116"/>
                <a:gd name="T5" fmla="*/ 44 h 60"/>
                <a:gd name="T6" fmla="*/ 42 w 116"/>
                <a:gd name="T7" fmla="*/ 45 h 60"/>
                <a:gd name="T8" fmla="*/ 45 w 116"/>
                <a:gd name="T9" fmla="*/ 48 h 60"/>
                <a:gd name="T10" fmla="*/ 48 w 116"/>
                <a:gd name="T11" fmla="*/ 47 h 60"/>
                <a:gd name="T12" fmla="*/ 50 w 116"/>
                <a:gd name="T13" fmla="*/ 48 h 60"/>
                <a:gd name="T14" fmla="*/ 51 w 116"/>
                <a:gd name="T15" fmla="*/ 50 h 60"/>
                <a:gd name="T16" fmla="*/ 55 w 116"/>
                <a:gd name="T17" fmla="*/ 51 h 60"/>
                <a:gd name="T18" fmla="*/ 57 w 116"/>
                <a:gd name="T19" fmla="*/ 52 h 60"/>
                <a:gd name="T20" fmla="*/ 59 w 116"/>
                <a:gd name="T21" fmla="*/ 51 h 60"/>
                <a:gd name="T22" fmla="*/ 61 w 116"/>
                <a:gd name="T23" fmla="*/ 53 h 60"/>
                <a:gd name="T24" fmla="*/ 65 w 116"/>
                <a:gd name="T25" fmla="*/ 53 h 60"/>
                <a:gd name="T26" fmla="*/ 67 w 116"/>
                <a:gd name="T27" fmla="*/ 55 h 60"/>
                <a:gd name="T28" fmla="*/ 68 w 116"/>
                <a:gd name="T29" fmla="*/ 57 h 60"/>
                <a:gd name="T30" fmla="*/ 71 w 116"/>
                <a:gd name="T31" fmla="*/ 56 h 60"/>
                <a:gd name="T32" fmla="*/ 75 w 116"/>
                <a:gd name="T33" fmla="*/ 58 h 60"/>
                <a:gd name="T34" fmla="*/ 77 w 116"/>
                <a:gd name="T35" fmla="*/ 57 h 60"/>
                <a:gd name="T36" fmla="*/ 79 w 116"/>
                <a:gd name="T37" fmla="*/ 57 h 60"/>
                <a:gd name="T38" fmla="*/ 79 w 116"/>
                <a:gd name="T39" fmla="*/ 60 h 60"/>
                <a:gd name="T40" fmla="*/ 80 w 116"/>
                <a:gd name="T41" fmla="*/ 58 h 60"/>
                <a:gd name="T42" fmla="*/ 82 w 116"/>
                <a:gd name="T43" fmla="*/ 56 h 60"/>
                <a:gd name="T44" fmla="*/ 83 w 116"/>
                <a:gd name="T45" fmla="*/ 57 h 60"/>
                <a:gd name="T46" fmla="*/ 85 w 116"/>
                <a:gd name="T47" fmla="*/ 58 h 60"/>
                <a:gd name="T48" fmla="*/ 87 w 116"/>
                <a:gd name="T49" fmla="*/ 57 h 60"/>
                <a:gd name="T50" fmla="*/ 87 w 116"/>
                <a:gd name="T51" fmla="*/ 58 h 60"/>
                <a:gd name="T52" fmla="*/ 90 w 116"/>
                <a:gd name="T53" fmla="*/ 60 h 60"/>
                <a:gd name="T54" fmla="*/ 93 w 116"/>
                <a:gd name="T55" fmla="*/ 58 h 60"/>
                <a:gd name="T56" fmla="*/ 99 w 116"/>
                <a:gd name="T57" fmla="*/ 56 h 60"/>
                <a:gd name="T58" fmla="*/ 101 w 116"/>
                <a:gd name="T59" fmla="*/ 56 h 60"/>
                <a:gd name="T60" fmla="*/ 106 w 116"/>
                <a:gd name="T61" fmla="*/ 56 h 60"/>
                <a:gd name="T62" fmla="*/ 113 w 116"/>
                <a:gd name="T63" fmla="*/ 59 h 60"/>
                <a:gd name="T64" fmla="*/ 115 w 116"/>
                <a:gd name="T65" fmla="*/ 60 h 60"/>
                <a:gd name="T66" fmla="*/ 116 w 116"/>
                <a:gd name="T67" fmla="*/ 31 h 60"/>
                <a:gd name="T68" fmla="*/ 114 w 116"/>
                <a:gd name="T69" fmla="*/ 3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6"/>
                <a:gd name="T106" fmla="*/ 0 h 60"/>
                <a:gd name="T107" fmla="*/ 116 w 116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6" h="60">
                  <a:moveTo>
                    <a:pt x="114" y="3"/>
                  </a:moveTo>
                  <a:lnTo>
                    <a:pt x="14" y="1"/>
                  </a:lnTo>
                  <a:lnTo>
                    <a:pt x="1" y="0"/>
                  </a:lnTo>
                  <a:lnTo>
                    <a:pt x="0" y="9"/>
                  </a:lnTo>
                  <a:lnTo>
                    <a:pt x="41" y="11"/>
                  </a:lnTo>
                  <a:lnTo>
                    <a:pt x="40" y="44"/>
                  </a:lnTo>
                  <a:lnTo>
                    <a:pt x="41" y="44"/>
                  </a:lnTo>
                  <a:lnTo>
                    <a:pt x="42" y="45"/>
                  </a:lnTo>
                  <a:lnTo>
                    <a:pt x="44" y="47"/>
                  </a:lnTo>
                  <a:lnTo>
                    <a:pt x="45" y="48"/>
                  </a:lnTo>
                  <a:lnTo>
                    <a:pt x="47" y="48"/>
                  </a:lnTo>
                  <a:lnTo>
                    <a:pt x="48" y="47"/>
                  </a:lnTo>
                  <a:lnTo>
                    <a:pt x="50" y="48"/>
                  </a:lnTo>
                  <a:lnTo>
                    <a:pt x="50" y="49"/>
                  </a:lnTo>
                  <a:lnTo>
                    <a:pt x="51" y="50"/>
                  </a:lnTo>
                  <a:lnTo>
                    <a:pt x="51" y="51"/>
                  </a:lnTo>
                  <a:lnTo>
                    <a:pt x="55" y="51"/>
                  </a:lnTo>
                  <a:lnTo>
                    <a:pt x="57" y="52"/>
                  </a:lnTo>
                  <a:lnTo>
                    <a:pt x="58" y="52"/>
                  </a:lnTo>
                  <a:lnTo>
                    <a:pt x="59" y="51"/>
                  </a:lnTo>
                  <a:lnTo>
                    <a:pt x="59" y="53"/>
                  </a:lnTo>
                  <a:lnTo>
                    <a:pt x="61" y="53"/>
                  </a:lnTo>
                  <a:lnTo>
                    <a:pt x="62" y="52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7" y="55"/>
                  </a:lnTo>
                  <a:lnTo>
                    <a:pt x="68" y="55"/>
                  </a:lnTo>
                  <a:lnTo>
                    <a:pt x="68" y="57"/>
                  </a:lnTo>
                  <a:lnTo>
                    <a:pt x="70" y="57"/>
                  </a:lnTo>
                  <a:lnTo>
                    <a:pt x="71" y="56"/>
                  </a:lnTo>
                  <a:lnTo>
                    <a:pt x="72" y="55"/>
                  </a:lnTo>
                  <a:lnTo>
                    <a:pt x="75" y="58"/>
                  </a:lnTo>
                  <a:lnTo>
                    <a:pt x="76" y="58"/>
                  </a:lnTo>
                  <a:lnTo>
                    <a:pt x="77" y="57"/>
                  </a:lnTo>
                  <a:lnTo>
                    <a:pt x="78" y="57"/>
                  </a:lnTo>
                  <a:lnTo>
                    <a:pt x="79" y="57"/>
                  </a:lnTo>
                  <a:lnTo>
                    <a:pt x="78" y="59"/>
                  </a:lnTo>
                  <a:lnTo>
                    <a:pt x="79" y="60"/>
                  </a:lnTo>
                  <a:lnTo>
                    <a:pt x="80" y="59"/>
                  </a:lnTo>
                  <a:lnTo>
                    <a:pt x="80" y="58"/>
                  </a:lnTo>
                  <a:lnTo>
                    <a:pt x="81" y="57"/>
                  </a:lnTo>
                  <a:lnTo>
                    <a:pt x="82" y="56"/>
                  </a:lnTo>
                  <a:lnTo>
                    <a:pt x="83" y="57"/>
                  </a:lnTo>
                  <a:lnTo>
                    <a:pt x="84" y="58"/>
                  </a:lnTo>
                  <a:lnTo>
                    <a:pt x="85" y="58"/>
                  </a:lnTo>
                  <a:lnTo>
                    <a:pt x="85" y="57"/>
                  </a:lnTo>
                  <a:lnTo>
                    <a:pt x="87" y="57"/>
                  </a:lnTo>
                  <a:lnTo>
                    <a:pt x="87" y="58"/>
                  </a:lnTo>
                  <a:lnTo>
                    <a:pt x="88" y="58"/>
                  </a:lnTo>
                  <a:lnTo>
                    <a:pt x="90" y="60"/>
                  </a:lnTo>
                  <a:lnTo>
                    <a:pt x="92" y="58"/>
                  </a:lnTo>
                  <a:lnTo>
                    <a:pt x="93" y="58"/>
                  </a:lnTo>
                  <a:lnTo>
                    <a:pt x="96" y="57"/>
                  </a:lnTo>
                  <a:lnTo>
                    <a:pt x="99" y="56"/>
                  </a:lnTo>
                  <a:lnTo>
                    <a:pt x="100" y="56"/>
                  </a:lnTo>
                  <a:lnTo>
                    <a:pt x="101" y="56"/>
                  </a:lnTo>
                  <a:lnTo>
                    <a:pt x="104" y="57"/>
                  </a:lnTo>
                  <a:lnTo>
                    <a:pt x="106" y="56"/>
                  </a:lnTo>
                  <a:lnTo>
                    <a:pt x="107" y="56"/>
                  </a:lnTo>
                  <a:lnTo>
                    <a:pt x="113" y="59"/>
                  </a:lnTo>
                  <a:lnTo>
                    <a:pt x="114" y="60"/>
                  </a:lnTo>
                  <a:lnTo>
                    <a:pt x="115" y="60"/>
                  </a:lnTo>
                  <a:lnTo>
                    <a:pt x="116" y="60"/>
                  </a:lnTo>
                  <a:lnTo>
                    <a:pt x="116" y="31"/>
                  </a:lnTo>
                  <a:lnTo>
                    <a:pt x="114" y="12"/>
                  </a:lnTo>
                  <a:lnTo>
                    <a:pt x="114" y="3"/>
                  </a:lnTo>
                  <a:close/>
                </a:path>
              </a:pathLst>
            </a:custGeom>
            <a:solidFill>
              <a:srgbClr val="F45C2C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96" name="Freeform 33" descr="20%"/>
            <p:cNvSpPr>
              <a:spLocks/>
            </p:cNvSpPr>
            <p:nvPr/>
          </p:nvSpPr>
          <p:spPr bwMode="auto">
            <a:xfrm>
              <a:off x="5322888" y="3127373"/>
              <a:ext cx="730250" cy="603250"/>
            </a:xfrm>
            <a:custGeom>
              <a:avLst/>
              <a:gdLst>
                <a:gd name="T0" fmla="*/ 76 w 90"/>
                <a:gd name="T1" fmla="*/ 69 h 78"/>
                <a:gd name="T2" fmla="*/ 77 w 90"/>
                <a:gd name="T3" fmla="*/ 71 h 78"/>
                <a:gd name="T4" fmla="*/ 77 w 90"/>
                <a:gd name="T5" fmla="*/ 74 h 78"/>
                <a:gd name="T6" fmla="*/ 74 w 90"/>
                <a:gd name="T7" fmla="*/ 77 h 78"/>
                <a:gd name="T8" fmla="*/ 83 w 90"/>
                <a:gd name="T9" fmla="*/ 78 h 78"/>
                <a:gd name="T10" fmla="*/ 83 w 90"/>
                <a:gd name="T11" fmla="*/ 74 h 78"/>
                <a:gd name="T12" fmla="*/ 85 w 90"/>
                <a:gd name="T13" fmla="*/ 69 h 78"/>
                <a:gd name="T14" fmla="*/ 88 w 90"/>
                <a:gd name="T15" fmla="*/ 67 h 78"/>
                <a:gd name="T16" fmla="*/ 89 w 90"/>
                <a:gd name="T17" fmla="*/ 67 h 78"/>
                <a:gd name="T18" fmla="*/ 90 w 90"/>
                <a:gd name="T19" fmla="*/ 61 h 78"/>
                <a:gd name="T20" fmla="*/ 89 w 90"/>
                <a:gd name="T21" fmla="*/ 60 h 78"/>
                <a:gd name="T22" fmla="*/ 88 w 90"/>
                <a:gd name="T23" fmla="*/ 59 h 78"/>
                <a:gd name="T24" fmla="*/ 87 w 90"/>
                <a:gd name="T25" fmla="*/ 60 h 78"/>
                <a:gd name="T26" fmla="*/ 84 w 90"/>
                <a:gd name="T27" fmla="*/ 56 h 78"/>
                <a:gd name="T28" fmla="*/ 85 w 90"/>
                <a:gd name="T29" fmla="*/ 54 h 78"/>
                <a:gd name="T30" fmla="*/ 84 w 90"/>
                <a:gd name="T31" fmla="*/ 52 h 78"/>
                <a:gd name="T32" fmla="*/ 79 w 90"/>
                <a:gd name="T33" fmla="*/ 46 h 78"/>
                <a:gd name="T34" fmla="*/ 74 w 90"/>
                <a:gd name="T35" fmla="*/ 43 h 78"/>
                <a:gd name="T36" fmla="*/ 71 w 90"/>
                <a:gd name="T37" fmla="*/ 38 h 78"/>
                <a:gd name="T38" fmla="*/ 74 w 90"/>
                <a:gd name="T39" fmla="*/ 34 h 78"/>
                <a:gd name="T40" fmla="*/ 74 w 90"/>
                <a:gd name="T41" fmla="*/ 30 h 78"/>
                <a:gd name="T42" fmla="*/ 70 w 90"/>
                <a:gd name="T43" fmla="*/ 27 h 78"/>
                <a:gd name="T44" fmla="*/ 68 w 90"/>
                <a:gd name="T45" fmla="*/ 29 h 78"/>
                <a:gd name="T46" fmla="*/ 65 w 90"/>
                <a:gd name="T47" fmla="*/ 22 h 78"/>
                <a:gd name="T48" fmla="*/ 60 w 90"/>
                <a:gd name="T49" fmla="*/ 18 h 78"/>
                <a:gd name="T50" fmla="*/ 56 w 90"/>
                <a:gd name="T51" fmla="*/ 13 h 78"/>
                <a:gd name="T52" fmla="*/ 55 w 90"/>
                <a:gd name="T53" fmla="*/ 6 h 78"/>
                <a:gd name="T54" fmla="*/ 55 w 90"/>
                <a:gd name="T55" fmla="*/ 4 h 78"/>
                <a:gd name="T56" fmla="*/ 0 w 90"/>
                <a:gd name="T57" fmla="*/ 2 h 78"/>
                <a:gd name="T58" fmla="*/ 2 w 90"/>
                <a:gd name="T59" fmla="*/ 5 h 78"/>
                <a:gd name="T60" fmla="*/ 5 w 90"/>
                <a:gd name="T61" fmla="*/ 9 h 78"/>
                <a:gd name="T62" fmla="*/ 5 w 90"/>
                <a:gd name="T63" fmla="*/ 11 h 78"/>
                <a:gd name="T64" fmla="*/ 11 w 90"/>
                <a:gd name="T65" fmla="*/ 16 h 78"/>
                <a:gd name="T66" fmla="*/ 9 w 90"/>
                <a:gd name="T67" fmla="*/ 20 h 78"/>
                <a:gd name="T68" fmla="*/ 11 w 90"/>
                <a:gd name="T69" fmla="*/ 22 h 78"/>
                <a:gd name="T70" fmla="*/ 13 w 90"/>
                <a:gd name="T71" fmla="*/ 26 h 78"/>
                <a:gd name="T72" fmla="*/ 15 w 90"/>
                <a:gd name="T73" fmla="*/ 27 h 78"/>
                <a:gd name="T74" fmla="*/ 16 w 90"/>
                <a:gd name="T75" fmla="*/ 72 h 7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0"/>
                <a:gd name="T115" fmla="*/ 0 h 78"/>
                <a:gd name="T116" fmla="*/ 90 w 90"/>
                <a:gd name="T117" fmla="*/ 78 h 7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0" h="78">
                  <a:moveTo>
                    <a:pt x="16" y="72"/>
                  </a:moveTo>
                  <a:lnTo>
                    <a:pt x="76" y="69"/>
                  </a:lnTo>
                  <a:lnTo>
                    <a:pt x="76" y="70"/>
                  </a:lnTo>
                  <a:lnTo>
                    <a:pt x="77" y="71"/>
                  </a:lnTo>
                  <a:lnTo>
                    <a:pt x="78" y="72"/>
                  </a:lnTo>
                  <a:lnTo>
                    <a:pt x="77" y="74"/>
                  </a:lnTo>
                  <a:lnTo>
                    <a:pt x="76" y="75"/>
                  </a:lnTo>
                  <a:lnTo>
                    <a:pt x="74" y="77"/>
                  </a:lnTo>
                  <a:lnTo>
                    <a:pt x="74" y="78"/>
                  </a:lnTo>
                  <a:lnTo>
                    <a:pt x="83" y="78"/>
                  </a:lnTo>
                  <a:lnTo>
                    <a:pt x="84" y="75"/>
                  </a:lnTo>
                  <a:lnTo>
                    <a:pt x="83" y="74"/>
                  </a:lnTo>
                  <a:lnTo>
                    <a:pt x="84" y="71"/>
                  </a:lnTo>
                  <a:lnTo>
                    <a:pt x="85" y="69"/>
                  </a:lnTo>
                  <a:lnTo>
                    <a:pt x="86" y="67"/>
                  </a:lnTo>
                  <a:lnTo>
                    <a:pt x="88" y="67"/>
                  </a:lnTo>
                  <a:lnTo>
                    <a:pt x="89" y="67"/>
                  </a:lnTo>
                  <a:lnTo>
                    <a:pt x="90" y="62"/>
                  </a:lnTo>
                  <a:lnTo>
                    <a:pt x="90" y="61"/>
                  </a:lnTo>
                  <a:lnTo>
                    <a:pt x="89" y="60"/>
                  </a:lnTo>
                  <a:lnTo>
                    <a:pt x="88" y="59"/>
                  </a:lnTo>
                  <a:lnTo>
                    <a:pt x="87" y="59"/>
                  </a:lnTo>
                  <a:lnTo>
                    <a:pt x="87" y="60"/>
                  </a:lnTo>
                  <a:lnTo>
                    <a:pt x="84" y="56"/>
                  </a:lnTo>
                  <a:lnTo>
                    <a:pt x="84" y="55"/>
                  </a:lnTo>
                  <a:lnTo>
                    <a:pt x="85" y="54"/>
                  </a:lnTo>
                  <a:lnTo>
                    <a:pt x="85" y="53"/>
                  </a:lnTo>
                  <a:lnTo>
                    <a:pt x="84" y="52"/>
                  </a:lnTo>
                  <a:lnTo>
                    <a:pt x="83" y="49"/>
                  </a:lnTo>
                  <a:lnTo>
                    <a:pt x="79" y="46"/>
                  </a:lnTo>
                  <a:lnTo>
                    <a:pt x="78" y="45"/>
                  </a:lnTo>
                  <a:lnTo>
                    <a:pt x="74" y="43"/>
                  </a:lnTo>
                  <a:lnTo>
                    <a:pt x="72" y="40"/>
                  </a:lnTo>
                  <a:lnTo>
                    <a:pt x="71" y="38"/>
                  </a:lnTo>
                  <a:lnTo>
                    <a:pt x="71" y="37"/>
                  </a:lnTo>
                  <a:lnTo>
                    <a:pt x="74" y="34"/>
                  </a:lnTo>
                  <a:lnTo>
                    <a:pt x="73" y="32"/>
                  </a:lnTo>
                  <a:lnTo>
                    <a:pt x="74" y="30"/>
                  </a:lnTo>
                  <a:lnTo>
                    <a:pt x="73" y="29"/>
                  </a:lnTo>
                  <a:lnTo>
                    <a:pt x="70" y="27"/>
                  </a:lnTo>
                  <a:lnTo>
                    <a:pt x="69" y="28"/>
                  </a:lnTo>
                  <a:lnTo>
                    <a:pt x="68" y="29"/>
                  </a:lnTo>
                  <a:lnTo>
                    <a:pt x="67" y="29"/>
                  </a:lnTo>
                  <a:lnTo>
                    <a:pt x="65" y="22"/>
                  </a:lnTo>
                  <a:lnTo>
                    <a:pt x="64" y="21"/>
                  </a:lnTo>
                  <a:lnTo>
                    <a:pt x="60" y="18"/>
                  </a:lnTo>
                  <a:lnTo>
                    <a:pt x="56" y="14"/>
                  </a:lnTo>
                  <a:lnTo>
                    <a:pt x="56" y="13"/>
                  </a:lnTo>
                  <a:lnTo>
                    <a:pt x="55" y="10"/>
                  </a:lnTo>
                  <a:lnTo>
                    <a:pt x="55" y="6"/>
                  </a:lnTo>
                  <a:lnTo>
                    <a:pt x="55" y="5"/>
                  </a:lnTo>
                  <a:lnTo>
                    <a:pt x="55" y="4"/>
                  </a:lnTo>
                  <a:lnTo>
                    <a:pt x="52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5"/>
                  </a:lnTo>
                  <a:lnTo>
                    <a:pt x="3" y="7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11" y="16"/>
                  </a:lnTo>
                  <a:lnTo>
                    <a:pt x="9" y="18"/>
                  </a:lnTo>
                  <a:lnTo>
                    <a:pt x="9" y="20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2" y="25"/>
                  </a:lnTo>
                  <a:lnTo>
                    <a:pt x="13" y="26"/>
                  </a:lnTo>
                  <a:lnTo>
                    <a:pt x="15" y="26"/>
                  </a:lnTo>
                  <a:lnTo>
                    <a:pt x="15" y="27"/>
                  </a:lnTo>
                  <a:lnTo>
                    <a:pt x="16" y="63"/>
                  </a:lnTo>
                  <a:lnTo>
                    <a:pt x="16" y="72"/>
                  </a:lnTo>
                  <a:close/>
                </a:path>
              </a:pathLst>
            </a:custGeom>
            <a:solidFill>
              <a:srgbClr val="F45C2C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97" name="Freeform 34" descr="20%"/>
            <p:cNvSpPr>
              <a:spLocks/>
            </p:cNvSpPr>
            <p:nvPr/>
          </p:nvSpPr>
          <p:spPr bwMode="auto">
            <a:xfrm>
              <a:off x="6011863" y="3265486"/>
              <a:ext cx="809625" cy="395287"/>
            </a:xfrm>
            <a:custGeom>
              <a:avLst/>
              <a:gdLst>
                <a:gd name="T0" fmla="*/ 20 w 99"/>
                <a:gd name="T1" fmla="*/ 49 h 51"/>
                <a:gd name="T2" fmla="*/ 19 w 99"/>
                <a:gd name="T3" fmla="*/ 47 h 51"/>
                <a:gd name="T4" fmla="*/ 22 w 99"/>
                <a:gd name="T5" fmla="*/ 47 h 51"/>
                <a:gd name="T6" fmla="*/ 80 w 99"/>
                <a:gd name="T7" fmla="*/ 41 h 51"/>
                <a:gd name="T8" fmla="*/ 85 w 99"/>
                <a:gd name="T9" fmla="*/ 38 h 51"/>
                <a:gd name="T10" fmla="*/ 89 w 99"/>
                <a:gd name="T11" fmla="*/ 35 h 51"/>
                <a:gd name="T12" fmla="*/ 89 w 99"/>
                <a:gd name="T13" fmla="*/ 33 h 51"/>
                <a:gd name="T14" fmla="*/ 90 w 99"/>
                <a:gd name="T15" fmla="*/ 31 h 51"/>
                <a:gd name="T16" fmla="*/ 99 w 99"/>
                <a:gd name="T17" fmla="*/ 23 h 51"/>
                <a:gd name="T18" fmla="*/ 98 w 99"/>
                <a:gd name="T19" fmla="*/ 22 h 51"/>
                <a:gd name="T20" fmla="*/ 97 w 99"/>
                <a:gd name="T21" fmla="*/ 21 h 51"/>
                <a:gd name="T22" fmla="*/ 95 w 99"/>
                <a:gd name="T23" fmla="*/ 20 h 51"/>
                <a:gd name="T24" fmla="*/ 94 w 99"/>
                <a:gd name="T25" fmla="*/ 20 h 51"/>
                <a:gd name="T26" fmla="*/ 90 w 99"/>
                <a:gd name="T27" fmla="*/ 14 h 51"/>
                <a:gd name="T28" fmla="*/ 89 w 99"/>
                <a:gd name="T29" fmla="*/ 12 h 51"/>
                <a:gd name="T30" fmla="*/ 89 w 99"/>
                <a:gd name="T31" fmla="*/ 8 h 51"/>
                <a:gd name="T32" fmla="*/ 87 w 99"/>
                <a:gd name="T33" fmla="*/ 7 h 51"/>
                <a:gd name="T34" fmla="*/ 84 w 99"/>
                <a:gd name="T35" fmla="*/ 4 h 51"/>
                <a:gd name="T36" fmla="*/ 82 w 99"/>
                <a:gd name="T37" fmla="*/ 4 h 51"/>
                <a:gd name="T38" fmla="*/ 81 w 99"/>
                <a:gd name="T39" fmla="*/ 6 h 51"/>
                <a:gd name="T40" fmla="*/ 78 w 99"/>
                <a:gd name="T41" fmla="*/ 6 h 51"/>
                <a:gd name="T42" fmla="*/ 75 w 99"/>
                <a:gd name="T43" fmla="*/ 6 h 51"/>
                <a:gd name="T44" fmla="*/ 71 w 99"/>
                <a:gd name="T45" fmla="*/ 5 h 51"/>
                <a:gd name="T46" fmla="*/ 66 w 99"/>
                <a:gd name="T47" fmla="*/ 4 h 51"/>
                <a:gd name="T48" fmla="*/ 63 w 99"/>
                <a:gd name="T49" fmla="*/ 0 h 51"/>
                <a:gd name="T50" fmla="*/ 61 w 99"/>
                <a:gd name="T51" fmla="*/ 1 h 51"/>
                <a:gd name="T52" fmla="*/ 58 w 99"/>
                <a:gd name="T53" fmla="*/ 0 h 51"/>
                <a:gd name="T54" fmla="*/ 58 w 99"/>
                <a:gd name="T55" fmla="*/ 2 h 51"/>
                <a:gd name="T56" fmla="*/ 58 w 99"/>
                <a:gd name="T57" fmla="*/ 6 h 51"/>
                <a:gd name="T58" fmla="*/ 55 w 99"/>
                <a:gd name="T59" fmla="*/ 8 h 51"/>
                <a:gd name="T60" fmla="*/ 51 w 99"/>
                <a:gd name="T61" fmla="*/ 8 h 51"/>
                <a:gd name="T62" fmla="*/ 46 w 99"/>
                <a:gd name="T63" fmla="*/ 18 h 51"/>
                <a:gd name="T64" fmla="*/ 42 w 99"/>
                <a:gd name="T65" fmla="*/ 21 h 51"/>
                <a:gd name="T66" fmla="*/ 39 w 99"/>
                <a:gd name="T67" fmla="*/ 19 h 51"/>
                <a:gd name="T68" fmla="*/ 37 w 99"/>
                <a:gd name="T69" fmla="*/ 24 h 51"/>
                <a:gd name="T70" fmla="*/ 35 w 99"/>
                <a:gd name="T71" fmla="*/ 24 h 51"/>
                <a:gd name="T72" fmla="*/ 32 w 99"/>
                <a:gd name="T73" fmla="*/ 23 h 51"/>
                <a:gd name="T74" fmla="*/ 30 w 99"/>
                <a:gd name="T75" fmla="*/ 26 h 51"/>
                <a:gd name="T76" fmla="*/ 26 w 99"/>
                <a:gd name="T77" fmla="*/ 24 h 51"/>
                <a:gd name="T78" fmla="*/ 20 w 99"/>
                <a:gd name="T79" fmla="*/ 25 h 51"/>
                <a:gd name="T80" fmla="*/ 20 w 99"/>
                <a:gd name="T81" fmla="*/ 27 h 51"/>
                <a:gd name="T82" fmla="*/ 18 w 99"/>
                <a:gd name="T83" fmla="*/ 27 h 51"/>
                <a:gd name="T84" fmla="*/ 18 w 99"/>
                <a:gd name="T85" fmla="*/ 27 h 51"/>
                <a:gd name="T86" fmla="*/ 17 w 99"/>
                <a:gd name="T87" fmla="*/ 30 h 51"/>
                <a:gd name="T88" fmla="*/ 17 w 99"/>
                <a:gd name="T89" fmla="*/ 30 h 51"/>
                <a:gd name="T90" fmla="*/ 18 w 99"/>
                <a:gd name="T91" fmla="*/ 33 h 51"/>
                <a:gd name="T92" fmla="*/ 12 w 99"/>
                <a:gd name="T93" fmla="*/ 34 h 51"/>
                <a:gd name="T94" fmla="*/ 13 w 99"/>
                <a:gd name="T95" fmla="*/ 40 h 51"/>
                <a:gd name="T96" fmla="*/ 10 w 99"/>
                <a:gd name="T97" fmla="*/ 39 h 51"/>
                <a:gd name="T98" fmla="*/ 6 w 99"/>
                <a:gd name="T99" fmla="*/ 38 h 51"/>
                <a:gd name="T100" fmla="*/ 4 w 99"/>
                <a:gd name="T101" fmla="*/ 42 h 51"/>
                <a:gd name="T102" fmla="*/ 4 w 99"/>
                <a:gd name="T103" fmla="*/ 42 h 51"/>
                <a:gd name="T104" fmla="*/ 5 w 99"/>
                <a:gd name="T105" fmla="*/ 44 h 51"/>
                <a:gd name="T106" fmla="*/ 3 w 99"/>
                <a:gd name="T107" fmla="*/ 49 h 51"/>
                <a:gd name="T108" fmla="*/ 1 w 99"/>
                <a:gd name="T109" fmla="*/ 49 h 51"/>
                <a:gd name="T110" fmla="*/ 0 w 99"/>
                <a:gd name="T111" fmla="*/ 51 h 5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9"/>
                <a:gd name="T169" fmla="*/ 0 h 51"/>
                <a:gd name="T170" fmla="*/ 99 w 99"/>
                <a:gd name="T171" fmla="*/ 51 h 5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9" h="51">
                  <a:moveTo>
                    <a:pt x="0" y="51"/>
                  </a:moveTo>
                  <a:lnTo>
                    <a:pt x="20" y="49"/>
                  </a:lnTo>
                  <a:lnTo>
                    <a:pt x="20" y="48"/>
                  </a:lnTo>
                  <a:lnTo>
                    <a:pt x="19" y="47"/>
                  </a:lnTo>
                  <a:lnTo>
                    <a:pt x="22" y="46"/>
                  </a:lnTo>
                  <a:lnTo>
                    <a:pt x="22" y="47"/>
                  </a:lnTo>
                  <a:lnTo>
                    <a:pt x="78" y="42"/>
                  </a:lnTo>
                  <a:lnTo>
                    <a:pt x="80" y="41"/>
                  </a:lnTo>
                  <a:lnTo>
                    <a:pt x="80" y="40"/>
                  </a:lnTo>
                  <a:lnTo>
                    <a:pt x="85" y="38"/>
                  </a:lnTo>
                  <a:lnTo>
                    <a:pt x="86" y="37"/>
                  </a:lnTo>
                  <a:lnTo>
                    <a:pt x="89" y="35"/>
                  </a:lnTo>
                  <a:lnTo>
                    <a:pt x="89" y="34"/>
                  </a:lnTo>
                  <a:lnTo>
                    <a:pt x="89" y="33"/>
                  </a:lnTo>
                  <a:lnTo>
                    <a:pt x="90" y="32"/>
                  </a:lnTo>
                  <a:lnTo>
                    <a:pt x="90" y="31"/>
                  </a:lnTo>
                  <a:lnTo>
                    <a:pt x="92" y="29"/>
                  </a:lnTo>
                  <a:lnTo>
                    <a:pt x="99" y="23"/>
                  </a:lnTo>
                  <a:lnTo>
                    <a:pt x="99" y="22"/>
                  </a:lnTo>
                  <a:lnTo>
                    <a:pt x="98" y="22"/>
                  </a:lnTo>
                  <a:lnTo>
                    <a:pt x="97" y="22"/>
                  </a:lnTo>
                  <a:lnTo>
                    <a:pt x="97" y="21"/>
                  </a:lnTo>
                  <a:lnTo>
                    <a:pt x="95" y="20"/>
                  </a:lnTo>
                  <a:lnTo>
                    <a:pt x="95" y="21"/>
                  </a:lnTo>
                  <a:lnTo>
                    <a:pt x="94" y="20"/>
                  </a:lnTo>
                  <a:lnTo>
                    <a:pt x="92" y="18"/>
                  </a:lnTo>
                  <a:lnTo>
                    <a:pt x="90" y="14"/>
                  </a:lnTo>
                  <a:lnTo>
                    <a:pt x="89" y="13"/>
                  </a:lnTo>
                  <a:lnTo>
                    <a:pt x="89" y="12"/>
                  </a:lnTo>
                  <a:lnTo>
                    <a:pt x="89" y="10"/>
                  </a:lnTo>
                  <a:lnTo>
                    <a:pt x="89" y="8"/>
                  </a:lnTo>
                  <a:lnTo>
                    <a:pt x="87" y="7"/>
                  </a:lnTo>
                  <a:lnTo>
                    <a:pt x="86" y="6"/>
                  </a:lnTo>
                  <a:lnTo>
                    <a:pt x="84" y="4"/>
                  </a:lnTo>
                  <a:lnTo>
                    <a:pt x="84" y="3"/>
                  </a:lnTo>
                  <a:lnTo>
                    <a:pt x="82" y="4"/>
                  </a:lnTo>
                  <a:lnTo>
                    <a:pt x="82" y="5"/>
                  </a:lnTo>
                  <a:lnTo>
                    <a:pt x="81" y="6"/>
                  </a:lnTo>
                  <a:lnTo>
                    <a:pt x="80" y="6"/>
                  </a:lnTo>
                  <a:lnTo>
                    <a:pt x="78" y="6"/>
                  </a:lnTo>
                  <a:lnTo>
                    <a:pt x="76" y="5"/>
                  </a:lnTo>
                  <a:lnTo>
                    <a:pt x="75" y="6"/>
                  </a:lnTo>
                  <a:lnTo>
                    <a:pt x="74" y="7"/>
                  </a:lnTo>
                  <a:lnTo>
                    <a:pt x="71" y="5"/>
                  </a:lnTo>
                  <a:lnTo>
                    <a:pt x="68" y="5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0"/>
                  </a:lnTo>
                  <a:lnTo>
                    <a:pt x="61" y="1"/>
                  </a:lnTo>
                  <a:lnTo>
                    <a:pt x="59" y="0"/>
                  </a:lnTo>
                  <a:lnTo>
                    <a:pt x="58" y="0"/>
                  </a:lnTo>
                  <a:lnTo>
                    <a:pt x="58" y="2"/>
                  </a:lnTo>
                  <a:lnTo>
                    <a:pt x="58" y="5"/>
                  </a:lnTo>
                  <a:lnTo>
                    <a:pt x="58" y="6"/>
                  </a:lnTo>
                  <a:lnTo>
                    <a:pt x="56" y="7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51" y="8"/>
                  </a:lnTo>
                  <a:lnTo>
                    <a:pt x="51" y="11"/>
                  </a:lnTo>
                  <a:lnTo>
                    <a:pt x="46" y="18"/>
                  </a:lnTo>
                  <a:lnTo>
                    <a:pt x="45" y="21"/>
                  </a:lnTo>
                  <a:lnTo>
                    <a:pt x="42" y="21"/>
                  </a:lnTo>
                  <a:lnTo>
                    <a:pt x="40" y="19"/>
                  </a:lnTo>
                  <a:lnTo>
                    <a:pt x="39" y="19"/>
                  </a:lnTo>
                  <a:lnTo>
                    <a:pt x="38" y="20"/>
                  </a:lnTo>
                  <a:lnTo>
                    <a:pt x="37" y="24"/>
                  </a:lnTo>
                  <a:lnTo>
                    <a:pt x="36" y="25"/>
                  </a:lnTo>
                  <a:lnTo>
                    <a:pt x="35" y="24"/>
                  </a:lnTo>
                  <a:lnTo>
                    <a:pt x="34" y="23"/>
                  </a:lnTo>
                  <a:lnTo>
                    <a:pt x="32" y="23"/>
                  </a:lnTo>
                  <a:lnTo>
                    <a:pt x="31" y="26"/>
                  </a:lnTo>
                  <a:lnTo>
                    <a:pt x="30" y="26"/>
                  </a:lnTo>
                  <a:lnTo>
                    <a:pt x="26" y="24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20" y="26"/>
                  </a:lnTo>
                  <a:lnTo>
                    <a:pt x="20" y="27"/>
                  </a:lnTo>
                  <a:lnTo>
                    <a:pt x="19" y="27"/>
                  </a:lnTo>
                  <a:lnTo>
                    <a:pt x="18" y="27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8" y="32"/>
                  </a:lnTo>
                  <a:lnTo>
                    <a:pt x="18" y="33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3" y="36"/>
                  </a:lnTo>
                  <a:lnTo>
                    <a:pt x="13" y="40"/>
                  </a:lnTo>
                  <a:lnTo>
                    <a:pt x="12" y="40"/>
                  </a:lnTo>
                  <a:lnTo>
                    <a:pt x="10" y="39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4" y="39"/>
                  </a:lnTo>
                  <a:lnTo>
                    <a:pt x="4" y="42"/>
                  </a:lnTo>
                  <a:lnTo>
                    <a:pt x="5" y="43"/>
                  </a:lnTo>
                  <a:lnTo>
                    <a:pt x="5" y="44"/>
                  </a:lnTo>
                  <a:lnTo>
                    <a:pt x="4" y="49"/>
                  </a:lnTo>
                  <a:lnTo>
                    <a:pt x="3" y="49"/>
                  </a:lnTo>
                  <a:lnTo>
                    <a:pt x="1" y="49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45C2C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98" name="Freeform 35" descr="20%"/>
            <p:cNvSpPr>
              <a:spLocks/>
            </p:cNvSpPr>
            <p:nvPr/>
          </p:nvSpPr>
          <p:spPr bwMode="auto">
            <a:xfrm>
              <a:off x="5940425" y="3560761"/>
              <a:ext cx="901700" cy="301625"/>
            </a:xfrm>
            <a:custGeom>
              <a:avLst/>
              <a:gdLst>
                <a:gd name="T0" fmla="*/ 111 w 111"/>
                <a:gd name="T1" fmla="*/ 0 h 39"/>
                <a:gd name="T2" fmla="*/ 89 w 111"/>
                <a:gd name="T3" fmla="*/ 3 h 39"/>
                <a:gd name="T4" fmla="*/ 87 w 111"/>
                <a:gd name="T5" fmla="*/ 4 h 39"/>
                <a:gd name="T6" fmla="*/ 31 w 111"/>
                <a:gd name="T7" fmla="*/ 9 h 39"/>
                <a:gd name="T8" fmla="*/ 31 w 111"/>
                <a:gd name="T9" fmla="*/ 8 h 39"/>
                <a:gd name="T10" fmla="*/ 28 w 111"/>
                <a:gd name="T11" fmla="*/ 9 h 39"/>
                <a:gd name="T12" fmla="*/ 29 w 111"/>
                <a:gd name="T13" fmla="*/ 10 h 39"/>
                <a:gd name="T14" fmla="*/ 29 w 111"/>
                <a:gd name="T15" fmla="*/ 11 h 39"/>
                <a:gd name="T16" fmla="*/ 9 w 111"/>
                <a:gd name="T17" fmla="*/ 13 h 39"/>
                <a:gd name="T18" fmla="*/ 8 w 111"/>
                <a:gd name="T19" fmla="*/ 15 h 39"/>
                <a:gd name="T20" fmla="*/ 7 w 111"/>
                <a:gd name="T21" fmla="*/ 18 h 39"/>
                <a:gd name="T22" fmla="*/ 8 w 111"/>
                <a:gd name="T23" fmla="*/ 19 h 39"/>
                <a:gd name="T24" fmla="*/ 7 w 111"/>
                <a:gd name="T25" fmla="*/ 22 h 39"/>
                <a:gd name="T26" fmla="*/ 7 w 111"/>
                <a:gd name="T27" fmla="*/ 22 h 39"/>
                <a:gd name="T28" fmla="*/ 7 w 111"/>
                <a:gd name="T29" fmla="*/ 23 h 39"/>
                <a:gd name="T30" fmla="*/ 6 w 111"/>
                <a:gd name="T31" fmla="*/ 25 h 39"/>
                <a:gd name="T32" fmla="*/ 5 w 111"/>
                <a:gd name="T33" fmla="*/ 26 h 39"/>
                <a:gd name="T34" fmla="*/ 4 w 111"/>
                <a:gd name="T35" fmla="*/ 30 h 39"/>
                <a:gd name="T36" fmla="*/ 2 w 111"/>
                <a:gd name="T37" fmla="*/ 32 h 39"/>
                <a:gd name="T38" fmla="*/ 2 w 111"/>
                <a:gd name="T39" fmla="*/ 35 h 39"/>
                <a:gd name="T40" fmla="*/ 2 w 111"/>
                <a:gd name="T41" fmla="*/ 38 h 39"/>
                <a:gd name="T42" fmla="*/ 2 w 111"/>
                <a:gd name="T43" fmla="*/ 38 h 39"/>
                <a:gd name="T44" fmla="*/ 0 w 111"/>
                <a:gd name="T45" fmla="*/ 39 h 39"/>
                <a:gd name="T46" fmla="*/ 29 w 111"/>
                <a:gd name="T47" fmla="*/ 37 h 39"/>
                <a:gd name="T48" fmla="*/ 65 w 111"/>
                <a:gd name="T49" fmla="*/ 34 h 39"/>
                <a:gd name="T50" fmla="*/ 78 w 111"/>
                <a:gd name="T51" fmla="*/ 32 h 39"/>
                <a:gd name="T52" fmla="*/ 79 w 111"/>
                <a:gd name="T53" fmla="*/ 28 h 39"/>
                <a:gd name="T54" fmla="*/ 80 w 111"/>
                <a:gd name="T55" fmla="*/ 28 h 39"/>
                <a:gd name="T56" fmla="*/ 80 w 111"/>
                <a:gd name="T57" fmla="*/ 28 h 39"/>
                <a:gd name="T58" fmla="*/ 81 w 111"/>
                <a:gd name="T59" fmla="*/ 27 h 39"/>
                <a:gd name="T60" fmla="*/ 82 w 111"/>
                <a:gd name="T61" fmla="*/ 26 h 39"/>
                <a:gd name="T62" fmla="*/ 81 w 111"/>
                <a:gd name="T63" fmla="*/ 25 h 39"/>
                <a:gd name="T64" fmla="*/ 82 w 111"/>
                <a:gd name="T65" fmla="*/ 24 h 39"/>
                <a:gd name="T66" fmla="*/ 83 w 111"/>
                <a:gd name="T67" fmla="*/ 23 h 39"/>
                <a:gd name="T68" fmla="*/ 86 w 111"/>
                <a:gd name="T69" fmla="*/ 22 h 39"/>
                <a:gd name="T70" fmla="*/ 89 w 111"/>
                <a:gd name="T71" fmla="*/ 21 h 39"/>
                <a:gd name="T72" fmla="*/ 92 w 111"/>
                <a:gd name="T73" fmla="*/ 18 h 39"/>
                <a:gd name="T74" fmla="*/ 93 w 111"/>
                <a:gd name="T75" fmla="*/ 18 h 39"/>
                <a:gd name="T76" fmla="*/ 95 w 111"/>
                <a:gd name="T77" fmla="*/ 16 h 39"/>
                <a:gd name="T78" fmla="*/ 96 w 111"/>
                <a:gd name="T79" fmla="*/ 14 h 39"/>
                <a:gd name="T80" fmla="*/ 96 w 111"/>
                <a:gd name="T81" fmla="*/ 14 h 39"/>
                <a:gd name="T82" fmla="*/ 97 w 111"/>
                <a:gd name="T83" fmla="*/ 14 h 39"/>
                <a:gd name="T84" fmla="*/ 98 w 111"/>
                <a:gd name="T85" fmla="*/ 14 h 39"/>
                <a:gd name="T86" fmla="*/ 98 w 111"/>
                <a:gd name="T87" fmla="*/ 13 h 39"/>
                <a:gd name="T88" fmla="*/ 99 w 111"/>
                <a:gd name="T89" fmla="*/ 12 h 39"/>
                <a:gd name="T90" fmla="*/ 99 w 111"/>
                <a:gd name="T91" fmla="*/ 12 h 39"/>
                <a:gd name="T92" fmla="*/ 100 w 111"/>
                <a:gd name="T93" fmla="*/ 13 h 39"/>
                <a:gd name="T94" fmla="*/ 101 w 111"/>
                <a:gd name="T95" fmla="*/ 12 h 39"/>
                <a:gd name="T96" fmla="*/ 101 w 111"/>
                <a:gd name="T97" fmla="*/ 12 h 39"/>
                <a:gd name="T98" fmla="*/ 103 w 111"/>
                <a:gd name="T99" fmla="*/ 10 h 39"/>
                <a:gd name="T100" fmla="*/ 104 w 111"/>
                <a:gd name="T101" fmla="*/ 10 h 39"/>
                <a:gd name="T102" fmla="*/ 106 w 111"/>
                <a:gd name="T103" fmla="*/ 10 h 39"/>
                <a:gd name="T104" fmla="*/ 109 w 111"/>
                <a:gd name="T105" fmla="*/ 6 h 39"/>
                <a:gd name="T106" fmla="*/ 110 w 111"/>
                <a:gd name="T107" fmla="*/ 5 h 39"/>
                <a:gd name="T108" fmla="*/ 111 w 111"/>
                <a:gd name="T109" fmla="*/ 4 h 39"/>
                <a:gd name="T110" fmla="*/ 111 w 111"/>
                <a:gd name="T111" fmla="*/ 3 h 39"/>
                <a:gd name="T112" fmla="*/ 111 w 111"/>
                <a:gd name="T113" fmla="*/ 1 h 39"/>
                <a:gd name="T114" fmla="*/ 111 w 111"/>
                <a:gd name="T115" fmla="*/ 0 h 39"/>
                <a:gd name="T116" fmla="*/ 111 w 111"/>
                <a:gd name="T117" fmla="*/ 0 h 3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1"/>
                <a:gd name="T178" fmla="*/ 0 h 39"/>
                <a:gd name="T179" fmla="*/ 111 w 111"/>
                <a:gd name="T180" fmla="*/ 39 h 3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1" h="39">
                  <a:moveTo>
                    <a:pt x="111" y="0"/>
                  </a:moveTo>
                  <a:lnTo>
                    <a:pt x="89" y="3"/>
                  </a:lnTo>
                  <a:lnTo>
                    <a:pt x="87" y="4"/>
                  </a:lnTo>
                  <a:lnTo>
                    <a:pt x="31" y="9"/>
                  </a:lnTo>
                  <a:lnTo>
                    <a:pt x="31" y="8"/>
                  </a:lnTo>
                  <a:lnTo>
                    <a:pt x="28" y="9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9" y="13"/>
                  </a:lnTo>
                  <a:lnTo>
                    <a:pt x="8" y="15"/>
                  </a:lnTo>
                  <a:lnTo>
                    <a:pt x="7" y="18"/>
                  </a:lnTo>
                  <a:lnTo>
                    <a:pt x="8" y="19"/>
                  </a:lnTo>
                  <a:lnTo>
                    <a:pt x="7" y="22"/>
                  </a:lnTo>
                  <a:lnTo>
                    <a:pt x="7" y="23"/>
                  </a:lnTo>
                  <a:lnTo>
                    <a:pt x="6" y="25"/>
                  </a:lnTo>
                  <a:lnTo>
                    <a:pt x="5" y="26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2" y="35"/>
                  </a:lnTo>
                  <a:lnTo>
                    <a:pt x="2" y="38"/>
                  </a:lnTo>
                  <a:lnTo>
                    <a:pt x="0" y="39"/>
                  </a:lnTo>
                  <a:lnTo>
                    <a:pt x="29" y="37"/>
                  </a:lnTo>
                  <a:lnTo>
                    <a:pt x="65" y="34"/>
                  </a:lnTo>
                  <a:lnTo>
                    <a:pt x="78" y="32"/>
                  </a:lnTo>
                  <a:lnTo>
                    <a:pt x="79" y="28"/>
                  </a:lnTo>
                  <a:lnTo>
                    <a:pt x="80" y="28"/>
                  </a:lnTo>
                  <a:lnTo>
                    <a:pt x="81" y="27"/>
                  </a:lnTo>
                  <a:lnTo>
                    <a:pt x="82" y="26"/>
                  </a:lnTo>
                  <a:lnTo>
                    <a:pt x="81" y="25"/>
                  </a:lnTo>
                  <a:lnTo>
                    <a:pt x="82" y="24"/>
                  </a:lnTo>
                  <a:lnTo>
                    <a:pt x="83" y="23"/>
                  </a:lnTo>
                  <a:lnTo>
                    <a:pt x="86" y="22"/>
                  </a:lnTo>
                  <a:lnTo>
                    <a:pt x="89" y="21"/>
                  </a:lnTo>
                  <a:lnTo>
                    <a:pt x="92" y="18"/>
                  </a:lnTo>
                  <a:lnTo>
                    <a:pt x="93" y="18"/>
                  </a:lnTo>
                  <a:lnTo>
                    <a:pt x="95" y="16"/>
                  </a:lnTo>
                  <a:lnTo>
                    <a:pt x="96" y="14"/>
                  </a:lnTo>
                  <a:lnTo>
                    <a:pt x="97" y="14"/>
                  </a:lnTo>
                  <a:lnTo>
                    <a:pt x="98" y="14"/>
                  </a:lnTo>
                  <a:lnTo>
                    <a:pt x="98" y="13"/>
                  </a:lnTo>
                  <a:lnTo>
                    <a:pt x="99" y="12"/>
                  </a:lnTo>
                  <a:lnTo>
                    <a:pt x="100" y="13"/>
                  </a:lnTo>
                  <a:lnTo>
                    <a:pt x="101" y="12"/>
                  </a:lnTo>
                  <a:lnTo>
                    <a:pt x="103" y="10"/>
                  </a:lnTo>
                  <a:lnTo>
                    <a:pt x="104" y="10"/>
                  </a:lnTo>
                  <a:lnTo>
                    <a:pt x="106" y="10"/>
                  </a:lnTo>
                  <a:lnTo>
                    <a:pt x="109" y="6"/>
                  </a:lnTo>
                  <a:lnTo>
                    <a:pt x="110" y="5"/>
                  </a:lnTo>
                  <a:lnTo>
                    <a:pt x="111" y="4"/>
                  </a:lnTo>
                  <a:lnTo>
                    <a:pt x="111" y="3"/>
                  </a:lnTo>
                  <a:lnTo>
                    <a:pt x="111" y="1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499" name="Freeform 36" descr="20%"/>
            <p:cNvSpPr>
              <a:spLocks/>
            </p:cNvSpPr>
            <p:nvPr/>
          </p:nvSpPr>
          <p:spPr bwMode="auto">
            <a:xfrm>
              <a:off x="6175375" y="3824286"/>
              <a:ext cx="423863" cy="641349"/>
            </a:xfrm>
            <a:custGeom>
              <a:avLst/>
              <a:gdLst>
                <a:gd name="T0" fmla="*/ 0 w 52"/>
                <a:gd name="T1" fmla="*/ 3 h 83"/>
                <a:gd name="T2" fmla="*/ 1 w 52"/>
                <a:gd name="T3" fmla="*/ 5 h 83"/>
                <a:gd name="T4" fmla="*/ 0 w 52"/>
                <a:gd name="T5" fmla="*/ 55 h 83"/>
                <a:gd name="T6" fmla="*/ 0 w 52"/>
                <a:gd name="T7" fmla="*/ 57 h 83"/>
                <a:gd name="T8" fmla="*/ 3 w 52"/>
                <a:gd name="T9" fmla="*/ 82 h 83"/>
                <a:gd name="T10" fmla="*/ 4 w 52"/>
                <a:gd name="T11" fmla="*/ 82 h 83"/>
                <a:gd name="T12" fmla="*/ 5 w 52"/>
                <a:gd name="T13" fmla="*/ 81 h 83"/>
                <a:gd name="T14" fmla="*/ 7 w 52"/>
                <a:gd name="T15" fmla="*/ 82 h 83"/>
                <a:gd name="T16" fmla="*/ 8 w 52"/>
                <a:gd name="T17" fmla="*/ 81 h 83"/>
                <a:gd name="T18" fmla="*/ 8 w 52"/>
                <a:gd name="T19" fmla="*/ 77 h 83"/>
                <a:gd name="T20" fmla="*/ 9 w 52"/>
                <a:gd name="T21" fmla="*/ 75 h 83"/>
                <a:gd name="T22" fmla="*/ 10 w 52"/>
                <a:gd name="T23" fmla="*/ 77 h 83"/>
                <a:gd name="T24" fmla="*/ 10 w 52"/>
                <a:gd name="T25" fmla="*/ 78 h 83"/>
                <a:gd name="T26" fmla="*/ 11 w 52"/>
                <a:gd name="T27" fmla="*/ 80 h 83"/>
                <a:gd name="T28" fmla="*/ 13 w 52"/>
                <a:gd name="T29" fmla="*/ 83 h 83"/>
                <a:gd name="T30" fmla="*/ 14 w 52"/>
                <a:gd name="T31" fmla="*/ 83 h 83"/>
                <a:gd name="T32" fmla="*/ 15 w 52"/>
                <a:gd name="T33" fmla="*/ 83 h 83"/>
                <a:gd name="T34" fmla="*/ 17 w 52"/>
                <a:gd name="T35" fmla="*/ 81 h 83"/>
                <a:gd name="T36" fmla="*/ 17 w 52"/>
                <a:gd name="T37" fmla="*/ 81 h 83"/>
                <a:gd name="T38" fmla="*/ 18 w 52"/>
                <a:gd name="T39" fmla="*/ 80 h 83"/>
                <a:gd name="T40" fmla="*/ 18 w 52"/>
                <a:gd name="T41" fmla="*/ 80 h 83"/>
                <a:gd name="T42" fmla="*/ 18 w 52"/>
                <a:gd name="T43" fmla="*/ 79 h 83"/>
                <a:gd name="T44" fmla="*/ 17 w 52"/>
                <a:gd name="T45" fmla="*/ 79 h 83"/>
                <a:gd name="T46" fmla="*/ 17 w 52"/>
                <a:gd name="T47" fmla="*/ 78 h 83"/>
                <a:gd name="T48" fmla="*/ 18 w 52"/>
                <a:gd name="T49" fmla="*/ 77 h 83"/>
                <a:gd name="T50" fmla="*/ 18 w 52"/>
                <a:gd name="T51" fmla="*/ 76 h 83"/>
                <a:gd name="T52" fmla="*/ 16 w 52"/>
                <a:gd name="T53" fmla="*/ 75 h 83"/>
                <a:gd name="T54" fmla="*/ 16 w 52"/>
                <a:gd name="T55" fmla="*/ 75 h 83"/>
                <a:gd name="T56" fmla="*/ 15 w 52"/>
                <a:gd name="T57" fmla="*/ 75 h 83"/>
                <a:gd name="T58" fmla="*/ 14 w 52"/>
                <a:gd name="T59" fmla="*/ 73 h 83"/>
                <a:gd name="T60" fmla="*/ 14 w 52"/>
                <a:gd name="T61" fmla="*/ 72 h 83"/>
                <a:gd name="T62" fmla="*/ 14 w 52"/>
                <a:gd name="T63" fmla="*/ 71 h 83"/>
                <a:gd name="T64" fmla="*/ 14 w 52"/>
                <a:gd name="T65" fmla="*/ 71 h 83"/>
                <a:gd name="T66" fmla="*/ 14 w 52"/>
                <a:gd name="T67" fmla="*/ 70 h 83"/>
                <a:gd name="T68" fmla="*/ 52 w 52"/>
                <a:gd name="T69" fmla="*/ 66 h 83"/>
                <a:gd name="T70" fmla="*/ 52 w 52"/>
                <a:gd name="T71" fmla="*/ 65 h 83"/>
                <a:gd name="T72" fmla="*/ 50 w 52"/>
                <a:gd name="T73" fmla="*/ 63 h 83"/>
                <a:gd name="T74" fmla="*/ 50 w 52"/>
                <a:gd name="T75" fmla="*/ 58 h 83"/>
                <a:gd name="T76" fmla="*/ 48 w 52"/>
                <a:gd name="T77" fmla="*/ 55 h 83"/>
                <a:gd name="T78" fmla="*/ 48 w 52"/>
                <a:gd name="T79" fmla="*/ 52 h 83"/>
                <a:gd name="T80" fmla="*/ 49 w 52"/>
                <a:gd name="T81" fmla="*/ 50 h 83"/>
                <a:gd name="T82" fmla="*/ 49 w 52"/>
                <a:gd name="T83" fmla="*/ 47 h 83"/>
                <a:gd name="T84" fmla="*/ 50 w 52"/>
                <a:gd name="T85" fmla="*/ 45 h 83"/>
                <a:gd name="T86" fmla="*/ 51 w 52"/>
                <a:gd name="T87" fmla="*/ 45 h 83"/>
                <a:gd name="T88" fmla="*/ 49 w 52"/>
                <a:gd name="T89" fmla="*/ 44 h 83"/>
                <a:gd name="T90" fmla="*/ 50 w 52"/>
                <a:gd name="T91" fmla="*/ 42 h 83"/>
                <a:gd name="T92" fmla="*/ 49 w 52"/>
                <a:gd name="T93" fmla="*/ 41 h 83"/>
                <a:gd name="T94" fmla="*/ 48 w 52"/>
                <a:gd name="T95" fmla="*/ 40 h 83"/>
                <a:gd name="T96" fmla="*/ 47 w 52"/>
                <a:gd name="T97" fmla="*/ 39 h 83"/>
                <a:gd name="T98" fmla="*/ 46 w 52"/>
                <a:gd name="T99" fmla="*/ 37 h 83"/>
                <a:gd name="T100" fmla="*/ 45 w 52"/>
                <a:gd name="T101" fmla="*/ 36 h 83"/>
                <a:gd name="T102" fmla="*/ 36 w 52"/>
                <a:gd name="T103" fmla="*/ 0 h 83"/>
                <a:gd name="T104" fmla="*/ 0 w 52"/>
                <a:gd name="T105" fmla="*/ 3 h 83"/>
                <a:gd name="T106" fmla="*/ 0 w 52"/>
                <a:gd name="T107" fmla="*/ 3 h 8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2"/>
                <a:gd name="T163" fmla="*/ 0 h 83"/>
                <a:gd name="T164" fmla="*/ 52 w 52"/>
                <a:gd name="T165" fmla="*/ 83 h 8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2" h="83">
                  <a:moveTo>
                    <a:pt x="0" y="3"/>
                  </a:moveTo>
                  <a:lnTo>
                    <a:pt x="1" y="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3" y="82"/>
                  </a:lnTo>
                  <a:lnTo>
                    <a:pt x="4" y="82"/>
                  </a:lnTo>
                  <a:lnTo>
                    <a:pt x="5" y="81"/>
                  </a:lnTo>
                  <a:lnTo>
                    <a:pt x="7" y="82"/>
                  </a:lnTo>
                  <a:lnTo>
                    <a:pt x="8" y="81"/>
                  </a:lnTo>
                  <a:lnTo>
                    <a:pt x="8" y="77"/>
                  </a:lnTo>
                  <a:lnTo>
                    <a:pt x="9" y="75"/>
                  </a:lnTo>
                  <a:lnTo>
                    <a:pt x="10" y="77"/>
                  </a:lnTo>
                  <a:lnTo>
                    <a:pt x="10" y="78"/>
                  </a:lnTo>
                  <a:lnTo>
                    <a:pt x="11" y="80"/>
                  </a:lnTo>
                  <a:lnTo>
                    <a:pt x="13" y="83"/>
                  </a:lnTo>
                  <a:lnTo>
                    <a:pt x="14" y="83"/>
                  </a:lnTo>
                  <a:lnTo>
                    <a:pt x="15" y="83"/>
                  </a:lnTo>
                  <a:lnTo>
                    <a:pt x="17" y="81"/>
                  </a:lnTo>
                  <a:lnTo>
                    <a:pt x="18" y="80"/>
                  </a:lnTo>
                  <a:lnTo>
                    <a:pt x="18" y="79"/>
                  </a:lnTo>
                  <a:lnTo>
                    <a:pt x="17" y="79"/>
                  </a:lnTo>
                  <a:lnTo>
                    <a:pt x="17" y="78"/>
                  </a:lnTo>
                  <a:lnTo>
                    <a:pt x="18" y="77"/>
                  </a:lnTo>
                  <a:lnTo>
                    <a:pt x="18" y="76"/>
                  </a:lnTo>
                  <a:lnTo>
                    <a:pt x="16" y="75"/>
                  </a:lnTo>
                  <a:lnTo>
                    <a:pt x="15" y="75"/>
                  </a:lnTo>
                  <a:lnTo>
                    <a:pt x="14" y="73"/>
                  </a:lnTo>
                  <a:lnTo>
                    <a:pt x="14" y="72"/>
                  </a:lnTo>
                  <a:lnTo>
                    <a:pt x="14" y="71"/>
                  </a:lnTo>
                  <a:lnTo>
                    <a:pt x="14" y="70"/>
                  </a:lnTo>
                  <a:lnTo>
                    <a:pt x="52" y="66"/>
                  </a:lnTo>
                  <a:lnTo>
                    <a:pt x="52" y="65"/>
                  </a:lnTo>
                  <a:lnTo>
                    <a:pt x="50" y="63"/>
                  </a:lnTo>
                  <a:lnTo>
                    <a:pt x="50" y="58"/>
                  </a:lnTo>
                  <a:lnTo>
                    <a:pt x="48" y="55"/>
                  </a:lnTo>
                  <a:lnTo>
                    <a:pt x="48" y="52"/>
                  </a:lnTo>
                  <a:lnTo>
                    <a:pt x="49" y="50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1" y="45"/>
                  </a:lnTo>
                  <a:lnTo>
                    <a:pt x="49" y="44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8" y="40"/>
                  </a:lnTo>
                  <a:lnTo>
                    <a:pt x="47" y="39"/>
                  </a:lnTo>
                  <a:lnTo>
                    <a:pt x="46" y="37"/>
                  </a:lnTo>
                  <a:lnTo>
                    <a:pt x="45" y="36"/>
                  </a:lnTo>
                  <a:lnTo>
                    <a:pt x="36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45C2C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00" name="Freeform 37"/>
            <p:cNvSpPr>
              <a:spLocks/>
            </p:cNvSpPr>
            <p:nvPr/>
          </p:nvSpPr>
          <p:spPr bwMode="auto">
            <a:xfrm>
              <a:off x="6575425" y="3459161"/>
              <a:ext cx="968375" cy="395287"/>
            </a:xfrm>
            <a:custGeom>
              <a:avLst/>
              <a:gdLst>
                <a:gd name="T0" fmla="*/ 2 w 119"/>
                <a:gd name="T1" fmla="*/ 41 h 51"/>
                <a:gd name="T2" fmla="*/ 4 w 119"/>
                <a:gd name="T3" fmla="*/ 39 h 51"/>
                <a:gd name="T4" fmla="*/ 5 w 119"/>
                <a:gd name="T5" fmla="*/ 36 h 51"/>
                <a:gd name="T6" fmla="*/ 14 w 119"/>
                <a:gd name="T7" fmla="*/ 31 h 51"/>
                <a:gd name="T8" fmla="*/ 18 w 119"/>
                <a:gd name="T9" fmla="*/ 27 h 51"/>
                <a:gd name="T10" fmla="*/ 20 w 119"/>
                <a:gd name="T11" fmla="*/ 27 h 51"/>
                <a:gd name="T12" fmla="*/ 21 w 119"/>
                <a:gd name="T13" fmla="*/ 25 h 51"/>
                <a:gd name="T14" fmla="*/ 23 w 119"/>
                <a:gd name="T15" fmla="*/ 25 h 51"/>
                <a:gd name="T16" fmla="*/ 28 w 119"/>
                <a:gd name="T17" fmla="*/ 23 h 51"/>
                <a:gd name="T18" fmla="*/ 33 w 119"/>
                <a:gd name="T19" fmla="*/ 17 h 51"/>
                <a:gd name="T20" fmla="*/ 33 w 119"/>
                <a:gd name="T21" fmla="*/ 13 h 51"/>
                <a:gd name="T22" fmla="*/ 37 w 119"/>
                <a:gd name="T23" fmla="*/ 13 h 51"/>
                <a:gd name="T24" fmla="*/ 42 w 119"/>
                <a:gd name="T25" fmla="*/ 12 h 51"/>
                <a:gd name="T26" fmla="*/ 113 w 119"/>
                <a:gd name="T27" fmla="*/ 1 h 51"/>
                <a:gd name="T28" fmla="*/ 114 w 119"/>
                <a:gd name="T29" fmla="*/ 2 h 51"/>
                <a:gd name="T30" fmla="*/ 116 w 119"/>
                <a:gd name="T31" fmla="*/ 5 h 51"/>
                <a:gd name="T32" fmla="*/ 116 w 119"/>
                <a:gd name="T33" fmla="*/ 6 h 51"/>
                <a:gd name="T34" fmla="*/ 114 w 119"/>
                <a:gd name="T35" fmla="*/ 5 h 51"/>
                <a:gd name="T36" fmla="*/ 113 w 119"/>
                <a:gd name="T37" fmla="*/ 6 h 51"/>
                <a:gd name="T38" fmla="*/ 109 w 119"/>
                <a:gd name="T39" fmla="*/ 8 h 51"/>
                <a:gd name="T40" fmla="*/ 105 w 119"/>
                <a:gd name="T41" fmla="*/ 11 h 51"/>
                <a:gd name="T42" fmla="*/ 106 w 119"/>
                <a:gd name="T43" fmla="*/ 12 h 51"/>
                <a:gd name="T44" fmla="*/ 112 w 119"/>
                <a:gd name="T45" fmla="*/ 9 h 51"/>
                <a:gd name="T46" fmla="*/ 114 w 119"/>
                <a:gd name="T47" fmla="*/ 11 h 51"/>
                <a:gd name="T48" fmla="*/ 115 w 119"/>
                <a:gd name="T49" fmla="*/ 11 h 51"/>
                <a:gd name="T50" fmla="*/ 118 w 119"/>
                <a:gd name="T51" fmla="*/ 9 h 51"/>
                <a:gd name="T52" fmla="*/ 119 w 119"/>
                <a:gd name="T53" fmla="*/ 14 h 51"/>
                <a:gd name="T54" fmla="*/ 117 w 119"/>
                <a:gd name="T55" fmla="*/ 17 h 51"/>
                <a:gd name="T56" fmla="*/ 114 w 119"/>
                <a:gd name="T57" fmla="*/ 19 h 51"/>
                <a:gd name="T58" fmla="*/ 110 w 119"/>
                <a:gd name="T59" fmla="*/ 20 h 51"/>
                <a:gd name="T60" fmla="*/ 109 w 119"/>
                <a:gd name="T61" fmla="*/ 19 h 51"/>
                <a:gd name="T62" fmla="*/ 108 w 119"/>
                <a:gd name="T63" fmla="*/ 18 h 51"/>
                <a:gd name="T64" fmla="*/ 108 w 119"/>
                <a:gd name="T65" fmla="*/ 21 h 51"/>
                <a:gd name="T66" fmla="*/ 109 w 119"/>
                <a:gd name="T67" fmla="*/ 22 h 51"/>
                <a:gd name="T68" fmla="*/ 110 w 119"/>
                <a:gd name="T69" fmla="*/ 24 h 51"/>
                <a:gd name="T70" fmla="*/ 105 w 119"/>
                <a:gd name="T71" fmla="*/ 27 h 51"/>
                <a:gd name="T72" fmla="*/ 105 w 119"/>
                <a:gd name="T73" fmla="*/ 29 h 51"/>
                <a:gd name="T74" fmla="*/ 112 w 119"/>
                <a:gd name="T75" fmla="*/ 27 h 51"/>
                <a:gd name="T76" fmla="*/ 114 w 119"/>
                <a:gd name="T77" fmla="*/ 27 h 51"/>
                <a:gd name="T78" fmla="*/ 109 w 119"/>
                <a:gd name="T79" fmla="*/ 32 h 51"/>
                <a:gd name="T80" fmla="*/ 103 w 119"/>
                <a:gd name="T81" fmla="*/ 36 h 51"/>
                <a:gd name="T82" fmla="*/ 102 w 119"/>
                <a:gd name="T83" fmla="*/ 37 h 51"/>
                <a:gd name="T84" fmla="*/ 96 w 119"/>
                <a:gd name="T85" fmla="*/ 44 h 51"/>
                <a:gd name="T86" fmla="*/ 93 w 119"/>
                <a:gd name="T87" fmla="*/ 50 h 51"/>
                <a:gd name="T88" fmla="*/ 69 w 119"/>
                <a:gd name="T89" fmla="*/ 39 h 51"/>
                <a:gd name="T90" fmla="*/ 50 w 119"/>
                <a:gd name="T91" fmla="*/ 36 h 51"/>
                <a:gd name="T92" fmla="*/ 49 w 119"/>
                <a:gd name="T93" fmla="*/ 36 h 51"/>
                <a:gd name="T94" fmla="*/ 30 w 119"/>
                <a:gd name="T95" fmla="*/ 37 h 51"/>
                <a:gd name="T96" fmla="*/ 26 w 119"/>
                <a:gd name="T97" fmla="*/ 40 h 51"/>
                <a:gd name="T98" fmla="*/ 0 w 119"/>
                <a:gd name="T99" fmla="*/ 45 h 5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"/>
                <a:gd name="T151" fmla="*/ 0 h 51"/>
                <a:gd name="T152" fmla="*/ 119 w 119"/>
                <a:gd name="T153" fmla="*/ 51 h 5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" h="51">
                  <a:moveTo>
                    <a:pt x="0" y="45"/>
                  </a:moveTo>
                  <a:lnTo>
                    <a:pt x="1" y="41"/>
                  </a:lnTo>
                  <a:lnTo>
                    <a:pt x="2" y="41"/>
                  </a:lnTo>
                  <a:lnTo>
                    <a:pt x="3" y="40"/>
                  </a:lnTo>
                  <a:lnTo>
                    <a:pt x="4" y="39"/>
                  </a:lnTo>
                  <a:lnTo>
                    <a:pt x="3" y="38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8" y="35"/>
                  </a:lnTo>
                  <a:lnTo>
                    <a:pt x="11" y="34"/>
                  </a:lnTo>
                  <a:lnTo>
                    <a:pt x="14" y="31"/>
                  </a:lnTo>
                  <a:lnTo>
                    <a:pt x="15" y="31"/>
                  </a:lnTo>
                  <a:lnTo>
                    <a:pt x="17" y="29"/>
                  </a:lnTo>
                  <a:lnTo>
                    <a:pt x="18" y="27"/>
                  </a:lnTo>
                  <a:lnTo>
                    <a:pt x="19" y="27"/>
                  </a:lnTo>
                  <a:lnTo>
                    <a:pt x="20" y="27"/>
                  </a:lnTo>
                  <a:lnTo>
                    <a:pt x="20" y="26"/>
                  </a:lnTo>
                  <a:lnTo>
                    <a:pt x="21" y="25"/>
                  </a:lnTo>
                  <a:lnTo>
                    <a:pt x="22" y="26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6" y="23"/>
                  </a:lnTo>
                  <a:lnTo>
                    <a:pt x="28" y="23"/>
                  </a:lnTo>
                  <a:lnTo>
                    <a:pt x="31" y="19"/>
                  </a:lnTo>
                  <a:lnTo>
                    <a:pt x="32" y="18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7" y="12"/>
                  </a:lnTo>
                  <a:lnTo>
                    <a:pt x="37" y="13"/>
                  </a:lnTo>
                  <a:lnTo>
                    <a:pt x="40" y="13"/>
                  </a:lnTo>
                  <a:lnTo>
                    <a:pt x="42" y="12"/>
                  </a:lnTo>
                  <a:lnTo>
                    <a:pt x="78" y="7"/>
                  </a:lnTo>
                  <a:lnTo>
                    <a:pt x="112" y="0"/>
                  </a:lnTo>
                  <a:lnTo>
                    <a:pt x="113" y="1"/>
                  </a:lnTo>
                  <a:lnTo>
                    <a:pt x="114" y="2"/>
                  </a:lnTo>
                  <a:lnTo>
                    <a:pt x="115" y="3"/>
                  </a:lnTo>
                  <a:lnTo>
                    <a:pt x="116" y="5"/>
                  </a:lnTo>
                  <a:lnTo>
                    <a:pt x="116" y="6"/>
                  </a:lnTo>
                  <a:lnTo>
                    <a:pt x="115" y="5"/>
                  </a:lnTo>
                  <a:lnTo>
                    <a:pt x="114" y="5"/>
                  </a:lnTo>
                  <a:lnTo>
                    <a:pt x="113" y="5"/>
                  </a:lnTo>
                  <a:lnTo>
                    <a:pt x="112" y="5"/>
                  </a:lnTo>
                  <a:lnTo>
                    <a:pt x="113" y="6"/>
                  </a:lnTo>
                  <a:lnTo>
                    <a:pt x="110" y="8"/>
                  </a:lnTo>
                  <a:lnTo>
                    <a:pt x="109" y="8"/>
                  </a:lnTo>
                  <a:lnTo>
                    <a:pt x="108" y="10"/>
                  </a:lnTo>
                  <a:lnTo>
                    <a:pt x="106" y="10"/>
                  </a:lnTo>
                  <a:lnTo>
                    <a:pt x="105" y="11"/>
                  </a:lnTo>
                  <a:lnTo>
                    <a:pt x="105" y="12"/>
                  </a:lnTo>
                  <a:lnTo>
                    <a:pt x="106" y="12"/>
                  </a:lnTo>
                  <a:lnTo>
                    <a:pt x="108" y="11"/>
                  </a:lnTo>
                  <a:lnTo>
                    <a:pt x="111" y="10"/>
                  </a:lnTo>
                  <a:lnTo>
                    <a:pt x="112" y="9"/>
                  </a:lnTo>
                  <a:lnTo>
                    <a:pt x="114" y="9"/>
                  </a:lnTo>
                  <a:lnTo>
                    <a:pt x="114" y="10"/>
                  </a:lnTo>
                  <a:lnTo>
                    <a:pt x="114" y="11"/>
                  </a:lnTo>
                  <a:lnTo>
                    <a:pt x="115" y="12"/>
                  </a:lnTo>
                  <a:lnTo>
                    <a:pt x="115" y="11"/>
                  </a:lnTo>
                  <a:lnTo>
                    <a:pt x="116" y="11"/>
                  </a:lnTo>
                  <a:lnTo>
                    <a:pt x="117" y="9"/>
                  </a:lnTo>
                  <a:lnTo>
                    <a:pt x="118" y="9"/>
                  </a:lnTo>
                  <a:lnTo>
                    <a:pt x="119" y="11"/>
                  </a:lnTo>
                  <a:lnTo>
                    <a:pt x="119" y="14"/>
                  </a:lnTo>
                  <a:lnTo>
                    <a:pt x="119" y="15"/>
                  </a:lnTo>
                  <a:lnTo>
                    <a:pt x="117" y="16"/>
                  </a:lnTo>
                  <a:lnTo>
                    <a:pt x="117" y="17"/>
                  </a:lnTo>
                  <a:lnTo>
                    <a:pt x="117" y="18"/>
                  </a:lnTo>
                  <a:lnTo>
                    <a:pt x="115" y="19"/>
                  </a:lnTo>
                  <a:lnTo>
                    <a:pt x="114" y="19"/>
                  </a:lnTo>
                  <a:lnTo>
                    <a:pt x="113" y="20"/>
                  </a:lnTo>
                  <a:lnTo>
                    <a:pt x="111" y="20"/>
                  </a:lnTo>
                  <a:lnTo>
                    <a:pt x="110" y="20"/>
                  </a:lnTo>
                  <a:lnTo>
                    <a:pt x="109" y="19"/>
                  </a:lnTo>
                  <a:lnTo>
                    <a:pt x="109" y="18"/>
                  </a:lnTo>
                  <a:lnTo>
                    <a:pt x="108" y="18"/>
                  </a:lnTo>
                  <a:lnTo>
                    <a:pt x="108" y="20"/>
                  </a:lnTo>
                  <a:lnTo>
                    <a:pt x="108" y="21"/>
                  </a:lnTo>
                  <a:lnTo>
                    <a:pt x="108" y="22"/>
                  </a:lnTo>
                  <a:lnTo>
                    <a:pt x="109" y="22"/>
                  </a:lnTo>
                  <a:lnTo>
                    <a:pt x="110" y="23"/>
                  </a:lnTo>
                  <a:lnTo>
                    <a:pt x="110" y="24"/>
                  </a:lnTo>
                  <a:lnTo>
                    <a:pt x="107" y="28"/>
                  </a:lnTo>
                  <a:lnTo>
                    <a:pt x="105" y="27"/>
                  </a:lnTo>
                  <a:lnTo>
                    <a:pt x="104" y="27"/>
                  </a:lnTo>
                  <a:lnTo>
                    <a:pt x="104" y="28"/>
                  </a:lnTo>
                  <a:lnTo>
                    <a:pt x="105" y="29"/>
                  </a:lnTo>
                  <a:lnTo>
                    <a:pt x="108" y="28"/>
                  </a:lnTo>
                  <a:lnTo>
                    <a:pt x="110" y="28"/>
                  </a:lnTo>
                  <a:lnTo>
                    <a:pt x="112" y="27"/>
                  </a:lnTo>
                  <a:lnTo>
                    <a:pt x="112" y="26"/>
                  </a:lnTo>
                  <a:lnTo>
                    <a:pt x="113" y="26"/>
                  </a:lnTo>
                  <a:lnTo>
                    <a:pt x="114" y="27"/>
                  </a:lnTo>
                  <a:lnTo>
                    <a:pt x="113" y="29"/>
                  </a:lnTo>
                  <a:lnTo>
                    <a:pt x="111" y="31"/>
                  </a:lnTo>
                  <a:lnTo>
                    <a:pt x="109" y="32"/>
                  </a:lnTo>
                  <a:lnTo>
                    <a:pt x="108" y="32"/>
                  </a:lnTo>
                  <a:lnTo>
                    <a:pt x="105" y="32"/>
                  </a:lnTo>
                  <a:lnTo>
                    <a:pt x="103" y="36"/>
                  </a:lnTo>
                  <a:lnTo>
                    <a:pt x="102" y="37"/>
                  </a:lnTo>
                  <a:lnTo>
                    <a:pt x="99" y="39"/>
                  </a:lnTo>
                  <a:lnTo>
                    <a:pt x="97" y="41"/>
                  </a:lnTo>
                  <a:lnTo>
                    <a:pt x="96" y="44"/>
                  </a:lnTo>
                  <a:lnTo>
                    <a:pt x="95" y="48"/>
                  </a:lnTo>
                  <a:lnTo>
                    <a:pt x="95" y="49"/>
                  </a:lnTo>
                  <a:lnTo>
                    <a:pt x="93" y="50"/>
                  </a:lnTo>
                  <a:lnTo>
                    <a:pt x="88" y="51"/>
                  </a:lnTo>
                  <a:lnTo>
                    <a:pt x="87" y="51"/>
                  </a:lnTo>
                  <a:lnTo>
                    <a:pt x="69" y="39"/>
                  </a:lnTo>
                  <a:lnTo>
                    <a:pt x="54" y="41"/>
                  </a:lnTo>
                  <a:lnTo>
                    <a:pt x="53" y="39"/>
                  </a:lnTo>
                  <a:lnTo>
                    <a:pt x="50" y="36"/>
                  </a:lnTo>
                  <a:lnTo>
                    <a:pt x="49" y="37"/>
                  </a:lnTo>
                  <a:lnTo>
                    <a:pt x="49" y="36"/>
                  </a:lnTo>
                  <a:lnTo>
                    <a:pt x="49" y="35"/>
                  </a:lnTo>
                  <a:lnTo>
                    <a:pt x="31" y="37"/>
                  </a:lnTo>
                  <a:lnTo>
                    <a:pt x="30" y="37"/>
                  </a:lnTo>
                  <a:lnTo>
                    <a:pt x="30" y="38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1" y="4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01" name="Freeform 38" descr="20%"/>
            <p:cNvSpPr>
              <a:spLocks/>
            </p:cNvSpPr>
            <p:nvPr/>
          </p:nvSpPr>
          <p:spPr bwMode="auto">
            <a:xfrm>
              <a:off x="5449888" y="3660773"/>
              <a:ext cx="547687" cy="479425"/>
            </a:xfrm>
            <a:custGeom>
              <a:avLst/>
              <a:gdLst>
                <a:gd name="T0" fmla="*/ 0 w 67"/>
                <a:gd name="T1" fmla="*/ 3 h 62"/>
                <a:gd name="T2" fmla="*/ 60 w 67"/>
                <a:gd name="T3" fmla="*/ 0 h 62"/>
                <a:gd name="T4" fmla="*/ 60 w 67"/>
                <a:gd name="T5" fmla="*/ 1 h 62"/>
                <a:gd name="T6" fmla="*/ 61 w 67"/>
                <a:gd name="T7" fmla="*/ 2 h 62"/>
                <a:gd name="T8" fmla="*/ 62 w 67"/>
                <a:gd name="T9" fmla="*/ 3 h 62"/>
                <a:gd name="T10" fmla="*/ 61 w 67"/>
                <a:gd name="T11" fmla="*/ 5 h 62"/>
                <a:gd name="T12" fmla="*/ 60 w 67"/>
                <a:gd name="T13" fmla="*/ 6 h 62"/>
                <a:gd name="T14" fmla="*/ 58 w 67"/>
                <a:gd name="T15" fmla="*/ 8 h 62"/>
                <a:gd name="T16" fmla="*/ 58 w 67"/>
                <a:gd name="T17" fmla="*/ 9 h 62"/>
                <a:gd name="T18" fmla="*/ 67 w 67"/>
                <a:gd name="T19" fmla="*/ 9 h 62"/>
                <a:gd name="T20" fmla="*/ 67 w 67"/>
                <a:gd name="T21" fmla="*/ 9 h 62"/>
                <a:gd name="T22" fmla="*/ 67 w 67"/>
                <a:gd name="T23" fmla="*/ 10 h 62"/>
                <a:gd name="T24" fmla="*/ 66 w 67"/>
                <a:gd name="T25" fmla="*/ 12 h 62"/>
                <a:gd name="T26" fmla="*/ 65 w 67"/>
                <a:gd name="T27" fmla="*/ 13 h 62"/>
                <a:gd name="T28" fmla="*/ 64 w 67"/>
                <a:gd name="T29" fmla="*/ 17 h 62"/>
                <a:gd name="T30" fmla="*/ 62 w 67"/>
                <a:gd name="T31" fmla="*/ 19 h 62"/>
                <a:gd name="T32" fmla="*/ 62 w 67"/>
                <a:gd name="T33" fmla="*/ 22 h 62"/>
                <a:gd name="T34" fmla="*/ 62 w 67"/>
                <a:gd name="T35" fmla="*/ 25 h 62"/>
                <a:gd name="T36" fmla="*/ 62 w 67"/>
                <a:gd name="T37" fmla="*/ 25 h 62"/>
                <a:gd name="T38" fmla="*/ 60 w 67"/>
                <a:gd name="T39" fmla="*/ 26 h 62"/>
                <a:gd name="T40" fmla="*/ 60 w 67"/>
                <a:gd name="T41" fmla="*/ 27 h 62"/>
                <a:gd name="T42" fmla="*/ 57 w 67"/>
                <a:gd name="T43" fmla="*/ 29 h 62"/>
                <a:gd name="T44" fmla="*/ 57 w 67"/>
                <a:gd name="T45" fmla="*/ 32 h 62"/>
                <a:gd name="T46" fmla="*/ 57 w 67"/>
                <a:gd name="T47" fmla="*/ 35 h 62"/>
                <a:gd name="T48" fmla="*/ 56 w 67"/>
                <a:gd name="T49" fmla="*/ 36 h 62"/>
                <a:gd name="T50" fmla="*/ 54 w 67"/>
                <a:gd name="T51" fmla="*/ 38 h 62"/>
                <a:gd name="T52" fmla="*/ 52 w 67"/>
                <a:gd name="T53" fmla="*/ 40 h 62"/>
                <a:gd name="T54" fmla="*/ 51 w 67"/>
                <a:gd name="T55" fmla="*/ 41 h 62"/>
                <a:gd name="T56" fmla="*/ 51 w 67"/>
                <a:gd name="T57" fmla="*/ 43 h 62"/>
                <a:gd name="T58" fmla="*/ 50 w 67"/>
                <a:gd name="T59" fmla="*/ 45 h 62"/>
                <a:gd name="T60" fmla="*/ 50 w 67"/>
                <a:gd name="T61" fmla="*/ 46 h 62"/>
                <a:gd name="T62" fmla="*/ 49 w 67"/>
                <a:gd name="T63" fmla="*/ 49 h 62"/>
                <a:gd name="T64" fmla="*/ 48 w 67"/>
                <a:gd name="T65" fmla="*/ 51 h 62"/>
                <a:gd name="T66" fmla="*/ 49 w 67"/>
                <a:gd name="T67" fmla="*/ 54 h 62"/>
                <a:gd name="T68" fmla="*/ 50 w 67"/>
                <a:gd name="T69" fmla="*/ 55 h 62"/>
                <a:gd name="T70" fmla="*/ 50 w 67"/>
                <a:gd name="T71" fmla="*/ 57 h 62"/>
                <a:gd name="T72" fmla="*/ 50 w 67"/>
                <a:gd name="T73" fmla="*/ 57 h 62"/>
                <a:gd name="T74" fmla="*/ 50 w 67"/>
                <a:gd name="T75" fmla="*/ 58 h 62"/>
                <a:gd name="T76" fmla="*/ 50 w 67"/>
                <a:gd name="T77" fmla="*/ 58 h 62"/>
                <a:gd name="T78" fmla="*/ 49 w 67"/>
                <a:gd name="T79" fmla="*/ 60 h 62"/>
                <a:gd name="T80" fmla="*/ 50 w 67"/>
                <a:gd name="T81" fmla="*/ 61 h 62"/>
                <a:gd name="T82" fmla="*/ 8 w 67"/>
                <a:gd name="T83" fmla="*/ 62 h 62"/>
                <a:gd name="T84" fmla="*/ 8 w 67"/>
                <a:gd name="T85" fmla="*/ 53 h 62"/>
                <a:gd name="T86" fmla="*/ 6 w 67"/>
                <a:gd name="T87" fmla="*/ 52 h 62"/>
                <a:gd name="T88" fmla="*/ 4 w 67"/>
                <a:gd name="T89" fmla="*/ 53 h 62"/>
                <a:gd name="T90" fmla="*/ 4 w 67"/>
                <a:gd name="T91" fmla="*/ 53 h 62"/>
                <a:gd name="T92" fmla="*/ 2 w 67"/>
                <a:gd name="T93" fmla="*/ 51 h 62"/>
                <a:gd name="T94" fmla="*/ 2 w 67"/>
                <a:gd name="T95" fmla="*/ 22 h 62"/>
                <a:gd name="T96" fmla="*/ 0 w 67"/>
                <a:gd name="T97" fmla="*/ 3 h 62"/>
                <a:gd name="T98" fmla="*/ 0 w 67"/>
                <a:gd name="T99" fmla="*/ 3 h 6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7"/>
                <a:gd name="T151" fmla="*/ 0 h 62"/>
                <a:gd name="T152" fmla="*/ 67 w 67"/>
                <a:gd name="T153" fmla="*/ 62 h 6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7" h="62">
                  <a:moveTo>
                    <a:pt x="0" y="3"/>
                  </a:moveTo>
                  <a:lnTo>
                    <a:pt x="60" y="0"/>
                  </a:lnTo>
                  <a:lnTo>
                    <a:pt x="60" y="1"/>
                  </a:lnTo>
                  <a:lnTo>
                    <a:pt x="61" y="2"/>
                  </a:lnTo>
                  <a:lnTo>
                    <a:pt x="62" y="3"/>
                  </a:lnTo>
                  <a:lnTo>
                    <a:pt x="61" y="5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8" y="9"/>
                  </a:lnTo>
                  <a:lnTo>
                    <a:pt x="67" y="9"/>
                  </a:lnTo>
                  <a:lnTo>
                    <a:pt x="67" y="10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4" y="17"/>
                  </a:lnTo>
                  <a:lnTo>
                    <a:pt x="62" y="19"/>
                  </a:lnTo>
                  <a:lnTo>
                    <a:pt x="62" y="22"/>
                  </a:lnTo>
                  <a:lnTo>
                    <a:pt x="62" y="25"/>
                  </a:lnTo>
                  <a:lnTo>
                    <a:pt x="60" y="26"/>
                  </a:lnTo>
                  <a:lnTo>
                    <a:pt x="60" y="27"/>
                  </a:lnTo>
                  <a:lnTo>
                    <a:pt x="57" y="29"/>
                  </a:lnTo>
                  <a:lnTo>
                    <a:pt x="57" y="32"/>
                  </a:lnTo>
                  <a:lnTo>
                    <a:pt x="57" y="35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2" y="40"/>
                  </a:lnTo>
                  <a:lnTo>
                    <a:pt x="51" y="41"/>
                  </a:lnTo>
                  <a:lnTo>
                    <a:pt x="51" y="43"/>
                  </a:lnTo>
                  <a:lnTo>
                    <a:pt x="50" y="45"/>
                  </a:lnTo>
                  <a:lnTo>
                    <a:pt x="50" y="46"/>
                  </a:lnTo>
                  <a:lnTo>
                    <a:pt x="49" y="49"/>
                  </a:lnTo>
                  <a:lnTo>
                    <a:pt x="48" y="51"/>
                  </a:lnTo>
                  <a:lnTo>
                    <a:pt x="49" y="54"/>
                  </a:lnTo>
                  <a:lnTo>
                    <a:pt x="50" y="55"/>
                  </a:lnTo>
                  <a:lnTo>
                    <a:pt x="50" y="57"/>
                  </a:lnTo>
                  <a:lnTo>
                    <a:pt x="50" y="58"/>
                  </a:lnTo>
                  <a:lnTo>
                    <a:pt x="49" y="60"/>
                  </a:lnTo>
                  <a:lnTo>
                    <a:pt x="50" y="61"/>
                  </a:lnTo>
                  <a:lnTo>
                    <a:pt x="8" y="62"/>
                  </a:lnTo>
                  <a:lnTo>
                    <a:pt x="8" y="53"/>
                  </a:lnTo>
                  <a:lnTo>
                    <a:pt x="6" y="52"/>
                  </a:lnTo>
                  <a:lnTo>
                    <a:pt x="4" y="53"/>
                  </a:lnTo>
                  <a:lnTo>
                    <a:pt x="2" y="51"/>
                  </a:lnTo>
                  <a:lnTo>
                    <a:pt x="2" y="2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45C2C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3" name="Group 39"/>
            <p:cNvGrpSpPr>
              <a:grpSpLocks/>
            </p:cNvGrpSpPr>
            <p:nvPr/>
          </p:nvGrpSpPr>
          <p:grpSpPr bwMode="auto">
            <a:xfrm>
              <a:off x="1155700" y="3886198"/>
              <a:ext cx="2009775" cy="1390649"/>
              <a:chOff x="768" y="2832"/>
              <a:chExt cx="1203" cy="876"/>
            </a:xfrm>
          </p:grpSpPr>
          <p:sp>
            <p:nvSpPr>
              <p:cNvPr id="62536" name="Freeform 40"/>
              <p:cNvSpPr>
                <a:spLocks/>
              </p:cNvSpPr>
              <p:nvPr/>
            </p:nvSpPr>
            <p:spPr bwMode="auto">
              <a:xfrm>
                <a:off x="1056" y="2832"/>
                <a:ext cx="915" cy="780"/>
              </a:xfrm>
              <a:custGeom>
                <a:avLst/>
                <a:gdLst>
                  <a:gd name="T0" fmla="*/ 14 w 188"/>
                  <a:gd name="T1" fmla="*/ 31 h 160"/>
                  <a:gd name="T2" fmla="*/ 26 w 188"/>
                  <a:gd name="T3" fmla="*/ 40 h 160"/>
                  <a:gd name="T4" fmla="*/ 18 w 188"/>
                  <a:gd name="T5" fmla="*/ 50 h 160"/>
                  <a:gd name="T6" fmla="*/ 16 w 188"/>
                  <a:gd name="T7" fmla="*/ 43 h 160"/>
                  <a:gd name="T8" fmla="*/ 5 w 188"/>
                  <a:gd name="T9" fmla="*/ 55 h 160"/>
                  <a:gd name="T10" fmla="*/ 11 w 188"/>
                  <a:gd name="T11" fmla="*/ 64 h 160"/>
                  <a:gd name="T12" fmla="*/ 27 w 188"/>
                  <a:gd name="T13" fmla="*/ 61 h 160"/>
                  <a:gd name="T14" fmla="*/ 22 w 188"/>
                  <a:gd name="T15" fmla="*/ 74 h 160"/>
                  <a:gd name="T16" fmla="*/ 18 w 188"/>
                  <a:gd name="T17" fmla="*/ 79 h 160"/>
                  <a:gd name="T18" fmla="*/ 10 w 188"/>
                  <a:gd name="T19" fmla="*/ 82 h 160"/>
                  <a:gd name="T20" fmla="*/ 6 w 188"/>
                  <a:gd name="T21" fmla="*/ 98 h 160"/>
                  <a:gd name="T22" fmla="*/ 11 w 188"/>
                  <a:gd name="T23" fmla="*/ 107 h 160"/>
                  <a:gd name="T24" fmla="*/ 22 w 188"/>
                  <a:gd name="T25" fmla="*/ 112 h 160"/>
                  <a:gd name="T26" fmla="*/ 22 w 188"/>
                  <a:gd name="T27" fmla="*/ 120 h 160"/>
                  <a:gd name="T28" fmla="*/ 35 w 188"/>
                  <a:gd name="T29" fmla="*/ 123 h 160"/>
                  <a:gd name="T30" fmla="*/ 42 w 188"/>
                  <a:gd name="T31" fmla="*/ 125 h 160"/>
                  <a:gd name="T32" fmla="*/ 29 w 188"/>
                  <a:gd name="T33" fmla="*/ 141 h 160"/>
                  <a:gd name="T34" fmla="*/ 19 w 188"/>
                  <a:gd name="T35" fmla="*/ 147 h 160"/>
                  <a:gd name="T36" fmla="*/ 3 w 188"/>
                  <a:gd name="T37" fmla="*/ 155 h 160"/>
                  <a:gd name="T38" fmla="*/ 3 w 188"/>
                  <a:gd name="T39" fmla="*/ 160 h 160"/>
                  <a:gd name="T40" fmla="*/ 29 w 188"/>
                  <a:gd name="T41" fmla="*/ 149 h 160"/>
                  <a:gd name="T42" fmla="*/ 62 w 188"/>
                  <a:gd name="T43" fmla="*/ 120 h 160"/>
                  <a:gd name="T44" fmla="*/ 59 w 188"/>
                  <a:gd name="T45" fmla="*/ 117 h 160"/>
                  <a:gd name="T46" fmla="*/ 77 w 188"/>
                  <a:gd name="T47" fmla="*/ 95 h 160"/>
                  <a:gd name="T48" fmla="*/ 72 w 188"/>
                  <a:gd name="T49" fmla="*/ 101 h 160"/>
                  <a:gd name="T50" fmla="*/ 73 w 188"/>
                  <a:gd name="T51" fmla="*/ 109 h 160"/>
                  <a:gd name="T52" fmla="*/ 72 w 188"/>
                  <a:gd name="T53" fmla="*/ 114 h 160"/>
                  <a:gd name="T54" fmla="*/ 86 w 188"/>
                  <a:gd name="T55" fmla="*/ 106 h 160"/>
                  <a:gd name="T56" fmla="*/ 86 w 188"/>
                  <a:gd name="T57" fmla="*/ 98 h 160"/>
                  <a:gd name="T58" fmla="*/ 107 w 188"/>
                  <a:gd name="T59" fmla="*/ 103 h 160"/>
                  <a:gd name="T60" fmla="*/ 121 w 188"/>
                  <a:gd name="T61" fmla="*/ 101 h 160"/>
                  <a:gd name="T62" fmla="*/ 145 w 188"/>
                  <a:gd name="T63" fmla="*/ 109 h 160"/>
                  <a:gd name="T64" fmla="*/ 153 w 188"/>
                  <a:gd name="T65" fmla="*/ 119 h 160"/>
                  <a:gd name="T66" fmla="*/ 166 w 188"/>
                  <a:gd name="T67" fmla="*/ 128 h 160"/>
                  <a:gd name="T68" fmla="*/ 188 w 188"/>
                  <a:gd name="T69" fmla="*/ 130 h 160"/>
                  <a:gd name="T70" fmla="*/ 185 w 188"/>
                  <a:gd name="T71" fmla="*/ 117 h 160"/>
                  <a:gd name="T72" fmla="*/ 176 w 188"/>
                  <a:gd name="T73" fmla="*/ 115 h 160"/>
                  <a:gd name="T74" fmla="*/ 163 w 188"/>
                  <a:gd name="T75" fmla="*/ 106 h 160"/>
                  <a:gd name="T76" fmla="*/ 147 w 188"/>
                  <a:gd name="T77" fmla="*/ 95 h 160"/>
                  <a:gd name="T78" fmla="*/ 141 w 188"/>
                  <a:gd name="T79" fmla="*/ 103 h 160"/>
                  <a:gd name="T80" fmla="*/ 129 w 188"/>
                  <a:gd name="T81" fmla="*/ 93 h 160"/>
                  <a:gd name="T82" fmla="*/ 117 w 188"/>
                  <a:gd name="T83" fmla="*/ 80 h 160"/>
                  <a:gd name="T84" fmla="*/ 102 w 188"/>
                  <a:gd name="T85" fmla="*/ 21 h 160"/>
                  <a:gd name="T86" fmla="*/ 90 w 188"/>
                  <a:gd name="T87" fmla="*/ 5 h 160"/>
                  <a:gd name="T88" fmla="*/ 69 w 188"/>
                  <a:gd name="T89" fmla="*/ 5 h 160"/>
                  <a:gd name="T90" fmla="*/ 59 w 188"/>
                  <a:gd name="T91" fmla="*/ 5 h 160"/>
                  <a:gd name="T92" fmla="*/ 45 w 188"/>
                  <a:gd name="T93" fmla="*/ 0 h 160"/>
                  <a:gd name="T94" fmla="*/ 35 w 188"/>
                  <a:gd name="T95" fmla="*/ 4 h 160"/>
                  <a:gd name="T96" fmla="*/ 24 w 188"/>
                  <a:gd name="T97" fmla="*/ 13 h 160"/>
                  <a:gd name="T98" fmla="*/ 19 w 188"/>
                  <a:gd name="T99" fmla="*/ 21 h 160"/>
                  <a:gd name="T100" fmla="*/ 10 w 188"/>
                  <a:gd name="T101" fmla="*/ 26 h 16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88"/>
                  <a:gd name="T154" fmla="*/ 0 h 160"/>
                  <a:gd name="T155" fmla="*/ 188 w 188"/>
                  <a:gd name="T156" fmla="*/ 160 h 16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88" h="160">
                    <a:moveTo>
                      <a:pt x="10" y="26"/>
                    </a:moveTo>
                    <a:lnTo>
                      <a:pt x="14" y="31"/>
                    </a:lnTo>
                    <a:lnTo>
                      <a:pt x="19" y="39"/>
                    </a:lnTo>
                    <a:lnTo>
                      <a:pt x="26" y="40"/>
                    </a:lnTo>
                    <a:lnTo>
                      <a:pt x="26" y="50"/>
                    </a:lnTo>
                    <a:lnTo>
                      <a:pt x="18" y="50"/>
                    </a:lnTo>
                    <a:lnTo>
                      <a:pt x="18" y="43"/>
                    </a:lnTo>
                    <a:lnTo>
                      <a:pt x="16" y="43"/>
                    </a:lnTo>
                    <a:lnTo>
                      <a:pt x="0" y="50"/>
                    </a:lnTo>
                    <a:lnTo>
                      <a:pt x="5" y="55"/>
                    </a:lnTo>
                    <a:lnTo>
                      <a:pt x="5" y="61"/>
                    </a:lnTo>
                    <a:lnTo>
                      <a:pt x="11" y="64"/>
                    </a:lnTo>
                    <a:lnTo>
                      <a:pt x="21" y="66"/>
                    </a:lnTo>
                    <a:lnTo>
                      <a:pt x="27" y="61"/>
                    </a:lnTo>
                    <a:lnTo>
                      <a:pt x="29" y="72"/>
                    </a:lnTo>
                    <a:lnTo>
                      <a:pt x="22" y="74"/>
                    </a:lnTo>
                    <a:lnTo>
                      <a:pt x="21" y="77"/>
                    </a:lnTo>
                    <a:lnTo>
                      <a:pt x="18" y="79"/>
                    </a:lnTo>
                    <a:lnTo>
                      <a:pt x="13" y="75"/>
                    </a:lnTo>
                    <a:lnTo>
                      <a:pt x="10" y="82"/>
                    </a:lnTo>
                    <a:lnTo>
                      <a:pt x="2" y="90"/>
                    </a:lnTo>
                    <a:lnTo>
                      <a:pt x="6" y="98"/>
                    </a:lnTo>
                    <a:lnTo>
                      <a:pt x="5" y="101"/>
                    </a:lnTo>
                    <a:lnTo>
                      <a:pt x="11" y="107"/>
                    </a:lnTo>
                    <a:lnTo>
                      <a:pt x="19" y="107"/>
                    </a:lnTo>
                    <a:lnTo>
                      <a:pt x="22" y="112"/>
                    </a:lnTo>
                    <a:lnTo>
                      <a:pt x="21" y="115"/>
                    </a:lnTo>
                    <a:lnTo>
                      <a:pt x="22" y="120"/>
                    </a:lnTo>
                    <a:lnTo>
                      <a:pt x="29" y="117"/>
                    </a:lnTo>
                    <a:lnTo>
                      <a:pt x="35" y="123"/>
                    </a:lnTo>
                    <a:lnTo>
                      <a:pt x="45" y="119"/>
                    </a:lnTo>
                    <a:lnTo>
                      <a:pt x="42" y="125"/>
                    </a:lnTo>
                    <a:lnTo>
                      <a:pt x="42" y="131"/>
                    </a:lnTo>
                    <a:lnTo>
                      <a:pt x="29" y="141"/>
                    </a:lnTo>
                    <a:lnTo>
                      <a:pt x="24" y="147"/>
                    </a:lnTo>
                    <a:lnTo>
                      <a:pt x="19" y="147"/>
                    </a:lnTo>
                    <a:lnTo>
                      <a:pt x="11" y="154"/>
                    </a:lnTo>
                    <a:lnTo>
                      <a:pt x="3" y="155"/>
                    </a:lnTo>
                    <a:lnTo>
                      <a:pt x="0" y="159"/>
                    </a:lnTo>
                    <a:lnTo>
                      <a:pt x="3" y="160"/>
                    </a:lnTo>
                    <a:lnTo>
                      <a:pt x="19" y="154"/>
                    </a:lnTo>
                    <a:lnTo>
                      <a:pt x="29" y="149"/>
                    </a:lnTo>
                    <a:lnTo>
                      <a:pt x="48" y="136"/>
                    </a:lnTo>
                    <a:lnTo>
                      <a:pt x="62" y="120"/>
                    </a:lnTo>
                    <a:lnTo>
                      <a:pt x="64" y="117"/>
                    </a:lnTo>
                    <a:lnTo>
                      <a:pt x="59" y="117"/>
                    </a:lnTo>
                    <a:lnTo>
                      <a:pt x="73" y="96"/>
                    </a:lnTo>
                    <a:lnTo>
                      <a:pt x="77" y="95"/>
                    </a:lnTo>
                    <a:lnTo>
                      <a:pt x="77" y="98"/>
                    </a:lnTo>
                    <a:lnTo>
                      <a:pt x="72" y="101"/>
                    </a:lnTo>
                    <a:lnTo>
                      <a:pt x="70" y="111"/>
                    </a:lnTo>
                    <a:lnTo>
                      <a:pt x="73" y="109"/>
                    </a:lnTo>
                    <a:lnTo>
                      <a:pt x="70" y="112"/>
                    </a:lnTo>
                    <a:lnTo>
                      <a:pt x="72" y="114"/>
                    </a:lnTo>
                    <a:lnTo>
                      <a:pt x="82" y="107"/>
                    </a:lnTo>
                    <a:lnTo>
                      <a:pt x="86" y="106"/>
                    </a:lnTo>
                    <a:lnTo>
                      <a:pt x="88" y="101"/>
                    </a:lnTo>
                    <a:lnTo>
                      <a:pt x="86" y="98"/>
                    </a:lnTo>
                    <a:lnTo>
                      <a:pt x="96" y="96"/>
                    </a:lnTo>
                    <a:lnTo>
                      <a:pt x="107" y="103"/>
                    </a:lnTo>
                    <a:lnTo>
                      <a:pt x="117" y="99"/>
                    </a:lnTo>
                    <a:lnTo>
                      <a:pt x="121" y="101"/>
                    </a:lnTo>
                    <a:lnTo>
                      <a:pt x="128" y="101"/>
                    </a:lnTo>
                    <a:lnTo>
                      <a:pt x="145" y="109"/>
                    </a:lnTo>
                    <a:lnTo>
                      <a:pt x="149" y="112"/>
                    </a:lnTo>
                    <a:lnTo>
                      <a:pt x="153" y="119"/>
                    </a:lnTo>
                    <a:lnTo>
                      <a:pt x="163" y="125"/>
                    </a:lnTo>
                    <a:lnTo>
                      <a:pt x="166" y="128"/>
                    </a:lnTo>
                    <a:lnTo>
                      <a:pt x="177" y="135"/>
                    </a:lnTo>
                    <a:lnTo>
                      <a:pt x="188" y="130"/>
                    </a:lnTo>
                    <a:lnTo>
                      <a:pt x="188" y="123"/>
                    </a:lnTo>
                    <a:lnTo>
                      <a:pt x="185" y="117"/>
                    </a:lnTo>
                    <a:lnTo>
                      <a:pt x="180" y="115"/>
                    </a:lnTo>
                    <a:lnTo>
                      <a:pt x="176" y="115"/>
                    </a:lnTo>
                    <a:lnTo>
                      <a:pt x="169" y="111"/>
                    </a:lnTo>
                    <a:lnTo>
                      <a:pt x="163" y="106"/>
                    </a:lnTo>
                    <a:lnTo>
                      <a:pt x="150" y="93"/>
                    </a:lnTo>
                    <a:lnTo>
                      <a:pt x="147" y="95"/>
                    </a:lnTo>
                    <a:lnTo>
                      <a:pt x="144" y="99"/>
                    </a:lnTo>
                    <a:lnTo>
                      <a:pt x="141" y="103"/>
                    </a:lnTo>
                    <a:lnTo>
                      <a:pt x="129" y="96"/>
                    </a:lnTo>
                    <a:lnTo>
                      <a:pt x="129" y="93"/>
                    </a:lnTo>
                    <a:lnTo>
                      <a:pt x="120" y="96"/>
                    </a:lnTo>
                    <a:lnTo>
                      <a:pt x="117" y="80"/>
                    </a:lnTo>
                    <a:lnTo>
                      <a:pt x="109" y="45"/>
                    </a:lnTo>
                    <a:lnTo>
                      <a:pt x="102" y="21"/>
                    </a:lnTo>
                    <a:lnTo>
                      <a:pt x="99" y="10"/>
                    </a:lnTo>
                    <a:lnTo>
                      <a:pt x="90" y="5"/>
                    </a:lnTo>
                    <a:lnTo>
                      <a:pt x="85" y="8"/>
                    </a:lnTo>
                    <a:lnTo>
                      <a:pt x="69" y="5"/>
                    </a:lnTo>
                    <a:lnTo>
                      <a:pt x="64" y="7"/>
                    </a:lnTo>
                    <a:lnTo>
                      <a:pt x="59" y="5"/>
                    </a:lnTo>
                    <a:lnTo>
                      <a:pt x="59" y="4"/>
                    </a:lnTo>
                    <a:lnTo>
                      <a:pt x="45" y="0"/>
                    </a:lnTo>
                    <a:lnTo>
                      <a:pt x="43" y="4"/>
                    </a:lnTo>
                    <a:lnTo>
                      <a:pt x="35" y="4"/>
                    </a:lnTo>
                    <a:lnTo>
                      <a:pt x="29" y="8"/>
                    </a:lnTo>
                    <a:lnTo>
                      <a:pt x="24" y="13"/>
                    </a:lnTo>
                    <a:lnTo>
                      <a:pt x="22" y="18"/>
                    </a:lnTo>
                    <a:lnTo>
                      <a:pt x="19" y="21"/>
                    </a:lnTo>
                    <a:lnTo>
                      <a:pt x="13" y="21"/>
                    </a:lnTo>
                    <a:lnTo>
                      <a:pt x="10" y="26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37" name="Freeform 41"/>
              <p:cNvSpPr>
                <a:spLocks/>
              </p:cNvSpPr>
              <p:nvPr/>
            </p:nvSpPr>
            <p:spPr bwMode="auto">
              <a:xfrm>
                <a:off x="1021" y="3608"/>
                <a:ext cx="20" cy="14"/>
              </a:xfrm>
              <a:custGeom>
                <a:avLst/>
                <a:gdLst>
                  <a:gd name="T0" fmla="*/ 2 w 4"/>
                  <a:gd name="T1" fmla="*/ 2 h 3"/>
                  <a:gd name="T2" fmla="*/ 2 w 4"/>
                  <a:gd name="T3" fmla="*/ 1 h 3"/>
                  <a:gd name="T4" fmla="*/ 2 w 4"/>
                  <a:gd name="T5" fmla="*/ 1 h 3"/>
                  <a:gd name="T6" fmla="*/ 2 w 4"/>
                  <a:gd name="T7" fmla="*/ 1 h 3"/>
                  <a:gd name="T8" fmla="*/ 2 w 4"/>
                  <a:gd name="T9" fmla="*/ 1 h 3"/>
                  <a:gd name="T10" fmla="*/ 2 w 4"/>
                  <a:gd name="T11" fmla="*/ 1 h 3"/>
                  <a:gd name="T12" fmla="*/ 2 w 4"/>
                  <a:gd name="T13" fmla="*/ 1 h 3"/>
                  <a:gd name="T14" fmla="*/ 1 w 4"/>
                  <a:gd name="T15" fmla="*/ 0 h 3"/>
                  <a:gd name="T16" fmla="*/ 1 w 4"/>
                  <a:gd name="T17" fmla="*/ 0 h 3"/>
                  <a:gd name="T18" fmla="*/ 0 w 4"/>
                  <a:gd name="T19" fmla="*/ 1 h 3"/>
                  <a:gd name="T20" fmla="*/ 0 w 4"/>
                  <a:gd name="T21" fmla="*/ 1 h 3"/>
                  <a:gd name="T22" fmla="*/ 0 w 4"/>
                  <a:gd name="T23" fmla="*/ 1 h 3"/>
                  <a:gd name="T24" fmla="*/ 0 w 4"/>
                  <a:gd name="T25" fmla="*/ 1 h 3"/>
                  <a:gd name="T26" fmla="*/ 0 w 4"/>
                  <a:gd name="T27" fmla="*/ 1 h 3"/>
                  <a:gd name="T28" fmla="*/ 0 w 4"/>
                  <a:gd name="T29" fmla="*/ 1 h 3"/>
                  <a:gd name="T30" fmla="*/ 0 w 4"/>
                  <a:gd name="T31" fmla="*/ 2 h 3"/>
                  <a:gd name="T32" fmla="*/ 0 w 4"/>
                  <a:gd name="T33" fmla="*/ 2 h 3"/>
                  <a:gd name="T34" fmla="*/ 1 w 4"/>
                  <a:gd name="T35" fmla="*/ 2 h 3"/>
                  <a:gd name="T36" fmla="*/ 1 w 4"/>
                  <a:gd name="T37" fmla="*/ 2 h 3"/>
                  <a:gd name="T38" fmla="*/ 1 w 4"/>
                  <a:gd name="T39" fmla="*/ 3 h 3"/>
                  <a:gd name="T40" fmla="*/ 2 w 4"/>
                  <a:gd name="T41" fmla="*/ 3 h 3"/>
                  <a:gd name="T42" fmla="*/ 2 w 4"/>
                  <a:gd name="T43" fmla="*/ 3 h 3"/>
                  <a:gd name="T44" fmla="*/ 3 w 4"/>
                  <a:gd name="T45" fmla="*/ 3 h 3"/>
                  <a:gd name="T46" fmla="*/ 3 w 4"/>
                  <a:gd name="T47" fmla="*/ 3 h 3"/>
                  <a:gd name="T48" fmla="*/ 4 w 4"/>
                  <a:gd name="T49" fmla="*/ 2 h 3"/>
                  <a:gd name="T50" fmla="*/ 4 w 4"/>
                  <a:gd name="T51" fmla="*/ 2 h 3"/>
                  <a:gd name="T52" fmla="*/ 4 w 4"/>
                  <a:gd name="T53" fmla="*/ 2 h 3"/>
                  <a:gd name="T54" fmla="*/ 4 w 4"/>
                  <a:gd name="T55" fmla="*/ 1 h 3"/>
                  <a:gd name="T56" fmla="*/ 4 w 4"/>
                  <a:gd name="T57" fmla="*/ 1 h 3"/>
                  <a:gd name="T58" fmla="*/ 4 w 4"/>
                  <a:gd name="T59" fmla="*/ 1 h 3"/>
                  <a:gd name="T60" fmla="*/ 4 w 4"/>
                  <a:gd name="T61" fmla="*/ 1 h 3"/>
                  <a:gd name="T62" fmla="*/ 4 w 4"/>
                  <a:gd name="T63" fmla="*/ 1 h 3"/>
                  <a:gd name="T64" fmla="*/ 4 w 4"/>
                  <a:gd name="T65" fmla="*/ 0 h 3"/>
                  <a:gd name="T66" fmla="*/ 4 w 4"/>
                  <a:gd name="T67" fmla="*/ 0 h 3"/>
                  <a:gd name="T68" fmla="*/ 4 w 4"/>
                  <a:gd name="T69" fmla="*/ 0 h 3"/>
                  <a:gd name="T70" fmla="*/ 4 w 4"/>
                  <a:gd name="T71" fmla="*/ 0 h 3"/>
                  <a:gd name="T72" fmla="*/ 4 w 4"/>
                  <a:gd name="T73" fmla="*/ 1 h 3"/>
                  <a:gd name="T74" fmla="*/ 3 w 4"/>
                  <a:gd name="T75" fmla="*/ 1 h 3"/>
                  <a:gd name="T76" fmla="*/ 3 w 4"/>
                  <a:gd name="T77" fmla="*/ 1 h 3"/>
                  <a:gd name="T78" fmla="*/ 2 w 4"/>
                  <a:gd name="T79" fmla="*/ 2 h 3"/>
                  <a:gd name="T80" fmla="*/ 2 w 4"/>
                  <a:gd name="T81" fmla="*/ 2 h 3"/>
                  <a:gd name="T82" fmla="*/ 2 w 4"/>
                  <a:gd name="T83" fmla="*/ 2 h 3"/>
                  <a:gd name="T84" fmla="*/ 2 w 4"/>
                  <a:gd name="T85" fmla="*/ 2 h 3"/>
                  <a:gd name="T86" fmla="*/ 2 w 4"/>
                  <a:gd name="T87" fmla="*/ 3 h 3"/>
                  <a:gd name="T88" fmla="*/ 3 w 4"/>
                  <a:gd name="T89" fmla="*/ 3 h 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"/>
                  <a:gd name="T136" fmla="*/ 0 h 3"/>
                  <a:gd name="T137" fmla="*/ 4 w 4"/>
                  <a:gd name="T138" fmla="*/ 3 h 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" h="3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3" y="3"/>
                    </a:lnTo>
                  </a:path>
                </a:pathLst>
              </a:custGeom>
              <a:solidFill>
                <a:srgbClr val="E1FEBE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38" name="Freeform 42"/>
              <p:cNvSpPr>
                <a:spLocks/>
              </p:cNvSpPr>
              <p:nvPr/>
            </p:nvSpPr>
            <p:spPr bwMode="auto">
              <a:xfrm>
                <a:off x="978" y="3610"/>
                <a:ext cx="43" cy="30"/>
              </a:xfrm>
              <a:custGeom>
                <a:avLst/>
                <a:gdLst>
                  <a:gd name="T0" fmla="*/ 7 w 9"/>
                  <a:gd name="T1" fmla="*/ 0 h 6"/>
                  <a:gd name="T2" fmla="*/ 4 w 9"/>
                  <a:gd name="T3" fmla="*/ 0 h 6"/>
                  <a:gd name="T4" fmla="*/ 3 w 9"/>
                  <a:gd name="T5" fmla="*/ 1 h 6"/>
                  <a:gd name="T6" fmla="*/ 3 w 9"/>
                  <a:gd name="T7" fmla="*/ 1 h 6"/>
                  <a:gd name="T8" fmla="*/ 3 w 9"/>
                  <a:gd name="T9" fmla="*/ 2 h 6"/>
                  <a:gd name="T10" fmla="*/ 3 w 9"/>
                  <a:gd name="T11" fmla="*/ 3 h 6"/>
                  <a:gd name="T12" fmla="*/ 2 w 9"/>
                  <a:gd name="T13" fmla="*/ 3 h 6"/>
                  <a:gd name="T14" fmla="*/ 2 w 9"/>
                  <a:gd name="T15" fmla="*/ 3 h 6"/>
                  <a:gd name="T16" fmla="*/ 1 w 9"/>
                  <a:gd name="T17" fmla="*/ 3 h 6"/>
                  <a:gd name="T18" fmla="*/ 1 w 9"/>
                  <a:gd name="T19" fmla="*/ 4 h 6"/>
                  <a:gd name="T20" fmla="*/ 1 w 9"/>
                  <a:gd name="T21" fmla="*/ 5 h 6"/>
                  <a:gd name="T22" fmla="*/ 0 w 9"/>
                  <a:gd name="T23" fmla="*/ 5 h 6"/>
                  <a:gd name="T24" fmla="*/ 0 w 9"/>
                  <a:gd name="T25" fmla="*/ 6 h 6"/>
                  <a:gd name="T26" fmla="*/ 0 w 9"/>
                  <a:gd name="T27" fmla="*/ 6 h 6"/>
                  <a:gd name="T28" fmla="*/ 0 w 9"/>
                  <a:gd name="T29" fmla="*/ 6 h 6"/>
                  <a:gd name="T30" fmla="*/ 0 w 9"/>
                  <a:gd name="T31" fmla="*/ 6 h 6"/>
                  <a:gd name="T32" fmla="*/ 0 w 9"/>
                  <a:gd name="T33" fmla="*/ 6 h 6"/>
                  <a:gd name="T34" fmla="*/ 0 w 9"/>
                  <a:gd name="T35" fmla="*/ 6 h 6"/>
                  <a:gd name="T36" fmla="*/ 0 w 9"/>
                  <a:gd name="T37" fmla="*/ 6 h 6"/>
                  <a:gd name="T38" fmla="*/ 1 w 9"/>
                  <a:gd name="T39" fmla="*/ 6 h 6"/>
                  <a:gd name="T40" fmla="*/ 2 w 9"/>
                  <a:gd name="T41" fmla="*/ 6 h 6"/>
                  <a:gd name="T42" fmla="*/ 3 w 9"/>
                  <a:gd name="T43" fmla="*/ 5 h 6"/>
                  <a:gd name="T44" fmla="*/ 6 w 9"/>
                  <a:gd name="T45" fmla="*/ 3 h 6"/>
                  <a:gd name="T46" fmla="*/ 7 w 9"/>
                  <a:gd name="T47" fmla="*/ 2 h 6"/>
                  <a:gd name="T48" fmla="*/ 8 w 9"/>
                  <a:gd name="T49" fmla="*/ 2 h 6"/>
                  <a:gd name="T50" fmla="*/ 9 w 9"/>
                  <a:gd name="T51" fmla="*/ 1 h 6"/>
                  <a:gd name="T52" fmla="*/ 9 w 9"/>
                  <a:gd name="T53" fmla="*/ 1 h 6"/>
                  <a:gd name="T54" fmla="*/ 9 w 9"/>
                  <a:gd name="T55" fmla="*/ 1 h 6"/>
                  <a:gd name="T56" fmla="*/ 8 w 9"/>
                  <a:gd name="T57" fmla="*/ 0 h 6"/>
                  <a:gd name="T58" fmla="*/ 8 w 9"/>
                  <a:gd name="T59" fmla="*/ 0 h 6"/>
                  <a:gd name="T60" fmla="*/ 8 w 9"/>
                  <a:gd name="T61" fmla="*/ 0 h 6"/>
                  <a:gd name="T62" fmla="*/ 8 w 9"/>
                  <a:gd name="T63" fmla="*/ 0 h 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9"/>
                  <a:gd name="T97" fmla="*/ 0 h 6"/>
                  <a:gd name="T98" fmla="*/ 9 w 9"/>
                  <a:gd name="T99" fmla="*/ 6 h 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9" h="6">
                    <a:moveTo>
                      <a:pt x="8" y="0"/>
                    </a:move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9" y="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39" name="Freeform 43"/>
              <p:cNvSpPr>
                <a:spLocks/>
              </p:cNvSpPr>
              <p:nvPr/>
            </p:nvSpPr>
            <p:spPr bwMode="auto">
              <a:xfrm>
                <a:off x="934" y="3632"/>
                <a:ext cx="44" cy="34"/>
              </a:xfrm>
              <a:custGeom>
                <a:avLst/>
                <a:gdLst>
                  <a:gd name="T0" fmla="*/ 8 w 9"/>
                  <a:gd name="T1" fmla="*/ 3 h 7"/>
                  <a:gd name="T2" fmla="*/ 8 w 9"/>
                  <a:gd name="T3" fmla="*/ 1 h 7"/>
                  <a:gd name="T4" fmla="*/ 5 w 9"/>
                  <a:gd name="T5" fmla="*/ 3 h 7"/>
                  <a:gd name="T6" fmla="*/ 4 w 9"/>
                  <a:gd name="T7" fmla="*/ 4 h 7"/>
                  <a:gd name="T8" fmla="*/ 4 w 9"/>
                  <a:gd name="T9" fmla="*/ 4 h 7"/>
                  <a:gd name="T10" fmla="*/ 2 w 9"/>
                  <a:gd name="T11" fmla="*/ 5 h 7"/>
                  <a:gd name="T12" fmla="*/ 1 w 9"/>
                  <a:gd name="T13" fmla="*/ 6 h 7"/>
                  <a:gd name="T14" fmla="*/ 0 w 9"/>
                  <a:gd name="T15" fmla="*/ 6 h 7"/>
                  <a:gd name="T16" fmla="*/ 2 w 9"/>
                  <a:gd name="T17" fmla="*/ 6 h 7"/>
                  <a:gd name="T18" fmla="*/ 3 w 9"/>
                  <a:gd name="T19" fmla="*/ 5 h 7"/>
                  <a:gd name="T20" fmla="*/ 6 w 9"/>
                  <a:gd name="T21" fmla="*/ 4 h 7"/>
                  <a:gd name="T22" fmla="*/ 8 w 9"/>
                  <a:gd name="T23" fmla="*/ 3 h 7"/>
                  <a:gd name="T24" fmla="*/ 8 w 9"/>
                  <a:gd name="T25" fmla="*/ 3 h 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"/>
                  <a:gd name="T40" fmla="*/ 0 h 7"/>
                  <a:gd name="T41" fmla="*/ 9 w 9"/>
                  <a:gd name="T42" fmla="*/ 7 h 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" h="7">
                    <a:moveTo>
                      <a:pt x="8" y="3"/>
                    </a:moveTo>
                    <a:cubicBezTo>
                      <a:pt x="8" y="2"/>
                      <a:pt x="9" y="1"/>
                      <a:pt x="8" y="1"/>
                    </a:cubicBezTo>
                    <a:cubicBezTo>
                      <a:pt x="7" y="0"/>
                      <a:pt x="5" y="2"/>
                      <a:pt x="5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3" y="5"/>
                      <a:pt x="2" y="5"/>
                    </a:cubicBezTo>
                    <a:cubicBezTo>
                      <a:pt x="2" y="5"/>
                      <a:pt x="2" y="5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1" y="7"/>
                      <a:pt x="1" y="7"/>
                      <a:pt x="2" y="6"/>
                    </a:cubicBezTo>
                    <a:cubicBezTo>
                      <a:pt x="2" y="6"/>
                      <a:pt x="3" y="5"/>
                      <a:pt x="3" y="5"/>
                    </a:cubicBezTo>
                    <a:cubicBezTo>
                      <a:pt x="4" y="5"/>
                      <a:pt x="5" y="5"/>
                      <a:pt x="6" y="4"/>
                    </a:cubicBezTo>
                    <a:cubicBezTo>
                      <a:pt x="7" y="4"/>
                      <a:pt x="7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lose/>
                  </a:path>
                </a:pathLst>
              </a:custGeom>
              <a:solidFill>
                <a:srgbClr val="FFC66D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40" name="Freeform 44"/>
              <p:cNvSpPr>
                <a:spLocks/>
              </p:cNvSpPr>
              <p:nvPr/>
            </p:nvSpPr>
            <p:spPr bwMode="auto">
              <a:xfrm>
                <a:off x="934" y="3637"/>
                <a:ext cx="39" cy="29"/>
              </a:xfrm>
              <a:custGeom>
                <a:avLst/>
                <a:gdLst>
                  <a:gd name="T0" fmla="*/ 8 w 8"/>
                  <a:gd name="T1" fmla="*/ 2 h 6"/>
                  <a:gd name="T2" fmla="*/ 8 w 8"/>
                  <a:gd name="T3" fmla="*/ 1 h 6"/>
                  <a:gd name="T4" fmla="*/ 8 w 8"/>
                  <a:gd name="T5" fmla="*/ 1 h 6"/>
                  <a:gd name="T6" fmla="*/ 8 w 8"/>
                  <a:gd name="T7" fmla="*/ 0 h 6"/>
                  <a:gd name="T8" fmla="*/ 8 w 8"/>
                  <a:gd name="T9" fmla="*/ 0 h 6"/>
                  <a:gd name="T10" fmla="*/ 8 w 8"/>
                  <a:gd name="T11" fmla="*/ 0 h 6"/>
                  <a:gd name="T12" fmla="*/ 8 w 8"/>
                  <a:gd name="T13" fmla="*/ 0 h 6"/>
                  <a:gd name="T14" fmla="*/ 8 w 8"/>
                  <a:gd name="T15" fmla="*/ 0 h 6"/>
                  <a:gd name="T16" fmla="*/ 8 w 8"/>
                  <a:gd name="T17" fmla="*/ 0 h 6"/>
                  <a:gd name="T18" fmla="*/ 8 w 8"/>
                  <a:gd name="T19" fmla="*/ 0 h 6"/>
                  <a:gd name="T20" fmla="*/ 7 w 8"/>
                  <a:gd name="T21" fmla="*/ 0 h 6"/>
                  <a:gd name="T22" fmla="*/ 7 w 8"/>
                  <a:gd name="T23" fmla="*/ 0 h 6"/>
                  <a:gd name="T24" fmla="*/ 6 w 8"/>
                  <a:gd name="T25" fmla="*/ 0 h 6"/>
                  <a:gd name="T26" fmla="*/ 5 w 8"/>
                  <a:gd name="T27" fmla="*/ 1 h 6"/>
                  <a:gd name="T28" fmla="*/ 5 w 8"/>
                  <a:gd name="T29" fmla="*/ 2 h 6"/>
                  <a:gd name="T30" fmla="*/ 5 w 8"/>
                  <a:gd name="T31" fmla="*/ 2 h 6"/>
                  <a:gd name="T32" fmla="*/ 4 w 8"/>
                  <a:gd name="T33" fmla="*/ 2 h 6"/>
                  <a:gd name="T34" fmla="*/ 4 w 8"/>
                  <a:gd name="T35" fmla="*/ 2 h 6"/>
                  <a:gd name="T36" fmla="*/ 4 w 8"/>
                  <a:gd name="T37" fmla="*/ 2 h 6"/>
                  <a:gd name="T38" fmla="*/ 4 w 8"/>
                  <a:gd name="T39" fmla="*/ 3 h 6"/>
                  <a:gd name="T40" fmla="*/ 4 w 8"/>
                  <a:gd name="T41" fmla="*/ 3 h 6"/>
                  <a:gd name="T42" fmla="*/ 4 w 8"/>
                  <a:gd name="T43" fmla="*/ 3 h 6"/>
                  <a:gd name="T44" fmla="*/ 4 w 8"/>
                  <a:gd name="T45" fmla="*/ 3 h 6"/>
                  <a:gd name="T46" fmla="*/ 2 w 8"/>
                  <a:gd name="T47" fmla="*/ 4 h 6"/>
                  <a:gd name="T48" fmla="*/ 2 w 8"/>
                  <a:gd name="T49" fmla="*/ 4 h 6"/>
                  <a:gd name="T50" fmla="*/ 2 w 8"/>
                  <a:gd name="T51" fmla="*/ 4 h 6"/>
                  <a:gd name="T52" fmla="*/ 2 w 8"/>
                  <a:gd name="T53" fmla="*/ 4 h 6"/>
                  <a:gd name="T54" fmla="*/ 1 w 8"/>
                  <a:gd name="T55" fmla="*/ 4 h 6"/>
                  <a:gd name="T56" fmla="*/ 1 w 8"/>
                  <a:gd name="T57" fmla="*/ 5 h 6"/>
                  <a:gd name="T58" fmla="*/ 1 w 8"/>
                  <a:gd name="T59" fmla="*/ 5 h 6"/>
                  <a:gd name="T60" fmla="*/ 0 w 8"/>
                  <a:gd name="T61" fmla="*/ 5 h 6"/>
                  <a:gd name="T62" fmla="*/ 0 w 8"/>
                  <a:gd name="T63" fmla="*/ 5 h 6"/>
                  <a:gd name="T64" fmla="*/ 0 w 8"/>
                  <a:gd name="T65" fmla="*/ 5 h 6"/>
                  <a:gd name="T66" fmla="*/ 1 w 8"/>
                  <a:gd name="T67" fmla="*/ 6 h 6"/>
                  <a:gd name="T68" fmla="*/ 1 w 8"/>
                  <a:gd name="T69" fmla="*/ 6 h 6"/>
                  <a:gd name="T70" fmla="*/ 1 w 8"/>
                  <a:gd name="T71" fmla="*/ 6 h 6"/>
                  <a:gd name="T72" fmla="*/ 1 w 8"/>
                  <a:gd name="T73" fmla="*/ 6 h 6"/>
                  <a:gd name="T74" fmla="*/ 2 w 8"/>
                  <a:gd name="T75" fmla="*/ 5 h 6"/>
                  <a:gd name="T76" fmla="*/ 2 w 8"/>
                  <a:gd name="T77" fmla="*/ 5 h 6"/>
                  <a:gd name="T78" fmla="*/ 3 w 8"/>
                  <a:gd name="T79" fmla="*/ 5 h 6"/>
                  <a:gd name="T80" fmla="*/ 3 w 8"/>
                  <a:gd name="T81" fmla="*/ 4 h 6"/>
                  <a:gd name="T82" fmla="*/ 3 w 8"/>
                  <a:gd name="T83" fmla="*/ 4 h 6"/>
                  <a:gd name="T84" fmla="*/ 5 w 8"/>
                  <a:gd name="T85" fmla="*/ 4 h 6"/>
                  <a:gd name="T86" fmla="*/ 5 w 8"/>
                  <a:gd name="T87" fmla="*/ 3 h 6"/>
                  <a:gd name="T88" fmla="*/ 6 w 8"/>
                  <a:gd name="T89" fmla="*/ 3 h 6"/>
                  <a:gd name="T90" fmla="*/ 7 w 8"/>
                  <a:gd name="T91" fmla="*/ 3 h 6"/>
                  <a:gd name="T92" fmla="*/ 7 w 8"/>
                  <a:gd name="T93" fmla="*/ 2 h 6"/>
                  <a:gd name="T94" fmla="*/ 7 w 8"/>
                  <a:gd name="T95" fmla="*/ 2 h 6"/>
                  <a:gd name="T96" fmla="*/ 8 w 8"/>
                  <a:gd name="T97" fmla="*/ 2 h 6"/>
                  <a:gd name="T98" fmla="*/ 8 w 8"/>
                  <a:gd name="T99" fmla="*/ 2 h 6"/>
                  <a:gd name="T100" fmla="*/ 8 w 8"/>
                  <a:gd name="T101" fmla="*/ 2 h 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"/>
                  <a:gd name="T154" fmla="*/ 0 h 6"/>
                  <a:gd name="T155" fmla="*/ 8 w 8"/>
                  <a:gd name="T156" fmla="*/ 6 h 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" h="6">
                    <a:moveTo>
                      <a:pt x="8" y="2"/>
                    </a:moveTo>
                    <a:lnTo>
                      <a:pt x="8" y="1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4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41" name="Freeform 45"/>
              <p:cNvSpPr>
                <a:spLocks/>
              </p:cNvSpPr>
              <p:nvPr/>
            </p:nvSpPr>
            <p:spPr bwMode="auto">
              <a:xfrm>
                <a:off x="909" y="3676"/>
                <a:ext cx="5" cy="5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C66D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42" name="Freeform 46"/>
              <p:cNvSpPr>
                <a:spLocks/>
              </p:cNvSpPr>
              <p:nvPr/>
            </p:nvSpPr>
            <p:spPr bwMode="auto">
              <a:xfrm>
                <a:off x="909" y="3676"/>
                <a:ext cx="5" cy="5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1 h 1"/>
                  <a:gd name="T18" fmla="*/ 0 w 1"/>
                  <a:gd name="T19" fmla="*/ 1 h 1"/>
                  <a:gd name="T20" fmla="*/ 0 w 1"/>
                  <a:gd name="T21" fmla="*/ 1 h 1"/>
                  <a:gd name="T22" fmla="*/ 0 w 1"/>
                  <a:gd name="T23" fmla="*/ 1 h 1"/>
                  <a:gd name="T24" fmla="*/ 0 w 1"/>
                  <a:gd name="T25" fmla="*/ 1 h 1"/>
                  <a:gd name="T26" fmla="*/ 1 w 1"/>
                  <a:gd name="T27" fmla="*/ 1 h 1"/>
                  <a:gd name="T28" fmla="*/ 1 w 1"/>
                  <a:gd name="T29" fmla="*/ 0 h 1"/>
                  <a:gd name="T30" fmla="*/ 1 w 1"/>
                  <a:gd name="T31" fmla="*/ 0 h 1"/>
                  <a:gd name="T32" fmla="*/ 1 w 1"/>
                  <a:gd name="T33" fmla="*/ 0 h 1"/>
                  <a:gd name="T34" fmla="*/ 1 w 1"/>
                  <a:gd name="T35" fmla="*/ 0 h 1"/>
                  <a:gd name="T36" fmla="*/ 1 w 1"/>
                  <a:gd name="T37" fmla="*/ 0 h 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"/>
                  <a:gd name="T58" fmla="*/ 0 h 1"/>
                  <a:gd name="T59" fmla="*/ 1 w 1"/>
                  <a:gd name="T60" fmla="*/ 1 h 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C66D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43" name="Freeform 47"/>
              <p:cNvSpPr>
                <a:spLocks/>
              </p:cNvSpPr>
              <p:nvPr/>
            </p:nvSpPr>
            <p:spPr bwMode="auto">
              <a:xfrm>
                <a:off x="870" y="3682"/>
                <a:ext cx="14" cy="14"/>
              </a:xfrm>
              <a:custGeom>
                <a:avLst/>
                <a:gdLst>
                  <a:gd name="T0" fmla="*/ 2 w 3"/>
                  <a:gd name="T1" fmla="*/ 1 h 3"/>
                  <a:gd name="T2" fmla="*/ 3 w 3"/>
                  <a:gd name="T3" fmla="*/ 1 h 3"/>
                  <a:gd name="T4" fmla="*/ 2 w 3"/>
                  <a:gd name="T5" fmla="*/ 1 h 3"/>
                  <a:gd name="T6" fmla="*/ 3 w 3"/>
                  <a:gd name="T7" fmla="*/ 2 h 3"/>
                  <a:gd name="T8" fmla="*/ 2 w 3"/>
                  <a:gd name="T9" fmla="*/ 2 h 3"/>
                  <a:gd name="T10" fmla="*/ 1 w 3"/>
                  <a:gd name="T11" fmla="*/ 3 h 3"/>
                  <a:gd name="T12" fmla="*/ 0 w 3"/>
                  <a:gd name="T13" fmla="*/ 3 h 3"/>
                  <a:gd name="T14" fmla="*/ 1 w 3"/>
                  <a:gd name="T15" fmla="*/ 1 h 3"/>
                  <a:gd name="T16" fmla="*/ 2 w 3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3"/>
                  <a:gd name="T29" fmla="*/ 3 w 3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FFC66D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44" name="Freeform 48"/>
              <p:cNvSpPr>
                <a:spLocks/>
              </p:cNvSpPr>
              <p:nvPr/>
            </p:nvSpPr>
            <p:spPr bwMode="auto">
              <a:xfrm>
                <a:off x="875" y="3684"/>
                <a:ext cx="14" cy="9"/>
              </a:xfrm>
              <a:custGeom>
                <a:avLst/>
                <a:gdLst>
                  <a:gd name="T0" fmla="*/ 2 w 3"/>
                  <a:gd name="T1" fmla="*/ 0 h 2"/>
                  <a:gd name="T2" fmla="*/ 2 w 3"/>
                  <a:gd name="T3" fmla="*/ 0 h 2"/>
                  <a:gd name="T4" fmla="*/ 2 w 3"/>
                  <a:gd name="T5" fmla="*/ 0 h 2"/>
                  <a:gd name="T6" fmla="*/ 2 w 3"/>
                  <a:gd name="T7" fmla="*/ 0 h 2"/>
                  <a:gd name="T8" fmla="*/ 3 w 3"/>
                  <a:gd name="T9" fmla="*/ 0 h 2"/>
                  <a:gd name="T10" fmla="*/ 3 w 3"/>
                  <a:gd name="T11" fmla="*/ 0 h 2"/>
                  <a:gd name="T12" fmla="*/ 3 w 3"/>
                  <a:gd name="T13" fmla="*/ 0 h 2"/>
                  <a:gd name="T14" fmla="*/ 3 w 3"/>
                  <a:gd name="T15" fmla="*/ 0 h 2"/>
                  <a:gd name="T16" fmla="*/ 3 w 3"/>
                  <a:gd name="T17" fmla="*/ 0 h 2"/>
                  <a:gd name="T18" fmla="*/ 3 w 3"/>
                  <a:gd name="T19" fmla="*/ 0 h 2"/>
                  <a:gd name="T20" fmla="*/ 3 w 3"/>
                  <a:gd name="T21" fmla="*/ 0 h 2"/>
                  <a:gd name="T22" fmla="*/ 2 w 3"/>
                  <a:gd name="T23" fmla="*/ 0 h 2"/>
                  <a:gd name="T24" fmla="*/ 2 w 3"/>
                  <a:gd name="T25" fmla="*/ 1 h 2"/>
                  <a:gd name="T26" fmla="*/ 3 w 3"/>
                  <a:gd name="T27" fmla="*/ 1 h 2"/>
                  <a:gd name="T28" fmla="*/ 3 w 3"/>
                  <a:gd name="T29" fmla="*/ 1 h 2"/>
                  <a:gd name="T30" fmla="*/ 3 w 3"/>
                  <a:gd name="T31" fmla="*/ 1 h 2"/>
                  <a:gd name="T32" fmla="*/ 2 w 3"/>
                  <a:gd name="T33" fmla="*/ 1 h 2"/>
                  <a:gd name="T34" fmla="*/ 2 w 3"/>
                  <a:gd name="T35" fmla="*/ 1 h 2"/>
                  <a:gd name="T36" fmla="*/ 2 w 3"/>
                  <a:gd name="T37" fmla="*/ 1 h 2"/>
                  <a:gd name="T38" fmla="*/ 2 w 3"/>
                  <a:gd name="T39" fmla="*/ 1 h 2"/>
                  <a:gd name="T40" fmla="*/ 2 w 3"/>
                  <a:gd name="T41" fmla="*/ 1 h 2"/>
                  <a:gd name="T42" fmla="*/ 1 w 3"/>
                  <a:gd name="T43" fmla="*/ 2 h 2"/>
                  <a:gd name="T44" fmla="*/ 1 w 3"/>
                  <a:gd name="T45" fmla="*/ 2 h 2"/>
                  <a:gd name="T46" fmla="*/ 1 w 3"/>
                  <a:gd name="T47" fmla="*/ 2 h 2"/>
                  <a:gd name="T48" fmla="*/ 0 w 3"/>
                  <a:gd name="T49" fmla="*/ 2 h 2"/>
                  <a:gd name="T50" fmla="*/ 0 w 3"/>
                  <a:gd name="T51" fmla="*/ 2 h 2"/>
                  <a:gd name="T52" fmla="*/ 0 w 3"/>
                  <a:gd name="T53" fmla="*/ 1 h 2"/>
                  <a:gd name="T54" fmla="*/ 1 w 3"/>
                  <a:gd name="T55" fmla="*/ 1 h 2"/>
                  <a:gd name="T56" fmla="*/ 1 w 3"/>
                  <a:gd name="T57" fmla="*/ 1 h 2"/>
                  <a:gd name="T58" fmla="*/ 1 w 3"/>
                  <a:gd name="T59" fmla="*/ 1 h 2"/>
                  <a:gd name="T60" fmla="*/ 1 w 3"/>
                  <a:gd name="T61" fmla="*/ 0 h 2"/>
                  <a:gd name="T62" fmla="*/ 2 w 3"/>
                  <a:gd name="T63" fmla="*/ 0 h 2"/>
                  <a:gd name="T64" fmla="*/ 2 w 3"/>
                  <a:gd name="T65" fmla="*/ 0 h 2"/>
                  <a:gd name="T66" fmla="*/ 2 w 3"/>
                  <a:gd name="T67" fmla="*/ 0 h 2"/>
                  <a:gd name="T68" fmla="*/ 2 w 3"/>
                  <a:gd name="T69" fmla="*/ 0 h 2"/>
                  <a:gd name="T70" fmla="*/ 2 w 3"/>
                  <a:gd name="T71" fmla="*/ 0 h 2"/>
                  <a:gd name="T72" fmla="*/ 2 w 3"/>
                  <a:gd name="T73" fmla="*/ 0 h 2"/>
                  <a:gd name="T74" fmla="*/ 2 w 3"/>
                  <a:gd name="T75" fmla="*/ 0 h 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"/>
                  <a:gd name="T115" fmla="*/ 0 h 2"/>
                  <a:gd name="T116" fmla="*/ 3 w 3"/>
                  <a:gd name="T117" fmla="*/ 2 h 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" h="2">
                    <a:moveTo>
                      <a:pt x="2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66D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45" name="Freeform 49"/>
              <p:cNvSpPr>
                <a:spLocks/>
              </p:cNvSpPr>
              <p:nvPr/>
            </p:nvSpPr>
            <p:spPr bwMode="auto">
              <a:xfrm>
                <a:off x="833" y="3690"/>
                <a:ext cx="19" cy="10"/>
              </a:xfrm>
              <a:custGeom>
                <a:avLst/>
                <a:gdLst>
                  <a:gd name="T0" fmla="*/ 3 w 4"/>
                  <a:gd name="T1" fmla="*/ 1 h 2"/>
                  <a:gd name="T2" fmla="*/ 3 w 4"/>
                  <a:gd name="T3" fmla="*/ 0 h 2"/>
                  <a:gd name="T4" fmla="*/ 4 w 4"/>
                  <a:gd name="T5" fmla="*/ 0 h 2"/>
                  <a:gd name="T6" fmla="*/ 4 w 4"/>
                  <a:gd name="T7" fmla="*/ 1 h 2"/>
                  <a:gd name="T8" fmla="*/ 1 w 4"/>
                  <a:gd name="T9" fmla="*/ 2 h 2"/>
                  <a:gd name="T10" fmla="*/ 3 w 4"/>
                  <a:gd name="T11" fmla="*/ 1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2"/>
                  <a:gd name="T20" fmla="*/ 4 w 4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2">
                    <a:moveTo>
                      <a:pt x="3" y="1"/>
                    </a:moveTo>
                    <a:cubicBezTo>
                      <a:pt x="3" y="1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1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FFC66D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46" name="Freeform 50"/>
              <p:cNvSpPr>
                <a:spLocks/>
              </p:cNvSpPr>
              <p:nvPr/>
            </p:nvSpPr>
            <p:spPr bwMode="auto">
              <a:xfrm>
                <a:off x="838" y="3690"/>
                <a:ext cx="14" cy="10"/>
              </a:xfrm>
              <a:custGeom>
                <a:avLst/>
                <a:gdLst>
                  <a:gd name="T0" fmla="*/ 2 w 3"/>
                  <a:gd name="T1" fmla="*/ 1 h 2"/>
                  <a:gd name="T2" fmla="*/ 2 w 3"/>
                  <a:gd name="T3" fmla="*/ 1 h 2"/>
                  <a:gd name="T4" fmla="*/ 2 w 3"/>
                  <a:gd name="T5" fmla="*/ 0 h 2"/>
                  <a:gd name="T6" fmla="*/ 2 w 3"/>
                  <a:gd name="T7" fmla="*/ 0 h 2"/>
                  <a:gd name="T8" fmla="*/ 2 w 3"/>
                  <a:gd name="T9" fmla="*/ 0 h 2"/>
                  <a:gd name="T10" fmla="*/ 2 w 3"/>
                  <a:gd name="T11" fmla="*/ 0 h 2"/>
                  <a:gd name="T12" fmla="*/ 2 w 3"/>
                  <a:gd name="T13" fmla="*/ 0 h 2"/>
                  <a:gd name="T14" fmla="*/ 3 w 3"/>
                  <a:gd name="T15" fmla="*/ 0 h 2"/>
                  <a:gd name="T16" fmla="*/ 3 w 3"/>
                  <a:gd name="T17" fmla="*/ 0 h 2"/>
                  <a:gd name="T18" fmla="*/ 3 w 3"/>
                  <a:gd name="T19" fmla="*/ 0 h 2"/>
                  <a:gd name="T20" fmla="*/ 3 w 3"/>
                  <a:gd name="T21" fmla="*/ 1 h 2"/>
                  <a:gd name="T22" fmla="*/ 3 w 3"/>
                  <a:gd name="T23" fmla="*/ 1 h 2"/>
                  <a:gd name="T24" fmla="*/ 3 w 3"/>
                  <a:gd name="T25" fmla="*/ 1 h 2"/>
                  <a:gd name="T26" fmla="*/ 3 w 3"/>
                  <a:gd name="T27" fmla="*/ 1 h 2"/>
                  <a:gd name="T28" fmla="*/ 2 w 3"/>
                  <a:gd name="T29" fmla="*/ 2 h 2"/>
                  <a:gd name="T30" fmla="*/ 1 w 3"/>
                  <a:gd name="T31" fmla="*/ 2 h 2"/>
                  <a:gd name="T32" fmla="*/ 0 w 3"/>
                  <a:gd name="T33" fmla="*/ 2 h 2"/>
                  <a:gd name="T34" fmla="*/ 0 w 3"/>
                  <a:gd name="T35" fmla="*/ 2 h 2"/>
                  <a:gd name="T36" fmla="*/ 0 w 3"/>
                  <a:gd name="T37" fmla="*/ 2 h 2"/>
                  <a:gd name="T38" fmla="*/ 0 w 3"/>
                  <a:gd name="T39" fmla="*/ 2 h 2"/>
                  <a:gd name="T40" fmla="*/ 0 w 3"/>
                  <a:gd name="T41" fmla="*/ 2 h 2"/>
                  <a:gd name="T42" fmla="*/ 0 w 3"/>
                  <a:gd name="T43" fmla="*/ 2 h 2"/>
                  <a:gd name="T44" fmla="*/ 1 w 3"/>
                  <a:gd name="T45" fmla="*/ 2 h 2"/>
                  <a:gd name="T46" fmla="*/ 2 w 3"/>
                  <a:gd name="T47" fmla="*/ 1 h 2"/>
                  <a:gd name="T48" fmla="*/ 2 w 3"/>
                  <a:gd name="T49" fmla="*/ 1 h 2"/>
                  <a:gd name="T50" fmla="*/ 2 w 3"/>
                  <a:gd name="T51" fmla="*/ 1 h 2"/>
                  <a:gd name="T52" fmla="*/ 2 w 3"/>
                  <a:gd name="T53" fmla="*/ 1 h 2"/>
                  <a:gd name="T54" fmla="*/ 2 w 3"/>
                  <a:gd name="T55" fmla="*/ 1 h 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"/>
                  <a:gd name="T85" fmla="*/ 0 h 2"/>
                  <a:gd name="T86" fmla="*/ 3 w 3"/>
                  <a:gd name="T87" fmla="*/ 2 h 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" h="2"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47" name="Freeform 51"/>
              <p:cNvSpPr>
                <a:spLocks/>
              </p:cNvSpPr>
              <p:nvPr/>
            </p:nvSpPr>
            <p:spPr bwMode="auto">
              <a:xfrm>
                <a:off x="814" y="3691"/>
                <a:ext cx="10" cy="15"/>
              </a:xfrm>
              <a:custGeom>
                <a:avLst/>
                <a:gdLst>
                  <a:gd name="T0" fmla="*/ 1 w 2"/>
                  <a:gd name="T1" fmla="*/ 1 h 3"/>
                  <a:gd name="T2" fmla="*/ 0 w 2"/>
                  <a:gd name="T3" fmla="*/ 0 h 3"/>
                  <a:gd name="T4" fmla="*/ 0 w 2"/>
                  <a:gd name="T5" fmla="*/ 0 h 3"/>
                  <a:gd name="T6" fmla="*/ 1 w 2"/>
                  <a:gd name="T7" fmla="*/ 2 h 3"/>
                  <a:gd name="T8" fmla="*/ 0 w 2"/>
                  <a:gd name="T9" fmla="*/ 2 h 3"/>
                  <a:gd name="T10" fmla="*/ 0 w 2"/>
                  <a:gd name="T11" fmla="*/ 2 h 3"/>
                  <a:gd name="T12" fmla="*/ 0 w 2"/>
                  <a:gd name="T13" fmla="*/ 3 h 3"/>
                  <a:gd name="T14" fmla="*/ 1 w 2"/>
                  <a:gd name="T15" fmla="*/ 3 h 3"/>
                  <a:gd name="T16" fmla="*/ 1 w 2"/>
                  <a:gd name="T17" fmla="*/ 3 h 3"/>
                  <a:gd name="T18" fmla="*/ 2 w 2"/>
                  <a:gd name="T19" fmla="*/ 3 h 3"/>
                  <a:gd name="T20" fmla="*/ 2 w 2"/>
                  <a:gd name="T21" fmla="*/ 1 h 3"/>
                  <a:gd name="T22" fmla="*/ 2 w 2"/>
                  <a:gd name="T23" fmla="*/ 0 h 3"/>
                  <a:gd name="T24" fmla="*/ 1 w 2"/>
                  <a:gd name="T25" fmla="*/ 0 h 3"/>
                  <a:gd name="T26" fmla="*/ 1 w 2"/>
                  <a:gd name="T27" fmla="*/ 1 h 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"/>
                  <a:gd name="T43" fmla="*/ 0 h 3"/>
                  <a:gd name="T44" fmla="*/ 2 w 2"/>
                  <a:gd name="T45" fmla="*/ 3 h 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" h="3">
                    <a:moveTo>
                      <a:pt x="1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C66D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48" name="Freeform 52"/>
              <p:cNvSpPr>
                <a:spLocks/>
              </p:cNvSpPr>
              <p:nvPr/>
            </p:nvSpPr>
            <p:spPr bwMode="auto">
              <a:xfrm>
                <a:off x="814" y="3691"/>
                <a:ext cx="10" cy="15"/>
              </a:xfrm>
              <a:custGeom>
                <a:avLst/>
                <a:gdLst>
                  <a:gd name="T0" fmla="*/ 1 w 2"/>
                  <a:gd name="T1" fmla="*/ 1 h 3"/>
                  <a:gd name="T2" fmla="*/ 1 w 2"/>
                  <a:gd name="T3" fmla="*/ 0 h 3"/>
                  <a:gd name="T4" fmla="*/ 1 w 2"/>
                  <a:gd name="T5" fmla="*/ 0 h 3"/>
                  <a:gd name="T6" fmla="*/ 1 w 2"/>
                  <a:gd name="T7" fmla="*/ 0 h 3"/>
                  <a:gd name="T8" fmla="*/ 0 w 2"/>
                  <a:gd name="T9" fmla="*/ 0 h 3"/>
                  <a:gd name="T10" fmla="*/ 0 w 2"/>
                  <a:gd name="T11" fmla="*/ 0 h 3"/>
                  <a:gd name="T12" fmla="*/ 0 w 2"/>
                  <a:gd name="T13" fmla="*/ 1 h 3"/>
                  <a:gd name="T14" fmla="*/ 1 w 2"/>
                  <a:gd name="T15" fmla="*/ 1 h 3"/>
                  <a:gd name="T16" fmla="*/ 1 w 2"/>
                  <a:gd name="T17" fmla="*/ 1 h 3"/>
                  <a:gd name="T18" fmla="*/ 1 w 2"/>
                  <a:gd name="T19" fmla="*/ 2 h 3"/>
                  <a:gd name="T20" fmla="*/ 0 w 2"/>
                  <a:gd name="T21" fmla="*/ 2 h 3"/>
                  <a:gd name="T22" fmla="*/ 0 w 2"/>
                  <a:gd name="T23" fmla="*/ 2 h 3"/>
                  <a:gd name="T24" fmla="*/ 0 w 2"/>
                  <a:gd name="T25" fmla="*/ 2 h 3"/>
                  <a:gd name="T26" fmla="*/ 0 w 2"/>
                  <a:gd name="T27" fmla="*/ 2 h 3"/>
                  <a:gd name="T28" fmla="*/ 0 w 2"/>
                  <a:gd name="T29" fmla="*/ 2 h 3"/>
                  <a:gd name="T30" fmla="*/ 0 w 2"/>
                  <a:gd name="T31" fmla="*/ 2 h 3"/>
                  <a:gd name="T32" fmla="*/ 0 w 2"/>
                  <a:gd name="T33" fmla="*/ 3 h 3"/>
                  <a:gd name="T34" fmla="*/ 1 w 2"/>
                  <a:gd name="T35" fmla="*/ 3 h 3"/>
                  <a:gd name="T36" fmla="*/ 1 w 2"/>
                  <a:gd name="T37" fmla="*/ 3 h 3"/>
                  <a:gd name="T38" fmla="*/ 1 w 2"/>
                  <a:gd name="T39" fmla="*/ 3 h 3"/>
                  <a:gd name="T40" fmla="*/ 1 w 2"/>
                  <a:gd name="T41" fmla="*/ 3 h 3"/>
                  <a:gd name="T42" fmla="*/ 1 w 2"/>
                  <a:gd name="T43" fmla="*/ 3 h 3"/>
                  <a:gd name="T44" fmla="*/ 2 w 2"/>
                  <a:gd name="T45" fmla="*/ 3 h 3"/>
                  <a:gd name="T46" fmla="*/ 2 w 2"/>
                  <a:gd name="T47" fmla="*/ 2 h 3"/>
                  <a:gd name="T48" fmla="*/ 2 w 2"/>
                  <a:gd name="T49" fmla="*/ 1 h 3"/>
                  <a:gd name="T50" fmla="*/ 2 w 2"/>
                  <a:gd name="T51" fmla="*/ 1 h 3"/>
                  <a:gd name="T52" fmla="*/ 2 w 2"/>
                  <a:gd name="T53" fmla="*/ 1 h 3"/>
                  <a:gd name="T54" fmla="*/ 2 w 2"/>
                  <a:gd name="T55" fmla="*/ 0 h 3"/>
                  <a:gd name="T56" fmla="*/ 2 w 2"/>
                  <a:gd name="T57" fmla="*/ 0 h 3"/>
                  <a:gd name="T58" fmla="*/ 2 w 2"/>
                  <a:gd name="T59" fmla="*/ 0 h 3"/>
                  <a:gd name="T60" fmla="*/ 1 w 2"/>
                  <a:gd name="T61" fmla="*/ 0 h 3"/>
                  <a:gd name="T62" fmla="*/ 1 w 2"/>
                  <a:gd name="T63" fmla="*/ 0 h 3"/>
                  <a:gd name="T64" fmla="*/ 1 w 2"/>
                  <a:gd name="T65" fmla="*/ 1 h 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"/>
                  <a:gd name="T100" fmla="*/ 0 h 3"/>
                  <a:gd name="T101" fmla="*/ 2 w 2"/>
                  <a:gd name="T102" fmla="*/ 3 h 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" h="3">
                    <a:moveTo>
                      <a:pt x="1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C66D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49" name="Freeform 53"/>
              <p:cNvSpPr>
                <a:spLocks/>
              </p:cNvSpPr>
              <p:nvPr/>
            </p:nvSpPr>
            <p:spPr bwMode="auto">
              <a:xfrm>
                <a:off x="795" y="3693"/>
                <a:ext cx="15" cy="15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3 w 3"/>
                  <a:gd name="T11" fmla="*/ 3 h 3"/>
                  <a:gd name="T12" fmla="*/ 2 w 3"/>
                  <a:gd name="T13" fmla="*/ 2 h 3"/>
                  <a:gd name="T14" fmla="*/ 1 w 3"/>
                  <a:gd name="T15" fmla="*/ 1 h 3"/>
                  <a:gd name="T16" fmla="*/ 1 w 3"/>
                  <a:gd name="T17" fmla="*/ 1 h 3"/>
                  <a:gd name="T18" fmla="*/ 1 w 3"/>
                  <a:gd name="T19" fmla="*/ 1 h 3"/>
                  <a:gd name="T20" fmla="*/ 1 w 3"/>
                  <a:gd name="T21" fmla="*/ 1 h 3"/>
                  <a:gd name="T22" fmla="*/ 1 w 3"/>
                  <a:gd name="T23" fmla="*/ 1 h 3"/>
                  <a:gd name="T24" fmla="*/ 1 w 3"/>
                  <a:gd name="T25" fmla="*/ 0 h 3"/>
                  <a:gd name="T26" fmla="*/ 0 w 3"/>
                  <a:gd name="T27" fmla="*/ 0 h 3"/>
                  <a:gd name="T28" fmla="*/ 0 w 3"/>
                  <a:gd name="T29" fmla="*/ 0 h 3"/>
                  <a:gd name="T30" fmla="*/ 0 w 3"/>
                  <a:gd name="T31" fmla="*/ 0 h 3"/>
                  <a:gd name="T32" fmla="*/ 0 w 3"/>
                  <a:gd name="T33" fmla="*/ 0 h 3"/>
                  <a:gd name="T34" fmla="*/ 0 w 3"/>
                  <a:gd name="T35" fmla="*/ 0 h 3"/>
                  <a:gd name="T36" fmla="*/ 0 w 3"/>
                  <a:gd name="T37" fmla="*/ 0 h 3"/>
                  <a:gd name="T38" fmla="*/ 0 w 3"/>
                  <a:gd name="T39" fmla="*/ 0 h 3"/>
                  <a:gd name="T40" fmla="*/ 0 w 3"/>
                  <a:gd name="T41" fmla="*/ 1 h 3"/>
                  <a:gd name="T42" fmla="*/ 0 w 3"/>
                  <a:gd name="T43" fmla="*/ 1 h 3"/>
                  <a:gd name="T44" fmla="*/ 0 w 3"/>
                  <a:gd name="T45" fmla="*/ 1 h 3"/>
                  <a:gd name="T46" fmla="*/ 0 w 3"/>
                  <a:gd name="T47" fmla="*/ 1 h 3"/>
                  <a:gd name="T48" fmla="*/ 1 w 3"/>
                  <a:gd name="T49" fmla="*/ 1 h 3"/>
                  <a:gd name="T50" fmla="*/ 1 w 3"/>
                  <a:gd name="T51" fmla="*/ 2 h 3"/>
                  <a:gd name="T52" fmla="*/ 1 w 3"/>
                  <a:gd name="T53" fmla="*/ 2 h 3"/>
                  <a:gd name="T54" fmla="*/ 2 w 3"/>
                  <a:gd name="T55" fmla="*/ 3 h 3"/>
                  <a:gd name="T56" fmla="*/ 2 w 3"/>
                  <a:gd name="T57" fmla="*/ 3 h 3"/>
                  <a:gd name="T58" fmla="*/ 3 w 3"/>
                  <a:gd name="T59" fmla="*/ 3 h 3"/>
                  <a:gd name="T60" fmla="*/ 3 w 3"/>
                  <a:gd name="T61" fmla="*/ 3 h 3"/>
                  <a:gd name="T62" fmla="*/ 3 w 3"/>
                  <a:gd name="T63" fmla="*/ 3 h 3"/>
                  <a:gd name="T64" fmla="*/ 3 w 3"/>
                  <a:gd name="T65" fmla="*/ 3 h 3"/>
                  <a:gd name="T66" fmla="*/ 3 w 3"/>
                  <a:gd name="T67" fmla="*/ 3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"/>
                  <a:gd name="T103" fmla="*/ 0 h 3"/>
                  <a:gd name="T104" fmla="*/ 3 w 3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2" y="2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FFC66D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50" name="Freeform 54"/>
              <p:cNvSpPr>
                <a:spLocks/>
              </p:cNvSpPr>
              <p:nvPr/>
            </p:nvSpPr>
            <p:spPr bwMode="auto">
              <a:xfrm>
                <a:off x="768" y="3683"/>
                <a:ext cx="19" cy="10"/>
              </a:xfrm>
              <a:custGeom>
                <a:avLst/>
                <a:gdLst>
                  <a:gd name="T0" fmla="*/ 0 w 4"/>
                  <a:gd name="T1" fmla="*/ 1 h 2"/>
                  <a:gd name="T2" fmla="*/ 0 w 4"/>
                  <a:gd name="T3" fmla="*/ 1 h 2"/>
                  <a:gd name="T4" fmla="*/ 1 w 4"/>
                  <a:gd name="T5" fmla="*/ 0 h 2"/>
                  <a:gd name="T6" fmla="*/ 1 w 4"/>
                  <a:gd name="T7" fmla="*/ 0 h 2"/>
                  <a:gd name="T8" fmla="*/ 2 w 4"/>
                  <a:gd name="T9" fmla="*/ 0 h 2"/>
                  <a:gd name="T10" fmla="*/ 3 w 4"/>
                  <a:gd name="T11" fmla="*/ 0 h 2"/>
                  <a:gd name="T12" fmla="*/ 3 w 4"/>
                  <a:gd name="T13" fmla="*/ 0 h 2"/>
                  <a:gd name="T14" fmla="*/ 3 w 4"/>
                  <a:gd name="T15" fmla="*/ 0 h 2"/>
                  <a:gd name="T16" fmla="*/ 3 w 4"/>
                  <a:gd name="T17" fmla="*/ 1 h 2"/>
                  <a:gd name="T18" fmla="*/ 4 w 4"/>
                  <a:gd name="T19" fmla="*/ 1 h 2"/>
                  <a:gd name="T20" fmla="*/ 4 w 4"/>
                  <a:gd name="T21" fmla="*/ 1 h 2"/>
                  <a:gd name="T22" fmla="*/ 4 w 4"/>
                  <a:gd name="T23" fmla="*/ 1 h 2"/>
                  <a:gd name="T24" fmla="*/ 4 w 4"/>
                  <a:gd name="T25" fmla="*/ 1 h 2"/>
                  <a:gd name="T26" fmla="*/ 4 w 4"/>
                  <a:gd name="T27" fmla="*/ 1 h 2"/>
                  <a:gd name="T28" fmla="*/ 4 w 4"/>
                  <a:gd name="T29" fmla="*/ 1 h 2"/>
                  <a:gd name="T30" fmla="*/ 4 w 4"/>
                  <a:gd name="T31" fmla="*/ 1 h 2"/>
                  <a:gd name="T32" fmla="*/ 4 w 4"/>
                  <a:gd name="T33" fmla="*/ 2 h 2"/>
                  <a:gd name="T34" fmla="*/ 4 w 4"/>
                  <a:gd name="T35" fmla="*/ 2 h 2"/>
                  <a:gd name="T36" fmla="*/ 4 w 4"/>
                  <a:gd name="T37" fmla="*/ 2 h 2"/>
                  <a:gd name="T38" fmla="*/ 4 w 4"/>
                  <a:gd name="T39" fmla="*/ 2 h 2"/>
                  <a:gd name="T40" fmla="*/ 3 w 4"/>
                  <a:gd name="T41" fmla="*/ 1 h 2"/>
                  <a:gd name="T42" fmla="*/ 3 w 4"/>
                  <a:gd name="T43" fmla="*/ 1 h 2"/>
                  <a:gd name="T44" fmla="*/ 3 w 4"/>
                  <a:gd name="T45" fmla="*/ 2 h 2"/>
                  <a:gd name="T46" fmla="*/ 3 w 4"/>
                  <a:gd name="T47" fmla="*/ 2 h 2"/>
                  <a:gd name="T48" fmla="*/ 3 w 4"/>
                  <a:gd name="T49" fmla="*/ 2 h 2"/>
                  <a:gd name="T50" fmla="*/ 2 w 4"/>
                  <a:gd name="T51" fmla="*/ 2 h 2"/>
                  <a:gd name="T52" fmla="*/ 2 w 4"/>
                  <a:gd name="T53" fmla="*/ 2 h 2"/>
                  <a:gd name="T54" fmla="*/ 2 w 4"/>
                  <a:gd name="T55" fmla="*/ 2 h 2"/>
                  <a:gd name="T56" fmla="*/ 2 w 4"/>
                  <a:gd name="T57" fmla="*/ 2 h 2"/>
                  <a:gd name="T58" fmla="*/ 2 w 4"/>
                  <a:gd name="T59" fmla="*/ 2 h 2"/>
                  <a:gd name="T60" fmla="*/ 2 w 4"/>
                  <a:gd name="T61" fmla="*/ 2 h 2"/>
                  <a:gd name="T62" fmla="*/ 2 w 4"/>
                  <a:gd name="T63" fmla="*/ 2 h 2"/>
                  <a:gd name="T64" fmla="*/ 1 w 4"/>
                  <a:gd name="T65" fmla="*/ 2 h 2"/>
                  <a:gd name="T66" fmla="*/ 1 w 4"/>
                  <a:gd name="T67" fmla="*/ 2 h 2"/>
                  <a:gd name="T68" fmla="*/ 1 w 4"/>
                  <a:gd name="T69" fmla="*/ 1 h 2"/>
                  <a:gd name="T70" fmla="*/ 1 w 4"/>
                  <a:gd name="T71" fmla="*/ 1 h 2"/>
                  <a:gd name="T72" fmla="*/ 1 w 4"/>
                  <a:gd name="T73" fmla="*/ 1 h 2"/>
                  <a:gd name="T74" fmla="*/ 1 w 4"/>
                  <a:gd name="T75" fmla="*/ 1 h 2"/>
                  <a:gd name="T76" fmla="*/ 1 w 4"/>
                  <a:gd name="T77" fmla="*/ 1 h 2"/>
                  <a:gd name="T78" fmla="*/ 1 w 4"/>
                  <a:gd name="T79" fmla="*/ 1 h 2"/>
                  <a:gd name="T80" fmla="*/ 1 w 4"/>
                  <a:gd name="T81" fmla="*/ 1 h 2"/>
                  <a:gd name="T82" fmla="*/ 1 w 4"/>
                  <a:gd name="T83" fmla="*/ 1 h 2"/>
                  <a:gd name="T84" fmla="*/ 1 w 4"/>
                  <a:gd name="T85" fmla="*/ 1 h 2"/>
                  <a:gd name="T86" fmla="*/ 1 w 4"/>
                  <a:gd name="T87" fmla="*/ 1 h 2"/>
                  <a:gd name="T88" fmla="*/ 1 w 4"/>
                  <a:gd name="T89" fmla="*/ 1 h 2"/>
                  <a:gd name="T90" fmla="*/ 1 w 4"/>
                  <a:gd name="T91" fmla="*/ 1 h 2"/>
                  <a:gd name="T92" fmla="*/ 1 w 4"/>
                  <a:gd name="T93" fmla="*/ 1 h 2"/>
                  <a:gd name="T94" fmla="*/ 0 w 4"/>
                  <a:gd name="T95" fmla="*/ 1 h 2"/>
                  <a:gd name="T96" fmla="*/ 0 w 4"/>
                  <a:gd name="T97" fmla="*/ 1 h 2"/>
                  <a:gd name="T98" fmla="*/ 0 w 4"/>
                  <a:gd name="T99" fmla="*/ 1 h 2"/>
                  <a:gd name="T100" fmla="*/ 0 w 4"/>
                  <a:gd name="T101" fmla="*/ 1 h 2"/>
                  <a:gd name="T102" fmla="*/ 0 w 4"/>
                  <a:gd name="T103" fmla="*/ 1 h 2"/>
                  <a:gd name="T104" fmla="*/ 0 w 4"/>
                  <a:gd name="T105" fmla="*/ 1 h 2"/>
                  <a:gd name="T106" fmla="*/ 0 w 4"/>
                  <a:gd name="T107" fmla="*/ 1 h 2"/>
                  <a:gd name="T108" fmla="*/ 0 w 4"/>
                  <a:gd name="T109" fmla="*/ 1 h 2"/>
                  <a:gd name="T110" fmla="*/ 0 w 4"/>
                  <a:gd name="T111" fmla="*/ 1 h 2"/>
                  <a:gd name="T112" fmla="*/ 0 w 4"/>
                  <a:gd name="T113" fmla="*/ 1 h 2"/>
                  <a:gd name="T114" fmla="*/ 0 w 4"/>
                  <a:gd name="T115" fmla="*/ 1 h 2"/>
                  <a:gd name="T116" fmla="*/ 0 w 4"/>
                  <a:gd name="T117" fmla="*/ 1 h 2"/>
                  <a:gd name="T118" fmla="*/ 0 w 4"/>
                  <a:gd name="T119" fmla="*/ 1 h 2"/>
                  <a:gd name="T120" fmla="*/ 0 w 4"/>
                  <a:gd name="T121" fmla="*/ 1 h 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"/>
                  <a:gd name="T184" fmla="*/ 0 h 2"/>
                  <a:gd name="T185" fmla="*/ 4 w 4"/>
                  <a:gd name="T186" fmla="*/ 2 h 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" h="2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" name="Group 55"/>
            <p:cNvGrpSpPr>
              <a:grpSpLocks/>
            </p:cNvGrpSpPr>
            <p:nvPr/>
          </p:nvGrpSpPr>
          <p:grpSpPr bwMode="auto">
            <a:xfrm>
              <a:off x="5824538" y="2197099"/>
              <a:ext cx="830262" cy="742950"/>
              <a:chOff x="3562" y="1636"/>
              <a:chExt cx="497" cy="468"/>
            </a:xfrm>
          </p:grpSpPr>
          <p:sp>
            <p:nvSpPr>
              <p:cNvPr id="62534" name="Freeform 56"/>
              <p:cNvSpPr>
                <a:spLocks/>
              </p:cNvSpPr>
              <p:nvPr/>
            </p:nvSpPr>
            <p:spPr bwMode="auto">
              <a:xfrm>
                <a:off x="3806" y="1758"/>
                <a:ext cx="253" cy="346"/>
              </a:xfrm>
              <a:custGeom>
                <a:avLst/>
                <a:gdLst>
                  <a:gd name="T0" fmla="*/ 26 w 52"/>
                  <a:gd name="T1" fmla="*/ 68 h 71"/>
                  <a:gd name="T2" fmla="*/ 43 w 52"/>
                  <a:gd name="T3" fmla="*/ 67 h 71"/>
                  <a:gd name="T4" fmla="*/ 45 w 52"/>
                  <a:gd name="T5" fmla="*/ 62 h 71"/>
                  <a:gd name="T6" fmla="*/ 45 w 52"/>
                  <a:gd name="T7" fmla="*/ 58 h 71"/>
                  <a:gd name="T8" fmla="*/ 48 w 52"/>
                  <a:gd name="T9" fmla="*/ 55 h 71"/>
                  <a:gd name="T10" fmla="*/ 49 w 52"/>
                  <a:gd name="T11" fmla="*/ 52 h 71"/>
                  <a:gd name="T12" fmla="*/ 50 w 52"/>
                  <a:gd name="T13" fmla="*/ 50 h 71"/>
                  <a:gd name="T14" fmla="*/ 51 w 52"/>
                  <a:gd name="T15" fmla="*/ 51 h 71"/>
                  <a:gd name="T16" fmla="*/ 52 w 52"/>
                  <a:gd name="T17" fmla="*/ 50 h 71"/>
                  <a:gd name="T18" fmla="*/ 52 w 52"/>
                  <a:gd name="T19" fmla="*/ 46 h 71"/>
                  <a:gd name="T20" fmla="*/ 51 w 52"/>
                  <a:gd name="T21" fmla="*/ 42 h 71"/>
                  <a:gd name="T22" fmla="*/ 47 w 52"/>
                  <a:gd name="T23" fmla="*/ 28 h 71"/>
                  <a:gd name="T24" fmla="*/ 42 w 52"/>
                  <a:gd name="T25" fmla="*/ 28 h 71"/>
                  <a:gd name="T26" fmla="*/ 36 w 52"/>
                  <a:gd name="T27" fmla="*/ 36 h 71"/>
                  <a:gd name="T28" fmla="*/ 35 w 52"/>
                  <a:gd name="T29" fmla="*/ 35 h 71"/>
                  <a:gd name="T30" fmla="*/ 33 w 52"/>
                  <a:gd name="T31" fmla="*/ 34 h 71"/>
                  <a:gd name="T32" fmla="*/ 33 w 52"/>
                  <a:gd name="T33" fmla="*/ 30 h 71"/>
                  <a:gd name="T34" fmla="*/ 36 w 52"/>
                  <a:gd name="T35" fmla="*/ 28 h 71"/>
                  <a:gd name="T36" fmla="*/ 36 w 52"/>
                  <a:gd name="T37" fmla="*/ 26 h 71"/>
                  <a:gd name="T38" fmla="*/ 38 w 52"/>
                  <a:gd name="T39" fmla="*/ 24 h 71"/>
                  <a:gd name="T40" fmla="*/ 38 w 52"/>
                  <a:gd name="T41" fmla="*/ 17 h 71"/>
                  <a:gd name="T42" fmla="*/ 37 w 52"/>
                  <a:gd name="T43" fmla="*/ 14 h 71"/>
                  <a:gd name="T44" fmla="*/ 35 w 52"/>
                  <a:gd name="T45" fmla="*/ 12 h 71"/>
                  <a:gd name="T46" fmla="*/ 37 w 52"/>
                  <a:gd name="T47" fmla="*/ 10 h 71"/>
                  <a:gd name="T48" fmla="*/ 36 w 52"/>
                  <a:gd name="T49" fmla="*/ 7 h 71"/>
                  <a:gd name="T50" fmla="*/ 30 w 52"/>
                  <a:gd name="T51" fmla="*/ 4 h 71"/>
                  <a:gd name="T52" fmla="*/ 26 w 52"/>
                  <a:gd name="T53" fmla="*/ 2 h 71"/>
                  <a:gd name="T54" fmla="*/ 21 w 52"/>
                  <a:gd name="T55" fmla="*/ 1 h 71"/>
                  <a:gd name="T56" fmla="*/ 18 w 52"/>
                  <a:gd name="T57" fmla="*/ 1 h 71"/>
                  <a:gd name="T58" fmla="*/ 15 w 52"/>
                  <a:gd name="T59" fmla="*/ 3 h 71"/>
                  <a:gd name="T60" fmla="*/ 15 w 52"/>
                  <a:gd name="T61" fmla="*/ 6 h 71"/>
                  <a:gd name="T62" fmla="*/ 16 w 52"/>
                  <a:gd name="T63" fmla="*/ 7 h 71"/>
                  <a:gd name="T64" fmla="*/ 15 w 52"/>
                  <a:gd name="T65" fmla="*/ 8 h 71"/>
                  <a:gd name="T66" fmla="*/ 13 w 52"/>
                  <a:gd name="T67" fmla="*/ 10 h 71"/>
                  <a:gd name="T68" fmla="*/ 12 w 52"/>
                  <a:gd name="T69" fmla="*/ 13 h 71"/>
                  <a:gd name="T70" fmla="*/ 12 w 52"/>
                  <a:gd name="T71" fmla="*/ 17 h 71"/>
                  <a:gd name="T72" fmla="*/ 10 w 52"/>
                  <a:gd name="T73" fmla="*/ 16 h 71"/>
                  <a:gd name="T74" fmla="*/ 10 w 52"/>
                  <a:gd name="T75" fmla="*/ 13 h 71"/>
                  <a:gd name="T76" fmla="*/ 10 w 52"/>
                  <a:gd name="T77" fmla="*/ 11 h 71"/>
                  <a:gd name="T78" fmla="*/ 8 w 52"/>
                  <a:gd name="T79" fmla="*/ 13 h 71"/>
                  <a:gd name="T80" fmla="*/ 8 w 52"/>
                  <a:gd name="T81" fmla="*/ 16 h 71"/>
                  <a:gd name="T82" fmla="*/ 5 w 52"/>
                  <a:gd name="T83" fmla="*/ 17 h 71"/>
                  <a:gd name="T84" fmla="*/ 4 w 52"/>
                  <a:gd name="T85" fmla="*/ 19 h 71"/>
                  <a:gd name="T86" fmla="*/ 3 w 52"/>
                  <a:gd name="T87" fmla="*/ 23 h 71"/>
                  <a:gd name="T88" fmla="*/ 2 w 52"/>
                  <a:gd name="T89" fmla="*/ 28 h 71"/>
                  <a:gd name="T90" fmla="*/ 1 w 52"/>
                  <a:gd name="T91" fmla="*/ 32 h 71"/>
                  <a:gd name="T92" fmla="*/ 2 w 52"/>
                  <a:gd name="T93" fmla="*/ 37 h 71"/>
                  <a:gd name="T94" fmla="*/ 2 w 52"/>
                  <a:gd name="T95" fmla="*/ 41 h 71"/>
                  <a:gd name="T96" fmla="*/ 6 w 52"/>
                  <a:gd name="T97" fmla="*/ 50 h 71"/>
                  <a:gd name="T98" fmla="*/ 7 w 52"/>
                  <a:gd name="T99" fmla="*/ 55 h 71"/>
                  <a:gd name="T100" fmla="*/ 7 w 52"/>
                  <a:gd name="T101" fmla="*/ 56 h 71"/>
                  <a:gd name="T102" fmla="*/ 6 w 52"/>
                  <a:gd name="T103" fmla="*/ 62 h 71"/>
                  <a:gd name="T104" fmla="*/ 2 w 52"/>
                  <a:gd name="T105" fmla="*/ 69 h 71"/>
                  <a:gd name="T106" fmla="*/ 0 w 52"/>
                  <a:gd name="T107" fmla="*/ 71 h 7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2"/>
                  <a:gd name="T163" fmla="*/ 0 h 71"/>
                  <a:gd name="T164" fmla="*/ 52 w 52"/>
                  <a:gd name="T165" fmla="*/ 71 h 7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2" h="71">
                    <a:moveTo>
                      <a:pt x="0" y="71"/>
                    </a:moveTo>
                    <a:lnTo>
                      <a:pt x="26" y="68"/>
                    </a:lnTo>
                    <a:lnTo>
                      <a:pt x="26" y="69"/>
                    </a:lnTo>
                    <a:lnTo>
                      <a:pt x="43" y="67"/>
                    </a:lnTo>
                    <a:lnTo>
                      <a:pt x="43" y="66"/>
                    </a:lnTo>
                    <a:lnTo>
                      <a:pt x="45" y="62"/>
                    </a:lnTo>
                    <a:lnTo>
                      <a:pt x="45" y="61"/>
                    </a:lnTo>
                    <a:lnTo>
                      <a:pt x="45" y="58"/>
                    </a:lnTo>
                    <a:lnTo>
                      <a:pt x="46" y="56"/>
                    </a:lnTo>
                    <a:lnTo>
                      <a:pt x="48" y="55"/>
                    </a:lnTo>
                    <a:lnTo>
                      <a:pt x="48" y="52"/>
                    </a:lnTo>
                    <a:lnTo>
                      <a:pt x="49" y="52"/>
                    </a:lnTo>
                    <a:lnTo>
                      <a:pt x="49" y="51"/>
                    </a:lnTo>
                    <a:lnTo>
                      <a:pt x="50" y="50"/>
                    </a:lnTo>
                    <a:lnTo>
                      <a:pt x="50" y="51"/>
                    </a:lnTo>
                    <a:lnTo>
                      <a:pt x="51" y="51"/>
                    </a:lnTo>
                    <a:lnTo>
                      <a:pt x="52" y="50"/>
                    </a:lnTo>
                    <a:lnTo>
                      <a:pt x="52" y="49"/>
                    </a:lnTo>
                    <a:lnTo>
                      <a:pt x="52" y="46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51" y="37"/>
                    </a:lnTo>
                    <a:lnTo>
                      <a:pt x="47" y="28"/>
                    </a:lnTo>
                    <a:lnTo>
                      <a:pt x="43" y="27"/>
                    </a:lnTo>
                    <a:lnTo>
                      <a:pt x="42" y="28"/>
                    </a:lnTo>
                    <a:lnTo>
                      <a:pt x="40" y="29"/>
                    </a:lnTo>
                    <a:lnTo>
                      <a:pt x="36" y="36"/>
                    </a:lnTo>
                    <a:lnTo>
                      <a:pt x="35" y="36"/>
                    </a:lnTo>
                    <a:lnTo>
                      <a:pt x="35" y="35"/>
                    </a:lnTo>
                    <a:lnTo>
                      <a:pt x="33" y="35"/>
                    </a:lnTo>
                    <a:lnTo>
                      <a:pt x="33" y="34"/>
                    </a:lnTo>
                    <a:lnTo>
                      <a:pt x="32" y="33"/>
                    </a:lnTo>
                    <a:lnTo>
                      <a:pt x="33" y="30"/>
                    </a:lnTo>
                    <a:lnTo>
                      <a:pt x="33" y="29"/>
                    </a:lnTo>
                    <a:lnTo>
                      <a:pt x="36" y="28"/>
                    </a:lnTo>
                    <a:lnTo>
                      <a:pt x="36" y="26"/>
                    </a:lnTo>
                    <a:lnTo>
                      <a:pt x="37" y="24"/>
                    </a:lnTo>
                    <a:lnTo>
                      <a:pt x="38" y="24"/>
                    </a:lnTo>
                    <a:lnTo>
                      <a:pt x="38" y="22"/>
                    </a:lnTo>
                    <a:lnTo>
                      <a:pt x="38" y="17"/>
                    </a:lnTo>
                    <a:lnTo>
                      <a:pt x="38" y="15"/>
                    </a:lnTo>
                    <a:lnTo>
                      <a:pt x="37" y="14"/>
                    </a:lnTo>
                    <a:lnTo>
                      <a:pt x="36" y="12"/>
                    </a:lnTo>
                    <a:lnTo>
                      <a:pt x="35" y="12"/>
                    </a:lnTo>
                    <a:lnTo>
                      <a:pt x="36" y="11"/>
                    </a:lnTo>
                    <a:lnTo>
                      <a:pt x="37" y="10"/>
                    </a:lnTo>
                    <a:lnTo>
                      <a:pt x="36" y="7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7" y="3"/>
                    </a:lnTo>
                    <a:lnTo>
                      <a:pt x="26" y="2"/>
                    </a:lnTo>
                    <a:lnTo>
                      <a:pt x="23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5" y="3"/>
                    </a:lnTo>
                    <a:lnTo>
                      <a:pt x="15" y="5"/>
                    </a:lnTo>
                    <a:lnTo>
                      <a:pt x="15" y="6"/>
                    </a:lnTo>
                    <a:lnTo>
                      <a:pt x="16" y="6"/>
                    </a:lnTo>
                    <a:lnTo>
                      <a:pt x="16" y="7"/>
                    </a:lnTo>
                    <a:lnTo>
                      <a:pt x="15" y="8"/>
                    </a:lnTo>
                    <a:lnTo>
                      <a:pt x="14" y="8"/>
                    </a:lnTo>
                    <a:lnTo>
                      <a:pt x="13" y="10"/>
                    </a:lnTo>
                    <a:lnTo>
                      <a:pt x="12" y="11"/>
                    </a:lnTo>
                    <a:lnTo>
                      <a:pt x="12" y="13"/>
                    </a:lnTo>
                    <a:lnTo>
                      <a:pt x="13" y="15"/>
                    </a:lnTo>
                    <a:lnTo>
                      <a:pt x="12" y="17"/>
                    </a:lnTo>
                    <a:lnTo>
                      <a:pt x="10" y="18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3"/>
                    </a:lnTo>
                    <a:lnTo>
                      <a:pt x="10" y="12"/>
                    </a:lnTo>
                    <a:lnTo>
                      <a:pt x="10" y="11"/>
                    </a:lnTo>
                    <a:lnTo>
                      <a:pt x="9" y="12"/>
                    </a:lnTo>
                    <a:lnTo>
                      <a:pt x="8" y="13"/>
                    </a:lnTo>
                    <a:lnTo>
                      <a:pt x="8" y="15"/>
                    </a:lnTo>
                    <a:lnTo>
                      <a:pt x="8" y="16"/>
                    </a:lnTo>
                    <a:lnTo>
                      <a:pt x="7" y="16"/>
                    </a:lnTo>
                    <a:lnTo>
                      <a:pt x="5" y="17"/>
                    </a:lnTo>
                    <a:lnTo>
                      <a:pt x="5" y="18"/>
                    </a:lnTo>
                    <a:lnTo>
                      <a:pt x="4" y="19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2" y="28"/>
                    </a:lnTo>
                    <a:lnTo>
                      <a:pt x="1" y="31"/>
                    </a:lnTo>
                    <a:lnTo>
                      <a:pt x="1" y="32"/>
                    </a:lnTo>
                    <a:lnTo>
                      <a:pt x="1" y="33"/>
                    </a:lnTo>
                    <a:lnTo>
                      <a:pt x="2" y="37"/>
                    </a:lnTo>
                    <a:lnTo>
                      <a:pt x="1" y="39"/>
                    </a:lnTo>
                    <a:lnTo>
                      <a:pt x="2" y="41"/>
                    </a:lnTo>
                    <a:lnTo>
                      <a:pt x="5" y="46"/>
                    </a:lnTo>
                    <a:lnTo>
                      <a:pt x="6" y="50"/>
                    </a:lnTo>
                    <a:lnTo>
                      <a:pt x="6" y="54"/>
                    </a:lnTo>
                    <a:lnTo>
                      <a:pt x="7" y="55"/>
                    </a:lnTo>
                    <a:lnTo>
                      <a:pt x="7" y="56"/>
                    </a:lnTo>
                    <a:lnTo>
                      <a:pt x="6" y="59"/>
                    </a:lnTo>
                    <a:lnTo>
                      <a:pt x="6" y="62"/>
                    </a:lnTo>
                    <a:lnTo>
                      <a:pt x="5" y="64"/>
                    </a:lnTo>
                    <a:lnTo>
                      <a:pt x="2" y="69"/>
                    </a:lnTo>
                    <a:lnTo>
                      <a:pt x="1" y="71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F45C2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35" name="Freeform 57"/>
              <p:cNvSpPr>
                <a:spLocks/>
              </p:cNvSpPr>
              <p:nvPr/>
            </p:nvSpPr>
            <p:spPr bwMode="auto">
              <a:xfrm>
                <a:off x="3562" y="1636"/>
                <a:ext cx="405" cy="200"/>
              </a:xfrm>
              <a:custGeom>
                <a:avLst/>
                <a:gdLst>
                  <a:gd name="T0" fmla="*/ 4 w 83"/>
                  <a:gd name="T1" fmla="*/ 16 h 41"/>
                  <a:gd name="T2" fmla="*/ 8 w 83"/>
                  <a:gd name="T3" fmla="*/ 13 h 41"/>
                  <a:gd name="T4" fmla="*/ 20 w 83"/>
                  <a:gd name="T5" fmla="*/ 6 h 41"/>
                  <a:gd name="T6" fmla="*/ 26 w 83"/>
                  <a:gd name="T7" fmla="*/ 1 h 41"/>
                  <a:gd name="T8" fmla="*/ 31 w 83"/>
                  <a:gd name="T9" fmla="*/ 1 h 41"/>
                  <a:gd name="T10" fmla="*/ 28 w 83"/>
                  <a:gd name="T11" fmla="*/ 4 h 41"/>
                  <a:gd name="T12" fmla="*/ 23 w 83"/>
                  <a:gd name="T13" fmla="*/ 9 h 41"/>
                  <a:gd name="T14" fmla="*/ 23 w 83"/>
                  <a:gd name="T15" fmla="*/ 12 h 41"/>
                  <a:gd name="T16" fmla="*/ 28 w 83"/>
                  <a:gd name="T17" fmla="*/ 10 h 41"/>
                  <a:gd name="T18" fmla="*/ 39 w 83"/>
                  <a:gd name="T19" fmla="*/ 15 h 41"/>
                  <a:gd name="T20" fmla="*/ 43 w 83"/>
                  <a:gd name="T21" fmla="*/ 16 h 41"/>
                  <a:gd name="T22" fmla="*/ 44 w 83"/>
                  <a:gd name="T23" fmla="*/ 17 h 41"/>
                  <a:gd name="T24" fmla="*/ 49 w 83"/>
                  <a:gd name="T25" fmla="*/ 13 h 41"/>
                  <a:gd name="T26" fmla="*/ 64 w 83"/>
                  <a:gd name="T27" fmla="*/ 8 h 41"/>
                  <a:gd name="T28" fmla="*/ 63 w 83"/>
                  <a:gd name="T29" fmla="*/ 11 h 41"/>
                  <a:gd name="T30" fmla="*/ 66 w 83"/>
                  <a:gd name="T31" fmla="*/ 14 h 41"/>
                  <a:gd name="T32" fmla="*/ 72 w 83"/>
                  <a:gd name="T33" fmla="*/ 13 h 41"/>
                  <a:gd name="T34" fmla="*/ 76 w 83"/>
                  <a:gd name="T35" fmla="*/ 18 h 41"/>
                  <a:gd name="T36" fmla="*/ 82 w 83"/>
                  <a:gd name="T37" fmla="*/ 19 h 41"/>
                  <a:gd name="T38" fmla="*/ 82 w 83"/>
                  <a:gd name="T39" fmla="*/ 21 h 41"/>
                  <a:gd name="T40" fmla="*/ 79 w 83"/>
                  <a:gd name="T41" fmla="*/ 21 h 41"/>
                  <a:gd name="T42" fmla="*/ 75 w 83"/>
                  <a:gd name="T43" fmla="*/ 21 h 41"/>
                  <a:gd name="T44" fmla="*/ 69 w 83"/>
                  <a:gd name="T45" fmla="*/ 21 h 41"/>
                  <a:gd name="T46" fmla="*/ 69 w 83"/>
                  <a:gd name="T47" fmla="*/ 24 h 41"/>
                  <a:gd name="T48" fmla="*/ 62 w 83"/>
                  <a:gd name="T49" fmla="*/ 21 h 41"/>
                  <a:gd name="T50" fmla="*/ 57 w 83"/>
                  <a:gd name="T51" fmla="*/ 23 h 41"/>
                  <a:gd name="T52" fmla="*/ 55 w 83"/>
                  <a:gd name="T53" fmla="*/ 25 h 41"/>
                  <a:gd name="T54" fmla="*/ 50 w 83"/>
                  <a:gd name="T55" fmla="*/ 25 h 41"/>
                  <a:gd name="T56" fmla="*/ 46 w 83"/>
                  <a:gd name="T57" fmla="*/ 30 h 41"/>
                  <a:gd name="T58" fmla="*/ 47 w 83"/>
                  <a:gd name="T59" fmla="*/ 28 h 41"/>
                  <a:gd name="T60" fmla="*/ 44 w 83"/>
                  <a:gd name="T61" fmla="*/ 28 h 41"/>
                  <a:gd name="T62" fmla="*/ 42 w 83"/>
                  <a:gd name="T63" fmla="*/ 27 h 41"/>
                  <a:gd name="T64" fmla="*/ 40 w 83"/>
                  <a:gd name="T65" fmla="*/ 32 h 41"/>
                  <a:gd name="T66" fmla="*/ 36 w 83"/>
                  <a:gd name="T67" fmla="*/ 38 h 41"/>
                  <a:gd name="T68" fmla="*/ 34 w 83"/>
                  <a:gd name="T69" fmla="*/ 39 h 41"/>
                  <a:gd name="T70" fmla="*/ 35 w 83"/>
                  <a:gd name="T71" fmla="*/ 36 h 41"/>
                  <a:gd name="T72" fmla="*/ 32 w 83"/>
                  <a:gd name="T73" fmla="*/ 36 h 41"/>
                  <a:gd name="T74" fmla="*/ 30 w 83"/>
                  <a:gd name="T75" fmla="*/ 29 h 41"/>
                  <a:gd name="T76" fmla="*/ 29 w 83"/>
                  <a:gd name="T77" fmla="*/ 28 h 41"/>
                  <a:gd name="T78" fmla="*/ 23 w 83"/>
                  <a:gd name="T79" fmla="*/ 26 h 41"/>
                  <a:gd name="T80" fmla="*/ 22 w 83"/>
                  <a:gd name="T81" fmla="*/ 26 h 41"/>
                  <a:gd name="T82" fmla="*/ 16 w 83"/>
                  <a:gd name="T83" fmla="*/ 24 h 41"/>
                  <a:gd name="T84" fmla="*/ 4 w 83"/>
                  <a:gd name="T85" fmla="*/ 19 h 41"/>
                  <a:gd name="T86" fmla="*/ 0 w 83"/>
                  <a:gd name="T87" fmla="*/ 17 h 4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3"/>
                  <a:gd name="T133" fmla="*/ 0 h 41"/>
                  <a:gd name="T134" fmla="*/ 83 w 83"/>
                  <a:gd name="T135" fmla="*/ 41 h 4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3" h="41">
                    <a:moveTo>
                      <a:pt x="0" y="17"/>
                    </a:moveTo>
                    <a:lnTo>
                      <a:pt x="3" y="17"/>
                    </a:lnTo>
                    <a:lnTo>
                      <a:pt x="4" y="16"/>
                    </a:lnTo>
                    <a:lnTo>
                      <a:pt x="7" y="14"/>
                    </a:lnTo>
                    <a:lnTo>
                      <a:pt x="7" y="13"/>
                    </a:lnTo>
                    <a:lnTo>
                      <a:pt x="8" y="13"/>
                    </a:lnTo>
                    <a:lnTo>
                      <a:pt x="13" y="11"/>
                    </a:lnTo>
                    <a:lnTo>
                      <a:pt x="16" y="10"/>
                    </a:lnTo>
                    <a:lnTo>
                      <a:pt x="20" y="6"/>
                    </a:lnTo>
                    <a:lnTo>
                      <a:pt x="21" y="5"/>
                    </a:lnTo>
                    <a:lnTo>
                      <a:pt x="24" y="2"/>
                    </a:lnTo>
                    <a:lnTo>
                      <a:pt x="26" y="1"/>
                    </a:lnTo>
                    <a:lnTo>
                      <a:pt x="30" y="0"/>
                    </a:lnTo>
                    <a:lnTo>
                      <a:pt x="31" y="1"/>
                    </a:lnTo>
                    <a:lnTo>
                      <a:pt x="29" y="2"/>
                    </a:lnTo>
                    <a:lnTo>
                      <a:pt x="28" y="2"/>
                    </a:lnTo>
                    <a:lnTo>
                      <a:pt x="28" y="4"/>
                    </a:lnTo>
                    <a:lnTo>
                      <a:pt x="25" y="7"/>
                    </a:lnTo>
                    <a:lnTo>
                      <a:pt x="24" y="8"/>
                    </a:lnTo>
                    <a:lnTo>
                      <a:pt x="23" y="9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6" y="10"/>
                    </a:lnTo>
                    <a:lnTo>
                      <a:pt x="27" y="10"/>
                    </a:lnTo>
                    <a:lnTo>
                      <a:pt x="28" y="10"/>
                    </a:lnTo>
                    <a:lnTo>
                      <a:pt x="33" y="12"/>
                    </a:lnTo>
                    <a:lnTo>
                      <a:pt x="36" y="16"/>
                    </a:lnTo>
                    <a:lnTo>
                      <a:pt x="39" y="15"/>
                    </a:lnTo>
                    <a:lnTo>
                      <a:pt x="41" y="16"/>
                    </a:lnTo>
                    <a:lnTo>
                      <a:pt x="42" y="16"/>
                    </a:lnTo>
                    <a:lnTo>
                      <a:pt x="43" y="16"/>
                    </a:lnTo>
                    <a:lnTo>
                      <a:pt x="44" y="17"/>
                    </a:lnTo>
                    <a:lnTo>
                      <a:pt x="45" y="17"/>
                    </a:lnTo>
                    <a:lnTo>
                      <a:pt x="46" y="15"/>
                    </a:lnTo>
                    <a:lnTo>
                      <a:pt x="49" y="13"/>
                    </a:lnTo>
                    <a:lnTo>
                      <a:pt x="59" y="10"/>
                    </a:lnTo>
                    <a:lnTo>
                      <a:pt x="62" y="9"/>
                    </a:lnTo>
                    <a:lnTo>
                      <a:pt x="64" y="8"/>
                    </a:lnTo>
                    <a:lnTo>
                      <a:pt x="64" y="9"/>
                    </a:lnTo>
                    <a:lnTo>
                      <a:pt x="63" y="10"/>
                    </a:lnTo>
                    <a:lnTo>
                      <a:pt x="63" y="11"/>
                    </a:lnTo>
                    <a:lnTo>
                      <a:pt x="65" y="14"/>
                    </a:lnTo>
                    <a:lnTo>
                      <a:pt x="66" y="14"/>
                    </a:lnTo>
                    <a:lnTo>
                      <a:pt x="68" y="14"/>
                    </a:lnTo>
                    <a:lnTo>
                      <a:pt x="69" y="14"/>
                    </a:lnTo>
                    <a:lnTo>
                      <a:pt x="72" y="13"/>
                    </a:lnTo>
                    <a:lnTo>
                      <a:pt x="73" y="14"/>
                    </a:lnTo>
                    <a:lnTo>
                      <a:pt x="75" y="17"/>
                    </a:lnTo>
                    <a:lnTo>
                      <a:pt x="76" y="18"/>
                    </a:lnTo>
                    <a:lnTo>
                      <a:pt x="79" y="19"/>
                    </a:lnTo>
                    <a:lnTo>
                      <a:pt x="81" y="18"/>
                    </a:lnTo>
                    <a:lnTo>
                      <a:pt x="82" y="19"/>
                    </a:lnTo>
                    <a:lnTo>
                      <a:pt x="83" y="19"/>
                    </a:lnTo>
                    <a:lnTo>
                      <a:pt x="83" y="20"/>
                    </a:lnTo>
                    <a:lnTo>
                      <a:pt x="82" y="21"/>
                    </a:lnTo>
                    <a:lnTo>
                      <a:pt x="80" y="21"/>
                    </a:lnTo>
                    <a:lnTo>
                      <a:pt x="79" y="21"/>
                    </a:lnTo>
                    <a:lnTo>
                      <a:pt x="78" y="21"/>
                    </a:lnTo>
                    <a:lnTo>
                      <a:pt x="76" y="21"/>
                    </a:lnTo>
                    <a:lnTo>
                      <a:pt x="75" y="21"/>
                    </a:lnTo>
                    <a:lnTo>
                      <a:pt x="74" y="21"/>
                    </a:lnTo>
                    <a:lnTo>
                      <a:pt x="71" y="22"/>
                    </a:lnTo>
                    <a:lnTo>
                      <a:pt x="69" y="21"/>
                    </a:lnTo>
                    <a:lnTo>
                      <a:pt x="69" y="22"/>
                    </a:lnTo>
                    <a:lnTo>
                      <a:pt x="69" y="23"/>
                    </a:lnTo>
                    <a:lnTo>
                      <a:pt x="69" y="24"/>
                    </a:lnTo>
                    <a:lnTo>
                      <a:pt x="68" y="23"/>
                    </a:lnTo>
                    <a:lnTo>
                      <a:pt x="66" y="22"/>
                    </a:lnTo>
                    <a:lnTo>
                      <a:pt x="62" y="21"/>
                    </a:lnTo>
                    <a:lnTo>
                      <a:pt x="61" y="22"/>
                    </a:lnTo>
                    <a:lnTo>
                      <a:pt x="60" y="21"/>
                    </a:lnTo>
                    <a:lnTo>
                      <a:pt x="57" y="23"/>
                    </a:lnTo>
                    <a:lnTo>
                      <a:pt x="56" y="23"/>
                    </a:lnTo>
                    <a:lnTo>
                      <a:pt x="55" y="24"/>
                    </a:lnTo>
                    <a:lnTo>
                      <a:pt x="55" y="25"/>
                    </a:lnTo>
                    <a:lnTo>
                      <a:pt x="54" y="25"/>
                    </a:lnTo>
                    <a:lnTo>
                      <a:pt x="52" y="24"/>
                    </a:lnTo>
                    <a:lnTo>
                      <a:pt x="50" y="25"/>
                    </a:lnTo>
                    <a:lnTo>
                      <a:pt x="50" y="26"/>
                    </a:lnTo>
                    <a:lnTo>
                      <a:pt x="50" y="27"/>
                    </a:lnTo>
                    <a:lnTo>
                      <a:pt x="46" y="30"/>
                    </a:lnTo>
                    <a:lnTo>
                      <a:pt x="45" y="30"/>
                    </a:lnTo>
                    <a:lnTo>
                      <a:pt x="47" y="28"/>
                    </a:lnTo>
                    <a:lnTo>
                      <a:pt x="47" y="27"/>
                    </a:lnTo>
                    <a:lnTo>
                      <a:pt x="45" y="27"/>
                    </a:lnTo>
                    <a:lnTo>
                      <a:pt x="44" y="28"/>
                    </a:lnTo>
                    <a:lnTo>
                      <a:pt x="43" y="29"/>
                    </a:lnTo>
                    <a:lnTo>
                      <a:pt x="42" y="28"/>
                    </a:lnTo>
                    <a:lnTo>
                      <a:pt x="42" y="27"/>
                    </a:lnTo>
                    <a:lnTo>
                      <a:pt x="41" y="27"/>
                    </a:lnTo>
                    <a:lnTo>
                      <a:pt x="41" y="29"/>
                    </a:lnTo>
                    <a:lnTo>
                      <a:pt x="40" y="32"/>
                    </a:lnTo>
                    <a:lnTo>
                      <a:pt x="39" y="34"/>
                    </a:lnTo>
                    <a:lnTo>
                      <a:pt x="38" y="36"/>
                    </a:lnTo>
                    <a:lnTo>
                      <a:pt x="36" y="38"/>
                    </a:lnTo>
                    <a:lnTo>
                      <a:pt x="36" y="40"/>
                    </a:lnTo>
                    <a:lnTo>
                      <a:pt x="36" y="41"/>
                    </a:lnTo>
                    <a:lnTo>
                      <a:pt x="34" y="39"/>
                    </a:lnTo>
                    <a:lnTo>
                      <a:pt x="34" y="38"/>
                    </a:lnTo>
                    <a:lnTo>
                      <a:pt x="34" y="37"/>
                    </a:lnTo>
                    <a:lnTo>
                      <a:pt x="35" y="36"/>
                    </a:lnTo>
                    <a:lnTo>
                      <a:pt x="34" y="36"/>
                    </a:lnTo>
                    <a:lnTo>
                      <a:pt x="32" y="36"/>
                    </a:lnTo>
                    <a:lnTo>
                      <a:pt x="33" y="32"/>
                    </a:lnTo>
                    <a:lnTo>
                      <a:pt x="32" y="30"/>
                    </a:lnTo>
                    <a:lnTo>
                      <a:pt x="30" y="29"/>
                    </a:lnTo>
                    <a:lnTo>
                      <a:pt x="28" y="29"/>
                    </a:lnTo>
                    <a:lnTo>
                      <a:pt x="28" y="28"/>
                    </a:lnTo>
                    <a:lnTo>
                      <a:pt x="29" y="28"/>
                    </a:lnTo>
                    <a:lnTo>
                      <a:pt x="28" y="27"/>
                    </a:lnTo>
                    <a:lnTo>
                      <a:pt x="26" y="26"/>
                    </a:lnTo>
                    <a:lnTo>
                      <a:pt x="23" y="26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5" y="22"/>
                    </a:lnTo>
                    <a:lnTo>
                      <a:pt x="4" y="21"/>
                    </a:lnTo>
                    <a:lnTo>
                      <a:pt x="4" y="19"/>
                    </a:lnTo>
                    <a:lnTo>
                      <a:pt x="3" y="19"/>
                    </a:lnTo>
                    <a:lnTo>
                      <a:pt x="1" y="18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45C2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2504" name="Freeform 58"/>
            <p:cNvSpPr>
              <a:spLocks/>
            </p:cNvSpPr>
            <p:nvPr/>
          </p:nvSpPr>
          <p:spPr bwMode="auto">
            <a:xfrm>
              <a:off x="6159500" y="2917822"/>
              <a:ext cx="327025" cy="557212"/>
            </a:xfrm>
            <a:custGeom>
              <a:avLst/>
              <a:gdLst>
                <a:gd name="T0" fmla="*/ 1 w 40"/>
                <a:gd name="T1" fmla="*/ 5 h 72"/>
                <a:gd name="T2" fmla="*/ 4 w 40"/>
                <a:gd name="T3" fmla="*/ 45 h 72"/>
                <a:gd name="T4" fmla="*/ 4 w 40"/>
                <a:gd name="T5" fmla="*/ 46 h 72"/>
                <a:gd name="T6" fmla="*/ 4 w 40"/>
                <a:gd name="T7" fmla="*/ 47 h 72"/>
                <a:gd name="T8" fmla="*/ 4 w 40"/>
                <a:gd name="T9" fmla="*/ 49 h 72"/>
                <a:gd name="T10" fmla="*/ 5 w 40"/>
                <a:gd name="T11" fmla="*/ 52 h 72"/>
                <a:gd name="T12" fmla="*/ 6 w 40"/>
                <a:gd name="T13" fmla="*/ 56 h 72"/>
                <a:gd name="T14" fmla="*/ 4 w 40"/>
                <a:gd name="T15" fmla="*/ 59 h 72"/>
                <a:gd name="T16" fmla="*/ 4 w 40"/>
                <a:gd name="T17" fmla="*/ 60 h 72"/>
                <a:gd name="T18" fmla="*/ 2 w 40"/>
                <a:gd name="T19" fmla="*/ 63 h 72"/>
                <a:gd name="T20" fmla="*/ 0 w 40"/>
                <a:gd name="T21" fmla="*/ 65 h 72"/>
                <a:gd name="T22" fmla="*/ 0 w 40"/>
                <a:gd name="T23" fmla="*/ 68 h 72"/>
                <a:gd name="T24" fmla="*/ 0 w 40"/>
                <a:gd name="T25" fmla="*/ 71 h 72"/>
                <a:gd name="T26" fmla="*/ 0 w 40"/>
                <a:gd name="T27" fmla="*/ 71 h 72"/>
                <a:gd name="T28" fmla="*/ 0 w 40"/>
                <a:gd name="T29" fmla="*/ 72 h 72"/>
                <a:gd name="T30" fmla="*/ 0 w 40"/>
                <a:gd name="T31" fmla="*/ 72 h 72"/>
                <a:gd name="T32" fmla="*/ 1 w 40"/>
                <a:gd name="T33" fmla="*/ 72 h 72"/>
                <a:gd name="T34" fmla="*/ 2 w 40"/>
                <a:gd name="T35" fmla="*/ 72 h 72"/>
                <a:gd name="T36" fmla="*/ 2 w 40"/>
                <a:gd name="T37" fmla="*/ 71 h 72"/>
                <a:gd name="T38" fmla="*/ 2 w 40"/>
                <a:gd name="T39" fmla="*/ 70 h 72"/>
                <a:gd name="T40" fmla="*/ 5 w 40"/>
                <a:gd name="T41" fmla="*/ 70 h 72"/>
                <a:gd name="T42" fmla="*/ 8 w 40"/>
                <a:gd name="T43" fmla="*/ 69 h 72"/>
                <a:gd name="T44" fmla="*/ 12 w 40"/>
                <a:gd name="T45" fmla="*/ 71 h 72"/>
                <a:gd name="T46" fmla="*/ 12 w 40"/>
                <a:gd name="T47" fmla="*/ 71 h 72"/>
                <a:gd name="T48" fmla="*/ 13 w 40"/>
                <a:gd name="T49" fmla="*/ 71 h 72"/>
                <a:gd name="T50" fmla="*/ 14 w 40"/>
                <a:gd name="T51" fmla="*/ 68 h 72"/>
                <a:gd name="T52" fmla="*/ 16 w 40"/>
                <a:gd name="T53" fmla="*/ 68 h 72"/>
                <a:gd name="T54" fmla="*/ 17 w 40"/>
                <a:gd name="T55" fmla="*/ 69 h 72"/>
                <a:gd name="T56" fmla="*/ 18 w 40"/>
                <a:gd name="T57" fmla="*/ 70 h 72"/>
                <a:gd name="T58" fmla="*/ 19 w 40"/>
                <a:gd name="T59" fmla="*/ 69 h 72"/>
                <a:gd name="T60" fmla="*/ 20 w 40"/>
                <a:gd name="T61" fmla="*/ 65 h 72"/>
                <a:gd name="T62" fmla="*/ 21 w 40"/>
                <a:gd name="T63" fmla="*/ 64 h 72"/>
                <a:gd name="T64" fmla="*/ 22 w 40"/>
                <a:gd name="T65" fmla="*/ 64 h 72"/>
                <a:gd name="T66" fmla="*/ 24 w 40"/>
                <a:gd name="T67" fmla="*/ 66 h 72"/>
                <a:gd name="T68" fmla="*/ 27 w 40"/>
                <a:gd name="T69" fmla="*/ 66 h 72"/>
                <a:gd name="T70" fmla="*/ 28 w 40"/>
                <a:gd name="T71" fmla="*/ 63 h 72"/>
                <a:gd name="T72" fmla="*/ 33 w 40"/>
                <a:gd name="T73" fmla="*/ 56 h 72"/>
                <a:gd name="T74" fmla="*/ 33 w 40"/>
                <a:gd name="T75" fmla="*/ 53 h 72"/>
                <a:gd name="T76" fmla="*/ 34 w 40"/>
                <a:gd name="T77" fmla="*/ 53 h 72"/>
                <a:gd name="T78" fmla="*/ 37 w 40"/>
                <a:gd name="T79" fmla="*/ 53 h 72"/>
                <a:gd name="T80" fmla="*/ 38 w 40"/>
                <a:gd name="T81" fmla="*/ 52 h 72"/>
                <a:gd name="T82" fmla="*/ 40 w 40"/>
                <a:gd name="T83" fmla="*/ 51 h 72"/>
                <a:gd name="T84" fmla="*/ 40 w 40"/>
                <a:gd name="T85" fmla="*/ 50 h 72"/>
                <a:gd name="T86" fmla="*/ 40 w 40"/>
                <a:gd name="T87" fmla="*/ 47 h 72"/>
                <a:gd name="T88" fmla="*/ 40 w 40"/>
                <a:gd name="T89" fmla="*/ 47 h 72"/>
                <a:gd name="T90" fmla="*/ 40 w 40"/>
                <a:gd name="T91" fmla="*/ 45 h 72"/>
                <a:gd name="T92" fmla="*/ 35 w 40"/>
                <a:gd name="T93" fmla="*/ 1 h 72"/>
                <a:gd name="T94" fmla="*/ 35 w 40"/>
                <a:gd name="T95" fmla="*/ 0 h 72"/>
                <a:gd name="T96" fmla="*/ 9 w 40"/>
                <a:gd name="T97" fmla="*/ 3 h 72"/>
                <a:gd name="T98" fmla="*/ 8 w 40"/>
                <a:gd name="T99" fmla="*/ 4 h 72"/>
                <a:gd name="T100" fmla="*/ 6 w 40"/>
                <a:gd name="T101" fmla="*/ 5 h 72"/>
                <a:gd name="T102" fmla="*/ 5 w 40"/>
                <a:gd name="T103" fmla="*/ 6 h 72"/>
                <a:gd name="T104" fmla="*/ 3 w 40"/>
                <a:gd name="T105" fmla="*/ 6 h 72"/>
                <a:gd name="T106" fmla="*/ 1 w 40"/>
                <a:gd name="T107" fmla="*/ 5 h 72"/>
                <a:gd name="T108" fmla="*/ 1 w 40"/>
                <a:gd name="T109" fmla="*/ 5 h 7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0"/>
                <a:gd name="T166" fmla="*/ 0 h 72"/>
                <a:gd name="T167" fmla="*/ 40 w 40"/>
                <a:gd name="T168" fmla="*/ 72 h 7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0" h="72">
                  <a:moveTo>
                    <a:pt x="1" y="5"/>
                  </a:moveTo>
                  <a:lnTo>
                    <a:pt x="4" y="45"/>
                  </a:lnTo>
                  <a:lnTo>
                    <a:pt x="4" y="46"/>
                  </a:lnTo>
                  <a:lnTo>
                    <a:pt x="4" y="47"/>
                  </a:lnTo>
                  <a:lnTo>
                    <a:pt x="4" y="49"/>
                  </a:lnTo>
                  <a:lnTo>
                    <a:pt x="5" y="52"/>
                  </a:lnTo>
                  <a:lnTo>
                    <a:pt x="6" y="56"/>
                  </a:lnTo>
                  <a:lnTo>
                    <a:pt x="4" y="59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0" y="65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0" y="72"/>
                  </a:lnTo>
                  <a:lnTo>
                    <a:pt x="1" y="72"/>
                  </a:lnTo>
                  <a:lnTo>
                    <a:pt x="2" y="72"/>
                  </a:lnTo>
                  <a:lnTo>
                    <a:pt x="2" y="71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8" y="69"/>
                  </a:lnTo>
                  <a:lnTo>
                    <a:pt x="12" y="71"/>
                  </a:lnTo>
                  <a:lnTo>
                    <a:pt x="13" y="71"/>
                  </a:lnTo>
                  <a:lnTo>
                    <a:pt x="14" y="68"/>
                  </a:lnTo>
                  <a:lnTo>
                    <a:pt x="16" y="68"/>
                  </a:lnTo>
                  <a:lnTo>
                    <a:pt x="17" y="69"/>
                  </a:lnTo>
                  <a:lnTo>
                    <a:pt x="18" y="70"/>
                  </a:lnTo>
                  <a:lnTo>
                    <a:pt x="19" y="69"/>
                  </a:lnTo>
                  <a:lnTo>
                    <a:pt x="20" y="65"/>
                  </a:lnTo>
                  <a:lnTo>
                    <a:pt x="21" y="64"/>
                  </a:lnTo>
                  <a:lnTo>
                    <a:pt x="22" y="64"/>
                  </a:lnTo>
                  <a:lnTo>
                    <a:pt x="24" y="66"/>
                  </a:lnTo>
                  <a:lnTo>
                    <a:pt x="27" y="66"/>
                  </a:lnTo>
                  <a:lnTo>
                    <a:pt x="28" y="63"/>
                  </a:lnTo>
                  <a:lnTo>
                    <a:pt x="33" y="56"/>
                  </a:lnTo>
                  <a:lnTo>
                    <a:pt x="33" y="53"/>
                  </a:lnTo>
                  <a:lnTo>
                    <a:pt x="34" y="53"/>
                  </a:lnTo>
                  <a:lnTo>
                    <a:pt x="37" y="53"/>
                  </a:lnTo>
                  <a:lnTo>
                    <a:pt x="38" y="52"/>
                  </a:lnTo>
                  <a:lnTo>
                    <a:pt x="40" y="51"/>
                  </a:lnTo>
                  <a:lnTo>
                    <a:pt x="40" y="50"/>
                  </a:lnTo>
                  <a:lnTo>
                    <a:pt x="40" y="47"/>
                  </a:lnTo>
                  <a:lnTo>
                    <a:pt x="40" y="45"/>
                  </a:lnTo>
                  <a:lnTo>
                    <a:pt x="35" y="1"/>
                  </a:lnTo>
                  <a:lnTo>
                    <a:pt x="35" y="0"/>
                  </a:lnTo>
                  <a:lnTo>
                    <a:pt x="9" y="3"/>
                  </a:lnTo>
                  <a:lnTo>
                    <a:pt x="8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5"/>
                  </a:lnTo>
                  <a:close/>
                </a:path>
              </a:pathLst>
            </a:custGeom>
            <a:solidFill>
              <a:srgbClr val="F45C2C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05" name="Freeform 59" descr="75%"/>
            <p:cNvSpPr>
              <a:spLocks/>
            </p:cNvSpPr>
            <p:nvPr/>
          </p:nvSpPr>
          <p:spPr bwMode="auto">
            <a:xfrm>
              <a:off x="6721475" y="3730622"/>
              <a:ext cx="560388" cy="409575"/>
            </a:xfrm>
            <a:custGeom>
              <a:avLst/>
              <a:gdLst>
                <a:gd name="T0" fmla="*/ 41 w 69"/>
                <a:gd name="T1" fmla="*/ 53 h 53"/>
                <a:gd name="T2" fmla="*/ 38 w 69"/>
                <a:gd name="T3" fmla="*/ 52 h 53"/>
                <a:gd name="T4" fmla="*/ 37 w 69"/>
                <a:gd name="T5" fmla="*/ 48 h 53"/>
                <a:gd name="T6" fmla="*/ 33 w 69"/>
                <a:gd name="T7" fmla="*/ 44 h 53"/>
                <a:gd name="T8" fmla="*/ 31 w 69"/>
                <a:gd name="T9" fmla="*/ 39 h 53"/>
                <a:gd name="T10" fmla="*/ 29 w 69"/>
                <a:gd name="T11" fmla="*/ 37 h 53"/>
                <a:gd name="T12" fmla="*/ 25 w 69"/>
                <a:gd name="T13" fmla="*/ 34 h 53"/>
                <a:gd name="T14" fmla="*/ 23 w 69"/>
                <a:gd name="T15" fmla="*/ 32 h 53"/>
                <a:gd name="T16" fmla="*/ 22 w 69"/>
                <a:gd name="T17" fmla="*/ 30 h 53"/>
                <a:gd name="T18" fmla="*/ 15 w 69"/>
                <a:gd name="T19" fmla="*/ 25 h 53"/>
                <a:gd name="T20" fmla="*/ 13 w 69"/>
                <a:gd name="T21" fmla="*/ 23 h 53"/>
                <a:gd name="T22" fmla="*/ 10 w 69"/>
                <a:gd name="T23" fmla="*/ 19 h 53"/>
                <a:gd name="T24" fmla="*/ 8 w 69"/>
                <a:gd name="T25" fmla="*/ 16 h 53"/>
                <a:gd name="T26" fmla="*/ 1 w 69"/>
                <a:gd name="T27" fmla="*/ 14 h 53"/>
                <a:gd name="T28" fmla="*/ 1 w 69"/>
                <a:gd name="T29" fmla="*/ 10 h 53"/>
                <a:gd name="T30" fmla="*/ 3 w 69"/>
                <a:gd name="T31" fmla="*/ 8 h 53"/>
                <a:gd name="T32" fmla="*/ 3 w 69"/>
                <a:gd name="T33" fmla="*/ 7 h 53"/>
                <a:gd name="T34" fmla="*/ 8 w 69"/>
                <a:gd name="T35" fmla="*/ 5 h 53"/>
                <a:gd name="T36" fmla="*/ 12 w 69"/>
                <a:gd name="T37" fmla="*/ 3 h 53"/>
                <a:gd name="T38" fmla="*/ 13 w 69"/>
                <a:gd name="T39" fmla="*/ 2 h 53"/>
                <a:gd name="T40" fmla="*/ 31 w 69"/>
                <a:gd name="T41" fmla="*/ 1 h 53"/>
                <a:gd name="T42" fmla="*/ 31 w 69"/>
                <a:gd name="T43" fmla="*/ 2 h 53"/>
                <a:gd name="T44" fmla="*/ 35 w 69"/>
                <a:gd name="T45" fmla="*/ 4 h 53"/>
                <a:gd name="T46" fmla="*/ 51 w 69"/>
                <a:gd name="T47" fmla="*/ 4 h 53"/>
                <a:gd name="T48" fmla="*/ 68 w 69"/>
                <a:gd name="T49" fmla="*/ 17 h 53"/>
                <a:gd name="T50" fmla="*/ 66 w 69"/>
                <a:gd name="T51" fmla="*/ 19 h 53"/>
                <a:gd name="T52" fmla="*/ 63 w 69"/>
                <a:gd name="T53" fmla="*/ 24 h 53"/>
                <a:gd name="T54" fmla="*/ 62 w 69"/>
                <a:gd name="T55" fmla="*/ 28 h 53"/>
                <a:gd name="T56" fmla="*/ 62 w 69"/>
                <a:gd name="T57" fmla="*/ 30 h 53"/>
                <a:gd name="T58" fmla="*/ 60 w 69"/>
                <a:gd name="T59" fmla="*/ 31 h 53"/>
                <a:gd name="T60" fmla="*/ 59 w 69"/>
                <a:gd name="T61" fmla="*/ 33 h 53"/>
                <a:gd name="T62" fmla="*/ 57 w 69"/>
                <a:gd name="T63" fmla="*/ 35 h 53"/>
                <a:gd name="T64" fmla="*/ 53 w 69"/>
                <a:gd name="T65" fmla="*/ 39 h 53"/>
                <a:gd name="T66" fmla="*/ 50 w 69"/>
                <a:gd name="T67" fmla="*/ 41 h 53"/>
                <a:gd name="T68" fmla="*/ 49 w 69"/>
                <a:gd name="T69" fmla="*/ 43 h 53"/>
                <a:gd name="T70" fmla="*/ 46 w 69"/>
                <a:gd name="T71" fmla="*/ 44 h 53"/>
                <a:gd name="T72" fmla="*/ 46 w 69"/>
                <a:gd name="T73" fmla="*/ 45 h 53"/>
                <a:gd name="T74" fmla="*/ 45 w 69"/>
                <a:gd name="T75" fmla="*/ 47 h 53"/>
                <a:gd name="T76" fmla="*/ 43 w 69"/>
                <a:gd name="T77" fmla="*/ 48 h 53"/>
                <a:gd name="T78" fmla="*/ 43 w 69"/>
                <a:gd name="T79" fmla="*/ 48 h 53"/>
                <a:gd name="T80" fmla="*/ 43 w 69"/>
                <a:gd name="T81" fmla="*/ 49 h 53"/>
                <a:gd name="T82" fmla="*/ 44 w 69"/>
                <a:gd name="T83" fmla="*/ 50 h 53"/>
                <a:gd name="T84" fmla="*/ 42 w 69"/>
                <a:gd name="T85" fmla="*/ 51 h 53"/>
                <a:gd name="T86" fmla="*/ 41 w 69"/>
                <a:gd name="T87" fmla="*/ 52 h 5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9"/>
                <a:gd name="T133" fmla="*/ 0 h 53"/>
                <a:gd name="T134" fmla="*/ 69 w 69"/>
                <a:gd name="T135" fmla="*/ 53 h 5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9" h="53">
                  <a:moveTo>
                    <a:pt x="41" y="52"/>
                  </a:moveTo>
                  <a:lnTo>
                    <a:pt x="41" y="53"/>
                  </a:lnTo>
                  <a:lnTo>
                    <a:pt x="39" y="52"/>
                  </a:lnTo>
                  <a:lnTo>
                    <a:pt x="38" y="52"/>
                  </a:lnTo>
                  <a:lnTo>
                    <a:pt x="38" y="51"/>
                  </a:lnTo>
                  <a:lnTo>
                    <a:pt x="37" y="48"/>
                  </a:lnTo>
                  <a:lnTo>
                    <a:pt x="35" y="45"/>
                  </a:lnTo>
                  <a:lnTo>
                    <a:pt x="33" y="44"/>
                  </a:lnTo>
                  <a:lnTo>
                    <a:pt x="32" y="41"/>
                  </a:lnTo>
                  <a:lnTo>
                    <a:pt x="31" y="39"/>
                  </a:lnTo>
                  <a:lnTo>
                    <a:pt x="30" y="37"/>
                  </a:lnTo>
                  <a:lnTo>
                    <a:pt x="29" y="37"/>
                  </a:lnTo>
                  <a:lnTo>
                    <a:pt x="26" y="36"/>
                  </a:lnTo>
                  <a:lnTo>
                    <a:pt x="25" y="34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2" y="30"/>
                  </a:lnTo>
                  <a:lnTo>
                    <a:pt x="19" y="29"/>
                  </a:lnTo>
                  <a:lnTo>
                    <a:pt x="15" y="25"/>
                  </a:lnTo>
                  <a:lnTo>
                    <a:pt x="13" y="24"/>
                  </a:lnTo>
                  <a:lnTo>
                    <a:pt x="13" y="23"/>
                  </a:lnTo>
                  <a:lnTo>
                    <a:pt x="11" y="21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5" y="16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2" y="9"/>
                  </a:lnTo>
                  <a:lnTo>
                    <a:pt x="3" y="8"/>
                  </a:lnTo>
                  <a:lnTo>
                    <a:pt x="3" y="7"/>
                  </a:lnTo>
                  <a:lnTo>
                    <a:pt x="7" y="5"/>
                  </a:lnTo>
                  <a:lnTo>
                    <a:pt x="8" y="5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31" y="0"/>
                  </a:lnTo>
                  <a:lnTo>
                    <a:pt x="31" y="1"/>
                  </a:lnTo>
                  <a:lnTo>
                    <a:pt x="31" y="2"/>
                  </a:lnTo>
                  <a:lnTo>
                    <a:pt x="32" y="1"/>
                  </a:lnTo>
                  <a:lnTo>
                    <a:pt x="35" y="4"/>
                  </a:lnTo>
                  <a:lnTo>
                    <a:pt x="36" y="6"/>
                  </a:lnTo>
                  <a:lnTo>
                    <a:pt x="51" y="4"/>
                  </a:lnTo>
                  <a:lnTo>
                    <a:pt x="69" y="16"/>
                  </a:lnTo>
                  <a:lnTo>
                    <a:pt x="68" y="17"/>
                  </a:lnTo>
                  <a:lnTo>
                    <a:pt x="67" y="18"/>
                  </a:lnTo>
                  <a:lnTo>
                    <a:pt x="66" y="19"/>
                  </a:lnTo>
                  <a:lnTo>
                    <a:pt x="63" y="23"/>
                  </a:lnTo>
                  <a:lnTo>
                    <a:pt x="63" y="24"/>
                  </a:lnTo>
                  <a:lnTo>
                    <a:pt x="62" y="26"/>
                  </a:lnTo>
                  <a:lnTo>
                    <a:pt x="62" y="28"/>
                  </a:lnTo>
                  <a:lnTo>
                    <a:pt x="62" y="29"/>
                  </a:lnTo>
                  <a:lnTo>
                    <a:pt x="62" y="30"/>
                  </a:lnTo>
                  <a:lnTo>
                    <a:pt x="61" y="31"/>
                  </a:lnTo>
                  <a:lnTo>
                    <a:pt x="60" y="31"/>
                  </a:lnTo>
                  <a:lnTo>
                    <a:pt x="59" y="32"/>
                  </a:lnTo>
                  <a:lnTo>
                    <a:pt x="59" y="33"/>
                  </a:lnTo>
                  <a:lnTo>
                    <a:pt x="58" y="34"/>
                  </a:lnTo>
                  <a:lnTo>
                    <a:pt x="57" y="35"/>
                  </a:lnTo>
                  <a:lnTo>
                    <a:pt x="55" y="37"/>
                  </a:lnTo>
                  <a:lnTo>
                    <a:pt x="53" y="39"/>
                  </a:lnTo>
                  <a:lnTo>
                    <a:pt x="52" y="40"/>
                  </a:lnTo>
                  <a:lnTo>
                    <a:pt x="50" y="41"/>
                  </a:lnTo>
                  <a:lnTo>
                    <a:pt x="50" y="42"/>
                  </a:lnTo>
                  <a:lnTo>
                    <a:pt x="49" y="43"/>
                  </a:lnTo>
                  <a:lnTo>
                    <a:pt x="47" y="44"/>
                  </a:lnTo>
                  <a:lnTo>
                    <a:pt x="46" y="44"/>
                  </a:lnTo>
                  <a:lnTo>
                    <a:pt x="46" y="45"/>
                  </a:lnTo>
                  <a:lnTo>
                    <a:pt x="45" y="47"/>
                  </a:lnTo>
                  <a:lnTo>
                    <a:pt x="44" y="48"/>
                  </a:lnTo>
                  <a:lnTo>
                    <a:pt x="43" y="48"/>
                  </a:lnTo>
                  <a:lnTo>
                    <a:pt x="43" y="49"/>
                  </a:lnTo>
                  <a:lnTo>
                    <a:pt x="44" y="49"/>
                  </a:lnTo>
                  <a:lnTo>
                    <a:pt x="44" y="50"/>
                  </a:lnTo>
                  <a:lnTo>
                    <a:pt x="43" y="50"/>
                  </a:lnTo>
                  <a:lnTo>
                    <a:pt x="42" y="51"/>
                  </a:lnTo>
                  <a:lnTo>
                    <a:pt x="41" y="52"/>
                  </a:lnTo>
                  <a:close/>
                </a:path>
              </a:pathLst>
            </a:custGeom>
            <a:solidFill>
              <a:srgbClr val="F45C2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06" name="Freeform 60"/>
            <p:cNvSpPr>
              <a:spLocks/>
            </p:cNvSpPr>
            <p:nvPr/>
          </p:nvSpPr>
          <p:spPr bwMode="auto">
            <a:xfrm>
              <a:off x="6467475" y="3784597"/>
              <a:ext cx="596900" cy="596900"/>
            </a:xfrm>
            <a:custGeom>
              <a:avLst/>
              <a:gdLst>
                <a:gd name="T0" fmla="*/ 9 w 73"/>
                <a:gd name="T1" fmla="*/ 41 h 77"/>
                <a:gd name="T2" fmla="*/ 11 w 73"/>
                <a:gd name="T3" fmla="*/ 44 h 77"/>
                <a:gd name="T4" fmla="*/ 13 w 73"/>
                <a:gd name="T5" fmla="*/ 46 h 77"/>
                <a:gd name="T6" fmla="*/ 13 w 73"/>
                <a:gd name="T7" fmla="*/ 49 h 77"/>
                <a:gd name="T8" fmla="*/ 14 w 73"/>
                <a:gd name="T9" fmla="*/ 50 h 77"/>
                <a:gd name="T10" fmla="*/ 13 w 73"/>
                <a:gd name="T11" fmla="*/ 55 h 77"/>
                <a:gd name="T12" fmla="*/ 12 w 73"/>
                <a:gd name="T13" fmla="*/ 60 h 77"/>
                <a:gd name="T14" fmla="*/ 14 w 73"/>
                <a:gd name="T15" fmla="*/ 68 h 77"/>
                <a:gd name="T16" fmla="*/ 16 w 73"/>
                <a:gd name="T17" fmla="*/ 71 h 77"/>
                <a:gd name="T18" fmla="*/ 17 w 73"/>
                <a:gd name="T19" fmla="*/ 74 h 77"/>
                <a:gd name="T20" fmla="*/ 18 w 73"/>
                <a:gd name="T21" fmla="*/ 76 h 77"/>
                <a:gd name="T22" fmla="*/ 58 w 73"/>
                <a:gd name="T23" fmla="*/ 76 h 77"/>
                <a:gd name="T24" fmla="*/ 60 w 73"/>
                <a:gd name="T25" fmla="*/ 77 h 77"/>
                <a:gd name="T26" fmla="*/ 59 w 73"/>
                <a:gd name="T27" fmla="*/ 71 h 77"/>
                <a:gd name="T28" fmla="*/ 60 w 73"/>
                <a:gd name="T29" fmla="*/ 69 h 77"/>
                <a:gd name="T30" fmla="*/ 64 w 73"/>
                <a:gd name="T31" fmla="*/ 69 h 77"/>
                <a:gd name="T32" fmla="*/ 67 w 73"/>
                <a:gd name="T33" fmla="*/ 69 h 77"/>
                <a:gd name="T34" fmla="*/ 67 w 73"/>
                <a:gd name="T35" fmla="*/ 65 h 77"/>
                <a:gd name="T36" fmla="*/ 67 w 73"/>
                <a:gd name="T37" fmla="*/ 62 h 77"/>
                <a:gd name="T38" fmla="*/ 69 w 73"/>
                <a:gd name="T39" fmla="*/ 53 h 77"/>
                <a:gd name="T40" fmla="*/ 71 w 73"/>
                <a:gd name="T41" fmla="*/ 48 h 77"/>
                <a:gd name="T42" fmla="*/ 73 w 73"/>
                <a:gd name="T43" fmla="*/ 47 h 77"/>
                <a:gd name="T44" fmla="*/ 73 w 73"/>
                <a:gd name="T45" fmla="*/ 46 h 77"/>
                <a:gd name="T46" fmla="*/ 72 w 73"/>
                <a:gd name="T47" fmla="*/ 46 h 77"/>
                <a:gd name="T48" fmla="*/ 69 w 73"/>
                <a:gd name="T49" fmla="*/ 45 h 77"/>
                <a:gd name="T50" fmla="*/ 68 w 73"/>
                <a:gd name="T51" fmla="*/ 41 h 77"/>
                <a:gd name="T52" fmla="*/ 64 w 73"/>
                <a:gd name="T53" fmla="*/ 37 h 77"/>
                <a:gd name="T54" fmla="*/ 62 w 73"/>
                <a:gd name="T55" fmla="*/ 32 h 77"/>
                <a:gd name="T56" fmla="*/ 60 w 73"/>
                <a:gd name="T57" fmla="*/ 30 h 77"/>
                <a:gd name="T58" fmla="*/ 56 w 73"/>
                <a:gd name="T59" fmla="*/ 27 h 77"/>
                <a:gd name="T60" fmla="*/ 54 w 73"/>
                <a:gd name="T61" fmla="*/ 25 h 77"/>
                <a:gd name="T62" fmla="*/ 53 w 73"/>
                <a:gd name="T63" fmla="*/ 23 h 77"/>
                <a:gd name="T64" fmla="*/ 46 w 73"/>
                <a:gd name="T65" fmla="*/ 18 h 77"/>
                <a:gd name="T66" fmla="*/ 44 w 73"/>
                <a:gd name="T67" fmla="*/ 16 h 77"/>
                <a:gd name="T68" fmla="*/ 41 w 73"/>
                <a:gd name="T69" fmla="*/ 12 h 77"/>
                <a:gd name="T70" fmla="*/ 39 w 73"/>
                <a:gd name="T71" fmla="*/ 9 h 77"/>
                <a:gd name="T72" fmla="*/ 32 w 73"/>
                <a:gd name="T73" fmla="*/ 7 h 77"/>
                <a:gd name="T74" fmla="*/ 32 w 73"/>
                <a:gd name="T75" fmla="*/ 3 h 77"/>
                <a:gd name="T76" fmla="*/ 34 w 73"/>
                <a:gd name="T77" fmla="*/ 1 h 77"/>
                <a:gd name="T78" fmla="*/ 34 w 73"/>
                <a:gd name="T79" fmla="*/ 0 h 77"/>
                <a:gd name="T80" fmla="*/ 0 w 73"/>
                <a:gd name="T81" fmla="*/ 5 h 7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"/>
                <a:gd name="T124" fmla="*/ 0 h 77"/>
                <a:gd name="T125" fmla="*/ 73 w 73"/>
                <a:gd name="T126" fmla="*/ 77 h 7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" h="77">
                  <a:moveTo>
                    <a:pt x="0" y="5"/>
                  </a:moveTo>
                  <a:lnTo>
                    <a:pt x="9" y="41"/>
                  </a:lnTo>
                  <a:lnTo>
                    <a:pt x="10" y="42"/>
                  </a:lnTo>
                  <a:lnTo>
                    <a:pt x="11" y="44"/>
                  </a:lnTo>
                  <a:lnTo>
                    <a:pt x="12" y="45"/>
                  </a:lnTo>
                  <a:lnTo>
                    <a:pt x="13" y="46"/>
                  </a:lnTo>
                  <a:lnTo>
                    <a:pt x="14" y="47"/>
                  </a:lnTo>
                  <a:lnTo>
                    <a:pt x="13" y="49"/>
                  </a:lnTo>
                  <a:lnTo>
                    <a:pt x="15" y="50"/>
                  </a:lnTo>
                  <a:lnTo>
                    <a:pt x="14" y="50"/>
                  </a:lnTo>
                  <a:lnTo>
                    <a:pt x="13" y="52"/>
                  </a:lnTo>
                  <a:lnTo>
                    <a:pt x="13" y="55"/>
                  </a:lnTo>
                  <a:lnTo>
                    <a:pt x="12" y="57"/>
                  </a:lnTo>
                  <a:lnTo>
                    <a:pt x="12" y="60"/>
                  </a:lnTo>
                  <a:lnTo>
                    <a:pt x="14" y="63"/>
                  </a:lnTo>
                  <a:lnTo>
                    <a:pt x="14" y="68"/>
                  </a:lnTo>
                  <a:lnTo>
                    <a:pt x="16" y="70"/>
                  </a:lnTo>
                  <a:lnTo>
                    <a:pt x="16" y="71"/>
                  </a:lnTo>
                  <a:lnTo>
                    <a:pt x="16" y="72"/>
                  </a:lnTo>
                  <a:lnTo>
                    <a:pt x="17" y="74"/>
                  </a:lnTo>
                  <a:lnTo>
                    <a:pt x="17" y="75"/>
                  </a:lnTo>
                  <a:lnTo>
                    <a:pt x="18" y="76"/>
                  </a:lnTo>
                  <a:lnTo>
                    <a:pt x="57" y="74"/>
                  </a:lnTo>
                  <a:lnTo>
                    <a:pt x="58" y="76"/>
                  </a:lnTo>
                  <a:lnTo>
                    <a:pt x="60" y="77"/>
                  </a:lnTo>
                  <a:lnTo>
                    <a:pt x="60" y="75"/>
                  </a:lnTo>
                  <a:lnTo>
                    <a:pt x="59" y="71"/>
                  </a:lnTo>
                  <a:lnTo>
                    <a:pt x="60" y="70"/>
                  </a:lnTo>
                  <a:lnTo>
                    <a:pt x="60" y="69"/>
                  </a:lnTo>
                  <a:lnTo>
                    <a:pt x="61" y="68"/>
                  </a:lnTo>
                  <a:lnTo>
                    <a:pt x="64" y="69"/>
                  </a:lnTo>
                  <a:lnTo>
                    <a:pt x="66" y="69"/>
                  </a:lnTo>
                  <a:lnTo>
                    <a:pt x="67" y="69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7" y="63"/>
                  </a:lnTo>
                  <a:lnTo>
                    <a:pt x="67" y="62"/>
                  </a:lnTo>
                  <a:lnTo>
                    <a:pt x="69" y="56"/>
                  </a:lnTo>
                  <a:lnTo>
                    <a:pt x="69" y="53"/>
                  </a:lnTo>
                  <a:lnTo>
                    <a:pt x="70" y="51"/>
                  </a:lnTo>
                  <a:lnTo>
                    <a:pt x="71" y="48"/>
                  </a:lnTo>
                  <a:lnTo>
                    <a:pt x="73" y="47"/>
                  </a:lnTo>
                  <a:lnTo>
                    <a:pt x="73" y="46"/>
                  </a:lnTo>
                  <a:lnTo>
                    <a:pt x="72" y="45"/>
                  </a:lnTo>
                  <a:lnTo>
                    <a:pt x="72" y="46"/>
                  </a:lnTo>
                  <a:lnTo>
                    <a:pt x="70" y="45"/>
                  </a:lnTo>
                  <a:lnTo>
                    <a:pt x="69" y="45"/>
                  </a:lnTo>
                  <a:lnTo>
                    <a:pt x="69" y="44"/>
                  </a:lnTo>
                  <a:lnTo>
                    <a:pt x="68" y="41"/>
                  </a:lnTo>
                  <a:lnTo>
                    <a:pt x="66" y="38"/>
                  </a:lnTo>
                  <a:lnTo>
                    <a:pt x="64" y="37"/>
                  </a:lnTo>
                  <a:lnTo>
                    <a:pt x="63" y="34"/>
                  </a:lnTo>
                  <a:lnTo>
                    <a:pt x="62" y="32"/>
                  </a:lnTo>
                  <a:lnTo>
                    <a:pt x="61" y="30"/>
                  </a:lnTo>
                  <a:lnTo>
                    <a:pt x="60" y="30"/>
                  </a:lnTo>
                  <a:lnTo>
                    <a:pt x="57" y="29"/>
                  </a:lnTo>
                  <a:lnTo>
                    <a:pt x="56" y="27"/>
                  </a:lnTo>
                  <a:lnTo>
                    <a:pt x="54" y="26"/>
                  </a:lnTo>
                  <a:lnTo>
                    <a:pt x="54" y="25"/>
                  </a:lnTo>
                  <a:lnTo>
                    <a:pt x="53" y="23"/>
                  </a:lnTo>
                  <a:lnTo>
                    <a:pt x="50" y="22"/>
                  </a:lnTo>
                  <a:lnTo>
                    <a:pt x="46" y="18"/>
                  </a:lnTo>
                  <a:lnTo>
                    <a:pt x="44" y="17"/>
                  </a:lnTo>
                  <a:lnTo>
                    <a:pt x="44" y="16"/>
                  </a:lnTo>
                  <a:lnTo>
                    <a:pt x="42" y="14"/>
                  </a:lnTo>
                  <a:lnTo>
                    <a:pt x="41" y="12"/>
                  </a:lnTo>
                  <a:lnTo>
                    <a:pt x="39" y="10"/>
                  </a:lnTo>
                  <a:lnTo>
                    <a:pt x="39" y="9"/>
                  </a:lnTo>
                  <a:lnTo>
                    <a:pt x="36" y="9"/>
                  </a:lnTo>
                  <a:lnTo>
                    <a:pt x="32" y="7"/>
                  </a:lnTo>
                  <a:lnTo>
                    <a:pt x="31" y="6"/>
                  </a:lnTo>
                  <a:lnTo>
                    <a:pt x="32" y="3"/>
                  </a:lnTo>
                  <a:lnTo>
                    <a:pt x="33" y="2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13" y="3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07" name="Freeform 61"/>
            <p:cNvSpPr>
              <a:spLocks/>
            </p:cNvSpPr>
            <p:nvPr/>
          </p:nvSpPr>
          <p:spPr bwMode="auto">
            <a:xfrm>
              <a:off x="7029450" y="3041647"/>
              <a:ext cx="506413" cy="223838"/>
            </a:xfrm>
            <a:custGeom>
              <a:avLst/>
              <a:gdLst>
                <a:gd name="T0" fmla="*/ 36 w 62"/>
                <a:gd name="T1" fmla="*/ 2 h 29"/>
                <a:gd name="T2" fmla="*/ 2 w 62"/>
                <a:gd name="T3" fmla="*/ 17 h 29"/>
                <a:gd name="T4" fmla="*/ 4 w 62"/>
                <a:gd name="T5" fmla="*/ 16 h 29"/>
                <a:gd name="T6" fmla="*/ 8 w 62"/>
                <a:gd name="T7" fmla="*/ 13 h 29"/>
                <a:gd name="T8" fmla="*/ 10 w 62"/>
                <a:gd name="T9" fmla="*/ 11 h 29"/>
                <a:gd name="T10" fmla="*/ 11 w 62"/>
                <a:gd name="T11" fmla="*/ 10 h 29"/>
                <a:gd name="T12" fmla="*/ 14 w 62"/>
                <a:gd name="T13" fmla="*/ 9 h 29"/>
                <a:gd name="T14" fmla="*/ 19 w 62"/>
                <a:gd name="T15" fmla="*/ 7 h 29"/>
                <a:gd name="T16" fmla="*/ 21 w 62"/>
                <a:gd name="T17" fmla="*/ 8 h 29"/>
                <a:gd name="T18" fmla="*/ 23 w 62"/>
                <a:gd name="T19" fmla="*/ 8 h 29"/>
                <a:gd name="T20" fmla="*/ 25 w 62"/>
                <a:gd name="T21" fmla="*/ 12 h 29"/>
                <a:gd name="T22" fmla="*/ 27 w 62"/>
                <a:gd name="T23" fmla="*/ 12 h 29"/>
                <a:gd name="T24" fmla="*/ 27 w 62"/>
                <a:gd name="T25" fmla="*/ 14 h 29"/>
                <a:gd name="T26" fmla="*/ 31 w 62"/>
                <a:gd name="T27" fmla="*/ 15 h 29"/>
                <a:gd name="T28" fmla="*/ 34 w 62"/>
                <a:gd name="T29" fmla="*/ 17 h 29"/>
                <a:gd name="T30" fmla="*/ 35 w 62"/>
                <a:gd name="T31" fmla="*/ 19 h 29"/>
                <a:gd name="T32" fmla="*/ 32 w 62"/>
                <a:gd name="T33" fmla="*/ 25 h 29"/>
                <a:gd name="T34" fmla="*/ 35 w 62"/>
                <a:gd name="T35" fmla="*/ 27 h 29"/>
                <a:gd name="T36" fmla="*/ 38 w 62"/>
                <a:gd name="T37" fmla="*/ 28 h 29"/>
                <a:gd name="T38" fmla="*/ 39 w 62"/>
                <a:gd name="T39" fmla="*/ 28 h 29"/>
                <a:gd name="T40" fmla="*/ 42 w 62"/>
                <a:gd name="T41" fmla="*/ 27 h 29"/>
                <a:gd name="T42" fmla="*/ 46 w 62"/>
                <a:gd name="T43" fmla="*/ 29 h 29"/>
                <a:gd name="T44" fmla="*/ 47 w 62"/>
                <a:gd name="T45" fmla="*/ 28 h 29"/>
                <a:gd name="T46" fmla="*/ 45 w 62"/>
                <a:gd name="T47" fmla="*/ 26 h 29"/>
                <a:gd name="T48" fmla="*/ 44 w 62"/>
                <a:gd name="T49" fmla="*/ 25 h 29"/>
                <a:gd name="T50" fmla="*/ 45 w 62"/>
                <a:gd name="T51" fmla="*/ 24 h 29"/>
                <a:gd name="T52" fmla="*/ 44 w 62"/>
                <a:gd name="T53" fmla="*/ 23 h 29"/>
                <a:gd name="T54" fmla="*/ 41 w 62"/>
                <a:gd name="T55" fmla="*/ 19 h 29"/>
                <a:gd name="T56" fmla="*/ 41 w 62"/>
                <a:gd name="T57" fmla="*/ 16 h 29"/>
                <a:gd name="T58" fmla="*/ 41 w 62"/>
                <a:gd name="T59" fmla="*/ 12 h 29"/>
                <a:gd name="T60" fmla="*/ 41 w 62"/>
                <a:gd name="T61" fmla="*/ 10 h 29"/>
                <a:gd name="T62" fmla="*/ 41 w 62"/>
                <a:gd name="T63" fmla="*/ 9 h 29"/>
                <a:gd name="T64" fmla="*/ 44 w 62"/>
                <a:gd name="T65" fmla="*/ 6 h 29"/>
                <a:gd name="T66" fmla="*/ 45 w 62"/>
                <a:gd name="T67" fmla="*/ 4 h 29"/>
                <a:gd name="T68" fmla="*/ 47 w 62"/>
                <a:gd name="T69" fmla="*/ 4 h 29"/>
                <a:gd name="T70" fmla="*/ 45 w 62"/>
                <a:gd name="T71" fmla="*/ 8 h 29"/>
                <a:gd name="T72" fmla="*/ 44 w 62"/>
                <a:gd name="T73" fmla="*/ 10 h 29"/>
                <a:gd name="T74" fmla="*/ 46 w 62"/>
                <a:gd name="T75" fmla="*/ 12 h 29"/>
                <a:gd name="T76" fmla="*/ 46 w 62"/>
                <a:gd name="T77" fmla="*/ 16 h 29"/>
                <a:gd name="T78" fmla="*/ 45 w 62"/>
                <a:gd name="T79" fmla="*/ 18 h 29"/>
                <a:gd name="T80" fmla="*/ 46 w 62"/>
                <a:gd name="T81" fmla="*/ 19 h 29"/>
                <a:gd name="T82" fmla="*/ 46 w 62"/>
                <a:gd name="T83" fmla="*/ 21 h 29"/>
                <a:gd name="T84" fmla="*/ 47 w 62"/>
                <a:gd name="T85" fmla="*/ 24 h 29"/>
                <a:gd name="T86" fmla="*/ 50 w 62"/>
                <a:gd name="T87" fmla="*/ 25 h 29"/>
                <a:gd name="T88" fmla="*/ 52 w 62"/>
                <a:gd name="T89" fmla="*/ 24 h 29"/>
                <a:gd name="T90" fmla="*/ 52 w 62"/>
                <a:gd name="T91" fmla="*/ 26 h 29"/>
                <a:gd name="T92" fmla="*/ 53 w 62"/>
                <a:gd name="T93" fmla="*/ 28 h 29"/>
                <a:gd name="T94" fmla="*/ 55 w 62"/>
                <a:gd name="T95" fmla="*/ 29 h 29"/>
                <a:gd name="T96" fmla="*/ 56 w 62"/>
                <a:gd name="T97" fmla="*/ 28 h 29"/>
                <a:gd name="T98" fmla="*/ 61 w 62"/>
                <a:gd name="T99" fmla="*/ 26 h 29"/>
                <a:gd name="T100" fmla="*/ 62 w 62"/>
                <a:gd name="T101" fmla="*/ 19 h 29"/>
                <a:gd name="T102" fmla="*/ 54 w 62"/>
                <a:gd name="T103" fmla="*/ 21 h 29"/>
                <a:gd name="T104" fmla="*/ 47 w 62"/>
                <a:gd name="T105" fmla="*/ 0 h 2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2"/>
                <a:gd name="T160" fmla="*/ 0 h 29"/>
                <a:gd name="T161" fmla="*/ 62 w 62"/>
                <a:gd name="T162" fmla="*/ 29 h 2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2" h="29">
                  <a:moveTo>
                    <a:pt x="47" y="0"/>
                  </a:moveTo>
                  <a:lnTo>
                    <a:pt x="36" y="2"/>
                  </a:lnTo>
                  <a:lnTo>
                    <a:pt x="0" y="9"/>
                  </a:lnTo>
                  <a:lnTo>
                    <a:pt x="2" y="17"/>
                  </a:lnTo>
                  <a:lnTo>
                    <a:pt x="3" y="16"/>
                  </a:lnTo>
                  <a:lnTo>
                    <a:pt x="4" y="16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5" y="8"/>
                  </a:lnTo>
                  <a:lnTo>
                    <a:pt x="19" y="7"/>
                  </a:lnTo>
                  <a:lnTo>
                    <a:pt x="20" y="7"/>
                  </a:lnTo>
                  <a:lnTo>
                    <a:pt x="21" y="8"/>
                  </a:lnTo>
                  <a:lnTo>
                    <a:pt x="22" y="7"/>
                  </a:lnTo>
                  <a:lnTo>
                    <a:pt x="23" y="8"/>
                  </a:lnTo>
                  <a:lnTo>
                    <a:pt x="23" y="9"/>
                  </a:lnTo>
                  <a:lnTo>
                    <a:pt x="25" y="12"/>
                  </a:lnTo>
                  <a:lnTo>
                    <a:pt x="26" y="12"/>
                  </a:lnTo>
                  <a:lnTo>
                    <a:pt x="27" y="12"/>
                  </a:lnTo>
                  <a:lnTo>
                    <a:pt x="28" y="13"/>
                  </a:lnTo>
                  <a:lnTo>
                    <a:pt x="27" y="14"/>
                  </a:lnTo>
                  <a:lnTo>
                    <a:pt x="29" y="15"/>
                  </a:lnTo>
                  <a:lnTo>
                    <a:pt x="31" y="15"/>
                  </a:lnTo>
                  <a:lnTo>
                    <a:pt x="33" y="17"/>
                  </a:lnTo>
                  <a:lnTo>
                    <a:pt x="34" y="17"/>
                  </a:lnTo>
                  <a:lnTo>
                    <a:pt x="35" y="19"/>
                  </a:lnTo>
                  <a:lnTo>
                    <a:pt x="33" y="23"/>
                  </a:lnTo>
                  <a:lnTo>
                    <a:pt x="32" y="25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6" y="26"/>
                  </a:lnTo>
                  <a:lnTo>
                    <a:pt x="38" y="28"/>
                  </a:lnTo>
                  <a:lnTo>
                    <a:pt x="39" y="28"/>
                  </a:lnTo>
                  <a:lnTo>
                    <a:pt x="40" y="27"/>
                  </a:lnTo>
                  <a:lnTo>
                    <a:pt x="42" y="27"/>
                  </a:lnTo>
                  <a:lnTo>
                    <a:pt x="45" y="28"/>
                  </a:lnTo>
                  <a:lnTo>
                    <a:pt x="46" y="29"/>
                  </a:lnTo>
                  <a:lnTo>
                    <a:pt x="47" y="29"/>
                  </a:lnTo>
                  <a:lnTo>
                    <a:pt x="47" y="28"/>
                  </a:lnTo>
                  <a:lnTo>
                    <a:pt x="46" y="28"/>
                  </a:lnTo>
                  <a:lnTo>
                    <a:pt x="45" y="26"/>
                  </a:lnTo>
                  <a:lnTo>
                    <a:pt x="44" y="25"/>
                  </a:lnTo>
                  <a:lnTo>
                    <a:pt x="44" y="24"/>
                  </a:lnTo>
                  <a:lnTo>
                    <a:pt x="45" y="24"/>
                  </a:lnTo>
                  <a:lnTo>
                    <a:pt x="44" y="23"/>
                  </a:lnTo>
                  <a:lnTo>
                    <a:pt x="43" y="21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1" y="16"/>
                  </a:lnTo>
                  <a:lnTo>
                    <a:pt x="41" y="13"/>
                  </a:lnTo>
                  <a:lnTo>
                    <a:pt x="41" y="12"/>
                  </a:lnTo>
                  <a:lnTo>
                    <a:pt x="41" y="11"/>
                  </a:lnTo>
                  <a:lnTo>
                    <a:pt x="41" y="10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4" y="6"/>
                  </a:lnTo>
                  <a:lnTo>
                    <a:pt x="45" y="6"/>
                  </a:lnTo>
                  <a:lnTo>
                    <a:pt x="45" y="4"/>
                  </a:lnTo>
                  <a:lnTo>
                    <a:pt x="46" y="4"/>
                  </a:lnTo>
                  <a:lnTo>
                    <a:pt x="47" y="4"/>
                  </a:lnTo>
                  <a:lnTo>
                    <a:pt x="46" y="6"/>
                  </a:lnTo>
                  <a:lnTo>
                    <a:pt x="45" y="8"/>
                  </a:lnTo>
                  <a:lnTo>
                    <a:pt x="44" y="9"/>
                  </a:lnTo>
                  <a:lnTo>
                    <a:pt x="44" y="10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6" y="15"/>
                  </a:lnTo>
                  <a:lnTo>
                    <a:pt x="46" y="16"/>
                  </a:lnTo>
                  <a:lnTo>
                    <a:pt x="44" y="17"/>
                  </a:lnTo>
                  <a:lnTo>
                    <a:pt x="45" y="18"/>
                  </a:lnTo>
                  <a:lnTo>
                    <a:pt x="46" y="18"/>
                  </a:lnTo>
                  <a:lnTo>
                    <a:pt x="46" y="19"/>
                  </a:lnTo>
                  <a:lnTo>
                    <a:pt x="46" y="20"/>
                  </a:lnTo>
                  <a:lnTo>
                    <a:pt x="46" y="21"/>
                  </a:lnTo>
                  <a:lnTo>
                    <a:pt x="46" y="22"/>
                  </a:lnTo>
                  <a:lnTo>
                    <a:pt x="47" y="24"/>
                  </a:lnTo>
                  <a:lnTo>
                    <a:pt x="49" y="25"/>
                  </a:lnTo>
                  <a:lnTo>
                    <a:pt x="50" y="25"/>
                  </a:lnTo>
                  <a:lnTo>
                    <a:pt x="51" y="24"/>
                  </a:lnTo>
                  <a:lnTo>
                    <a:pt x="52" y="24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3" y="28"/>
                  </a:lnTo>
                  <a:lnTo>
                    <a:pt x="54" y="29"/>
                  </a:lnTo>
                  <a:lnTo>
                    <a:pt x="55" y="29"/>
                  </a:lnTo>
                  <a:lnTo>
                    <a:pt x="56" y="28"/>
                  </a:lnTo>
                  <a:lnTo>
                    <a:pt x="61" y="27"/>
                  </a:lnTo>
                  <a:lnTo>
                    <a:pt x="61" y="26"/>
                  </a:lnTo>
                  <a:lnTo>
                    <a:pt x="61" y="25"/>
                  </a:lnTo>
                  <a:lnTo>
                    <a:pt x="62" y="19"/>
                  </a:lnTo>
                  <a:lnTo>
                    <a:pt x="54" y="21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08" name="Freeform 62"/>
            <p:cNvSpPr>
              <a:spLocks/>
            </p:cNvSpPr>
            <p:nvPr/>
          </p:nvSpPr>
          <p:spPr bwMode="auto">
            <a:xfrm>
              <a:off x="7413625" y="3017836"/>
              <a:ext cx="122238" cy="185737"/>
            </a:xfrm>
            <a:custGeom>
              <a:avLst/>
              <a:gdLst>
                <a:gd name="T0" fmla="*/ 15 w 15"/>
                <a:gd name="T1" fmla="*/ 22 h 24"/>
                <a:gd name="T2" fmla="*/ 15 w 15"/>
                <a:gd name="T3" fmla="*/ 20 h 24"/>
                <a:gd name="T4" fmla="*/ 14 w 15"/>
                <a:gd name="T5" fmla="*/ 18 h 24"/>
                <a:gd name="T6" fmla="*/ 12 w 15"/>
                <a:gd name="T7" fmla="*/ 16 h 24"/>
                <a:gd name="T8" fmla="*/ 10 w 15"/>
                <a:gd name="T9" fmla="*/ 15 h 24"/>
                <a:gd name="T10" fmla="*/ 9 w 15"/>
                <a:gd name="T11" fmla="*/ 14 h 24"/>
                <a:gd name="T12" fmla="*/ 9 w 15"/>
                <a:gd name="T13" fmla="*/ 12 h 24"/>
                <a:gd name="T14" fmla="*/ 7 w 15"/>
                <a:gd name="T15" fmla="*/ 9 h 24"/>
                <a:gd name="T16" fmla="*/ 6 w 15"/>
                <a:gd name="T17" fmla="*/ 8 h 24"/>
                <a:gd name="T18" fmla="*/ 5 w 15"/>
                <a:gd name="T19" fmla="*/ 6 h 24"/>
                <a:gd name="T20" fmla="*/ 4 w 15"/>
                <a:gd name="T21" fmla="*/ 5 h 24"/>
                <a:gd name="T22" fmla="*/ 4 w 15"/>
                <a:gd name="T23" fmla="*/ 4 h 24"/>
                <a:gd name="T24" fmla="*/ 4 w 15"/>
                <a:gd name="T25" fmla="*/ 4 h 24"/>
                <a:gd name="T26" fmla="*/ 4 w 15"/>
                <a:gd name="T27" fmla="*/ 3 h 24"/>
                <a:gd name="T28" fmla="*/ 5 w 15"/>
                <a:gd name="T29" fmla="*/ 0 h 24"/>
                <a:gd name="T30" fmla="*/ 4 w 15"/>
                <a:gd name="T31" fmla="*/ 0 h 24"/>
                <a:gd name="T32" fmla="*/ 2 w 15"/>
                <a:gd name="T33" fmla="*/ 0 h 24"/>
                <a:gd name="T34" fmla="*/ 1 w 15"/>
                <a:gd name="T35" fmla="*/ 1 h 24"/>
                <a:gd name="T36" fmla="*/ 1 w 15"/>
                <a:gd name="T37" fmla="*/ 2 h 24"/>
                <a:gd name="T38" fmla="*/ 1 w 15"/>
                <a:gd name="T39" fmla="*/ 3 h 24"/>
                <a:gd name="T40" fmla="*/ 0 w 15"/>
                <a:gd name="T41" fmla="*/ 3 h 24"/>
                <a:gd name="T42" fmla="*/ 7 w 15"/>
                <a:gd name="T43" fmla="*/ 24 h 24"/>
                <a:gd name="T44" fmla="*/ 15 w 15"/>
                <a:gd name="T45" fmla="*/ 22 h 24"/>
                <a:gd name="T46" fmla="*/ 15 w 15"/>
                <a:gd name="T47" fmla="*/ 22 h 2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5"/>
                <a:gd name="T73" fmla="*/ 0 h 24"/>
                <a:gd name="T74" fmla="*/ 15 w 15"/>
                <a:gd name="T75" fmla="*/ 24 h 2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5" h="24">
                  <a:moveTo>
                    <a:pt x="15" y="22"/>
                  </a:moveTo>
                  <a:lnTo>
                    <a:pt x="15" y="20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7" y="9"/>
                  </a:lnTo>
                  <a:lnTo>
                    <a:pt x="6" y="8"/>
                  </a:lnTo>
                  <a:lnTo>
                    <a:pt x="5" y="6"/>
                  </a:lnTo>
                  <a:lnTo>
                    <a:pt x="4" y="5"/>
                  </a:lnTo>
                  <a:lnTo>
                    <a:pt x="4" y="4"/>
                  </a:lnTo>
                  <a:lnTo>
                    <a:pt x="4" y="3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7" y="24"/>
                  </a:lnTo>
                  <a:lnTo>
                    <a:pt x="15" y="22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09" name="Freeform 63"/>
            <p:cNvSpPr>
              <a:spLocks/>
            </p:cNvSpPr>
            <p:nvPr/>
          </p:nvSpPr>
          <p:spPr bwMode="auto">
            <a:xfrm>
              <a:off x="7445375" y="2801936"/>
              <a:ext cx="153988" cy="325437"/>
            </a:xfrm>
            <a:custGeom>
              <a:avLst/>
              <a:gdLst>
                <a:gd name="T0" fmla="*/ 0 w 19"/>
                <a:gd name="T1" fmla="*/ 31 h 42"/>
                <a:gd name="T2" fmla="*/ 0 w 19"/>
                <a:gd name="T3" fmla="*/ 32 h 42"/>
                <a:gd name="T4" fmla="*/ 2 w 19"/>
                <a:gd name="T5" fmla="*/ 34 h 42"/>
                <a:gd name="T6" fmla="*/ 6 w 19"/>
                <a:gd name="T7" fmla="*/ 37 h 42"/>
                <a:gd name="T8" fmla="*/ 9 w 19"/>
                <a:gd name="T9" fmla="*/ 38 h 42"/>
                <a:gd name="T10" fmla="*/ 10 w 19"/>
                <a:gd name="T11" fmla="*/ 40 h 42"/>
                <a:gd name="T12" fmla="*/ 11 w 19"/>
                <a:gd name="T13" fmla="*/ 42 h 42"/>
                <a:gd name="T14" fmla="*/ 13 w 19"/>
                <a:gd name="T15" fmla="*/ 39 h 42"/>
                <a:gd name="T16" fmla="*/ 14 w 19"/>
                <a:gd name="T17" fmla="*/ 35 h 42"/>
                <a:gd name="T18" fmla="*/ 17 w 19"/>
                <a:gd name="T19" fmla="*/ 30 h 42"/>
                <a:gd name="T20" fmla="*/ 19 w 19"/>
                <a:gd name="T21" fmla="*/ 26 h 42"/>
                <a:gd name="T22" fmla="*/ 18 w 19"/>
                <a:gd name="T23" fmla="*/ 19 h 42"/>
                <a:gd name="T24" fmla="*/ 17 w 19"/>
                <a:gd name="T25" fmla="*/ 13 h 42"/>
                <a:gd name="T26" fmla="*/ 14 w 19"/>
                <a:gd name="T27" fmla="*/ 14 h 42"/>
                <a:gd name="T28" fmla="*/ 13 w 19"/>
                <a:gd name="T29" fmla="*/ 14 h 42"/>
                <a:gd name="T30" fmla="*/ 12 w 19"/>
                <a:gd name="T31" fmla="*/ 14 h 42"/>
                <a:gd name="T32" fmla="*/ 13 w 19"/>
                <a:gd name="T33" fmla="*/ 11 h 42"/>
                <a:gd name="T34" fmla="*/ 14 w 19"/>
                <a:gd name="T35" fmla="*/ 11 h 42"/>
                <a:gd name="T36" fmla="*/ 15 w 19"/>
                <a:gd name="T37" fmla="*/ 8 h 42"/>
                <a:gd name="T38" fmla="*/ 16 w 19"/>
                <a:gd name="T39" fmla="*/ 6 h 42"/>
                <a:gd name="T40" fmla="*/ 4 w 19"/>
                <a:gd name="T41" fmla="*/ 0 h 42"/>
                <a:gd name="T42" fmla="*/ 3 w 19"/>
                <a:gd name="T43" fmla="*/ 2 h 42"/>
                <a:gd name="T44" fmla="*/ 2 w 19"/>
                <a:gd name="T45" fmla="*/ 6 h 42"/>
                <a:gd name="T46" fmla="*/ 0 w 19"/>
                <a:gd name="T47" fmla="*/ 8 h 42"/>
                <a:gd name="T48" fmla="*/ 1 w 19"/>
                <a:gd name="T49" fmla="*/ 9 h 42"/>
                <a:gd name="T50" fmla="*/ 1 w 19"/>
                <a:gd name="T51" fmla="*/ 11 h 42"/>
                <a:gd name="T52" fmla="*/ 1 w 19"/>
                <a:gd name="T53" fmla="*/ 15 h 42"/>
                <a:gd name="T54" fmla="*/ 3 w 19"/>
                <a:gd name="T55" fmla="*/ 17 h 42"/>
                <a:gd name="T56" fmla="*/ 5 w 19"/>
                <a:gd name="T57" fmla="*/ 18 h 42"/>
                <a:gd name="T58" fmla="*/ 7 w 19"/>
                <a:gd name="T59" fmla="*/ 19 h 42"/>
                <a:gd name="T60" fmla="*/ 9 w 19"/>
                <a:gd name="T61" fmla="*/ 21 h 42"/>
                <a:gd name="T62" fmla="*/ 4 w 19"/>
                <a:gd name="T63" fmla="*/ 24 h 42"/>
                <a:gd name="T64" fmla="*/ 1 w 19"/>
                <a:gd name="T65" fmla="*/ 28 h 4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9"/>
                <a:gd name="T100" fmla="*/ 0 h 42"/>
                <a:gd name="T101" fmla="*/ 19 w 19"/>
                <a:gd name="T102" fmla="*/ 42 h 4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9" h="42">
                  <a:moveTo>
                    <a:pt x="1" y="28"/>
                  </a:moveTo>
                  <a:lnTo>
                    <a:pt x="0" y="31"/>
                  </a:lnTo>
                  <a:lnTo>
                    <a:pt x="0" y="32"/>
                  </a:lnTo>
                  <a:lnTo>
                    <a:pt x="1" y="33"/>
                  </a:lnTo>
                  <a:lnTo>
                    <a:pt x="2" y="34"/>
                  </a:lnTo>
                  <a:lnTo>
                    <a:pt x="3" y="35"/>
                  </a:lnTo>
                  <a:lnTo>
                    <a:pt x="6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10" y="38"/>
                  </a:lnTo>
                  <a:lnTo>
                    <a:pt x="10" y="40"/>
                  </a:lnTo>
                  <a:lnTo>
                    <a:pt x="10" y="41"/>
                  </a:lnTo>
                  <a:lnTo>
                    <a:pt x="11" y="42"/>
                  </a:lnTo>
                  <a:lnTo>
                    <a:pt x="12" y="41"/>
                  </a:lnTo>
                  <a:lnTo>
                    <a:pt x="13" y="39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15" y="33"/>
                  </a:lnTo>
                  <a:lnTo>
                    <a:pt x="17" y="30"/>
                  </a:lnTo>
                  <a:lnTo>
                    <a:pt x="18" y="28"/>
                  </a:lnTo>
                  <a:lnTo>
                    <a:pt x="19" y="26"/>
                  </a:lnTo>
                  <a:lnTo>
                    <a:pt x="18" y="25"/>
                  </a:lnTo>
                  <a:lnTo>
                    <a:pt x="18" y="19"/>
                  </a:lnTo>
                  <a:lnTo>
                    <a:pt x="18" y="15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4" y="14"/>
                  </a:lnTo>
                  <a:lnTo>
                    <a:pt x="13" y="14"/>
                  </a:lnTo>
                  <a:lnTo>
                    <a:pt x="12" y="14"/>
                  </a:lnTo>
                  <a:lnTo>
                    <a:pt x="12" y="13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5" y="8"/>
                  </a:lnTo>
                  <a:lnTo>
                    <a:pt x="15" y="7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4" y="0"/>
                  </a:lnTo>
                  <a:lnTo>
                    <a:pt x="4" y="1"/>
                  </a:lnTo>
                  <a:lnTo>
                    <a:pt x="3" y="2"/>
                  </a:lnTo>
                  <a:lnTo>
                    <a:pt x="3" y="3"/>
                  </a:lnTo>
                  <a:lnTo>
                    <a:pt x="2" y="6"/>
                  </a:lnTo>
                  <a:lnTo>
                    <a:pt x="1" y="7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3" y="15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7" y="19"/>
                  </a:lnTo>
                  <a:lnTo>
                    <a:pt x="9" y="20"/>
                  </a:lnTo>
                  <a:lnTo>
                    <a:pt x="9" y="21"/>
                  </a:lnTo>
                  <a:lnTo>
                    <a:pt x="7" y="22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1" y="28"/>
                  </a:lnTo>
                  <a:close/>
                </a:path>
              </a:pathLst>
            </a:custGeom>
            <a:solidFill>
              <a:srgbClr val="9ED561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10" name="Freeform 64"/>
            <p:cNvSpPr>
              <a:spLocks/>
            </p:cNvSpPr>
            <p:nvPr/>
          </p:nvSpPr>
          <p:spPr bwMode="auto">
            <a:xfrm>
              <a:off x="7583488" y="2654298"/>
              <a:ext cx="187325" cy="169863"/>
            </a:xfrm>
            <a:custGeom>
              <a:avLst/>
              <a:gdLst>
                <a:gd name="T0" fmla="*/ 0 w 23"/>
                <a:gd name="T1" fmla="*/ 4 h 22"/>
                <a:gd name="T2" fmla="*/ 8 w 23"/>
                <a:gd name="T3" fmla="*/ 2 h 22"/>
                <a:gd name="T4" fmla="*/ 8 w 23"/>
                <a:gd name="T5" fmla="*/ 3 h 22"/>
                <a:gd name="T6" fmla="*/ 9 w 23"/>
                <a:gd name="T7" fmla="*/ 3 h 22"/>
                <a:gd name="T8" fmla="*/ 9 w 23"/>
                <a:gd name="T9" fmla="*/ 3 h 22"/>
                <a:gd name="T10" fmla="*/ 20 w 23"/>
                <a:gd name="T11" fmla="*/ 0 h 22"/>
                <a:gd name="T12" fmla="*/ 23 w 23"/>
                <a:gd name="T13" fmla="*/ 9 h 22"/>
                <a:gd name="T14" fmla="*/ 23 w 23"/>
                <a:gd name="T15" fmla="*/ 10 h 22"/>
                <a:gd name="T16" fmla="*/ 22 w 23"/>
                <a:gd name="T17" fmla="*/ 10 h 22"/>
                <a:gd name="T18" fmla="*/ 23 w 23"/>
                <a:gd name="T19" fmla="*/ 11 h 22"/>
                <a:gd name="T20" fmla="*/ 23 w 23"/>
                <a:gd name="T21" fmla="*/ 11 h 22"/>
                <a:gd name="T22" fmla="*/ 21 w 23"/>
                <a:gd name="T23" fmla="*/ 12 h 22"/>
                <a:gd name="T24" fmla="*/ 17 w 23"/>
                <a:gd name="T25" fmla="*/ 13 h 22"/>
                <a:gd name="T26" fmla="*/ 16 w 23"/>
                <a:gd name="T27" fmla="*/ 13 h 22"/>
                <a:gd name="T28" fmla="*/ 16 w 23"/>
                <a:gd name="T29" fmla="*/ 13 h 22"/>
                <a:gd name="T30" fmla="*/ 16 w 23"/>
                <a:gd name="T31" fmla="*/ 14 h 22"/>
                <a:gd name="T32" fmla="*/ 16 w 23"/>
                <a:gd name="T33" fmla="*/ 14 h 22"/>
                <a:gd name="T34" fmla="*/ 13 w 23"/>
                <a:gd name="T35" fmla="*/ 15 h 22"/>
                <a:gd name="T36" fmla="*/ 10 w 23"/>
                <a:gd name="T37" fmla="*/ 16 h 22"/>
                <a:gd name="T38" fmla="*/ 10 w 23"/>
                <a:gd name="T39" fmla="*/ 16 h 22"/>
                <a:gd name="T40" fmla="*/ 8 w 23"/>
                <a:gd name="T41" fmla="*/ 18 h 22"/>
                <a:gd name="T42" fmla="*/ 3 w 23"/>
                <a:gd name="T43" fmla="*/ 21 h 22"/>
                <a:gd name="T44" fmla="*/ 2 w 23"/>
                <a:gd name="T45" fmla="*/ 22 h 22"/>
                <a:gd name="T46" fmla="*/ 0 w 23"/>
                <a:gd name="T47" fmla="*/ 21 h 22"/>
                <a:gd name="T48" fmla="*/ 2 w 23"/>
                <a:gd name="T49" fmla="*/ 19 h 22"/>
                <a:gd name="T50" fmla="*/ 2 w 23"/>
                <a:gd name="T51" fmla="*/ 18 h 22"/>
                <a:gd name="T52" fmla="*/ 2 w 23"/>
                <a:gd name="T53" fmla="*/ 17 h 22"/>
                <a:gd name="T54" fmla="*/ 0 w 23"/>
                <a:gd name="T55" fmla="*/ 4 h 22"/>
                <a:gd name="T56" fmla="*/ 0 w 23"/>
                <a:gd name="T57" fmla="*/ 4 h 2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"/>
                <a:gd name="T88" fmla="*/ 0 h 22"/>
                <a:gd name="T89" fmla="*/ 23 w 23"/>
                <a:gd name="T90" fmla="*/ 22 h 2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" h="22">
                  <a:moveTo>
                    <a:pt x="0" y="4"/>
                  </a:moveTo>
                  <a:lnTo>
                    <a:pt x="8" y="2"/>
                  </a:lnTo>
                  <a:lnTo>
                    <a:pt x="8" y="3"/>
                  </a:lnTo>
                  <a:lnTo>
                    <a:pt x="9" y="3"/>
                  </a:lnTo>
                  <a:lnTo>
                    <a:pt x="20" y="0"/>
                  </a:lnTo>
                  <a:lnTo>
                    <a:pt x="23" y="9"/>
                  </a:lnTo>
                  <a:lnTo>
                    <a:pt x="23" y="10"/>
                  </a:lnTo>
                  <a:lnTo>
                    <a:pt x="22" y="10"/>
                  </a:lnTo>
                  <a:lnTo>
                    <a:pt x="23" y="11"/>
                  </a:lnTo>
                  <a:lnTo>
                    <a:pt x="21" y="12"/>
                  </a:lnTo>
                  <a:lnTo>
                    <a:pt x="17" y="13"/>
                  </a:lnTo>
                  <a:lnTo>
                    <a:pt x="16" y="13"/>
                  </a:lnTo>
                  <a:lnTo>
                    <a:pt x="16" y="14"/>
                  </a:lnTo>
                  <a:lnTo>
                    <a:pt x="13" y="15"/>
                  </a:lnTo>
                  <a:lnTo>
                    <a:pt x="10" y="16"/>
                  </a:lnTo>
                  <a:lnTo>
                    <a:pt x="8" y="18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ED561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11" name="Freeform 65"/>
            <p:cNvSpPr>
              <a:spLocks/>
            </p:cNvSpPr>
            <p:nvPr/>
          </p:nvSpPr>
          <p:spPr bwMode="auto">
            <a:xfrm>
              <a:off x="7575550" y="2522536"/>
              <a:ext cx="368300" cy="177800"/>
            </a:xfrm>
            <a:custGeom>
              <a:avLst/>
              <a:gdLst>
                <a:gd name="T0" fmla="*/ 10 w 45"/>
                <a:gd name="T1" fmla="*/ 7 h 23"/>
                <a:gd name="T2" fmla="*/ 24 w 45"/>
                <a:gd name="T3" fmla="*/ 3 h 23"/>
                <a:gd name="T4" fmla="*/ 25 w 45"/>
                <a:gd name="T5" fmla="*/ 3 h 23"/>
                <a:gd name="T6" fmla="*/ 25 w 45"/>
                <a:gd name="T7" fmla="*/ 2 h 23"/>
                <a:gd name="T8" fmla="*/ 27 w 45"/>
                <a:gd name="T9" fmla="*/ 0 h 23"/>
                <a:gd name="T10" fmla="*/ 29 w 45"/>
                <a:gd name="T11" fmla="*/ 0 h 23"/>
                <a:gd name="T12" fmla="*/ 31 w 45"/>
                <a:gd name="T13" fmla="*/ 3 h 23"/>
                <a:gd name="T14" fmla="*/ 32 w 45"/>
                <a:gd name="T15" fmla="*/ 5 h 23"/>
                <a:gd name="T16" fmla="*/ 30 w 45"/>
                <a:gd name="T17" fmla="*/ 7 h 23"/>
                <a:gd name="T18" fmla="*/ 29 w 45"/>
                <a:gd name="T19" fmla="*/ 10 h 23"/>
                <a:gd name="T20" fmla="*/ 33 w 45"/>
                <a:gd name="T21" fmla="*/ 10 h 23"/>
                <a:gd name="T22" fmla="*/ 36 w 45"/>
                <a:gd name="T23" fmla="*/ 15 h 23"/>
                <a:gd name="T24" fmla="*/ 41 w 45"/>
                <a:gd name="T25" fmla="*/ 16 h 23"/>
                <a:gd name="T26" fmla="*/ 43 w 45"/>
                <a:gd name="T27" fmla="*/ 14 h 23"/>
                <a:gd name="T28" fmla="*/ 42 w 45"/>
                <a:gd name="T29" fmla="*/ 12 h 23"/>
                <a:gd name="T30" fmla="*/ 40 w 45"/>
                <a:gd name="T31" fmla="*/ 10 h 23"/>
                <a:gd name="T32" fmla="*/ 42 w 45"/>
                <a:gd name="T33" fmla="*/ 11 h 23"/>
                <a:gd name="T34" fmla="*/ 45 w 45"/>
                <a:gd name="T35" fmla="*/ 16 h 23"/>
                <a:gd name="T36" fmla="*/ 44 w 45"/>
                <a:gd name="T37" fmla="*/ 17 h 23"/>
                <a:gd name="T38" fmla="*/ 40 w 45"/>
                <a:gd name="T39" fmla="*/ 19 h 23"/>
                <a:gd name="T40" fmla="*/ 37 w 45"/>
                <a:gd name="T41" fmla="*/ 21 h 23"/>
                <a:gd name="T42" fmla="*/ 37 w 45"/>
                <a:gd name="T43" fmla="*/ 20 h 23"/>
                <a:gd name="T44" fmla="*/ 36 w 45"/>
                <a:gd name="T45" fmla="*/ 18 h 23"/>
                <a:gd name="T46" fmla="*/ 34 w 45"/>
                <a:gd name="T47" fmla="*/ 22 h 23"/>
                <a:gd name="T48" fmla="*/ 32 w 45"/>
                <a:gd name="T49" fmla="*/ 22 h 23"/>
                <a:gd name="T50" fmla="*/ 32 w 45"/>
                <a:gd name="T51" fmla="*/ 21 h 23"/>
                <a:gd name="T52" fmla="*/ 30 w 45"/>
                <a:gd name="T53" fmla="*/ 20 h 23"/>
                <a:gd name="T54" fmla="*/ 28 w 45"/>
                <a:gd name="T55" fmla="*/ 19 h 23"/>
                <a:gd name="T56" fmla="*/ 27 w 45"/>
                <a:gd name="T57" fmla="*/ 17 h 23"/>
                <a:gd name="T58" fmla="*/ 21 w 45"/>
                <a:gd name="T59" fmla="*/ 17 h 23"/>
                <a:gd name="T60" fmla="*/ 10 w 45"/>
                <a:gd name="T61" fmla="*/ 20 h 23"/>
                <a:gd name="T62" fmla="*/ 9 w 45"/>
                <a:gd name="T63" fmla="*/ 19 h 23"/>
                <a:gd name="T64" fmla="*/ 0 w 45"/>
                <a:gd name="T65" fmla="*/ 21 h 23"/>
                <a:gd name="T66" fmla="*/ 0 w 45"/>
                <a:gd name="T67" fmla="*/ 9 h 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5"/>
                <a:gd name="T103" fmla="*/ 0 h 23"/>
                <a:gd name="T104" fmla="*/ 45 w 45"/>
                <a:gd name="T105" fmla="*/ 23 h 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5" h="23">
                  <a:moveTo>
                    <a:pt x="0" y="9"/>
                  </a:moveTo>
                  <a:lnTo>
                    <a:pt x="10" y="7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0" y="2"/>
                  </a:lnTo>
                  <a:lnTo>
                    <a:pt x="31" y="3"/>
                  </a:lnTo>
                  <a:lnTo>
                    <a:pt x="32" y="4"/>
                  </a:lnTo>
                  <a:lnTo>
                    <a:pt x="32" y="5"/>
                  </a:lnTo>
                  <a:lnTo>
                    <a:pt x="31" y="5"/>
                  </a:lnTo>
                  <a:lnTo>
                    <a:pt x="30" y="7"/>
                  </a:lnTo>
                  <a:lnTo>
                    <a:pt x="29" y="9"/>
                  </a:lnTo>
                  <a:lnTo>
                    <a:pt x="29" y="10"/>
                  </a:lnTo>
                  <a:lnTo>
                    <a:pt x="31" y="9"/>
                  </a:lnTo>
                  <a:lnTo>
                    <a:pt x="33" y="10"/>
                  </a:lnTo>
                  <a:lnTo>
                    <a:pt x="36" y="13"/>
                  </a:lnTo>
                  <a:lnTo>
                    <a:pt x="36" y="15"/>
                  </a:lnTo>
                  <a:lnTo>
                    <a:pt x="38" y="16"/>
                  </a:lnTo>
                  <a:lnTo>
                    <a:pt x="41" y="16"/>
                  </a:lnTo>
                  <a:lnTo>
                    <a:pt x="42" y="16"/>
                  </a:lnTo>
                  <a:lnTo>
                    <a:pt x="43" y="14"/>
                  </a:lnTo>
                  <a:lnTo>
                    <a:pt x="43" y="13"/>
                  </a:lnTo>
                  <a:lnTo>
                    <a:pt x="42" y="12"/>
                  </a:lnTo>
                  <a:lnTo>
                    <a:pt x="40" y="11"/>
                  </a:lnTo>
                  <a:lnTo>
                    <a:pt x="40" y="10"/>
                  </a:lnTo>
                  <a:lnTo>
                    <a:pt x="41" y="11"/>
                  </a:lnTo>
                  <a:lnTo>
                    <a:pt x="42" y="11"/>
                  </a:lnTo>
                  <a:lnTo>
                    <a:pt x="44" y="14"/>
                  </a:lnTo>
                  <a:lnTo>
                    <a:pt x="45" y="16"/>
                  </a:lnTo>
                  <a:lnTo>
                    <a:pt x="45" y="18"/>
                  </a:lnTo>
                  <a:lnTo>
                    <a:pt x="44" y="17"/>
                  </a:lnTo>
                  <a:lnTo>
                    <a:pt x="42" y="18"/>
                  </a:lnTo>
                  <a:lnTo>
                    <a:pt x="40" y="19"/>
                  </a:lnTo>
                  <a:lnTo>
                    <a:pt x="38" y="21"/>
                  </a:lnTo>
                  <a:lnTo>
                    <a:pt x="37" y="21"/>
                  </a:lnTo>
                  <a:lnTo>
                    <a:pt x="37" y="20"/>
                  </a:lnTo>
                  <a:lnTo>
                    <a:pt x="37" y="18"/>
                  </a:lnTo>
                  <a:lnTo>
                    <a:pt x="36" y="18"/>
                  </a:lnTo>
                  <a:lnTo>
                    <a:pt x="35" y="20"/>
                  </a:lnTo>
                  <a:lnTo>
                    <a:pt x="34" y="22"/>
                  </a:lnTo>
                  <a:lnTo>
                    <a:pt x="33" y="23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1" y="21"/>
                  </a:lnTo>
                  <a:lnTo>
                    <a:pt x="30" y="20"/>
                  </a:lnTo>
                  <a:lnTo>
                    <a:pt x="28" y="19"/>
                  </a:lnTo>
                  <a:lnTo>
                    <a:pt x="27" y="17"/>
                  </a:lnTo>
                  <a:lnTo>
                    <a:pt x="26" y="15"/>
                  </a:lnTo>
                  <a:lnTo>
                    <a:pt x="21" y="17"/>
                  </a:lnTo>
                  <a:lnTo>
                    <a:pt x="10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1" y="21"/>
                  </a:lnTo>
                  <a:lnTo>
                    <a:pt x="0" y="2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ED561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12" name="Freeform 66"/>
            <p:cNvSpPr>
              <a:spLocks/>
            </p:cNvSpPr>
            <p:nvPr/>
          </p:nvSpPr>
          <p:spPr bwMode="auto">
            <a:xfrm>
              <a:off x="7747000" y="2638423"/>
              <a:ext cx="96838" cy="101600"/>
            </a:xfrm>
            <a:custGeom>
              <a:avLst/>
              <a:gdLst>
                <a:gd name="T0" fmla="*/ 0 w 12"/>
                <a:gd name="T1" fmla="*/ 2 h 13"/>
                <a:gd name="T2" fmla="*/ 3 w 12"/>
                <a:gd name="T3" fmla="*/ 11 h 13"/>
                <a:gd name="T4" fmla="*/ 3 w 12"/>
                <a:gd name="T5" fmla="*/ 12 h 13"/>
                <a:gd name="T6" fmla="*/ 2 w 12"/>
                <a:gd name="T7" fmla="*/ 12 h 13"/>
                <a:gd name="T8" fmla="*/ 3 w 12"/>
                <a:gd name="T9" fmla="*/ 13 h 13"/>
                <a:gd name="T10" fmla="*/ 3 w 12"/>
                <a:gd name="T11" fmla="*/ 13 h 13"/>
                <a:gd name="T12" fmla="*/ 3 w 12"/>
                <a:gd name="T13" fmla="*/ 13 h 13"/>
                <a:gd name="T14" fmla="*/ 6 w 12"/>
                <a:gd name="T15" fmla="*/ 12 h 13"/>
                <a:gd name="T16" fmla="*/ 7 w 12"/>
                <a:gd name="T17" fmla="*/ 11 h 13"/>
                <a:gd name="T18" fmla="*/ 7 w 12"/>
                <a:gd name="T19" fmla="*/ 10 h 13"/>
                <a:gd name="T20" fmla="*/ 7 w 12"/>
                <a:gd name="T21" fmla="*/ 9 h 13"/>
                <a:gd name="T22" fmla="*/ 7 w 12"/>
                <a:gd name="T23" fmla="*/ 7 h 13"/>
                <a:gd name="T24" fmla="*/ 8 w 12"/>
                <a:gd name="T25" fmla="*/ 6 h 13"/>
                <a:gd name="T26" fmla="*/ 8 w 12"/>
                <a:gd name="T27" fmla="*/ 7 h 13"/>
                <a:gd name="T28" fmla="*/ 8 w 12"/>
                <a:gd name="T29" fmla="*/ 8 h 13"/>
                <a:gd name="T30" fmla="*/ 8 w 12"/>
                <a:gd name="T31" fmla="*/ 10 h 13"/>
                <a:gd name="T32" fmla="*/ 9 w 12"/>
                <a:gd name="T33" fmla="*/ 10 h 13"/>
                <a:gd name="T34" fmla="*/ 9 w 12"/>
                <a:gd name="T35" fmla="*/ 10 h 13"/>
                <a:gd name="T36" fmla="*/ 9 w 12"/>
                <a:gd name="T37" fmla="*/ 9 h 13"/>
                <a:gd name="T38" fmla="*/ 10 w 12"/>
                <a:gd name="T39" fmla="*/ 9 h 13"/>
                <a:gd name="T40" fmla="*/ 11 w 12"/>
                <a:gd name="T41" fmla="*/ 8 h 13"/>
                <a:gd name="T42" fmla="*/ 12 w 12"/>
                <a:gd name="T43" fmla="*/ 8 h 13"/>
                <a:gd name="T44" fmla="*/ 12 w 12"/>
                <a:gd name="T45" fmla="*/ 8 h 13"/>
                <a:gd name="T46" fmla="*/ 11 w 12"/>
                <a:gd name="T47" fmla="*/ 7 h 13"/>
                <a:gd name="T48" fmla="*/ 11 w 12"/>
                <a:gd name="T49" fmla="*/ 6 h 13"/>
                <a:gd name="T50" fmla="*/ 11 w 12"/>
                <a:gd name="T51" fmla="*/ 6 h 13"/>
                <a:gd name="T52" fmla="*/ 10 w 12"/>
                <a:gd name="T53" fmla="*/ 6 h 13"/>
                <a:gd name="T54" fmla="*/ 9 w 12"/>
                <a:gd name="T55" fmla="*/ 5 h 13"/>
                <a:gd name="T56" fmla="*/ 9 w 12"/>
                <a:gd name="T57" fmla="*/ 5 h 13"/>
                <a:gd name="T58" fmla="*/ 7 w 12"/>
                <a:gd name="T59" fmla="*/ 4 h 13"/>
                <a:gd name="T60" fmla="*/ 6 w 12"/>
                <a:gd name="T61" fmla="*/ 2 h 13"/>
                <a:gd name="T62" fmla="*/ 6 w 12"/>
                <a:gd name="T63" fmla="*/ 2 h 13"/>
                <a:gd name="T64" fmla="*/ 5 w 12"/>
                <a:gd name="T65" fmla="*/ 0 h 13"/>
                <a:gd name="T66" fmla="*/ 0 w 12"/>
                <a:gd name="T67" fmla="*/ 2 h 13"/>
                <a:gd name="T68" fmla="*/ 0 w 12"/>
                <a:gd name="T69" fmla="*/ 2 h 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"/>
                <a:gd name="T106" fmla="*/ 0 h 13"/>
                <a:gd name="T107" fmla="*/ 12 w 12"/>
                <a:gd name="T108" fmla="*/ 13 h 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" h="13">
                  <a:moveTo>
                    <a:pt x="0" y="2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6" y="12"/>
                  </a:lnTo>
                  <a:lnTo>
                    <a:pt x="7" y="11"/>
                  </a:lnTo>
                  <a:lnTo>
                    <a:pt x="7" y="10"/>
                  </a:lnTo>
                  <a:lnTo>
                    <a:pt x="7" y="9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7"/>
                  </a:lnTo>
                  <a:lnTo>
                    <a:pt x="8" y="8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1" y="8"/>
                  </a:lnTo>
                  <a:lnTo>
                    <a:pt x="12" y="8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7" y="4"/>
                  </a:lnTo>
                  <a:lnTo>
                    <a:pt x="6" y="2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13" name="Freeform 67"/>
            <p:cNvSpPr>
              <a:spLocks/>
            </p:cNvSpPr>
            <p:nvPr/>
          </p:nvSpPr>
          <p:spPr bwMode="auto">
            <a:xfrm>
              <a:off x="7640638" y="2212974"/>
              <a:ext cx="171450" cy="363538"/>
            </a:xfrm>
            <a:custGeom>
              <a:avLst/>
              <a:gdLst>
                <a:gd name="T0" fmla="*/ 21 w 21"/>
                <a:gd name="T1" fmla="*/ 40 h 47"/>
                <a:gd name="T2" fmla="*/ 20 w 21"/>
                <a:gd name="T3" fmla="*/ 40 h 47"/>
                <a:gd name="T4" fmla="*/ 19 w 21"/>
                <a:gd name="T5" fmla="*/ 40 h 47"/>
                <a:gd name="T6" fmla="*/ 18 w 21"/>
                <a:gd name="T7" fmla="*/ 42 h 47"/>
                <a:gd name="T8" fmla="*/ 17 w 21"/>
                <a:gd name="T9" fmla="*/ 42 h 47"/>
                <a:gd name="T10" fmla="*/ 17 w 21"/>
                <a:gd name="T11" fmla="*/ 43 h 47"/>
                <a:gd name="T12" fmla="*/ 17 w 21"/>
                <a:gd name="T13" fmla="*/ 43 h 47"/>
                <a:gd name="T14" fmla="*/ 17 w 21"/>
                <a:gd name="T15" fmla="*/ 43 h 47"/>
                <a:gd name="T16" fmla="*/ 16 w 21"/>
                <a:gd name="T17" fmla="*/ 43 h 47"/>
                <a:gd name="T18" fmla="*/ 16 w 21"/>
                <a:gd name="T19" fmla="*/ 44 h 47"/>
                <a:gd name="T20" fmla="*/ 2 w 21"/>
                <a:gd name="T21" fmla="*/ 47 h 47"/>
                <a:gd name="T22" fmla="*/ 1 w 21"/>
                <a:gd name="T23" fmla="*/ 46 h 47"/>
                <a:gd name="T24" fmla="*/ 0 w 21"/>
                <a:gd name="T25" fmla="*/ 45 h 47"/>
                <a:gd name="T26" fmla="*/ 0 w 21"/>
                <a:gd name="T27" fmla="*/ 44 h 47"/>
                <a:gd name="T28" fmla="*/ 1 w 21"/>
                <a:gd name="T29" fmla="*/ 43 h 47"/>
                <a:gd name="T30" fmla="*/ 0 w 21"/>
                <a:gd name="T31" fmla="*/ 41 h 47"/>
                <a:gd name="T32" fmla="*/ 0 w 21"/>
                <a:gd name="T33" fmla="*/ 34 h 47"/>
                <a:gd name="T34" fmla="*/ 0 w 21"/>
                <a:gd name="T35" fmla="*/ 32 h 47"/>
                <a:gd name="T36" fmla="*/ 1 w 21"/>
                <a:gd name="T37" fmla="*/ 28 h 47"/>
                <a:gd name="T38" fmla="*/ 1 w 21"/>
                <a:gd name="T39" fmla="*/ 26 h 47"/>
                <a:gd name="T40" fmla="*/ 1 w 21"/>
                <a:gd name="T41" fmla="*/ 24 h 47"/>
                <a:gd name="T42" fmla="*/ 1 w 21"/>
                <a:gd name="T43" fmla="*/ 22 h 47"/>
                <a:gd name="T44" fmla="*/ 1 w 21"/>
                <a:gd name="T45" fmla="*/ 21 h 47"/>
                <a:gd name="T46" fmla="*/ 1 w 21"/>
                <a:gd name="T47" fmla="*/ 20 h 47"/>
                <a:gd name="T48" fmla="*/ 4 w 21"/>
                <a:gd name="T49" fmla="*/ 18 h 47"/>
                <a:gd name="T50" fmla="*/ 5 w 21"/>
                <a:gd name="T51" fmla="*/ 14 h 47"/>
                <a:gd name="T52" fmla="*/ 4 w 21"/>
                <a:gd name="T53" fmla="*/ 12 h 47"/>
                <a:gd name="T54" fmla="*/ 4 w 21"/>
                <a:gd name="T55" fmla="*/ 10 h 47"/>
                <a:gd name="T56" fmla="*/ 4 w 21"/>
                <a:gd name="T57" fmla="*/ 10 h 47"/>
                <a:gd name="T58" fmla="*/ 4 w 21"/>
                <a:gd name="T59" fmla="*/ 9 h 47"/>
                <a:gd name="T60" fmla="*/ 3 w 21"/>
                <a:gd name="T61" fmla="*/ 7 h 47"/>
                <a:gd name="T62" fmla="*/ 4 w 21"/>
                <a:gd name="T63" fmla="*/ 4 h 47"/>
                <a:gd name="T64" fmla="*/ 3 w 21"/>
                <a:gd name="T65" fmla="*/ 3 h 47"/>
                <a:gd name="T66" fmla="*/ 3 w 21"/>
                <a:gd name="T67" fmla="*/ 2 h 47"/>
                <a:gd name="T68" fmla="*/ 4 w 21"/>
                <a:gd name="T69" fmla="*/ 2 h 47"/>
                <a:gd name="T70" fmla="*/ 5 w 21"/>
                <a:gd name="T71" fmla="*/ 1 h 47"/>
                <a:gd name="T72" fmla="*/ 6 w 21"/>
                <a:gd name="T73" fmla="*/ 1 h 47"/>
                <a:gd name="T74" fmla="*/ 6 w 21"/>
                <a:gd name="T75" fmla="*/ 1 h 47"/>
                <a:gd name="T76" fmla="*/ 7 w 21"/>
                <a:gd name="T77" fmla="*/ 0 h 47"/>
                <a:gd name="T78" fmla="*/ 17 w 21"/>
                <a:gd name="T79" fmla="*/ 29 h 47"/>
                <a:gd name="T80" fmla="*/ 17 w 21"/>
                <a:gd name="T81" fmla="*/ 30 h 47"/>
                <a:gd name="T82" fmla="*/ 17 w 21"/>
                <a:gd name="T83" fmla="*/ 31 h 47"/>
                <a:gd name="T84" fmla="*/ 17 w 21"/>
                <a:gd name="T85" fmla="*/ 31 h 47"/>
                <a:gd name="T86" fmla="*/ 19 w 21"/>
                <a:gd name="T87" fmla="*/ 33 h 47"/>
                <a:gd name="T88" fmla="*/ 20 w 21"/>
                <a:gd name="T89" fmla="*/ 33 h 47"/>
                <a:gd name="T90" fmla="*/ 20 w 21"/>
                <a:gd name="T91" fmla="*/ 34 h 47"/>
                <a:gd name="T92" fmla="*/ 20 w 21"/>
                <a:gd name="T93" fmla="*/ 35 h 47"/>
                <a:gd name="T94" fmla="*/ 21 w 21"/>
                <a:gd name="T95" fmla="*/ 37 h 47"/>
                <a:gd name="T96" fmla="*/ 21 w 21"/>
                <a:gd name="T97" fmla="*/ 38 h 47"/>
                <a:gd name="T98" fmla="*/ 21 w 21"/>
                <a:gd name="T99" fmla="*/ 39 h 47"/>
                <a:gd name="T100" fmla="*/ 21 w 21"/>
                <a:gd name="T101" fmla="*/ 40 h 47"/>
                <a:gd name="T102" fmla="*/ 21 w 21"/>
                <a:gd name="T103" fmla="*/ 40 h 4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1"/>
                <a:gd name="T157" fmla="*/ 0 h 47"/>
                <a:gd name="T158" fmla="*/ 21 w 21"/>
                <a:gd name="T159" fmla="*/ 47 h 4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1" h="47">
                  <a:moveTo>
                    <a:pt x="21" y="40"/>
                  </a:moveTo>
                  <a:lnTo>
                    <a:pt x="20" y="40"/>
                  </a:lnTo>
                  <a:lnTo>
                    <a:pt x="19" y="40"/>
                  </a:lnTo>
                  <a:lnTo>
                    <a:pt x="18" y="42"/>
                  </a:lnTo>
                  <a:lnTo>
                    <a:pt x="17" y="42"/>
                  </a:lnTo>
                  <a:lnTo>
                    <a:pt x="17" y="43"/>
                  </a:lnTo>
                  <a:lnTo>
                    <a:pt x="16" y="43"/>
                  </a:lnTo>
                  <a:lnTo>
                    <a:pt x="16" y="44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0" y="41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1" y="28"/>
                  </a:lnTo>
                  <a:lnTo>
                    <a:pt x="1" y="26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4" y="18"/>
                  </a:lnTo>
                  <a:lnTo>
                    <a:pt x="5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9"/>
                  </a:lnTo>
                  <a:lnTo>
                    <a:pt x="3" y="7"/>
                  </a:lnTo>
                  <a:lnTo>
                    <a:pt x="4" y="4"/>
                  </a:lnTo>
                  <a:lnTo>
                    <a:pt x="3" y="3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0"/>
                  </a:lnTo>
                  <a:lnTo>
                    <a:pt x="17" y="29"/>
                  </a:lnTo>
                  <a:lnTo>
                    <a:pt x="17" y="30"/>
                  </a:lnTo>
                  <a:lnTo>
                    <a:pt x="17" y="31"/>
                  </a:lnTo>
                  <a:lnTo>
                    <a:pt x="19" y="33"/>
                  </a:lnTo>
                  <a:lnTo>
                    <a:pt x="20" y="33"/>
                  </a:lnTo>
                  <a:lnTo>
                    <a:pt x="20" y="34"/>
                  </a:lnTo>
                  <a:lnTo>
                    <a:pt x="20" y="35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1" y="39"/>
                  </a:lnTo>
                  <a:lnTo>
                    <a:pt x="21" y="40"/>
                  </a:lnTo>
                  <a:close/>
                </a:path>
              </a:pathLst>
            </a:custGeom>
            <a:solidFill>
              <a:srgbClr val="FAF40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5" name="Group 68"/>
            <p:cNvGrpSpPr>
              <a:grpSpLocks/>
            </p:cNvGrpSpPr>
            <p:nvPr/>
          </p:nvGrpSpPr>
          <p:grpSpPr bwMode="auto">
            <a:xfrm>
              <a:off x="3112828" y="4589463"/>
              <a:ext cx="1090872" cy="635000"/>
              <a:chOff x="1975" y="3321"/>
              <a:chExt cx="377" cy="231"/>
            </a:xfrm>
          </p:grpSpPr>
          <p:sp>
            <p:nvSpPr>
              <p:cNvPr id="62526" name="Freeform 69"/>
              <p:cNvSpPr>
                <a:spLocks/>
              </p:cNvSpPr>
              <p:nvPr/>
            </p:nvSpPr>
            <p:spPr bwMode="auto">
              <a:xfrm>
                <a:off x="2274" y="3459"/>
                <a:ext cx="78" cy="93"/>
              </a:xfrm>
              <a:custGeom>
                <a:avLst/>
                <a:gdLst>
                  <a:gd name="T0" fmla="*/ 0 w 16"/>
                  <a:gd name="T1" fmla="*/ 7 h 19"/>
                  <a:gd name="T2" fmla="*/ 1 w 16"/>
                  <a:gd name="T3" fmla="*/ 13 h 19"/>
                  <a:gd name="T4" fmla="*/ 1 w 16"/>
                  <a:gd name="T5" fmla="*/ 16 h 19"/>
                  <a:gd name="T6" fmla="*/ 6 w 16"/>
                  <a:gd name="T7" fmla="*/ 19 h 19"/>
                  <a:gd name="T8" fmla="*/ 8 w 16"/>
                  <a:gd name="T9" fmla="*/ 16 h 19"/>
                  <a:gd name="T10" fmla="*/ 16 w 16"/>
                  <a:gd name="T11" fmla="*/ 11 h 19"/>
                  <a:gd name="T12" fmla="*/ 13 w 16"/>
                  <a:gd name="T13" fmla="*/ 5 h 19"/>
                  <a:gd name="T14" fmla="*/ 3 w 16"/>
                  <a:gd name="T15" fmla="*/ 0 h 19"/>
                  <a:gd name="T16" fmla="*/ 3 w 16"/>
                  <a:gd name="T17" fmla="*/ 5 h 19"/>
                  <a:gd name="T18" fmla="*/ 0 w 16"/>
                  <a:gd name="T19" fmla="*/ 7 h 19"/>
                  <a:gd name="T20" fmla="*/ 0 w 16"/>
                  <a:gd name="T21" fmla="*/ 7 h 1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"/>
                  <a:gd name="T34" fmla="*/ 0 h 19"/>
                  <a:gd name="T35" fmla="*/ 16 w 16"/>
                  <a:gd name="T36" fmla="*/ 19 h 1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" h="19">
                    <a:moveTo>
                      <a:pt x="0" y="7"/>
                    </a:moveTo>
                    <a:lnTo>
                      <a:pt x="1" y="13"/>
                    </a:lnTo>
                    <a:lnTo>
                      <a:pt x="1" y="16"/>
                    </a:lnTo>
                    <a:lnTo>
                      <a:pt x="6" y="19"/>
                    </a:lnTo>
                    <a:lnTo>
                      <a:pt x="8" y="16"/>
                    </a:lnTo>
                    <a:lnTo>
                      <a:pt x="16" y="11"/>
                    </a:lnTo>
                    <a:lnTo>
                      <a:pt x="13" y="5"/>
                    </a:lnTo>
                    <a:lnTo>
                      <a:pt x="3" y="0"/>
                    </a:lnTo>
                    <a:lnTo>
                      <a:pt x="3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27" name="Freeform 70"/>
              <p:cNvSpPr>
                <a:spLocks/>
              </p:cNvSpPr>
              <p:nvPr/>
            </p:nvSpPr>
            <p:spPr bwMode="auto">
              <a:xfrm>
                <a:off x="2235" y="3409"/>
                <a:ext cx="44" cy="29"/>
              </a:xfrm>
              <a:custGeom>
                <a:avLst/>
                <a:gdLst>
                  <a:gd name="T0" fmla="*/ 3 w 9"/>
                  <a:gd name="T1" fmla="*/ 6 h 6"/>
                  <a:gd name="T2" fmla="*/ 8 w 9"/>
                  <a:gd name="T3" fmla="*/ 6 h 6"/>
                  <a:gd name="T4" fmla="*/ 9 w 9"/>
                  <a:gd name="T5" fmla="*/ 3 h 6"/>
                  <a:gd name="T6" fmla="*/ 5 w 9"/>
                  <a:gd name="T7" fmla="*/ 2 h 6"/>
                  <a:gd name="T8" fmla="*/ 3 w 9"/>
                  <a:gd name="T9" fmla="*/ 2 h 6"/>
                  <a:gd name="T10" fmla="*/ 2 w 9"/>
                  <a:gd name="T11" fmla="*/ 0 h 6"/>
                  <a:gd name="T12" fmla="*/ 0 w 9"/>
                  <a:gd name="T13" fmla="*/ 2 h 6"/>
                  <a:gd name="T14" fmla="*/ 2 w 9"/>
                  <a:gd name="T15" fmla="*/ 5 h 6"/>
                  <a:gd name="T16" fmla="*/ 3 w 9"/>
                  <a:gd name="T17" fmla="*/ 6 h 6"/>
                  <a:gd name="T18" fmla="*/ 3 w 9"/>
                  <a:gd name="T19" fmla="*/ 6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"/>
                  <a:gd name="T31" fmla="*/ 0 h 6"/>
                  <a:gd name="T32" fmla="*/ 9 w 9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" h="6">
                    <a:moveTo>
                      <a:pt x="3" y="6"/>
                    </a:moveTo>
                    <a:lnTo>
                      <a:pt x="8" y="6"/>
                    </a:lnTo>
                    <a:lnTo>
                      <a:pt x="9" y="3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5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28" name="Freeform 71"/>
              <p:cNvSpPr>
                <a:spLocks/>
              </p:cNvSpPr>
              <p:nvPr/>
            </p:nvSpPr>
            <p:spPr bwMode="auto">
              <a:xfrm>
                <a:off x="2225" y="3438"/>
                <a:ext cx="20" cy="10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2"/>
                  <a:gd name="T17" fmla="*/ 4 w 4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29" name="Freeform 72"/>
              <p:cNvSpPr>
                <a:spLocks/>
              </p:cNvSpPr>
              <p:nvPr/>
            </p:nvSpPr>
            <p:spPr bwMode="auto">
              <a:xfrm>
                <a:off x="2211" y="3419"/>
                <a:ext cx="19" cy="14"/>
              </a:xfrm>
              <a:custGeom>
                <a:avLst/>
                <a:gdLst>
                  <a:gd name="T0" fmla="*/ 2 w 4"/>
                  <a:gd name="T1" fmla="*/ 0 h 3"/>
                  <a:gd name="T2" fmla="*/ 2 w 4"/>
                  <a:gd name="T3" fmla="*/ 0 h 3"/>
                  <a:gd name="T4" fmla="*/ 3 w 4"/>
                  <a:gd name="T5" fmla="*/ 0 h 3"/>
                  <a:gd name="T6" fmla="*/ 3 w 4"/>
                  <a:gd name="T7" fmla="*/ 0 h 3"/>
                  <a:gd name="T8" fmla="*/ 3 w 4"/>
                  <a:gd name="T9" fmla="*/ 0 h 3"/>
                  <a:gd name="T10" fmla="*/ 3 w 4"/>
                  <a:gd name="T11" fmla="*/ 1 h 3"/>
                  <a:gd name="T12" fmla="*/ 3 w 4"/>
                  <a:gd name="T13" fmla="*/ 1 h 3"/>
                  <a:gd name="T14" fmla="*/ 3 w 4"/>
                  <a:gd name="T15" fmla="*/ 1 h 3"/>
                  <a:gd name="T16" fmla="*/ 4 w 4"/>
                  <a:gd name="T17" fmla="*/ 1 h 3"/>
                  <a:gd name="T18" fmla="*/ 3 w 4"/>
                  <a:gd name="T19" fmla="*/ 2 h 3"/>
                  <a:gd name="T20" fmla="*/ 3 w 4"/>
                  <a:gd name="T21" fmla="*/ 2 h 3"/>
                  <a:gd name="T22" fmla="*/ 3 w 4"/>
                  <a:gd name="T23" fmla="*/ 2 h 3"/>
                  <a:gd name="T24" fmla="*/ 3 w 4"/>
                  <a:gd name="T25" fmla="*/ 3 h 3"/>
                  <a:gd name="T26" fmla="*/ 3 w 4"/>
                  <a:gd name="T27" fmla="*/ 3 h 3"/>
                  <a:gd name="T28" fmla="*/ 3 w 4"/>
                  <a:gd name="T29" fmla="*/ 3 h 3"/>
                  <a:gd name="T30" fmla="*/ 2 w 4"/>
                  <a:gd name="T31" fmla="*/ 3 h 3"/>
                  <a:gd name="T32" fmla="*/ 2 w 4"/>
                  <a:gd name="T33" fmla="*/ 3 h 3"/>
                  <a:gd name="T34" fmla="*/ 2 w 4"/>
                  <a:gd name="T35" fmla="*/ 3 h 3"/>
                  <a:gd name="T36" fmla="*/ 1 w 4"/>
                  <a:gd name="T37" fmla="*/ 3 h 3"/>
                  <a:gd name="T38" fmla="*/ 1 w 4"/>
                  <a:gd name="T39" fmla="*/ 3 h 3"/>
                  <a:gd name="T40" fmla="*/ 1 w 4"/>
                  <a:gd name="T41" fmla="*/ 3 h 3"/>
                  <a:gd name="T42" fmla="*/ 1 w 4"/>
                  <a:gd name="T43" fmla="*/ 2 h 3"/>
                  <a:gd name="T44" fmla="*/ 0 w 4"/>
                  <a:gd name="T45" fmla="*/ 2 h 3"/>
                  <a:gd name="T46" fmla="*/ 0 w 4"/>
                  <a:gd name="T47" fmla="*/ 2 h 3"/>
                  <a:gd name="T48" fmla="*/ 0 w 4"/>
                  <a:gd name="T49" fmla="*/ 1 h 3"/>
                  <a:gd name="T50" fmla="*/ 0 w 4"/>
                  <a:gd name="T51" fmla="*/ 1 h 3"/>
                  <a:gd name="T52" fmla="*/ 0 w 4"/>
                  <a:gd name="T53" fmla="*/ 1 h 3"/>
                  <a:gd name="T54" fmla="*/ 1 w 4"/>
                  <a:gd name="T55" fmla="*/ 1 h 3"/>
                  <a:gd name="T56" fmla="*/ 1 w 4"/>
                  <a:gd name="T57" fmla="*/ 0 h 3"/>
                  <a:gd name="T58" fmla="*/ 1 w 4"/>
                  <a:gd name="T59" fmla="*/ 0 h 3"/>
                  <a:gd name="T60" fmla="*/ 1 w 4"/>
                  <a:gd name="T61" fmla="*/ 0 h 3"/>
                  <a:gd name="T62" fmla="*/ 2 w 4"/>
                  <a:gd name="T63" fmla="*/ 0 h 3"/>
                  <a:gd name="T64" fmla="*/ 2 w 4"/>
                  <a:gd name="T65" fmla="*/ 0 h 3"/>
                  <a:gd name="T66" fmla="*/ 2 w 4"/>
                  <a:gd name="T67" fmla="*/ 0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"/>
                  <a:gd name="T103" fmla="*/ 0 h 3"/>
                  <a:gd name="T104" fmla="*/ 4 w 4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" h="3">
                    <a:moveTo>
                      <a:pt x="2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30" name="Freeform 73"/>
              <p:cNvSpPr>
                <a:spLocks/>
              </p:cNvSpPr>
              <p:nvPr/>
            </p:nvSpPr>
            <p:spPr bwMode="auto">
              <a:xfrm>
                <a:off x="2186" y="3394"/>
                <a:ext cx="39" cy="15"/>
              </a:xfrm>
              <a:custGeom>
                <a:avLst/>
                <a:gdLst>
                  <a:gd name="T0" fmla="*/ 0 w 8"/>
                  <a:gd name="T1" fmla="*/ 3 h 3"/>
                  <a:gd name="T2" fmla="*/ 7 w 8"/>
                  <a:gd name="T3" fmla="*/ 3 h 3"/>
                  <a:gd name="T4" fmla="*/ 8 w 8"/>
                  <a:gd name="T5" fmla="*/ 0 h 3"/>
                  <a:gd name="T6" fmla="*/ 2 w 8"/>
                  <a:gd name="T7" fmla="*/ 0 h 3"/>
                  <a:gd name="T8" fmla="*/ 0 w 8"/>
                  <a:gd name="T9" fmla="*/ 3 h 3"/>
                  <a:gd name="T10" fmla="*/ 0 w 8"/>
                  <a:gd name="T11" fmla="*/ 3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3"/>
                  <a:gd name="T20" fmla="*/ 8 w 8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3">
                    <a:moveTo>
                      <a:pt x="0" y="3"/>
                    </a:moveTo>
                    <a:lnTo>
                      <a:pt x="7" y="3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31" name="Freeform 74"/>
              <p:cNvSpPr>
                <a:spLocks/>
              </p:cNvSpPr>
              <p:nvPr/>
            </p:nvSpPr>
            <p:spPr bwMode="auto">
              <a:xfrm>
                <a:off x="2026" y="3321"/>
                <a:ext cx="38" cy="24"/>
              </a:xfrm>
              <a:custGeom>
                <a:avLst/>
                <a:gdLst>
                  <a:gd name="T0" fmla="*/ 0 w 8"/>
                  <a:gd name="T1" fmla="*/ 4 h 5"/>
                  <a:gd name="T2" fmla="*/ 3 w 8"/>
                  <a:gd name="T3" fmla="*/ 5 h 5"/>
                  <a:gd name="T4" fmla="*/ 6 w 8"/>
                  <a:gd name="T5" fmla="*/ 5 h 5"/>
                  <a:gd name="T6" fmla="*/ 8 w 8"/>
                  <a:gd name="T7" fmla="*/ 2 h 5"/>
                  <a:gd name="T8" fmla="*/ 5 w 8"/>
                  <a:gd name="T9" fmla="*/ 0 h 5"/>
                  <a:gd name="T10" fmla="*/ 1 w 8"/>
                  <a:gd name="T11" fmla="*/ 2 h 5"/>
                  <a:gd name="T12" fmla="*/ 0 w 8"/>
                  <a:gd name="T13" fmla="*/ 4 h 5"/>
                  <a:gd name="T14" fmla="*/ 0 w 8"/>
                  <a:gd name="T15" fmla="*/ 4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"/>
                  <a:gd name="T25" fmla="*/ 0 h 5"/>
                  <a:gd name="T26" fmla="*/ 8 w 8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" h="5">
                    <a:moveTo>
                      <a:pt x="0" y="4"/>
                    </a:moveTo>
                    <a:lnTo>
                      <a:pt x="3" y="5"/>
                    </a:lnTo>
                    <a:lnTo>
                      <a:pt x="6" y="5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1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32" name="Freeform 75"/>
              <p:cNvSpPr>
                <a:spLocks/>
              </p:cNvSpPr>
              <p:nvPr/>
            </p:nvSpPr>
            <p:spPr bwMode="auto">
              <a:xfrm flipH="1">
                <a:off x="1975" y="3321"/>
                <a:ext cx="16" cy="15"/>
              </a:xfrm>
              <a:custGeom>
                <a:avLst/>
                <a:gdLst>
                  <a:gd name="T0" fmla="*/ 0 w 4"/>
                  <a:gd name="T1" fmla="*/ 5 h 5"/>
                  <a:gd name="T2" fmla="*/ 4 w 4"/>
                  <a:gd name="T3" fmla="*/ 2 h 5"/>
                  <a:gd name="T4" fmla="*/ 4 w 4"/>
                  <a:gd name="T5" fmla="*/ 0 h 5"/>
                  <a:gd name="T6" fmla="*/ 0 w 4"/>
                  <a:gd name="T7" fmla="*/ 4 h 5"/>
                  <a:gd name="T8" fmla="*/ 0 w 4"/>
                  <a:gd name="T9" fmla="*/ 5 h 5"/>
                  <a:gd name="T10" fmla="*/ 0 w 4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5"/>
                  <a:gd name="T20" fmla="*/ 4 w 4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5">
                    <a:moveTo>
                      <a:pt x="0" y="5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33" name="Freeform 76"/>
              <p:cNvSpPr>
                <a:spLocks/>
              </p:cNvSpPr>
              <p:nvPr/>
            </p:nvSpPr>
            <p:spPr bwMode="auto">
              <a:xfrm>
                <a:off x="2128" y="3360"/>
                <a:ext cx="39" cy="34"/>
              </a:xfrm>
              <a:custGeom>
                <a:avLst/>
                <a:gdLst>
                  <a:gd name="T0" fmla="*/ 3 w 8"/>
                  <a:gd name="T1" fmla="*/ 7 h 7"/>
                  <a:gd name="T2" fmla="*/ 8 w 8"/>
                  <a:gd name="T3" fmla="*/ 7 h 7"/>
                  <a:gd name="T4" fmla="*/ 8 w 8"/>
                  <a:gd name="T5" fmla="*/ 4 h 7"/>
                  <a:gd name="T6" fmla="*/ 4 w 8"/>
                  <a:gd name="T7" fmla="*/ 0 h 7"/>
                  <a:gd name="T8" fmla="*/ 0 w 8"/>
                  <a:gd name="T9" fmla="*/ 2 h 7"/>
                  <a:gd name="T10" fmla="*/ 3 w 8"/>
                  <a:gd name="T11" fmla="*/ 7 h 7"/>
                  <a:gd name="T12" fmla="*/ 3 w 8"/>
                  <a:gd name="T13" fmla="*/ 7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7"/>
                  <a:gd name="T23" fmla="*/ 8 w 8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7">
                    <a:moveTo>
                      <a:pt x="3" y="7"/>
                    </a:moveTo>
                    <a:lnTo>
                      <a:pt x="8" y="7"/>
                    </a:lnTo>
                    <a:lnTo>
                      <a:pt x="8" y="4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2167381" y="6067554"/>
            <a:ext cx="8145462" cy="350838"/>
            <a:chOff x="804069" y="6119310"/>
            <a:chExt cx="8145462" cy="350838"/>
          </a:xfrm>
        </p:grpSpPr>
        <p:sp>
          <p:nvSpPr>
            <p:cNvPr id="62517" name="Text Box 79"/>
            <p:cNvSpPr txBox="1">
              <a:spLocks noChangeArrowheads="1"/>
            </p:cNvSpPr>
            <p:nvPr/>
          </p:nvSpPr>
          <p:spPr bwMode="auto">
            <a:xfrm>
              <a:off x="804069" y="6152962"/>
              <a:ext cx="81454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                  </a:t>
              </a:r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                       15%–&lt;20%</a:t>
              </a:r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	  </a:t>
              </a:r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20%–&lt;25%         25%–&lt;30%         30%–&lt;35%         ≥35%</a:t>
              </a:r>
              <a:r>
                <a:rPr lang="en-US" sz="1400" dirty="0">
                  <a:solidFill>
                    <a:srgbClr val="000000"/>
                  </a:solidFill>
                  <a:latin typeface="Arial Narrow" pitchFamily="34" charset="0"/>
                </a:rPr>
                <a:t> </a:t>
              </a:r>
              <a:endParaRPr lang="en-US" sz="1400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62520" name="Rectangle 82" descr="15-&lt;20%" title="15-&lt;20%"/>
            <p:cNvSpPr>
              <a:spLocks noChangeArrowheads="1"/>
            </p:cNvSpPr>
            <p:nvPr/>
          </p:nvSpPr>
          <p:spPr bwMode="auto">
            <a:xfrm>
              <a:off x="2322513" y="6163570"/>
              <a:ext cx="234950" cy="234950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srgbClr val="BCE292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21" name="Rectangle 83" descr="20%-&lt;25%" title="20%-&lt;25%"/>
            <p:cNvSpPr>
              <a:spLocks noChangeArrowheads="1"/>
            </p:cNvSpPr>
            <p:nvPr/>
          </p:nvSpPr>
          <p:spPr bwMode="auto">
            <a:xfrm>
              <a:off x="3443288" y="6173095"/>
              <a:ext cx="234950" cy="234950"/>
            </a:xfrm>
            <a:prstGeom prst="rect">
              <a:avLst/>
            </a:prstGeom>
            <a:solidFill>
              <a:srgbClr val="9ED56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23" name="Rectangle 85" descr="25%-&lt;30%" title="25%-&lt;30%"/>
            <p:cNvSpPr>
              <a:spLocks noChangeArrowheads="1"/>
            </p:cNvSpPr>
            <p:nvPr/>
          </p:nvSpPr>
          <p:spPr bwMode="auto">
            <a:xfrm>
              <a:off x="4541839" y="6157220"/>
              <a:ext cx="234950" cy="234950"/>
            </a:xfrm>
            <a:prstGeom prst="rect">
              <a:avLst/>
            </a:prstGeom>
            <a:solidFill>
              <a:srgbClr val="FAF4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22" name="Rectangle 84" descr="30%-&lt;35%" title="30%-&lt;35%"/>
            <p:cNvSpPr>
              <a:spLocks noChangeArrowheads="1"/>
            </p:cNvSpPr>
            <p:nvPr/>
          </p:nvSpPr>
          <p:spPr bwMode="auto">
            <a:xfrm>
              <a:off x="5675169" y="6160395"/>
              <a:ext cx="234950" cy="234950"/>
            </a:xfrm>
            <a:prstGeom prst="rect">
              <a:avLst/>
            </a:prstGeom>
            <a:solidFill>
              <a:srgbClr val="F45C2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25" name="Rectangle 87" descr="Greater or equal to 35%" title="Greater or equal to 35%"/>
            <p:cNvSpPr>
              <a:spLocks noChangeArrowheads="1"/>
            </p:cNvSpPr>
            <p:nvPr/>
          </p:nvSpPr>
          <p:spPr bwMode="auto">
            <a:xfrm>
              <a:off x="6821488" y="6160395"/>
              <a:ext cx="234950" cy="234950"/>
            </a:xfrm>
            <a:prstGeom prst="rect">
              <a:avLst/>
            </a:prstGeom>
            <a:solidFill>
              <a:srgbClr val="99131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524" name="Rectangle 86" title="Legend"/>
            <p:cNvSpPr>
              <a:spLocks noChangeArrowheads="1"/>
            </p:cNvSpPr>
            <p:nvPr/>
          </p:nvSpPr>
          <p:spPr bwMode="auto">
            <a:xfrm>
              <a:off x="1951629" y="6119310"/>
              <a:ext cx="5746159" cy="3508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97" name="Freeform 73"/>
          <p:cNvSpPr>
            <a:spLocks noEditPoints="1"/>
          </p:cNvSpPr>
          <p:nvPr/>
        </p:nvSpPr>
        <p:spPr bwMode="auto">
          <a:xfrm>
            <a:off x="6512777" y="5541712"/>
            <a:ext cx="261092" cy="287584"/>
          </a:xfrm>
          <a:custGeom>
            <a:avLst/>
            <a:gdLst>
              <a:gd name="T0" fmla="*/ 653 w 2884"/>
              <a:gd name="T1" fmla="*/ 2586 h 3482"/>
              <a:gd name="T2" fmla="*/ 674 w 2884"/>
              <a:gd name="T3" fmla="*/ 2651 h 3482"/>
              <a:gd name="T4" fmla="*/ 739 w 2884"/>
              <a:gd name="T5" fmla="*/ 2506 h 3482"/>
              <a:gd name="T6" fmla="*/ 307 w 2884"/>
              <a:gd name="T7" fmla="*/ 1832 h 3482"/>
              <a:gd name="T8" fmla="*/ 2305 w 2884"/>
              <a:gd name="T9" fmla="*/ 180 h 3482"/>
              <a:gd name="T10" fmla="*/ 2651 w 2884"/>
              <a:gd name="T11" fmla="*/ 457 h 3482"/>
              <a:gd name="T12" fmla="*/ 2852 w 2884"/>
              <a:gd name="T13" fmla="*/ 552 h 3482"/>
              <a:gd name="T14" fmla="*/ 2740 w 2884"/>
              <a:gd name="T15" fmla="*/ 855 h 3482"/>
              <a:gd name="T16" fmla="*/ 2605 w 2884"/>
              <a:gd name="T17" fmla="*/ 1148 h 3482"/>
              <a:gd name="T18" fmla="*/ 2331 w 2884"/>
              <a:gd name="T19" fmla="*/ 1270 h 3482"/>
              <a:gd name="T20" fmla="*/ 2258 w 2884"/>
              <a:gd name="T21" fmla="*/ 1396 h 3482"/>
              <a:gd name="T22" fmla="*/ 1991 w 2884"/>
              <a:gd name="T23" fmla="*/ 1619 h 3482"/>
              <a:gd name="T24" fmla="*/ 1823 w 2884"/>
              <a:gd name="T25" fmla="*/ 1754 h 3482"/>
              <a:gd name="T26" fmla="*/ 1663 w 2884"/>
              <a:gd name="T27" fmla="*/ 1853 h 3482"/>
              <a:gd name="T28" fmla="*/ 1453 w 2884"/>
              <a:gd name="T29" fmla="*/ 1955 h 3482"/>
              <a:gd name="T30" fmla="*/ 1444 w 2884"/>
              <a:gd name="T31" fmla="*/ 2055 h 3482"/>
              <a:gd name="T32" fmla="*/ 1386 w 2884"/>
              <a:gd name="T33" fmla="*/ 2166 h 3482"/>
              <a:gd name="T34" fmla="*/ 1317 w 2884"/>
              <a:gd name="T35" fmla="*/ 2239 h 3482"/>
              <a:gd name="T36" fmla="*/ 1290 w 2884"/>
              <a:gd name="T37" fmla="*/ 2444 h 3482"/>
              <a:gd name="T38" fmla="*/ 1233 w 2884"/>
              <a:gd name="T39" fmla="*/ 2696 h 3482"/>
              <a:gd name="T40" fmla="*/ 1297 w 2884"/>
              <a:gd name="T41" fmla="*/ 2742 h 3482"/>
              <a:gd name="T42" fmla="*/ 1285 w 2884"/>
              <a:gd name="T43" fmla="*/ 3055 h 3482"/>
              <a:gd name="T44" fmla="*/ 1196 w 2884"/>
              <a:gd name="T45" fmla="*/ 3200 h 3482"/>
              <a:gd name="T46" fmla="*/ 1107 w 2884"/>
              <a:gd name="T47" fmla="*/ 3214 h 3482"/>
              <a:gd name="T48" fmla="*/ 1101 w 2884"/>
              <a:gd name="T49" fmla="*/ 3270 h 3482"/>
              <a:gd name="T50" fmla="*/ 1052 w 2884"/>
              <a:gd name="T51" fmla="*/ 3334 h 3482"/>
              <a:gd name="T52" fmla="*/ 963 w 2884"/>
              <a:gd name="T53" fmla="*/ 3433 h 3482"/>
              <a:gd name="T54" fmla="*/ 840 w 2884"/>
              <a:gd name="T55" fmla="*/ 3452 h 3482"/>
              <a:gd name="T56" fmla="*/ 595 w 2884"/>
              <a:gd name="T57" fmla="*/ 3442 h 3482"/>
              <a:gd name="T58" fmla="*/ 457 w 2884"/>
              <a:gd name="T59" fmla="*/ 3350 h 3482"/>
              <a:gd name="T60" fmla="*/ 343 w 2884"/>
              <a:gd name="T61" fmla="*/ 3138 h 3482"/>
              <a:gd name="T62" fmla="*/ 353 w 2884"/>
              <a:gd name="T63" fmla="*/ 3036 h 3482"/>
              <a:gd name="T64" fmla="*/ 298 w 2884"/>
              <a:gd name="T65" fmla="*/ 2911 h 3482"/>
              <a:gd name="T66" fmla="*/ 268 w 2884"/>
              <a:gd name="T67" fmla="*/ 2838 h 3482"/>
              <a:gd name="T68" fmla="*/ 188 w 2884"/>
              <a:gd name="T69" fmla="*/ 2699 h 3482"/>
              <a:gd name="T70" fmla="*/ 255 w 2884"/>
              <a:gd name="T71" fmla="*/ 2485 h 3482"/>
              <a:gd name="T72" fmla="*/ 353 w 2884"/>
              <a:gd name="T73" fmla="*/ 2248 h 3482"/>
              <a:gd name="T74" fmla="*/ 263 w 2884"/>
              <a:gd name="T75" fmla="*/ 2044 h 3482"/>
              <a:gd name="T76" fmla="*/ 211 w 2884"/>
              <a:gd name="T77" fmla="*/ 2016 h 3482"/>
              <a:gd name="T78" fmla="*/ 47 w 2884"/>
              <a:gd name="T79" fmla="*/ 1850 h 3482"/>
              <a:gd name="T80" fmla="*/ 163 w 2884"/>
              <a:gd name="T81" fmla="*/ 1809 h 3482"/>
              <a:gd name="T82" fmla="*/ 349 w 2884"/>
              <a:gd name="T83" fmla="*/ 1801 h 3482"/>
              <a:gd name="T84" fmla="*/ 363 w 2884"/>
              <a:gd name="T85" fmla="*/ 1884 h 3482"/>
              <a:gd name="T86" fmla="*/ 409 w 2884"/>
              <a:gd name="T87" fmla="*/ 2007 h 3482"/>
              <a:gd name="T88" fmla="*/ 481 w 2884"/>
              <a:gd name="T89" fmla="*/ 1917 h 3482"/>
              <a:gd name="T90" fmla="*/ 429 w 2884"/>
              <a:gd name="T91" fmla="*/ 1797 h 3482"/>
              <a:gd name="T92" fmla="*/ 533 w 2884"/>
              <a:gd name="T93" fmla="*/ 1705 h 3482"/>
              <a:gd name="T94" fmla="*/ 559 w 2884"/>
              <a:gd name="T95" fmla="*/ 1638 h 3482"/>
              <a:gd name="T96" fmla="*/ 374 w 2884"/>
              <a:gd name="T97" fmla="*/ 1641 h 3482"/>
              <a:gd name="T98" fmla="*/ 516 w 2884"/>
              <a:gd name="T99" fmla="*/ 1617 h 3482"/>
              <a:gd name="T100" fmla="*/ 744 w 2884"/>
              <a:gd name="T101" fmla="*/ 1558 h 3482"/>
              <a:gd name="T102" fmla="*/ 905 w 2884"/>
              <a:gd name="T103" fmla="*/ 1503 h 3482"/>
              <a:gd name="T104" fmla="*/ 1119 w 2884"/>
              <a:gd name="T105" fmla="*/ 1504 h 3482"/>
              <a:gd name="T106" fmla="*/ 1204 w 2884"/>
              <a:gd name="T107" fmla="*/ 1504 h 3482"/>
              <a:gd name="T108" fmla="*/ 1308 w 2884"/>
              <a:gd name="T109" fmla="*/ 1362 h 3482"/>
              <a:gd name="T110" fmla="*/ 1398 w 2884"/>
              <a:gd name="T111" fmla="*/ 1249 h 3482"/>
              <a:gd name="T112" fmla="*/ 1568 w 2884"/>
              <a:gd name="T113" fmla="*/ 1212 h 3482"/>
              <a:gd name="T114" fmla="*/ 1565 w 2884"/>
              <a:gd name="T115" fmla="*/ 1025 h 3482"/>
              <a:gd name="T116" fmla="*/ 1683 w 2884"/>
              <a:gd name="T117" fmla="*/ 822 h 3482"/>
              <a:gd name="T118" fmla="*/ 1810 w 2884"/>
              <a:gd name="T119" fmla="*/ 650 h 3482"/>
              <a:gd name="T120" fmla="*/ 1869 w 2884"/>
              <a:gd name="T121" fmla="*/ 464 h 3482"/>
              <a:gd name="T122" fmla="*/ 1995 w 2884"/>
              <a:gd name="T123" fmla="*/ 43 h 3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84" h="3482">
                <a:moveTo>
                  <a:pt x="727" y="2488"/>
                </a:moveTo>
                <a:lnTo>
                  <a:pt x="723" y="2488"/>
                </a:lnTo>
                <a:lnTo>
                  <a:pt x="720" y="2488"/>
                </a:lnTo>
                <a:lnTo>
                  <a:pt x="717" y="2491"/>
                </a:lnTo>
                <a:lnTo>
                  <a:pt x="708" y="2497"/>
                </a:lnTo>
                <a:lnTo>
                  <a:pt x="699" y="2504"/>
                </a:lnTo>
                <a:lnTo>
                  <a:pt x="693" y="2516"/>
                </a:lnTo>
                <a:lnTo>
                  <a:pt x="687" y="2528"/>
                </a:lnTo>
                <a:lnTo>
                  <a:pt x="683" y="2540"/>
                </a:lnTo>
                <a:lnTo>
                  <a:pt x="680" y="2553"/>
                </a:lnTo>
                <a:lnTo>
                  <a:pt x="678" y="2553"/>
                </a:lnTo>
                <a:lnTo>
                  <a:pt x="680" y="2556"/>
                </a:lnTo>
                <a:lnTo>
                  <a:pt x="672" y="2568"/>
                </a:lnTo>
                <a:lnTo>
                  <a:pt x="663" y="2577"/>
                </a:lnTo>
                <a:lnTo>
                  <a:pt x="653" y="2586"/>
                </a:lnTo>
                <a:lnTo>
                  <a:pt x="651" y="2589"/>
                </a:lnTo>
                <a:lnTo>
                  <a:pt x="651" y="2593"/>
                </a:lnTo>
                <a:lnTo>
                  <a:pt x="650" y="2598"/>
                </a:lnTo>
                <a:lnTo>
                  <a:pt x="651" y="2601"/>
                </a:lnTo>
                <a:lnTo>
                  <a:pt x="651" y="2602"/>
                </a:lnTo>
                <a:lnTo>
                  <a:pt x="659" y="2613"/>
                </a:lnTo>
                <a:lnTo>
                  <a:pt x="662" y="2625"/>
                </a:lnTo>
                <a:lnTo>
                  <a:pt x="662" y="2636"/>
                </a:lnTo>
                <a:lnTo>
                  <a:pt x="665" y="2648"/>
                </a:lnTo>
                <a:lnTo>
                  <a:pt x="665" y="2650"/>
                </a:lnTo>
                <a:lnTo>
                  <a:pt x="666" y="2651"/>
                </a:lnTo>
                <a:lnTo>
                  <a:pt x="668" y="2653"/>
                </a:lnTo>
                <a:lnTo>
                  <a:pt x="668" y="2653"/>
                </a:lnTo>
                <a:lnTo>
                  <a:pt x="671" y="2651"/>
                </a:lnTo>
                <a:lnTo>
                  <a:pt x="674" y="2651"/>
                </a:lnTo>
                <a:lnTo>
                  <a:pt x="675" y="2650"/>
                </a:lnTo>
                <a:lnTo>
                  <a:pt x="677" y="2648"/>
                </a:lnTo>
                <a:lnTo>
                  <a:pt x="684" y="2617"/>
                </a:lnTo>
                <a:lnTo>
                  <a:pt x="686" y="2587"/>
                </a:lnTo>
                <a:lnTo>
                  <a:pt x="680" y="2556"/>
                </a:lnTo>
                <a:lnTo>
                  <a:pt x="680" y="2555"/>
                </a:lnTo>
                <a:lnTo>
                  <a:pt x="680" y="2553"/>
                </a:lnTo>
                <a:lnTo>
                  <a:pt x="686" y="2555"/>
                </a:lnTo>
                <a:lnTo>
                  <a:pt x="690" y="2556"/>
                </a:lnTo>
                <a:lnTo>
                  <a:pt x="696" y="2556"/>
                </a:lnTo>
                <a:lnTo>
                  <a:pt x="700" y="2556"/>
                </a:lnTo>
                <a:lnTo>
                  <a:pt x="705" y="2555"/>
                </a:lnTo>
                <a:lnTo>
                  <a:pt x="709" y="2553"/>
                </a:lnTo>
                <a:lnTo>
                  <a:pt x="712" y="2552"/>
                </a:lnTo>
                <a:lnTo>
                  <a:pt x="739" y="2506"/>
                </a:lnTo>
                <a:lnTo>
                  <a:pt x="739" y="2504"/>
                </a:lnTo>
                <a:lnTo>
                  <a:pt x="739" y="2501"/>
                </a:lnTo>
                <a:lnTo>
                  <a:pt x="738" y="2497"/>
                </a:lnTo>
                <a:lnTo>
                  <a:pt x="735" y="2494"/>
                </a:lnTo>
                <a:lnTo>
                  <a:pt x="733" y="2491"/>
                </a:lnTo>
                <a:lnTo>
                  <a:pt x="730" y="2488"/>
                </a:lnTo>
                <a:lnTo>
                  <a:pt x="727" y="2488"/>
                </a:lnTo>
                <a:close/>
                <a:moveTo>
                  <a:pt x="307" y="1828"/>
                </a:moveTo>
                <a:lnTo>
                  <a:pt x="307" y="1832"/>
                </a:lnTo>
                <a:lnTo>
                  <a:pt x="307" y="1832"/>
                </a:lnTo>
                <a:lnTo>
                  <a:pt x="307" y="1829"/>
                </a:lnTo>
                <a:lnTo>
                  <a:pt x="306" y="1831"/>
                </a:lnTo>
                <a:lnTo>
                  <a:pt x="306" y="1832"/>
                </a:lnTo>
                <a:lnTo>
                  <a:pt x="307" y="1832"/>
                </a:lnTo>
                <a:lnTo>
                  <a:pt x="307" y="1832"/>
                </a:lnTo>
                <a:lnTo>
                  <a:pt x="307" y="1832"/>
                </a:lnTo>
                <a:lnTo>
                  <a:pt x="309" y="1831"/>
                </a:lnTo>
                <a:lnTo>
                  <a:pt x="309" y="1829"/>
                </a:lnTo>
                <a:lnTo>
                  <a:pt x="307" y="1829"/>
                </a:lnTo>
                <a:lnTo>
                  <a:pt x="307" y="1828"/>
                </a:lnTo>
                <a:close/>
                <a:moveTo>
                  <a:pt x="2059" y="0"/>
                </a:moveTo>
                <a:lnTo>
                  <a:pt x="2084" y="0"/>
                </a:lnTo>
                <a:lnTo>
                  <a:pt x="2108" y="6"/>
                </a:lnTo>
                <a:lnTo>
                  <a:pt x="2130" y="15"/>
                </a:lnTo>
                <a:lnTo>
                  <a:pt x="2178" y="46"/>
                </a:lnTo>
                <a:lnTo>
                  <a:pt x="2225" y="80"/>
                </a:lnTo>
                <a:lnTo>
                  <a:pt x="2239" y="92"/>
                </a:lnTo>
                <a:lnTo>
                  <a:pt x="2250" y="107"/>
                </a:lnTo>
                <a:lnTo>
                  <a:pt x="2288" y="156"/>
                </a:lnTo>
                <a:lnTo>
                  <a:pt x="2305" y="180"/>
                </a:lnTo>
                <a:lnTo>
                  <a:pt x="2325" y="203"/>
                </a:lnTo>
                <a:lnTo>
                  <a:pt x="2347" y="226"/>
                </a:lnTo>
                <a:lnTo>
                  <a:pt x="2377" y="255"/>
                </a:lnTo>
                <a:lnTo>
                  <a:pt x="2402" y="289"/>
                </a:lnTo>
                <a:lnTo>
                  <a:pt x="2420" y="319"/>
                </a:lnTo>
                <a:lnTo>
                  <a:pt x="2435" y="350"/>
                </a:lnTo>
                <a:lnTo>
                  <a:pt x="2443" y="384"/>
                </a:lnTo>
                <a:lnTo>
                  <a:pt x="2448" y="398"/>
                </a:lnTo>
                <a:lnTo>
                  <a:pt x="2457" y="410"/>
                </a:lnTo>
                <a:lnTo>
                  <a:pt x="2469" y="415"/>
                </a:lnTo>
                <a:lnTo>
                  <a:pt x="2544" y="441"/>
                </a:lnTo>
                <a:lnTo>
                  <a:pt x="2622" y="458"/>
                </a:lnTo>
                <a:lnTo>
                  <a:pt x="2628" y="460"/>
                </a:lnTo>
                <a:lnTo>
                  <a:pt x="2634" y="460"/>
                </a:lnTo>
                <a:lnTo>
                  <a:pt x="2651" y="457"/>
                </a:lnTo>
                <a:lnTo>
                  <a:pt x="2669" y="454"/>
                </a:lnTo>
                <a:lnTo>
                  <a:pt x="2687" y="453"/>
                </a:lnTo>
                <a:lnTo>
                  <a:pt x="2705" y="458"/>
                </a:lnTo>
                <a:lnTo>
                  <a:pt x="2778" y="460"/>
                </a:lnTo>
                <a:lnTo>
                  <a:pt x="2806" y="458"/>
                </a:lnTo>
                <a:lnTo>
                  <a:pt x="2832" y="458"/>
                </a:lnTo>
                <a:lnTo>
                  <a:pt x="2852" y="460"/>
                </a:lnTo>
                <a:lnTo>
                  <a:pt x="2870" y="463"/>
                </a:lnTo>
                <a:lnTo>
                  <a:pt x="2877" y="467"/>
                </a:lnTo>
                <a:lnTo>
                  <a:pt x="2881" y="476"/>
                </a:lnTo>
                <a:lnTo>
                  <a:pt x="2884" y="485"/>
                </a:lnTo>
                <a:lnTo>
                  <a:pt x="2883" y="494"/>
                </a:lnTo>
                <a:lnTo>
                  <a:pt x="2877" y="509"/>
                </a:lnTo>
                <a:lnTo>
                  <a:pt x="2870" y="521"/>
                </a:lnTo>
                <a:lnTo>
                  <a:pt x="2852" y="552"/>
                </a:lnTo>
                <a:lnTo>
                  <a:pt x="2840" y="583"/>
                </a:lnTo>
                <a:lnTo>
                  <a:pt x="2834" y="617"/>
                </a:lnTo>
                <a:lnTo>
                  <a:pt x="2827" y="651"/>
                </a:lnTo>
                <a:lnTo>
                  <a:pt x="2812" y="681"/>
                </a:lnTo>
                <a:lnTo>
                  <a:pt x="2791" y="706"/>
                </a:lnTo>
                <a:lnTo>
                  <a:pt x="2764" y="727"/>
                </a:lnTo>
                <a:lnTo>
                  <a:pt x="2752" y="736"/>
                </a:lnTo>
                <a:lnTo>
                  <a:pt x="2745" y="746"/>
                </a:lnTo>
                <a:lnTo>
                  <a:pt x="2740" y="760"/>
                </a:lnTo>
                <a:lnTo>
                  <a:pt x="2737" y="769"/>
                </a:lnTo>
                <a:lnTo>
                  <a:pt x="2736" y="777"/>
                </a:lnTo>
                <a:lnTo>
                  <a:pt x="2730" y="797"/>
                </a:lnTo>
                <a:lnTo>
                  <a:pt x="2730" y="818"/>
                </a:lnTo>
                <a:lnTo>
                  <a:pt x="2736" y="837"/>
                </a:lnTo>
                <a:lnTo>
                  <a:pt x="2740" y="855"/>
                </a:lnTo>
                <a:lnTo>
                  <a:pt x="2739" y="872"/>
                </a:lnTo>
                <a:lnTo>
                  <a:pt x="2732" y="890"/>
                </a:lnTo>
                <a:lnTo>
                  <a:pt x="2715" y="923"/>
                </a:lnTo>
                <a:lnTo>
                  <a:pt x="2696" y="954"/>
                </a:lnTo>
                <a:lnTo>
                  <a:pt x="2687" y="969"/>
                </a:lnTo>
                <a:lnTo>
                  <a:pt x="2680" y="985"/>
                </a:lnTo>
                <a:lnTo>
                  <a:pt x="2677" y="1004"/>
                </a:lnTo>
                <a:lnTo>
                  <a:pt x="2674" y="1022"/>
                </a:lnTo>
                <a:lnTo>
                  <a:pt x="2668" y="1039"/>
                </a:lnTo>
                <a:lnTo>
                  <a:pt x="2659" y="1056"/>
                </a:lnTo>
                <a:lnTo>
                  <a:pt x="2648" y="1080"/>
                </a:lnTo>
                <a:lnTo>
                  <a:pt x="2638" y="1107"/>
                </a:lnTo>
                <a:lnTo>
                  <a:pt x="2631" y="1123"/>
                </a:lnTo>
                <a:lnTo>
                  <a:pt x="2619" y="1136"/>
                </a:lnTo>
                <a:lnTo>
                  <a:pt x="2605" y="1148"/>
                </a:lnTo>
                <a:lnTo>
                  <a:pt x="2588" y="1156"/>
                </a:lnTo>
                <a:lnTo>
                  <a:pt x="2547" y="1169"/>
                </a:lnTo>
                <a:lnTo>
                  <a:pt x="2530" y="1178"/>
                </a:lnTo>
                <a:lnTo>
                  <a:pt x="2510" y="1184"/>
                </a:lnTo>
                <a:lnTo>
                  <a:pt x="2490" y="1187"/>
                </a:lnTo>
                <a:lnTo>
                  <a:pt x="2466" y="1196"/>
                </a:lnTo>
                <a:lnTo>
                  <a:pt x="2442" y="1203"/>
                </a:lnTo>
                <a:lnTo>
                  <a:pt x="2418" y="1212"/>
                </a:lnTo>
                <a:lnTo>
                  <a:pt x="2396" y="1226"/>
                </a:lnTo>
                <a:lnTo>
                  <a:pt x="2377" y="1242"/>
                </a:lnTo>
                <a:lnTo>
                  <a:pt x="2365" y="1251"/>
                </a:lnTo>
                <a:lnTo>
                  <a:pt x="2353" y="1257"/>
                </a:lnTo>
                <a:lnTo>
                  <a:pt x="2340" y="1263"/>
                </a:lnTo>
                <a:lnTo>
                  <a:pt x="2335" y="1266"/>
                </a:lnTo>
                <a:lnTo>
                  <a:pt x="2331" y="1270"/>
                </a:lnTo>
                <a:lnTo>
                  <a:pt x="2328" y="1276"/>
                </a:lnTo>
                <a:lnTo>
                  <a:pt x="2326" y="1282"/>
                </a:lnTo>
                <a:lnTo>
                  <a:pt x="2326" y="1288"/>
                </a:lnTo>
                <a:lnTo>
                  <a:pt x="2325" y="1294"/>
                </a:lnTo>
                <a:lnTo>
                  <a:pt x="2326" y="1300"/>
                </a:lnTo>
                <a:lnTo>
                  <a:pt x="2328" y="1317"/>
                </a:lnTo>
                <a:lnTo>
                  <a:pt x="2325" y="1334"/>
                </a:lnTo>
                <a:lnTo>
                  <a:pt x="2319" y="1346"/>
                </a:lnTo>
                <a:lnTo>
                  <a:pt x="2310" y="1358"/>
                </a:lnTo>
                <a:lnTo>
                  <a:pt x="2298" y="1368"/>
                </a:lnTo>
                <a:lnTo>
                  <a:pt x="2286" y="1378"/>
                </a:lnTo>
                <a:lnTo>
                  <a:pt x="2274" y="1389"/>
                </a:lnTo>
                <a:lnTo>
                  <a:pt x="2270" y="1392"/>
                </a:lnTo>
                <a:lnTo>
                  <a:pt x="2264" y="1395"/>
                </a:lnTo>
                <a:lnTo>
                  <a:pt x="2258" y="1396"/>
                </a:lnTo>
                <a:lnTo>
                  <a:pt x="2252" y="1396"/>
                </a:lnTo>
                <a:lnTo>
                  <a:pt x="2222" y="1402"/>
                </a:lnTo>
                <a:lnTo>
                  <a:pt x="2194" y="1412"/>
                </a:lnTo>
                <a:lnTo>
                  <a:pt x="2166" y="1426"/>
                </a:lnTo>
                <a:lnTo>
                  <a:pt x="2161" y="1429"/>
                </a:lnTo>
                <a:lnTo>
                  <a:pt x="2155" y="1432"/>
                </a:lnTo>
                <a:lnTo>
                  <a:pt x="2151" y="1436"/>
                </a:lnTo>
                <a:lnTo>
                  <a:pt x="2148" y="1441"/>
                </a:lnTo>
                <a:lnTo>
                  <a:pt x="2145" y="1447"/>
                </a:lnTo>
                <a:lnTo>
                  <a:pt x="2139" y="1458"/>
                </a:lnTo>
                <a:lnTo>
                  <a:pt x="2130" y="1470"/>
                </a:lnTo>
                <a:lnTo>
                  <a:pt x="2120" y="1481"/>
                </a:lnTo>
                <a:lnTo>
                  <a:pt x="2090" y="1510"/>
                </a:lnTo>
                <a:lnTo>
                  <a:pt x="2062" y="1543"/>
                </a:lnTo>
                <a:lnTo>
                  <a:pt x="1991" y="1619"/>
                </a:lnTo>
                <a:lnTo>
                  <a:pt x="1980" y="1628"/>
                </a:lnTo>
                <a:lnTo>
                  <a:pt x="1965" y="1632"/>
                </a:lnTo>
                <a:lnTo>
                  <a:pt x="1948" y="1636"/>
                </a:lnTo>
                <a:lnTo>
                  <a:pt x="1931" y="1645"/>
                </a:lnTo>
                <a:lnTo>
                  <a:pt x="1915" y="1654"/>
                </a:lnTo>
                <a:lnTo>
                  <a:pt x="1899" y="1662"/>
                </a:lnTo>
                <a:lnTo>
                  <a:pt x="1893" y="1665"/>
                </a:lnTo>
                <a:lnTo>
                  <a:pt x="1885" y="1669"/>
                </a:lnTo>
                <a:lnTo>
                  <a:pt x="1881" y="1675"/>
                </a:lnTo>
                <a:lnTo>
                  <a:pt x="1876" y="1681"/>
                </a:lnTo>
                <a:lnTo>
                  <a:pt x="1863" y="1697"/>
                </a:lnTo>
                <a:lnTo>
                  <a:pt x="1847" y="1712"/>
                </a:lnTo>
                <a:lnTo>
                  <a:pt x="1838" y="1724"/>
                </a:lnTo>
                <a:lnTo>
                  <a:pt x="1830" y="1737"/>
                </a:lnTo>
                <a:lnTo>
                  <a:pt x="1823" y="1754"/>
                </a:lnTo>
                <a:lnTo>
                  <a:pt x="1808" y="1766"/>
                </a:lnTo>
                <a:lnTo>
                  <a:pt x="1804" y="1769"/>
                </a:lnTo>
                <a:lnTo>
                  <a:pt x="1799" y="1773"/>
                </a:lnTo>
                <a:lnTo>
                  <a:pt x="1795" y="1776"/>
                </a:lnTo>
                <a:lnTo>
                  <a:pt x="1784" y="1783"/>
                </a:lnTo>
                <a:lnTo>
                  <a:pt x="1777" y="1794"/>
                </a:lnTo>
                <a:lnTo>
                  <a:pt x="1768" y="1803"/>
                </a:lnTo>
                <a:lnTo>
                  <a:pt x="1758" y="1807"/>
                </a:lnTo>
                <a:lnTo>
                  <a:pt x="1737" y="1812"/>
                </a:lnTo>
                <a:lnTo>
                  <a:pt x="1716" y="1815"/>
                </a:lnTo>
                <a:lnTo>
                  <a:pt x="1710" y="1816"/>
                </a:lnTo>
                <a:lnTo>
                  <a:pt x="1704" y="1817"/>
                </a:lnTo>
                <a:lnTo>
                  <a:pt x="1698" y="1820"/>
                </a:lnTo>
                <a:lnTo>
                  <a:pt x="1680" y="1837"/>
                </a:lnTo>
                <a:lnTo>
                  <a:pt x="1663" y="1853"/>
                </a:lnTo>
                <a:lnTo>
                  <a:pt x="1646" y="1871"/>
                </a:lnTo>
                <a:lnTo>
                  <a:pt x="1633" y="1892"/>
                </a:lnTo>
                <a:lnTo>
                  <a:pt x="1624" y="1914"/>
                </a:lnTo>
                <a:lnTo>
                  <a:pt x="1615" y="1930"/>
                </a:lnTo>
                <a:lnTo>
                  <a:pt x="1602" y="1941"/>
                </a:lnTo>
                <a:lnTo>
                  <a:pt x="1585" y="1945"/>
                </a:lnTo>
                <a:lnTo>
                  <a:pt x="1565" y="1944"/>
                </a:lnTo>
                <a:lnTo>
                  <a:pt x="1547" y="1939"/>
                </a:lnTo>
                <a:lnTo>
                  <a:pt x="1529" y="1935"/>
                </a:lnTo>
                <a:lnTo>
                  <a:pt x="1524" y="1933"/>
                </a:lnTo>
                <a:lnTo>
                  <a:pt x="1520" y="1933"/>
                </a:lnTo>
                <a:lnTo>
                  <a:pt x="1516" y="1935"/>
                </a:lnTo>
                <a:lnTo>
                  <a:pt x="1511" y="1936"/>
                </a:lnTo>
                <a:lnTo>
                  <a:pt x="1483" y="1947"/>
                </a:lnTo>
                <a:lnTo>
                  <a:pt x="1453" y="1955"/>
                </a:lnTo>
                <a:lnTo>
                  <a:pt x="1446" y="1957"/>
                </a:lnTo>
                <a:lnTo>
                  <a:pt x="1438" y="1960"/>
                </a:lnTo>
                <a:lnTo>
                  <a:pt x="1431" y="1964"/>
                </a:lnTo>
                <a:lnTo>
                  <a:pt x="1421" y="1972"/>
                </a:lnTo>
                <a:lnTo>
                  <a:pt x="1413" y="1984"/>
                </a:lnTo>
                <a:lnTo>
                  <a:pt x="1410" y="1996"/>
                </a:lnTo>
                <a:lnTo>
                  <a:pt x="1412" y="2009"/>
                </a:lnTo>
                <a:lnTo>
                  <a:pt x="1418" y="2021"/>
                </a:lnTo>
                <a:lnTo>
                  <a:pt x="1422" y="2027"/>
                </a:lnTo>
                <a:lnTo>
                  <a:pt x="1428" y="2031"/>
                </a:lnTo>
                <a:lnTo>
                  <a:pt x="1434" y="2036"/>
                </a:lnTo>
                <a:lnTo>
                  <a:pt x="1440" y="2042"/>
                </a:lnTo>
                <a:lnTo>
                  <a:pt x="1443" y="2044"/>
                </a:lnTo>
                <a:lnTo>
                  <a:pt x="1444" y="2049"/>
                </a:lnTo>
                <a:lnTo>
                  <a:pt x="1444" y="2055"/>
                </a:lnTo>
                <a:lnTo>
                  <a:pt x="1443" y="2059"/>
                </a:lnTo>
                <a:lnTo>
                  <a:pt x="1441" y="2064"/>
                </a:lnTo>
                <a:lnTo>
                  <a:pt x="1438" y="2067"/>
                </a:lnTo>
                <a:lnTo>
                  <a:pt x="1435" y="2070"/>
                </a:lnTo>
                <a:lnTo>
                  <a:pt x="1432" y="2071"/>
                </a:lnTo>
                <a:lnTo>
                  <a:pt x="1418" y="2080"/>
                </a:lnTo>
                <a:lnTo>
                  <a:pt x="1407" y="2092"/>
                </a:lnTo>
                <a:lnTo>
                  <a:pt x="1401" y="2105"/>
                </a:lnTo>
                <a:lnTo>
                  <a:pt x="1395" y="2120"/>
                </a:lnTo>
                <a:lnTo>
                  <a:pt x="1389" y="2135"/>
                </a:lnTo>
                <a:lnTo>
                  <a:pt x="1389" y="2139"/>
                </a:lnTo>
                <a:lnTo>
                  <a:pt x="1389" y="2142"/>
                </a:lnTo>
                <a:lnTo>
                  <a:pt x="1391" y="2147"/>
                </a:lnTo>
                <a:lnTo>
                  <a:pt x="1391" y="2157"/>
                </a:lnTo>
                <a:lnTo>
                  <a:pt x="1386" y="2166"/>
                </a:lnTo>
                <a:lnTo>
                  <a:pt x="1380" y="2175"/>
                </a:lnTo>
                <a:lnTo>
                  <a:pt x="1377" y="2178"/>
                </a:lnTo>
                <a:lnTo>
                  <a:pt x="1375" y="2181"/>
                </a:lnTo>
                <a:lnTo>
                  <a:pt x="1370" y="2184"/>
                </a:lnTo>
                <a:lnTo>
                  <a:pt x="1367" y="2187"/>
                </a:lnTo>
                <a:lnTo>
                  <a:pt x="1354" y="2203"/>
                </a:lnTo>
                <a:lnTo>
                  <a:pt x="1337" y="2212"/>
                </a:lnTo>
                <a:lnTo>
                  <a:pt x="1317" y="2217"/>
                </a:lnTo>
                <a:lnTo>
                  <a:pt x="1314" y="2217"/>
                </a:lnTo>
                <a:lnTo>
                  <a:pt x="1312" y="2220"/>
                </a:lnTo>
                <a:lnTo>
                  <a:pt x="1311" y="2223"/>
                </a:lnTo>
                <a:lnTo>
                  <a:pt x="1309" y="2225"/>
                </a:lnTo>
                <a:lnTo>
                  <a:pt x="1309" y="2227"/>
                </a:lnTo>
                <a:lnTo>
                  <a:pt x="1309" y="2230"/>
                </a:lnTo>
                <a:lnTo>
                  <a:pt x="1317" y="2239"/>
                </a:lnTo>
                <a:lnTo>
                  <a:pt x="1327" y="2251"/>
                </a:lnTo>
                <a:lnTo>
                  <a:pt x="1336" y="2264"/>
                </a:lnTo>
                <a:lnTo>
                  <a:pt x="1337" y="2267"/>
                </a:lnTo>
                <a:lnTo>
                  <a:pt x="1339" y="2271"/>
                </a:lnTo>
                <a:lnTo>
                  <a:pt x="1340" y="2276"/>
                </a:lnTo>
                <a:lnTo>
                  <a:pt x="1339" y="2280"/>
                </a:lnTo>
                <a:lnTo>
                  <a:pt x="1330" y="2316"/>
                </a:lnTo>
                <a:lnTo>
                  <a:pt x="1320" y="2352"/>
                </a:lnTo>
                <a:lnTo>
                  <a:pt x="1314" y="2374"/>
                </a:lnTo>
                <a:lnTo>
                  <a:pt x="1311" y="2399"/>
                </a:lnTo>
                <a:lnTo>
                  <a:pt x="1309" y="2408"/>
                </a:lnTo>
                <a:lnTo>
                  <a:pt x="1308" y="2417"/>
                </a:lnTo>
                <a:lnTo>
                  <a:pt x="1302" y="2426"/>
                </a:lnTo>
                <a:lnTo>
                  <a:pt x="1296" y="2435"/>
                </a:lnTo>
                <a:lnTo>
                  <a:pt x="1290" y="2444"/>
                </a:lnTo>
                <a:lnTo>
                  <a:pt x="1290" y="2454"/>
                </a:lnTo>
                <a:lnTo>
                  <a:pt x="1293" y="2467"/>
                </a:lnTo>
                <a:lnTo>
                  <a:pt x="1299" y="2481"/>
                </a:lnTo>
                <a:lnTo>
                  <a:pt x="1302" y="2494"/>
                </a:lnTo>
                <a:lnTo>
                  <a:pt x="1305" y="2546"/>
                </a:lnTo>
                <a:lnTo>
                  <a:pt x="1306" y="2598"/>
                </a:lnTo>
                <a:lnTo>
                  <a:pt x="1306" y="2635"/>
                </a:lnTo>
                <a:lnTo>
                  <a:pt x="1308" y="2671"/>
                </a:lnTo>
                <a:lnTo>
                  <a:pt x="1306" y="2682"/>
                </a:lnTo>
                <a:lnTo>
                  <a:pt x="1302" y="2691"/>
                </a:lnTo>
                <a:lnTo>
                  <a:pt x="1294" y="2696"/>
                </a:lnTo>
                <a:lnTo>
                  <a:pt x="1282" y="2696"/>
                </a:lnTo>
                <a:lnTo>
                  <a:pt x="1266" y="2694"/>
                </a:lnTo>
                <a:lnTo>
                  <a:pt x="1250" y="2693"/>
                </a:lnTo>
                <a:lnTo>
                  <a:pt x="1233" y="2696"/>
                </a:lnTo>
                <a:lnTo>
                  <a:pt x="1231" y="2697"/>
                </a:lnTo>
                <a:lnTo>
                  <a:pt x="1229" y="2699"/>
                </a:lnTo>
                <a:lnTo>
                  <a:pt x="1228" y="2700"/>
                </a:lnTo>
                <a:lnTo>
                  <a:pt x="1228" y="2705"/>
                </a:lnTo>
                <a:lnTo>
                  <a:pt x="1229" y="2706"/>
                </a:lnTo>
                <a:lnTo>
                  <a:pt x="1231" y="2709"/>
                </a:lnTo>
                <a:lnTo>
                  <a:pt x="1242" y="2715"/>
                </a:lnTo>
                <a:lnTo>
                  <a:pt x="1256" y="2720"/>
                </a:lnTo>
                <a:lnTo>
                  <a:pt x="1269" y="2721"/>
                </a:lnTo>
                <a:lnTo>
                  <a:pt x="1282" y="2725"/>
                </a:lnTo>
                <a:lnTo>
                  <a:pt x="1287" y="2728"/>
                </a:lnTo>
                <a:lnTo>
                  <a:pt x="1290" y="2730"/>
                </a:lnTo>
                <a:lnTo>
                  <a:pt x="1294" y="2733"/>
                </a:lnTo>
                <a:lnTo>
                  <a:pt x="1296" y="2737"/>
                </a:lnTo>
                <a:lnTo>
                  <a:pt x="1297" y="2742"/>
                </a:lnTo>
                <a:lnTo>
                  <a:pt x="1299" y="2748"/>
                </a:lnTo>
                <a:lnTo>
                  <a:pt x="1299" y="2754"/>
                </a:lnTo>
                <a:lnTo>
                  <a:pt x="1300" y="2760"/>
                </a:lnTo>
                <a:lnTo>
                  <a:pt x="1309" y="2789"/>
                </a:lnTo>
                <a:lnTo>
                  <a:pt x="1312" y="2819"/>
                </a:lnTo>
                <a:lnTo>
                  <a:pt x="1311" y="2849"/>
                </a:lnTo>
                <a:lnTo>
                  <a:pt x="1305" y="2880"/>
                </a:lnTo>
                <a:lnTo>
                  <a:pt x="1302" y="2898"/>
                </a:lnTo>
                <a:lnTo>
                  <a:pt x="1302" y="2915"/>
                </a:lnTo>
                <a:lnTo>
                  <a:pt x="1303" y="2933"/>
                </a:lnTo>
                <a:lnTo>
                  <a:pt x="1306" y="2952"/>
                </a:lnTo>
                <a:lnTo>
                  <a:pt x="1308" y="2978"/>
                </a:lnTo>
                <a:lnTo>
                  <a:pt x="1305" y="3003"/>
                </a:lnTo>
                <a:lnTo>
                  <a:pt x="1297" y="3030"/>
                </a:lnTo>
                <a:lnTo>
                  <a:pt x="1285" y="3055"/>
                </a:lnTo>
                <a:lnTo>
                  <a:pt x="1269" y="3077"/>
                </a:lnTo>
                <a:lnTo>
                  <a:pt x="1247" y="3096"/>
                </a:lnTo>
                <a:lnTo>
                  <a:pt x="1238" y="3105"/>
                </a:lnTo>
                <a:lnTo>
                  <a:pt x="1233" y="3116"/>
                </a:lnTo>
                <a:lnTo>
                  <a:pt x="1233" y="3128"/>
                </a:lnTo>
                <a:lnTo>
                  <a:pt x="1233" y="3133"/>
                </a:lnTo>
                <a:lnTo>
                  <a:pt x="1233" y="3139"/>
                </a:lnTo>
                <a:lnTo>
                  <a:pt x="1232" y="3153"/>
                </a:lnTo>
                <a:lnTo>
                  <a:pt x="1226" y="3163"/>
                </a:lnTo>
                <a:lnTo>
                  <a:pt x="1217" y="3171"/>
                </a:lnTo>
                <a:lnTo>
                  <a:pt x="1210" y="3175"/>
                </a:lnTo>
                <a:lnTo>
                  <a:pt x="1202" y="3179"/>
                </a:lnTo>
                <a:lnTo>
                  <a:pt x="1198" y="3185"/>
                </a:lnTo>
                <a:lnTo>
                  <a:pt x="1196" y="3196"/>
                </a:lnTo>
                <a:lnTo>
                  <a:pt x="1196" y="3200"/>
                </a:lnTo>
                <a:lnTo>
                  <a:pt x="1193" y="3203"/>
                </a:lnTo>
                <a:lnTo>
                  <a:pt x="1190" y="3208"/>
                </a:lnTo>
                <a:lnTo>
                  <a:pt x="1186" y="3211"/>
                </a:lnTo>
                <a:lnTo>
                  <a:pt x="1183" y="3215"/>
                </a:lnTo>
                <a:lnTo>
                  <a:pt x="1177" y="3220"/>
                </a:lnTo>
                <a:lnTo>
                  <a:pt x="1170" y="3224"/>
                </a:lnTo>
                <a:lnTo>
                  <a:pt x="1164" y="3228"/>
                </a:lnTo>
                <a:lnTo>
                  <a:pt x="1155" y="3233"/>
                </a:lnTo>
                <a:lnTo>
                  <a:pt x="1146" y="3233"/>
                </a:lnTo>
                <a:lnTo>
                  <a:pt x="1135" y="3227"/>
                </a:lnTo>
                <a:lnTo>
                  <a:pt x="1125" y="3220"/>
                </a:lnTo>
                <a:lnTo>
                  <a:pt x="1116" y="3214"/>
                </a:lnTo>
                <a:lnTo>
                  <a:pt x="1113" y="3212"/>
                </a:lnTo>
                <a:lnTo>
                  <a:pt x="1110" y="3212"/>
                </a:lnTo>
                <a:lnTo>
                  <a:pt x="1107" y="3214"/>
                </a:lnTo>
                <a:lnTo>
                  <a:pt x="1106" y="3215"/>
                </a:lnTo>
                <a:lnTo>
                  <a:pt x="1104" y="3220"/>
                </a:lnTo>
                <a:lnTo>
                  <a:pt x="1104" y="3222"/>
                </a:lnTo>
                <a:lnTo>
                  <a:pt x="1104" y="3227"/>
                </a:lnTo>
                <a:lnTo>
                  <a:pt x="1104" y="3230"/>
                </a:lnTo>
                <a:lnTo>
                  <a:pt x="1107" y="3231"/>
                </a:lnTo>
                <a:lnTo>
                  <a:pt x="1112" y="3237"/>
                </a:lnTo>
                <a:lnTo>
                  <a:pt x="1118" y="3242"/>
                </a:lnTo>
                <a:lnTo>
                  <a:pt x="1121" y="3248"/>
                </a:lnTo>
                <a:lnTo>
                  <a:pt x="1121" y="3255"/>
                </a:lnTo>
                <a:lnTo>
                  <a:pt x="1119" y="3260"/>
                </a:lnTo>
                <a:lnTo>
                  <a:pt x="1115" y="3264"/>
                </a:lnTo>
                <a:lnTo>
                  <a:pt x="1112" y="3267"/>
                </a:lnTo>
                <a:lnTo>
                  <a:pt x="1106" y="3268"/>
                </a:lnTo>
                <a:lnTo>
                  <a:pt x="1101" y="3270"/>
                </a:lnTo>
                <a:lnTo>
                  <a:pt x="1085" y="3276"/>
                </a:lnTo>
                <a:lnTo>
                  <a:pt x="1069" y="3285"/>
                </a:lnTo>
                <a:lnTo>
                  <a:pt x="1052" y="3294"/>
                </a:lnTo>
                <a:lnTo>
                  <a:pt x="1036" y="3300"/>
                </a:lnTo>
                <a:lnTo>
                  <a:pt x="1035" y="3300"/>
                </a:lnTo>
                <a:lnTo>
                  <a:pt x="1036" y="3303"/>
                </a:lnTo>
                <a:lnTo>
                  <a:pt x="1036" y="3304"/>
                </a:lnTo>
                <a:lnTo>
                  <a:pt x="1039" y="3306"/>
                </a:lnTo>
                <a:lnTo>
                  <a:pt x="1040" y="3307"/>
                </a:lnTo>
                <a:lnTo>
                  <a:pt x="1045" y="3309"/>
                </a:lnTo>
                <a:lnTo>
                  <a:pt x="1048" y="3310"/>
                </a:lnTo>
                <a:lnTo>
                  <a:pt x="1051" y="3313"/>
                </a:lnTo>
                <a:lnTo>
                  <a:pt x="1055" y="3319"/>
                </a:lnTo>
                <a:lnTo>
                  <a:pt x="1055" y="3326"/>
                </a:lnTo>
                <a:lnTo>
                  <a:pt x="1052" y="3334"/>
                </a:lnTo>
                <a:lnTo>
                  <a:pt x="1046" y="3338"/>
                </a:lnTo>
                <a:lnTo>
                  <a:pt x="1042" y="3340"/>
                </a:lnTo>
                <a:lnTo>
                  <a:pt x="1036" y="3341"/>
                </a:lnTo>
                <a:lnTo>
                  <a:pt x="1030" y="3343"/>
                </a:lnTo>
                <a:lnTo>
                  <a:pt x="1026" y="3344"/>
                </a:lnTo>
                <a:lnTo>
                  <a:pt x="1023" y="3346"/>
                </a:lnTo>
                <a:lnTo>
                  <a:pt x="1020" y="3347"/>
                </a:lnTo>
                <a:lnTo>
                  <a:pt x="1017" y="3350"/>
                </a:lnTo>
                <a:lnTo>
                  <a:pt x="1015" y="3352"/>
                </a:lnTo>
                <a:lnTo>
                  <a:pt x="1009" y="3366"/>
                </a:lnTo>
                <a:lnTo>
                  <a:pt x="1000" y="3378"/>
                </a:lnTo>
                <a:lnTo>
                  <a:pt x="991" y="3392"/>
                </a:lnTo>
                <a:lnTo>
                  <a:pt x="984" y="3403"/>
                </a:lnTo>
                <a:lnTo>
                  <a:pt x="975" y="3420"/>
                </a:lnTo>
                <a:lnTo>
                  <a:pt x="963" y="3433"/>
                </a:lnTo>
                <a:lnTo>
                  <a:pt x="948" y="3445"/>
                </a:lnTo>
                <a:lnTo>
                  <a:pt x="932" y="3457"/>
                </a:lnTo>
                <a:lnTo>
                  <a:pt x="917" y="3472"/>
                </a:lnTo>
                <a:lnTo>
                  <a:pt x="907" y="3481"/>
                </a:lnTo>
                <a:lnTo>
                  <a:pt x="893" y="3482"/>
                </a:lnTo>
                <a:lnTo>
                  <a:pt x="882" y="3479"/>
                </a:lnTo>
                <a:lnTo>
                  <a:pt x="870" y="3469"/>
                </a:lnTo>
                <a:lnTo>
                  <a:pt x="867" y="3464"/>
                </a:lnTo>
                <a:lnTo>
                  <a:pt x="865" y="3458"/>
                </a:lnTo>
                <a:lnTo>
                  <a:pt x="861" y="3454"/>
                </a:lnTo>
                <a:lnTo>
                  <a:pt x="858" y="3449"/>
                </a:lnTo>
                <a:lnTo>
                  <a:pt x="853" y="3448"/>
                </a:lnTo>
                <a:lnTo>
                  <a:pt x="850" y="3448"/>
                </a:lnTo>
                <a:lnTo>
                  <a:pt x="846" y="3449"/>
                </a:lnTo>
                <a:lnTo>
                  <a:pt x="840" y="3452"/>
                </a:lnTo>
                <a:lnTo>
                  <a:pt x="836" y="3457"/>
                </a:lnTo>
                <a:lnTo>
                  <a:pt x="833" y="3461"/>
                </a:lnTo>
                <a:lnTo>
                  <a:pt x="828" y="3467"/>
                </a:lnTo>
                <a:lnTo>
                  <a:pt x="831" y="3467"/>
                </a:lnTo>
                <a:lnTo>
                  <a:pt x="798" y="3475"/>
                </a:lnTo>
                <a:lnTo>
                  <a:pt x="764" y="3479"/>
                </a:lnTo>
                <a:lnTo>
                  <a:pt x="739" y="3481"/>
                </a:lnTo>
                <a:lnTo>
                  <a:pt x="714" y="3479"/>
                </a:lnTo>
                <a:lnTo>
                  <a:pt x="689" y="3473"/>
                </a:lnTo>
                <a:lnTo>
                  <a:pt x="665" y="3463"/>
                </a:lnTo>
                <a:lnTo>
                  <a:pt x="647" y="3452"/>
                </a:lnTo>
                <a:lnTo>
                  <a:pt x="628" y="3448"/>
                </a:lnTo>
                <a:lnTo>
                  <a:pt x="607" y="3445"/>
                </a:lnTo>
                <a:lnTo>
                  <a:pt x="601" y="3444"/>
                </a:lnTo>
                <a:lnTo>
                  <a:pt x="595" y="3442"/>
                </a:lnTo>
                <a:lnTo>
                  <a:pt x="591" y="3438"/>
                </a:lnTo>
                <a:lnTo>
                  <a:pt x="586" y="3433"/>
                </a:lnTo>
                <a:lnTo>
                  <a:pt x="583" y="3427"/>
                </a:lnTo>
                <a:lnTo>
                  <a:pt x="579" y="3418"/>
                </a:lnTo>
                <a:lnTo>
                  <a:pt x="571" y="3412"/>
                </a:lnTo>
                <a:lnTo>
                  <a:pt x="562" y="3411"/>
                </a:lnTo>
                <a:lnTo>
                  <a:pt x="551" y="3414"/>
                </a:lnTo>
                <a:lnTo>
                  <a:pt x="539" y="3417"/>
                </a:lnTo>
                <a:lnTo>
                  <a:pt x="527" y="3417"/>
                </a:lnTo>
                <a:lnTo>
                  <a:pt x="506" y="3414"/>
                </a:lnTo>
                <a:lnTo>
                  <a:pt x="490" y="3406"/>
                </a:lnTo>
                <a:lnTo>
                  <a:pt x="478" y="3393"/>
                </a:lnTo>
                <a:lnTo>
                  <a:pt x="469" y="3374"/>
                </a:lnTo>
                <a:lnTo>
                  <a:pt x="464" y="3360"/>
                </a:lnTo>
                <a:lnTo>
                  <a:pt x="457" y="3350"/>
                </a:lnTo>
                <a:lnTo>
                  <a:pt x="447" y="3340"/>
                </a:lnTo>
                <a:lnTo>
                  <a:pt x="421" y="3322"/>
                </a:lnTo>
                <a:lnTo>
                  <a:pt x="398" y="3304"/>
                </a:lnTo>
                <a:lnTo>
                  <a:pt x="375" y="3282"/>
                </a:lnTo>
                <a:lnTo>
                  <a:pt x="371" y="3273"/>
                </a:lnTo>
                <a:lnTo>
                  <a:pt x="368" y="3263"/>
                </a:lnTo>
                <a:lnTo>
                  <a:pt x="371" y="3254"/>
                </a:lnTo>
                <a:lnTo>
                  <a:pt x="377" y="3236"/>
                </a:lnTo>
                <a:lnTo>
                  <a:pt x="377" y="3220"/>
                </a:lnTo>
                <a:lnTo>
                  <a:pt x="371" y="3202"/>
                </a:lnTo>
                <a:lnTo>
                  <a:pt x="368" y="3190"/>
                </a:lnTo>
                <a:lnTo>
                  <a:pt x="366" y="3178"/>
                </a:lnTo>
                <a:lnTo>
                  <a:pt x="363" y="3160"/>
                </a:lnTo>
                <a:lnTo>
                  <a:pt x="352" y="3147"/>
                </a:lnTo>
                <a:lnTo>
                  <a:pt x="343" y="3138"/>
                </a:lnTo>
                <a:lnTo>
                  <a:pt x="337" y="3128"/>
                </a:lnTo>
                <a:lnTo>
                  <a:pt x="332" y="3117"/>
                </a:lnTo>
                <a:lnTo>
                  <a:pt x="328" y="3101"/>
                </a:lnTo>
                <a:lnTo>
                  <a:pt x="329" y="3087"/>
                </a:lnTo>
                <a:lnTo>
                  <a:pt x="335" y="3076"/>
                </a:lnTo>
                <a:lnTo>
                  <a:pt x="347" y="3064"/>
                </a:lnTo>
                <a:lnTo>
                  <a:pt x="355" y="3058"/>
                </a:lnTo>
                <a:lnTo>
                  <a:pt x="362" y="3052"/>
                </a:lnTo>
                <a:lnTo>
                  <a:pt x="363" y="3049"/>
                </a:lnTo>
                <a:lnTo>
                  <a:pt x="363" y="3046"/>
                </a:lnTo>
                <a:lnTo>
                  <a:pt x="363" y="3041"/>
                </a:lnTo>
                <a:lnTo>
                  <a:pt x="362" y="3039"/>
                </a:lnTo>
                <a:lnTo>
                  <a:pt x="359" y="3037"/>
                </a:lnTo>
                <a:lnTo>
                  <a:pt x="356" y="3036"/>
                </a:lnTo>
                <a:lnTo>
                  <a:pt x="353" y="3036"/>
                </a:lnTo>
                <a:lnTo>
                  <a:pt x="337" y="3028"/>
                </a:lnTo>
                <a:lnTo>
                  <a:pt x="328" y="3019"/>
                </a:lnTo>
                <a:lnTo>
                  <a:pt x="323" y="3007"/>
                </a:lnTo>
                <a:lnTo>
                  <a:pt x="325" y="2991"/>
                </a:lnTo>
                <a:lnTo>
                  <a:pt x="325" y="2979"/>
                </a:lnTo>
                <a:lnTo>
                  <a:pt x="322" y="2970"/>
                </a:lnTo>
                <a:lnTo>
                  <a:pt x="312" y="2963"/>
                </a:lnTo>
                <a:lnTo>
                  <a:pt x="304" y="2954"/>
                </a:lnTo>
                <a:lnTo>
                  <a:pt x="300" y="2944"/>
                </a:lnTo>
                <a:lnTo>
                  <a:pt x="295" y="2932"/>
                </a:lnTo>
                <a:lnTo>
                  <a:pt x="294" y="2927"/>
                </a:lnTo>
                <a:lnTo>
                  <a:pt x="294" y="2923"/>
                </a:lnTo>
                <a:lnTo>
                  <a:pt x="294" y="2918"/>
                </a:lnTo>
                <a:lnTo>
                  <a:pt x="295" y="2914"/>
                </a:lnTo>
                <a:lnTo>
                  <a:pt x="298" y="2911"/>
                </a:lnTo>
                <a:lnTo>
                  <a:pt x="301" y="2909"/>
                </a:lnTo>
                <a:lnTo>
                  <a:pt x="306" y="2906"/>
                </a:lnTo>
                <a:lnTo>
                  <a:pt x="309" y="2905"/>
                </a:lnTo>
                <a:lnTo>
                  <a:pt x="312" y="2904"/>
                </a:lnTo>
                <a:lnTo>
                  <a:pt x="314" y="2902"/>
                </a:lnTo>
                <a:lnTo>
                  <a:pt x="317" y="2899"/>
                </a:lnTo>
                <a:lnTo>
                  <a:pt x="319" y="2896"/>
                </a:lnTo>
                <a:lnTo>
                  <a:pt x="320" y="2892"/>
                </a:lnTo>
                <a:lnTo>
                  <a:pt x="320" y="2889"/>
                </a:lnTo>
                <a:lnTo>
                  <a:pt x="319" y="2884"/>
                </a:lnTo>
                <a:lnTo>
                  <a:pt x="316" y="2881"/>
                </a:lnTo>
                <a:lnTo>
                  <a:pt x="298" y="2869"/>
                </a:lnTo>
                <a:lnTo>
                  <a:pt x="282" y="2858"/>
                </a:lnTo>
                <a:lnTo>
                  <a:pt x="273" y="2849"/>
                </a:lnTo>
                <a:lnTo>
                  <a:pt x="268" y="2838"/>
                </a:lnTo>
                <a:lnTo>
                  <a:pt x="270" y="2825"/>
                </a:lnTo>
                <a:lnTo>
                  <a:pt x="274" y="2812"/>
                </a:lnTo>
                <a:lnTo>
                  <a:pt x="279" y="2797"/>
                </a:lnTo>
                <a:lnTo>
                  <a:pt x="279" y="2794"/>
                </a:lnTo>
                <a:lnTo>
                  <a:pt x="279" y="2791"/>
                </a:lnTo>
                <a:lnTo>
                  <a:pt x="277" y="2788"/>
                </a:lnTo>
                <a:lnTo>
                  <a:pt x="276" y="2785"/>
                </a:lnTo>
                <a:lnTo>
                  <a:pt x="261" y="2770"/>
                </a:lnTo>
                <a:lnTo>
                  <a:pt x="252" y="2752"/>
                </a:lnTo>
                <a:lnTo>
                  <a:pt x="248" y="2745"/>
                </a:lnTo>
                <a:lnTo>
                  <a:pt x="243" y="2737"/>
                </a:lnTo>
                <a:lnTo>
                  <a:pt x="239" y="2731"/>
                </a:lnTo>
                <a:lnTo>
                  <a:pt x="224" y="2717"/>
                </a:lnTo>
                <a:lnTo>
                  <a:pt x="208" y="2705"/>
                </a:lnTo>
                <a:lnTo>
                  <a:pt x="188" y="2699"/>
                </a:lnTo>
                <a:lnTo>
                  <a:pt x="173" y="2694"/>
                </a:lnTo>
                <a:lnTo>
                  <a:pt x="160" y="2690"/>
                </a:lnTo>
                <a:lnTo>
                  <a:pt x="156" y="2687"/>
                </a:lnTo>
                <a:lnTo>
                  <a:pt x="153" y="2684"/>
                </a:lnTo>
                <a:lnTo>
                  <a:pt x="151" y="2681"/>
                </a:lnTo>
                <a:lnTo>
                  <a:pt x="151" y="2677"/>
                </a:lnTo>
                <a:lnTo>
                  <a:pt x="151" y="2672"/>
                </a:lnTo>
                <a:lnTo>
                  <a:pt x="154" y="2669"/>
                </a:lnTo>
                <a:lnTo>
                  <a:pt x="173" y="2650"/>
                </a:lnTo>
                <a:lnTo>
                  <a:pt x="190" y="2629"/>
                </a:lnTo>
                <a:lnTo>
                  <a:pt x="203" y="2605"/>
                </a:lnTo>
                <a:lnTo>
                  <a:pt x="214" y="2580"/>
                </a:lnTo>
                <a:lnTo>
                  <a:pt x="227" y="2552"/>
                </a:lnTo>
                <a:lnTo>
                  <a:pt x="242" y="2519"/>
                </a:lnTo>
                <a:lnTo>
                  <a:pt x="255" y="2485"/>
                </a:lnTo>
                <a:lnTo>
                  <a:pt x="265" y="2451"/>
                </a:lnTo>
                <a:lnTo>
                  <a:pt x="277" y="2415"/>
                </a:lnTo>
                <a:lnTo>
                  <a:pt x="282" y="2401"/>
                </a:lnTo>
                <a:lnTo>
                  <a:pt x="282" y="2386"/>
                </a:lnTo>
                <a:lnTo>
                  <a:pt x="280" y="2368"/>
                </a:lnTo>
                <a:lnTo>
                  <a:pt x="285" y="2350"/>
                </a:lnTo>
                <a:lnTo>
                  <a:pt x="292" y="2334"/>
                </a:lnTo>
                <a:lnTo>
                  <a:pt x="301" y="2317"/>
                </a:lnTo>
                <a:lnTo>
                  <a:pt x="309" y="2301"/>
                </a:lnTo>
                <a:lnTo>
                  <a:pt x="313" y="2294"/>
                </a:lnTo>
                <a:lnTo>
                  <a:pt x="316" y="2288"/>
                </a:lnTo>
                <a:lnTo>
                  <a:pt x="322" y="2282"/>
                </a:lnTo>
                <a:lnTo>
                  <a:pt x="328" y="2277"/>
                </a:lnTo>
                <a:lnTo>
                  <a:pt x="343" y="2264"/>
                </a:lnTo>
                <a:lnTo>
                  <a:pt x="353" y="2248"/>
                </a:lnTo>
                <a:lnTo>
                  <a:pt x="358" y="2227"/>
                </a:lnTo>
                <a:lnTo>
                  <a:pt x="362" y="2211"/>
                </a:lnTo>
                <a:lnTo>
                  <a:pt x="369" y="2193"/>
                </a:lnTo>
                <a:lnTo>
                  <a:pt x="374" y="2177"/>
                </a:lnTo>
                <a:lnTo>
                  <a:pt x="374" y="2162"/>
                </a:lnTo>
                <a:lnTo>
                  <a:pt x="368" y="2147"/>
                </a:lnTo>
                <a:lnTo>
                  <a:pt x="360" y="2132"/>
                </a:lnTo>
                <a:lnTo>
                  <a:pt x="358" y="2119"/>
                </a:lnTo>
                <a:lnTo>
                  <a:pt x="355" y="2102"/>
                </a:lnTo>
                <a:lnTo>
                  <a:pt x="347" y="2088"/>
                </a:lnTo>
                <a:lnTo>
                  <a:pt x="338" y="2074"/>
                </a:lnTo>
                <a:lnTo>
                  <a:pt x="323" y="2058"/>
                </a:lnTo>
                <a:lnTo>
                  <a:pt x="306" y="2047"/>
                </a:lnTo>
                <a:lnTo>
                  <a:pt x="285" y="2044"/>
                </a:lnTo>
                <a:lnTo>
                  <a:pt x="263" y="2044"/>
                </a:lnTo>
                <a:lnTo>
                  <a:pt x="260" y="2046"/>
                </a:lnTo>
                <a:lnTo>
                  <a:pt x="255" y="2049"/>
                </a:lnTo>
                <a:lnTo>
                  <a:pt x="254" y="2052"/>
                </a:lnTo>
                <a:lnTo>
                  <a:pt x="252" y="2058"/>
                </a:lnTo>
                <a:lnTo>
                  <a:pt x="249" y="2050"/>
                </a:lnTo>
                <a:lnTo>
                  <a:pt x="246" y="2043"/>
                </a:lnTo>
                <a:lnTo>
                  <a:pt x="243" y="2036"/>
                </a:lnTo>
                <a:lnTo>
                  <a:pt x="242" y="2030"/>
                </a:lnTo>
                <a:lnTo>
                  <a:pt x="239" y="2025"/>
                </a:lnTo>
                <a:lnTo>
                  <a:pt x="237" y="2021"/>
                </a:lnTo>
                <a:lnTo>
                  <a:pt x="233" y="2019"/>
                </a:lnTo>
                <a:lnTo>
                  <a:pt x="228" y="2018"/>
                </a:lnTo>
                <a:lnTo>
                  <a:pt x="222" y="2018"/>
                </a:lnTo>
                <a:lnTo>
                  <a:pt x="216" y="2018"/>
                </a:lnTo>
                <a:lnTo>
                  <a:pt x="211" y="2016"/>
                </a:lnTo>
                <a:lnTo>
                  <a:pt x="205" y="2015"/>
                </a:lnTo>
                <a:lnTo>
                  <a:pt x="200" y="2012"/>
                </a:lnTo>
                <a:lnTo>
                  <a:pt x="188" y="2003"/>
                </a:lnTo>
                <a:lnTo>
                  <a:pt x="181" y="1993"/>
                </a:lnTo>
                <a:lnTo>
                  <a:pt x="176" y="1978"/>
                </a:lnTo>
                <a:lnTo>
                  <a:pt x="173" y="1952"/>
                </a:lnTo>
                <a:lnTo>
                  <a:pt x="169" y="1933"/>
                </a:lnTo>
                <a:lnTo>
                  <a:pt x="163" y="1918"/>
                </a:lnTo>
                <a:lnTo>
                  <a:pt x="154" y="1906"/>
                </a:lnTo>
                <a:lnTo>
                  <a:pt x="141" y="1895"/>
                </a:lnTo>
                <a:lnTo>
                  <a:pt x="121" y="1884"/>
                </a:lnTo>
                <a:lnTo>
                  <a:pt x="96" y="1869"/>
                </a:lnTo>
                <a:lnTo>
                  <a:pt x="81" y="1863"/>
                </a:lnTo>
                <a:lnTo>
                  <a:pt x="68" y="1859"/>
                </a:lnTo>
                <a:lnTo>
                  <a:pt x="47" y="1850"/>
                </a:lnTo>
                <a:lnTo>
                  <a:pt x="31" y="1838"/>
                </a:lnTo>
                <a:lnTo>
                  <a:pt x="18" y="1822"/>
                </a:lnTo>
                <a:lnTo>
                  <a:pt x="7" y="1803"/>
                </a:lnTo>
                <a:lnTo>
                  <a:pt x="4" y="1794"/>
                </a:lnTo>
                <a:lnTo>
                  <a:pt x="0" y="1786"/>
                </a:lnTo>
                <a:lnTo>
                  <a:pt x="0" y="1777"/>
                </a:lnTo>
                <a:lnTo>
                  <a:pt x="4" y="1769"/>
                </a:lnTo>
                <a:lnTo>
                  <a:pt x="10" y="1763"/>
                </a:lnTo>
                <a:lnTo>
                  <a:pt x="19" y="1761"/>
                </a:lnTo>
                <a:lnTo>
                  <a:pt x="47" y="1764"/>
                </a:lnTo>
                <a:lnTo>
                  <a:pt x="74" y="1771"/>
                </a:lnTo>
                <a:lnTo>
                  <a:pt x="99" y="1786"/>
                </a:lnTo>
                <a:lnTo>
                  <a:pt x="118" y="1798"/>
                </a:lnTo>
                <a:lnTo>
                  <a:pt x="141" y="1806"/>
                </a:lnTo>
                <a:lnTo>
                  <a:pt x="163" y="1809"/>
                </a:lnTo>
                <a:lnTo>
                  <a:pt x="185" y="1813"/>
                </a:lnTo>
                <a:lnTo>
                  <a:pt x="190" y="1815"/>
                </a:lnTo>
                <a:lnTo>
                  <a:pt x="194" y="1813"/>
                </a:lnTo>
                <a:lnTo>
                  <a:pt x="199" y="1812"/>
                </a:lnTo>
                <a:lnTo>
                  <a:pt x="203" y="1810"/>
                </a:lnTo>
                <a:lnTo>
                  <a:pt x="209" y="1809"/>
                </a:lnTo>
                <a:lnTo>
                  <a:pt x="230" y="1806"/>
                </a:lnTo>
                <a:lnTo>
                  <a:pt x="252" y="1806"/>
                </a:lnTo>
                <a:lnTo>
                  <a:pt x="274" y="1813"/>
                </a:lnTo>
                <a:lnTo>
                  <a:pt x="280" y="1815"/>
                </a:lnTo>
                <a:lnTo>
                  <a:pt x="285" y="1815"/>
                </a:lnTo>
                <a:lnTo>
                  <a:pt x="291" y="1813"/>
                </a:lnTo>
                <a:lnTo>
                  <a:pt x="297" y="1810"/>
                </a:lnTo>
                <a:lnTo>
                  <a:pt x="322" y="1803"/>
                </a:lnTo>
                <a:lnTo>
                  <a:pt x="349" y="1801"/>
                </a:lnTo>
                <a:lnTo>
                  <a:pt x="374" y="1807"/>
                </a:lnTo>
                <a:lnTo>
                  <a:pt x="381" y="1812"/>
                </a:lnTo>
                <a:lnTo>
                  <a:pt x="386" y="1819"/>
                </a:lnTo>
                <a:lnTo>
                  <a:pt x="387" y="1829"/>
                </a:lnTo>
                <a:lnTo>
                  <a:pt x="383" y="1837"/>
                </a:lnTo>
                <a:lnTo>
                  <a:pt x="378" y="1843"/>
                </a:lnTo>
                <a:lnTo>
                  <a:pt x="372" y="1849"/>
                </a:lnTo>
                <a:lnTo>
                  <a:pt x="366" y="1855"/>
                </a:lnTo>
                <a:lnTo>
                  <a:pt x="365" y="1858"/>
                </a:lnTo>
                <a:lnTo>
                  <a:pt x="365" y="1862"/>
                </a:lnTo>
                <a:lnTo>
                  <a:pt x="366" y="1866"/>
                </a:lnTo>
                <a:lnTo>
                  <a:pt x="368" y="1869"/>
                </a:lnTo>
                <a:lnTo>
                  <a:pt x="368" y="1874"/>
                </a:lnTo>
                <a:lnTo>
                  <a:pt x="368" y="1877"/>
                </a:lnTo>
                <a:lnTo>
                  <a:pt x="363" y="1884"/>
                </a:lnTo>
                <a:lnTo>
                  <a:pt x="360" y="1892"/>
                </a:lnTo>
                <a:lnTo>
                  <a:pt x="359" y="1899"/>
                </a:lnTo>
                <a:lnTo>
                  <a:pt x="359" y="1902"/>
                </a:lnTo>
                <a:lnTo>
                  <a:pt x="359" y="1905"/>
                </a:lnTo>
                <a:lnTo>
                  <a:pt x="360" y="1908"/>
                </a:lnTo>
                <a:lnTo>
                  <a:pt x="363" y="1909"/>
                </a:lnTo>
                <a:lnTo>
                  <a:pt x="371" y="1917"/>
                </a:lnTo>
                <a:lnTo>
                  <a:pt x="374" y="1926"/>
                </a:lnTo>
                <a:lnTo>
                  <a:pt x="371" y="1935"/>
                </a:lnTo>
                <a:lnTo>
                  <a:pt x="369" y="1938"/>
                </a:lnTo>
                <a:lnTo>
                  <a:pt x="369" y="1942"/>
                </a:lnTo>
                <a:lnTo>
                  <a:pt x="368" y="1945"/>
                </a:lnTo>
                <a:lnTo>
                  <a:pt x="369" y="1947"/>
                </a:lnTo>
                <a:lnTo>
                  <a:pt x="389" y="1978"/>
                </a:lnTo>
                <a:lnTo>
                  <a:pt x="409" y="2007"/>
                </a:lnTo>
                <a:lnTo>
                  <a:pt x="412" y="2009"/>
                </a:lnTo>
                <a:lnTo>
                  <a:pt x="415" y="2010"/>
                </a:lnTo>
                <a:lnTo>
                  <a:pt x="418" y="2010"/>
                </a:lnTo>
                <a:lnTo>
                  <a:pt x="423" y="2012"/>
                </a:lnTo>
                <a:lnTo>
                  <a:pt x="427" y="2010"/>
                </a:lnTo>
                <a:lnTo>
                  <a:pt x="430" y="2010"/>
                </a:lnTo>
                <a:lnTo>
                  <a:pt x="433" y="2009"/>
                </a:lnTo>
                <a:lnTo>
                  <a:pt x="436" y="2007"/>
                </a:lnTo>
                <a:lnTo>
                  <a:pt x="439" y="2004"/>
                </a:lnTo>
                <a:lnTo>
                  <a:pt x="439" y="2000"/>
                </a:lnTo>
                <a:lnTo>
                  <a:pt x="441" y="1987"/>
                </a:lnTo>
                <a:lnTo>
                  <a:pt x="445" y="1973"/>
                </a:lnTo>
                <a:lnTo>
                  <a:pt x="453" y="1961"/>
                </a:lnTo>
                <a:lnTo>
                  <a:pt x="470" y="1938"/>
                </a:lnTo>
                <a:lnTo>
                  <a:pt x="481" y="1917"/>
                </a:lnTo>
                <a:lnTo>
                  <a:pt x="484" y="1895"/>
                </a:lnTo>
                <a:lnTo>
                  <a:pt x="479" y="1872"/>
                </a:lnTo>
                <a:lnTo>
                  <a:pt x="473" y="1862"/>
                </a:lnTo>
                <a:lnTo>
                  <a:pt x="464" y="1855"/>
                </a:lnTo>
                <a:lnTo>
                  <a:pt x="453" y="1850"/>
                </a:lnTo>
                <a:lnTo>
                  <a:pt x="436" y="1850"/>
                </a:lnTo>
                <a:lnTo>
                  <a:pt x="421" y="1850"/>
                </a:lnTo>
                <a:lnTo>
                  <a:pt x="420" y="1849"/>
                </a:lnTo>
                <a:lnTo>
                  <a:pt x="417" y="1847"/>
                </a:lnTo>
                <a:lnTo>
                  <a:pt x="415" y="1844"/>
                </a:lnTo>
                <a:lnTo>
                  <a:pt x="414" y="1841"/>
                </a:lnTo>
                <a:lnTo>
                  <a:pt x="411" y="1831"/>
                </a:lnTo>
                <a:lnTo>
                  <a:pt x="411" y="1822"/>
                </a:lnTo>
                <a:lnTo>
                  <a:pt x="415" y="1812"/>
                </a:lnTo>
                <a:lnTo>
                  <a:pt x="429" y="1797"/>
                </a:lnTo>
                <a:lnTo>
                  <a:pt x="445" y="1783"/>
                </a:lnTo>
                <a:lnTo>
                  <a:pt x="448" y="1782"/>
                </a:lnTo>
                <a:lnTo>
                  <a:pt x="451" y="1780"/>
                </a:lnTo>
                <a:lnTo>
                  <a:pt x="454" y="1780"/>
                </a:lnTo>
                <a:lnTo>
                  <a:pt x="457" y="1782"/>
                </a:lnTo>
                <a:lnTo>
                  <a:pt x="473" y="1789"/>
                </a:lnTo>
                <a:lnTo>
                  <a:pt x="490" y="1797"/>
                </a:lnTo>
                <a:lnTo>
                  <a:pt x="503" y="1800"/>
                </a:lnTo>
                <a:lnTo>
                  <a:pt x="515" y="1797"/>
                </a:lnTo>
                <a:lnTo>
                  <a:pt x="527" y="1789"/>
                </a:lnTo>
                <a:lnTo>
                  <a:pt x="533" y="1777"/>
                </a:lnTo>
                <a:lnTo>
                  <a:pt x="537" y="1760"/>
                </a:lnTo>
                <a:lnTo>
                  <a:pt x="537" y="1740"/>
                </a:lnTo>
                <a:lnTo>
                  <a:pt x="533" y="1724"/>
                </a:lnTo>
                <a:lnTo>
                  <a:pt x="533" y="1705"/>
                </a:lnTo>
                <a:lnTo>
                  <a:pt x="533" y="1700"/>
                </a:lnTo>
                <a:lnTo>
                  <a:pt x="531" y="1697"/>
                </a:lnTo>
                <a:lnTo>
                  <a:pt x="530" y="1694"/>
                </a:lnTo>
                <a:lnTo>
                  <a:pt x="525" y="1693"/>
                </a:lnTo>
                <a:lnTo>
                  <a:pt x="522" y="1690"/>
                </a:lnTo>
                <a:lnTo>
                  <a:pt x="519" y="1688"/>
                </a:lnTo>
                <a:lnTo>
                  <a:pt x="518" y="1687"/>
                </a:lnTo>
                <a:lnTo>
                  <a:pt x="516" y="1684"/>
                </a:lnTo>
                <a:lnTo>
                  <a:pt x="516" y="1681"/>
                </a:lnTo>
                <a:lnTo>
                  <a:pt x="515" y="1680"/>
                </a:lnTo>
                <a:lnTo>
                  <a:pt x="516" y="1678"/>
                </a:lnTo>
                <a:lnTo>
                  <a:pt x="558" y="1642"/>
                </a:lnTo>
                <a:lnTo>
                  <a:pt x="558" y="1641"/>
                </a:lnTo>
                <a:lnTo>
                  <a:pt x="559" y="1639"/>
                </a:lnTo>
                <a:lnTo>
                  <a:pt x="559" y="1638"/>
                </a:lnTo>
                <a:lnTo>
                  <a:pt x="559" y="1636"/>
                </a:lnTo>
                <a:lnTo>
                  <a:pt x="556" y="1635"/>
                </a:lnTo>
                <a:lnTo>
                  <a:pt x="554" y="1632"/>
                </a:lnTo>
                <a:lnTo>
                  <a:pt x="549" y="1632"/>
                </a:lnTo>
                <a:lnTo>
                  <a:pt x="537" y="1632"/>
                </a:lnTo>
                <a:lnTo>
                  <a:pt x="527" y="1636"/>
                </a:lnTo>
                <a:lnTo>
                  <a:pt x="516" y="1644"/>
                </a:lnTo>
                <a:lnTo>
                  <a:pt x="507" y="1651"/>
                </a:lnTo>
                <a:lnTo>
                  <a:pt x="496" y="1656"/>
                </a:lnTo>
                <a:lnTo>
                  <a:pt x="484" y="1656"/>
                </a:lnTo>
                <a:lnTo>
                  <a:pt x="435" y="1656"/>
                </a:lnTo>
                <a:lnTo>
                  <a:pt x="415" y="1654"/>
                </a:lnTo>
                <a:lnTo>
                  <a:pt x="396" y="1648"/>
                </a:lnTo>
                <a:lnTo>
                  <a:pt x="377" y="1642"/>
                </a:lnTo>
                <a:lnTo>
                  <a:pt x="374" y="1641"/>
                </a:lnTo>
                <a:lnTo>
                  <a:pt x="372" y="1638"/>
                </a:lnTo>
                <a:lnTo>
                  <a:pt x="371" y="1635"/>
                </a:lnTo>
                <a:lnTo>
                  <a:pt x="369" y="1631"/>
                </a:lnTo>
                <a:lnTo>
                  <a:pt x="368" y="1628"/>
                </a:lnTo>
                <a:lnTo>
                  <a:pt x="368" y="1623"/>
                </a:lnTo>
                <a:lnTo>
                  <a:pt x="369" y="1619"/>
                </a:lnTo>
                <a:lnTo>
                  <a:pt x="371" y="1616"/>
                </a:lnTo>
                <a:lnTo>
                  <a:pt x="374" y="1613"/>
                </a:lnTo>
                <a:lnTo>
                  <a:pt x="377" y="1611"/>
                </a:lnTo>
                <a:lnTo>
                  <a:pt x="381" y="1611"/>
                </a:lnTo>
                <a:lnTo>
                  <a:pt x="408" y="1617"/>
                </a:lnTo>
                <a:lnTo>
                  <a:pt x="433" y="1625"/>
                </a:lnTo>
                <a:lnTo>
                  <a:pt x="463" y="1631"/>
                </a:lnTo>
                <a:lnTo>
                  <a:pt x="490" y="1628"/>
                </a:lnTo>
                <a:lnTo>
                  <a:pt x="516" y="1617"/>
                </a:lnTo>
                <a:lnTo>
                  <a:pt x="548" y="1598"/>
                </a:lnTo>
                <a:lnTo>
                  <a:pt x="559" y="1595"/>
                </a:lnTo>
                <a:lnTo>
                  <a:pt x="568" y="1598"/>
                </a:lnTo>
                <a:lnTo>
                  <a:pt x="579" y="1607"/>
                </a:lnTo>
                <a:lnTo>
                  <a:pt x="583" y="1611"/>
                </a:lnTo>
                <a:lnTo>
                  <a:pt x="588" y="1616"/>
                </a:lnTo>
                <a:lnTo>
                  <a:pt x="592" y="1619"/>
                </a:lnTo>
                <a:lnTo>
                  <a:pt x="597" y="1620"/>
                </a:lnTo>
                <a:lnTo>
                  <a:pt x="601" y="1622"/>
                </a:lnTo>
                <a:lnTo>
                  <a:pt x="605" y="1623"/>
                </a:lnTo>
                <a:lnTo>
                  <a:pt x="610" y="1622"/>
                </a:lnTo>
                <a:lnTo>
                  <a:pt x="665" y="1602"/>
                </a:lnTo>
                <a:lnTo>
                  <a:pt x="718" y="1582"/>
                </a:lnTo>
                <a:lnTo>
                  <a:pt x="733" y="1571"/>
                </a:lnTo>
                <a:lnTo>
                  <a:pt x="744" y="1558"/>
                </a:lnTo>
                <a:lnTo>
                  <a:pt x="748" y="1539"/>
                </a:lnTo>
                <a:lnTo>
                  <a:pt x="748" y="1533"/>
                </a:lnTo>
                <a:lnTo>
                  <a:pt x="749" y="1528"/>
                </a:lnTo>
                <a:lnTo>
                  <a:pt x="751" y="1525"/>
                </a:lnTo>
                <a:lnTo>
                  <a:pt x="754" y="1524"/>
                </a:lnTo>
                <a:lnTo>
                  <a:pt x="757" y="1524"/>
                </a:lnTo>
                <a:lnTo>
                  <a:pt x="761" y="1525"/>
                </a:lnTo>
                <a:lnTo>
                  <a:pt x="766" y="1528"/>
                </a:lnTo>
                <a:lnTo>
                  <a:pt x="784" y="1534"/>
                </a:lnTo>
                <a:lnTo>
                  <a:pt x="800" y="1540"/>
                </a:lnTo>
                <a:lnTo>
                  <a:pt x="818" y="1543"/>
                </a:lnTo>
                <a:lnTo>
                  <a:pt x="836" y="1542"/>
                </a:lnTo>
                <a:lnTo>
                  <a:pt x="853" y="1533"/>
                </a:lnTo>
                <a:lnTo>
                  <a:pt x="879" y="1518"/>
                </a:lnTo>
                <a:lnTo>
                  <a:pt x="905" y="1503"/>
                </a:lnTo>
                <a:lnTo>
                  <a:pt x="935" y="1493"/>
                </a:lnTo>
                <a:lnTo>
                  <a:pt x="938" y="1491"/>
                </a:lnTo>
                <a:lnTo>
                  <a:pt x="941" y="1491"/>
                </a:lnTo>
                <a:lnTo>
                  <a:pt x="945" y="1490"/>
                </a:lnTo>
                <a:lnTo>
                  <a:pt x="948" y="1490"/>
                </a:lnTo>
                <a:lnTo>
                  <a:pt x="951" y="1490"/>
                </a:lnTo>
                <a:lnTo>
                  <a:pt x="966" y="1497"/>
                </a:lnTo>
                <a:lnTo>
                  <a:pt x="983" y="1497"/>
                </a:lnTo>
                <a:lnTo>
                  <a:pt x="999" y="1497"/>
                </a:lnTo>
                <a:lnTo>
                  <a:pt x="1023" y="1497"/>
                </a:lnTo>
                <a:lnTo>
                  <a:pt x="1046" y="1503"/>
                </a:lnTo>
                <a:lnTo>
                  <a:pt x="1069" y="1507"/>
                </a:lnTo>
                <a:lnTo>
                  <a:pt x="1091" y="1507"/>
                </a:lnTo>
                <a:lnTo>
                  <a:pt x="1113" y="1506"/>
                </a:lnTo>
                <a:lnTo>
                  <a:pt x="1119" y="1504"/>
                </a:lnTo>
                <a:lnTo>
                  <a:pt x="1122" y="1503"/>
                </a:lnTo>
                <a:lnTo>
                  <a:pt x="1127" y="1500"/>
                </a:lnTo>
                <a:lnTo>
                  <a:pt x="1130" y="1497"/>
                </a:lnTo>
                <a:lnTo>
                  <a:pt x="1134" y="1494"/>
                </a:lnTo>
                <a:lnTo>
                  <a:pt x="1141" y="1488"/>
                </a:lnTo>
                <a:lnTo>
                  <a:pt x="1146" y="1485"/>
                </a:lnTo>
                <a:lnTo>
                  <a:pt x="1152" y="1488"/>
                </a:lnTo>
                <a:lnTo>
                  <a:pt x="1159" y="1497"/>
                </a:lnTo>
                <a:lnTo>
                  <a:pt x="1162" y="1500"/>
                </a:lnTo>
                <a:lnTo>
                  <a:pt x="1164" y="1503"/>
                </a:lnTo>
                <a:lnTo>
                  <a:pt x="1167" y="1504"/>
                </a:lnTo>
                <a:lnTo>
                  <a:pt x="1170" y="1506"/>
                </a:lnTo>
                <a:lnTo>
                  <a:pt x="1174" y="1506"/>
                </a:lnTo>
                <a:lnTo>
                  <a:pt x="1189" y="1506"/>
                </a:lnTo>
                <a:lnTo>
                  <a:pt x="1204" y="1504"/>
                </a:lnTo>
                <a:lnTo>
                  <a:pt x="1235" y="1498"/>
                </a:lnTo>
                <a:lnTo>
                  <a:pt x="1256" y="1491"/>
                </a:lnTo>
                <a:lnTo>
                  <a:pt x="1272" y="1484"/>
                </a:lnTo>
                <a:lnTo>
                  <a:pt x="1285" y="1475"/>
                </a:lnTo>
                <a:lnTo>
                  <a:pt x="1296" y="1461"/>
                </a:lnTo>
                <a:lnTo>
                  <a:pt x="1308" y="1444"/>
                </a:lnTo>
                <a:lnTo>
                  <a:pt x="1323" y="1421"/>
                </a:lnTo>
                <a:lnTo>
                  <a:pt x="1326" y="1415"/>
                </a:lnTo>
                <a:lnTo>
                  <a:pt x="1329" y="1409"/>
                </a:lnTo>
                <a:lnTo>
                  <a:pt x="1330" y="1404"/>
                </a:lnTo>
                <a:lnTo>
                  <a:pt x="1331" y="1398"/>
                </a:lnTo>
                <a:lnTo>
                  <a:pt x="1331" y="1384"/>
                </a:lnTo>
                <a:lnTo>
                  <a:pt x="1326" y="1372"/>
                </a:lnTo>
                <a:lnTo>
                  <a:pt x="1314" y="1363"/>
                </a:lnTo>
                <a:lnTo>
                  <a:pt x="1308" y="1362"/>
                </a:lnTo>
                <a:lnTo>
                  <a:pt x="1302" y="1361"/>
                </a:lnTo>
                <a:lnTo>
                  <a:pt x="1296" y="1358"/>
                </a:lnTo>
                <a:lnTo>
                  <a:pt x="1293" y="1356"/>
                </a:lnTo>
                <a:lnTo>
                  <a:pt x="1290" y="1352"/>
                </a:lnTo>
                <a:lnTo>
                  <a:pt x="1288" y="1349"/>
                </a:lnTo>
                <a:lnTo>
                  <a:pt x="1284" y="1331"/>
                </a:lnTo>
                <a:lnTo>
                  <a:pt x="1284" y="1313"/>
                </a:lnTo>
                <a:lnTo>
                  <a:pt x="1293" y="1297"/>
                </a:lnTo>
                <a:lnTo>
                  <a:pt x="1306" y="1282"/>
                </a:lnTo>
                <a:lnTo>
                  <a:pt x="1321" y="1270"/>
                </a:lnTo>
                <a:lnTo>
                  <a:pt x="1339" y="1261"/>
                </a:lnTo>
                <a:lnTo>
                  <a:pt x="1358" y="1257"/>
                </a:lnTo>
                <a:lnTo>
                  <a:pt x="1370" y="1254"/>
                </a:lnTo>
                <a:lnTo>
                  <a:pt x="1382" y="1251"/>
                </a:lnTo>
                <a:lnTo>
                  <a:pt x="1398" y="1249"/>
                </a:lnTo>
                <a:lnTo>
                  <a:pt x="1413" y="1254"/>
                </a:lnTo>
                <a:lnTo>
                  <a:pt x="1428" y="1263"/>
                </a:lnTo>
                <a:lnTo>
                  <a:pt x="1432" y="1267"/>
                </a:lnTo>
                <a:lnTo>
                  <a:pt x="1437" y="1272"/>
                </a:lnTo>
                <a:lnTo>
                  <a:pt x="1450" y="1277"/>
                </a:lnTo>
                <a:lnTo>
                  <a:pt x="1465" y="1279"/>
                </a:lnTo>
                <a:lnTo>
                  <a:pt x="1468" y="1279"/>
                </a:lnTo>
                <a:lnTo>
                  <a:pt x="1471" y="1277"/>
                </a:lnTo>
                <a:lnTo>
                  <a:pt x="1492" y="1272"/>
                </a:lnTo>
                <a:lnTo>
                  <a:pt x="1508" y="1267"/>
                </a:lnTo>
                <a:lnTo>
                  <a:pt x="1522" y="1263"/>
                </a:lnTo>
                <a:lnTo>
                  <a:pt x="1533" y="1255"/>
                </a:lnTo>
                <a:lnTo>
                  <a:pt x="1544" y="1246"/>
                </a:lnTo>
                <a:lnTo>
                  <a:pt x="1556" y="1231"/>
                </a:lnTo>
                <a:lnTo>
                  <a:pt x="1568" y="1212"/>
                </a:lnTo>
                <a:lnTo>
                  <a:pt x="1578" y="1197"/>
                </a:lnTo>
                <a:lnTo>
                  <a:pt x="1587" y="1181"/>
                </a:lnTo>
                <a:lnTo>
                  <a:pt x="1594" y="1163"/>
                </a:lnTo>
                <a:lnTo>
                  <a:pt x="1594" y="1159"/>
                </a:lnTo>
                <a:lnTo>
                  <a:pt x="1594" y="1154"/>
                </a:lnTo>
                <a:lnTo>
                  <a:pt x="1594" y="1150"/>
                </a:lnTo>
                <a:lnTo>
                  <a:pt x="1593" y="1145"/>
                </a:lnTo>
                <a:lnTo>
                  <a:pt x="1588" y="1142"/>
                </a:lnTo>
                <a:lnTo>
                  <a:pt x="1585" y="1138"/>
                </a:lnTo>
                <a:lnTo>
                  <a:pt x="1582" y="1135"/>
                </a:lnTo>
                <a:lnTo>
                  <a:pt x="1579" y="1131"/>
                </a:lnTo>
                <a:lnTo>
                  <a:pt x="1578" y="1126"/>
                </a:lnTo>
                <a:lnTo>
                  <a:pt x="1578" y="1122"/>
                </a:lnTo>
                <a:lnTo>
                  <a:pt x="1573" y="1073"/>
                </a:lnTo>
                <a:lnTo>
                  <a:pt x="1565" y="1025"/>
                </a:lnTo>
                <a:lnTo>
                  <a:pt x="1565" y="1018"/>
                </a:lnTo>
                <a:lnTo>
                  <a:pt x="1565" y="1012"/>
                </a:lnTo>
                <a:lnTo>
                  <a:pt x="1568" y="1007"/>
                </a:lnTo>
                <a:lnTo>
                  <a:pt x="1572" y="1001"/>
                </a:lnTo>
                <a:lnTo>
                  <a:pt x="1593" y="978"/>
                </a:lnTo>
                <a:lnTo>
                  <a:pt x="1611" y="951"/>
                </a:lnTo>
                <a:lnTo>
                  <a:pt x="1627" y="923"/>
                </a:lnTo>
                <a:lnTo>
                  <a:pt x="1633" y="909"/>
                </a:lnTo>
                <a:lnTo>
                  <a:pt x="1639" y="895"/>
                </a:lnTo>
                <a:lnTo>
                  <a:pt x="1642" y="883"/>
                </a:lnTo>
                <a:lnTo>
                  <a:pt x="1642" y="871"/>
                </a:lnTo>
                <a:lnTo>
                  <a:pt x="1645" y="859"/>
                </a:lnTo>
                <a:lnTo>
                  <a:pt x="1651" y="849"/>
                </a:lnTo>
                <a:lnTo>
                  <a:pt x="1666" y="834"/>
                </a:lnTo>
                <a:lnTo>
                  <a:pt x="1683" y="822"/>
                </a:lnTo>
                <a:lnTo>
                  <a:pt x="1686" y="819"/>
                </a:lnTo>
                <a:lnTo>
                  <a:pt x="1689" y="816"/>
                </a:lnTo>
                <a:lnTo>
                  <a:pt x="1692" y="813"/>
                </a:lnTo>
                <a:lnTo>
                  <a:pt x="1704" y="791"/>
                </a:lnTo>
                <a:lnTo>
                  <a:pt x="1716" y="770"/>
                </a:lnTo>
                <a:lnTo>
                  <a:pt x="1725" y="748"/>
                </a:lnTo>
                <a:lnTo>
                  <a:pt x="1735" y="724"/>
                </a:lnTo>
                <a:lnTo>
                  <a:pt x="1749" y="702"/>
                </a:lnTo>
                <a:lnTo>
                  <a:pt x="1766" y="684"/>
                </a:lnTo>
                <a:lnTo>
                  <a:pt x="1787" y="669"/>
                </a:lnTo>
                <a:lnTo>
                  <a:pt x="1792" y="666"/>
                </a:lnTo>
                <a:lnTo>
                  <a:pt x="1798" y="663"/>
                </a:lnTo>
                <a:lnTo>
                  <a:pt x="1804" y="660"/>
                </a:lnTo>
                <a:lnTo>
                  <a:pt x="1808" y="656"/>
                </a:lnTo>
                <a:lnTo>
                  <a:pt x="1810" y="650"/>
                </a:lnTo>
                <a:lnTo>
                  <a:pt x="1810" y="644"/>
                </a:lnTo>
                <a:lnTo>
                  <a:pt x="1811" y="622"/>
                </a:lnTo>
                <a:lnTo>
                  <a:pt x="1818" y="601"/>
                </a:lnTo>
                <a:lnTo>
                  <a:pt x="1830" y="582"/>
                </a:lnTo>
                <a:lnTo>
                  <a:pt x="1841" y="564"/>
                </a:lnTo>
                <a:lnTo>
                  <a:pt x="1851" y="545"/>
                </a:lnTo>
                <a:lnTo>
                  <a:pt x="1857" y="530"/>
                </a:lnTo>
                <a:lnTo>
                  <a:pt x="1862" y="513"/>
                </a:lnTo>
                <a:lnTo>
                  <a:pt x="1870" y="500"/>
                </a:lnTo>
                <a:lnTo>
                  <a:pt x="1872" y="496"/>
                </a:lnTo>
                <a:lnTo>
                  <a:pt x="1873" y="491"/>
                </a:lnTo>
                <a:lnTo>
                  <a:pt x="1873" y="487"/>
                </a:lnTo>
                <a:lnTo>
                  <a:pt x="1873" y="481"/>
                </a:lnTo>
                <a:lnTo>
                  <a:pt x="1872" y="476"/>
                </a:lnTo>
                <a:lnTo>
                  <a:pt x="1869" y="464"/>
                </a:lnTo>
                <a:lnTo>
                  <a:pt x="1864" y="453"/>
                </a:lnTo>
                <a:lnTo>
                  <a:pt x="1854" y="414"/>
                </a:lnTo>
                <a:lnTo>
                  <a:pt x="1848" y="374"/>
                </a:lnTo>
                <a:lnTo>
                  <a:pt x="1851" y="334"/>
                </a:lnTo>
                <a:lnTo>
                  <a:pt x="1853" y="309"/>
                </a:lnTo>
                <a:lnTo>
                  <a:pt x="1857" y="280"/>
                </a:lnTo>
                <a:lnTo>
                  <a:pt x="1864" y="254"/>
                </a:lnTo>
                <a:lnTo>
                  <a:pt x="1878" y="229"/>
                </a:lnTo>
                <a:lnTo>
                  <a:pt x="1897" y="206"/>
                </a:lnTo>
                <a:lnTo>
                  <a:pt x="1922" y="178"/>
                </a:lnTo>
                <a:lnTo>
                  <a:pt x="1943" y="148"/>
                </a:lnTo>
                <a:lnTo>
                  <a:pt x="1959" y="116"/>
                </a:lnTo>
                <a:lnTo>
                  <a:pt x="1973" y="82"/>
                </a:lnTo>
                <a:lnTo>
                  <a:pt x="1982" y="61"/>
                </a:lnTo>
                <a:lnTo>
                  <a:pt x="1995" y="43"/>
                </a:lnTo>
                <a:lnTo>
                  <a:pt x="2013" y="28"/>
                </a:lnTo>
                <a:lnTo>
                  <a:pt x="2023" y="19"/>
                </a:lnTo>
                <a:lnTo>
                  <a:pt x="2034" y="10"/>
                </a:lnTo>
                <a:lnTo>
                  <a:pt x="2046" y="4"/>
                </a:lnTo>
                <a:lnTo>
                  <a:pt x="2059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624070" y="5658490"/>
            <a:ext cx="507301" cy="147436"/>
            <a:chOff x="6671569" y="5658490"/>
            <a:chExt cx="507301" cy="147436"/>
          </a:xfrm>
        </p:grpSpPr>
        <p:sp>
          <p:nvSpPr>
            <p:cNvPr id="162" name="Freeform 15"/>
            <p:cNvSpPr>
              <a:spLocks/>
            </p:cNvSpPr>
            <p:nvPr/>
          </p:nvSpPr>
          <p:spPr bwMode="auto">
            <a:xfrm>
              <a:off x="6671569" y="5658490"/>
              <a:ext cx="413767" cy="147436"/>
            </a:xfrm>
            <a:custGeom>
              <a:avLst/>
              <a:gdLst>
                <a:gd name="T0" fmla="*/ 77 w 522"/>
                <a:gd name="T1" fmla="*/ 0 h 186"/>
                <a:gd name="T2" fmla="*/ 139 w 522"/>
                <a:gd name="T3" fmla="*/ 5 h 186"/>
                <a:gd name="T4" fmla="*/ 201 w 522"/>
                <a:gd name="T5" fmla="*/ 6 h 186"/>
                <a:gd name="T6" fmla="*/ 261 w 522"/>
                <a:gd name="T7" fmla="*/ 0 h 186"/>
                <a:gd name="T8" fmla="*/ 335 w 522"/>
                <a:gd name="T9" fmla="*/ 6 h 186"/>
                <a:gd name="T10" fmla="*/ 359 w 522"/>
                <a:gd name="T11" fmla="*/ 18 h 186"/>
                <a:gd name="T12" fmla="*/ 394 w 522"/>
                <a:gd name="T13" fmla="*/ 25 h 186"/>
                <a:gd name="T14" fmla="*/ 355 w 522"/>
                <a:gd name="T15" fmla="*/ 10 h 186"/>
                <a:gd name="T16" fmla="*/ 388 w 522"/>
                <a:gd name="T17" fmla="*/ 11 h 186"/>
                <a:gd name="T18" fmla="*/ 399 w 522"/>
                <a:gd name="T19" fmla="*/ 11 h 186"/>
                <a:gd name="T20" fmla="*/ 422 w 522"/>
                <a:gd name="T21" fmla="*/ 11 h 186"/>
                <a:gd name="T22" fmla="*/ 446 w 522"/>
                <a:gd name="T23" fmla="*/ 16 h 186"/>
                <a:gd name="T24" fmla="*/ 461 w 522"/>
                <a:gd name="T25" fmla="*/ 25 h 186"/>
                <a:gd name="T26" fmla="*/ 476 w 522"/>
                <a:gd name="T27" fmla="*/ 32 h 186"/>
                <a:gd name="T28" fmla="*/ 498 w 522"/>
                <a:gd name="T29" fmla="*/ 38 h 186"/>
                <a:gd name="T30" fmla="*/ 517 w 522"/>
                <a:gd name="T31" fmla="*/ 27 h 186"/>
                <a:gd name="T32" fmla="*/ 514 w 522"/>
                <a:gd name="T33" fmla="*/ 49 h 186"/>
                <a:gd name="T34" fmla="*/ 509 w 522"/>
                <a:gd name="T35" fmla="*/ 61 h 186"/>
                <a:gd name="T36" fmla="*/ 514 w 522"/>
                <a:gd name="T37" fmla="*/ 71 h 186"/>
                <a:gd name="T38" fmla="*/ 521 w 522"/>
                <a:gd name="T39" fmla="*/ 80 h 186"/>
                <a:gd name="T40" fmla="*/ 509 w 522"/>
                <a:gd name="T41" fmla="*/ 80 h 186"/>
                <a:gd name="T42" fmla="*/ 500 w 522"/>
                <a:gd name="T43" fmla="*/ 93 h 186"/>
                <a:gd name="T44" fmla="*/ 485 w 522"/>
                <a:gd name="T45" fmla="*/ 98 h 186"/>
                <a:gd name="T46" fmla="*/ 465 w 522"/>
                <a:gd name="T47" fmla="*/ 121 h 186"/>
                <a:gd name="T48" fmla="*/ 456 w 522"/>
                <a:gd name="T49" fmla="*/ 139 h 186"/>
                <a:gd name="T50" fmla="*/ 446 w 522"/>
                <a:gd name="T51" fmla="*/ 150 h 186"/>
                <a:gd name="T52" fmla="*/ 394 w 522"/>
                <a:gd name="T53" fmla="*/ 167 h 186"/>
                <a:gd name="T54" fmla="*/ 359 w 522"/>
                <a:gd name="T55" fmla="*/ 177 h 186"/>
                <a:gd name="T56" fmla="*/ 332 w 522"/>
                <a:gd name="T57" fmla="*/ 182 h 186"/>
                <a:gd name="T58" fmla="*/ 335 w 522"/>
                <a:gd name="T59" fmla="*/ 175 h 186"/>
                <a:gd name="T60" fmla="*/ 328 w 522"/>
                <a:gd name="T61" fmla="*/ 182 h 186"/>
                <a:gd name="T62" fmla="*/ 308 w 522"/>
                <a:gd name="T63" fmla="*/ 177 h 186"/>
                <a:gd name="T64" fmla="*/ 290 w 522"/>
                <a:gd name="T65" fmla="*/ 169 h 186"/>
                <a:gd name="T66" fmla="*/ 255 w 522"/>
                <a:gd name="T67" fmla="*/ 169 h 186"/>
                <a:gd name="T68" fmla="*/ 208 w 522"/>
                <a:gd name="T69" fmla="*/ 175 h 186"/>
                <a:gd name="T70" fmla="*/ 180 w 522"/>
                <a:gd name="T71" fmla="*/ 170 h 186"/>
                <a:gd name="T72" fmla="*/ 156 w 522"/>
                <a:gd name="T73" fmla="*/ 170 h 186"/>
                <a:gd name="T74" fmla="*/ 147 w 522"/>
                <a:gd name="T75" fmla="*/ 163 h 186"/>
                <a:gd name="T76" fmla="*/ 147 w 522"/>
                <a:gd name="T77" fmla="*/ 167 h 186"/>
                <a:gd name="T78" fmla="*/ 125 w 522"/>
                <a:gd name="T79" fmla="*/ 177 h 186"/>
                <a:gd name="T80" fmla="*/ 103 w 522"/>
                <a:gd name="T81" fmla="*/ 173 h 186"/>
                <a:gd name="T82" fmla="*/ 90 w 522"/>
                <a:gd name="T83" fmla="*/ 185 h 186"/>
                <a:gd name="T84" fmla="*/ 60 w 522"/>
                <a:gd name="T85" fmla="*/ 173 h 186"/>
                <a:gd name="T86" fmla="*/ 35 w 522"/>
                <a:gd name="T87" fmla="*/ 177 h 186"/>
                <a:gd name="T88" fmla="*/ 20 w 522"/>
                <a:gd name="T89" fmla="*/ 185 h 186"/>
                <a:gd name="T90" fmla="*/ 16 w 522"/>
                <a:gd name="T91" fmla="*/ 169 h 186"/>
                <a:gd name="T92" fmla="*/ 20 w 522"/>
                <a:gd name="T93" fmla="*/ 155 h 186"/>
                <a:gd name="T94" fmla="*/ 22 w 522"/>
                <a:gd name="T95" fmla="*/ 139 h 186"/>
                <a:gd name="T96" fmla="*/ 22 w 522"/>
                <a:gd name="T97" fmla="*/ 121 h 186"/>
                <a:gd name="T98" fmla="*/ 27 w 522"/>
                <a:gd name="T99" fmla="*/ 103 h 186"/>
                <a:gd name="T100" fmla="*/ 20 w 522"/>
                <a:gd name="T101" fmla="*/ 74 h 186"/>
                <a:gd name="T102" fmla="*/ 2 w 522"/>
                <a:gd name="T103" fmla="*/ 52 h 186"/>
                <a:gd name="T104" fmla="*/ 4 w 522"/>
                <a:gd name="T105" fmla="*/ 41 h 186"/>
                <a:gd name="T106" fmla="*/ 31 w 522"/>
                <a:gd name="T107" fmla="*/ 27 h 186"/>
                <a:gd name="T108" fmla="*/ 35 w 522"/>
                <a:gd name="T10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22" h="186">
                  <a:moveTo>
                    <a:pt x="35" y="0"/>
                  </a:moveTo>
                  <a:lnTo>
                    <a:pt x="60" y="0"/>
                  </a:lnTo>
                  <a:lnTo>
                    <a:pt x="77" y="0"/>
                  </a:lnTo>
                  <a:lnTo>
                    <a:pt x="97" y="6"/>
                  </a:lnTo>
                  <a:lnTo>
                    <a:pt x="130" y="6"/>
                  </a:lnTo>
                  <a:lnTo>
                    <a:pt x="139" y="5"/>
                  </a:lnTo>
                  <a:lnTo>
                    <a:pt x="174" y="10"/>
                  </a:lnTo>
                  <a:lnTo>
                    <a:pt x="189" y="5"/>
                  </a:lnTo>
                  <a:lnTo>
                    <a:pt x="201" y="6"/>
                  </a:lnTo>
                  <a:lnTo>
                    <a:pt x="214" y="5"/>
                  </a:lnTo>
                  <a:lnTo>
                    <a:pt x="244" y="10"/>
                  </a:lnTo>
                  <a:lnTo>
                    <a:pt x="261" y="0"/>
                  </a:lnTo>
                  <a:lnTo>
                    <a:pt x="304" y="6"/>
                  </a:lnTo>
                  <a:lnTo>
                    <a:pt x="332" y="6"/>
                  </a:lnTo>
                  <a:lnTo>
                    <a:pt x="335" y="6"/>
                  </a:lnTo>
                  <a:lnTo>
                    <a:pt x="342" y="10"/>
                  </a:lnTo>
                  <a:lnTo>
                    <a:pt x="348" y="10"/>
                  </a:lnTo>
                  <a:lnTo>
                    <a:pt x="359" y="18"/>
                  </a:lnTo>
                  <a:lnTo>
                    <a:pt x="370" y="18"/>
                  </a:lnTo>
                  <a:lnTo>
                    <a:pt x="394" y="27"/>
                  </a:lnTo>
                  <a:lnTo>
                    <a:pt x="394" y="25"/>
                  </a:lnTo>
                  <a:lnTo>
                    <a:pt x="384" y="18"/>
                  </a:lnTo>
                  <a:lnTo>
                    <a:pt x="378" y="18"/>
                  </a:lnTo>
                  <a:lnTo>
                    <a:pt x="355" y="10"/>
                  </a:lnTo>
                  <a:lnTo>
                    <a:pt x="362" y="6"/>
                  </a:lnTo>
                  <a:lnTo>
                    <a:pt x="370" y="11"/>
                  </a:lnTo>
                  <a:lnTo>
                    <a:pt x="388" y="11"/>
                  </a:lnTo>
                  <a:lnTo>
                    <a:pt x="394" y="10"/>
                  </a:lnTo>
                  <a:lnTo>
                    <a:pt x="399" y="10"/>
                  </a:lnTo>
                  <a:lnTo>
                    <a:pt x="399" y="11"/>
                  </a:lnTo>
                  <a:lnTo>
                    <a:pt x="406" y="11"/>
                  </a:lnTo>
                  <a:lnTo>
                    <a:pt x="406" y="10"/>
                  </a:lnTo>
                  <a:lnTo>
                    <a:pt x="422" y="11"/>
                  </a:lnTo>
                  <a:lnTo>
                    <a:pt x="427" y="10"/>
                  </a:lnTo>
                  <a:lnTo>
                    <a:pt x="436" y="16"/>
                  </a:lnTo>
                  <a:lnTo>
                    <a:pt x="446" y="16"/>
                  </a:lnTo>
                  <a:lnTo>
                    <a:pt x="453" y="20"/>
                  </a:lnTo>
                  <a:lnTo>
                    <a:pt x="461" y="20"/>
                  </a:lnTo>
                  <a:lnTo>
                    <a:pt x="461" y="25"/>
                  </a:lnTo>
                  <a:lnTo>
                    <a:pt x="466" y="25"/>
                  </a:lnTo>
                  <a:lnTo>
                    <a:pt x="466" y="27"/>
                  </a:lnTo>
                  <a:lnTo>
                    <a:pt x="476" y="32"/>
                  </a:lnTo>
                  <a:lnTo>
                    <a:pt x="479" y="30"/>
                  </a:lnTo>
                  <a:lnTo>
                    <a:pt x="487" y="35"/>
                  </a:lnTo>
                  <a:lnTo>
                    <a:pt x="498" y="38"/>
                  </a:lnTo>
                  <a:lnTo>
                    <a:pt x="503" y="33"/>
                  </a:lnTo>
                  <a:lnTo>
                    <a:pt x="505" y="33"/>
                  </a:lnTo>
                  <a:lnTo>
                    <a:pt x="517" y="27"/>
                  </a:lnTo>
                  <a:lnTo>
                    <a:pt x="514" y="35"/>
                  </a:lnTo>
                  <a:lnTo>
                    <a:pt x="509" y="41"/>
                  </a:lnTo>
                  <a:lnTo>
                    <a:pt x="514" y="49"/>
                  </a:lnTo>
                  <a:lnTo>
                    <a:pt x="514" y="53"/>
                  </a:lnTo>
                  <a:lnTo>
                    <a:pt x="514" y="61"/>
                  </a:lnTo>
                  <a:lnTo>
                    <a:pt x="509" y="61"/>
                  </a:lnTo>
                  <a:lnTo>
                    <a:pt x="514" y="65"/>
                  </a:lnTo>
                  <a:lnTo>
                    <a:pt x="509" y="70"/>
                  </a:lnTo>
                  <a:lnTo>
                    <a:pt x="514" y="71"/>
                  </a:lnTo>
                  <a:lnTo>
                    <a:pt x="517" y="71"/>
                  </a:lnTo>
                  <a:lnTo>
                    <a:pt x="521" y="80"/>
                  </a:lnTo>
                  <a:lnTo>
                    <a:pt x="521" y="80"/>
                  </a:lnTo>
                  <a:lnTo>
                    <a:pt x="517" y="87"/>
                  </a:lnTo>
                  <a:lnTo>
                    <a:pt x="509" y="79"/>
                  </a:lnTo>
                  <a:lnTo>
                    <a:pt x="509" y="80"/>
                  </a:lnTo>
                  <a:lnTo>
                    <a:pt x="514" y="91"/>
                  </a:lnTo>
                  <a:lnTo>
                    <a:pt x="509" y="94"/>
                  </a:lnTo>
                  <a:lnTo>
                    <a:pt x="500" y="93"/>
                  </a:lnTo>
                  <a:lnTo>
                    <a:pt x="490" y="94"/>
                  </a:lnTo>
                  <a:lnTo>
                    <a:pt x="490" y="99"/>
                  </a:lnTo>
                  <a:lnTo>
                    <a:pt x="485" y="98"/>
                  </a:lnTo>
                  <a:lnTo>
                    <a:pt x="472" y="104"/>
                  </a:lnTo>
                  <a:lnTo>
                    <a:pt x="466" y="116"/>
                  </a:lnTo>
                  <a:lnTo>
                    <a:pt x="465" y="121"/>
                  </a:lnTo>
                  <a:lnTo>
                    <a:pt x="461" y="131"/>
                  </a:lnTo>
                  <a:lnTo>
                    <a:pt x="461" y="139"/>
                  </a:lnTo>
                  <a:lnTo>
                    <a:pt x="456" y="139"/>
                  </a:lnTo>
                  <a:lnTo>
                    <a:pt x="453" y="144"/>
                  </a:lnTo>
                  <a:lnTo>
                    <a:pt x="452" y="150"/>
                  </a:lnTo>
                  <a:lnTo>
                    <a:pt x="446" y="150"/>
                  </a:lnTo>
                  <a:lnTo>
                    <a:pt x="427" y="164"/>
                  </a:lnTo>
                  <a:lnTo>
                    <a:pt x="406" y="167"/>
                  </a:lnTo>
                  <a:lnTo>
                    <a:pt x="394" y="167"/>
                  </a:lnTo>
                  <a:lnTo>
                    <a:pt x="384" y="173"/>
                  </a:lnTo>
                  <a:lnTo>
                    <a:pt x="378" y="169"/>
                  </a:lnTo>
                  <a:lnTo>
                    <a:pt x="359" y="177"/>
                  </a:lnTo>
                  <a:lnTo>
                    <a:pt x="345" y="182"/>
                  </a:lnTo>
                  <a:lnTo>
                    <a:pt x="340" y="182"/>
                  </a:lnTo>
                  <a:lnTo>
                    <a:pt x="332" y="182"/>
                  </a:lnTo>
                  <a:lnTo>
                    <a:pt x="337" y="177"/>
                  </a:lnTo>
                  <a:lnTo>
                    <a:pt x="342" y="177"/>
                  </a:lnTo>
                  <a:lnTo>
                    <a:pt x="335" y="175"/>
                  </a:lnTo>
                  <a:lnTo>
                    <a:pt x="330" y="175"/>
                  </a:lnTo>
                  <a:lnTo>
                    <a:pt x="328" y="177"/>
                  </a:lnTo>
                  <a:lnTo>
                    <a:pt x="328" y="182"/>
                  </a:lnTo>
                  <a:lnTo>
                    <a:pt x="321" y="177"/>
                  </a:lnTo>
                  <a:lnTo>
                    <a:pt x="315" y="182"/>
                  </a:lnTo>
                  <a:lnTo>
                    <a:pt x="308" y="177"/>
                  </a:lnTo>
                  <a:lnTo>
                    <a:pt x="306" y="177"/>
                  </a:lnTo>
                  <a:lnTo>
                    <a:pt x="297" y="170"/>
                  </a:lnTo>
                  <a:lnTo>
                    <a:pt x="290" y="169"/>
                  </a:lnTo>
                  <a:lnTo>
                    <a:pt x="279" y="177"/>
                  </a:lnTo>
                  <a:lnTo>
                    <a:pt x="276" y="177"/>
                  </a:lnTo>
                  <a:lnTo>
                    <a:pt x="255" y="169"/>
                  </a:lnTo>
                  <a:lnTo>
                    <a:pt x="240" y="163"/>
                  </a:lnTo>
                  <a:lnTo>
                    <a:pt x="222" y="170"/>
                  </a:lnTo>
                  <a:lnTo>
                    <a:pt x="208" y="175"/>
                  </a:lnTo>
                  <a:lnTo>
                    <a:pt x="195" y="173"/>
                  </a:lnTo>
                  <a:lnTo>
                    <a:pt x="191" y="169"/>
                  </a:lnTo>
                  <a:lnTo>
                    <a:pt x="180" y="170"/>
                  </a:lnTo>
                  <a:lnTo>
                    <a:pt x="166" y="164"/>
                  </a:lnTo>
                  <a:lnTo>
                    <a:pt x="163" y="164"/>
                  </a:lnTo>
                  <a:lnTo>
                    <a:pt x="156" y="170"/>
                  </a:lnTo>
                  <a:lnTo>
                    <a:pt x="155" y="169"/>
                  </a:lnTo>
                  <a:lnTo>
                    <a:pt x="156" y="164"/>
                  </a:lnTo>
                  <a:lnTo>
                    <a:pt x="147" y="163"/>
                  </a:lnTo>
                  <a:lnTo>
                    <a:pt x="139" y="165"/>
                  </a:lnTo>
                  <a:lnTo>
                    <a:pt x="139" y="169"/>
                  </a:lnTo>
                  <a:lnTo>
                    <a:pt x="147" y="167"/>
                  </a:lnTo>
                  <a:lnTo>
                    <a:pt x="137" y="175"/>
                  </a:lnTo>
                  <a:lnTo>
                    <a:pt x="130" y="177"/>
                  </a:lnTo>
                  <a:lnTo>
                    <a:pt x="125" y="177"/>
                  </a:lnTo>
                  <a:lnTo>
                    <a:pt x="122" y="182"/>
                  </a:lnTo>
                  <a:lnTo>
                    <a:pt x="111" y="177"/>
                  </a:lnTo>
                  <a:lnTo>
                    <a:pt x="103" y="173"/>
                  </a:lnTo>
                  <a:lnTo>
                    <a:pt x="103" y="177"/>
                  </a:lnTo>
                  <a:lnTo>
                    <a:pt x="103" y="185"/>
                  </a:lnTo>
                  <a:lnTo>
                    <a:pt x="90" y="185"/>
                  </a:lnTo>
                  <a:lnTo>
                    <a:pt x="81" y="175"/>
                  </a:lnTo>
                  <a:lnTo>
                    <a:pt x="70" y="169"/>
                  </a:lnTo>
                  <a:lnTo>
                    <a:pt x="60" y="173"/>
                  </a:lnTo>
                  <a:lnTo>
                    <a:pt x="52" y="177"/>
                  </a:lnTo>
                  <a:lnTo>
                    <a:pt x="47" y="182"/>
                  </a:lnTo>
                  <a:lnTo>
                    <a:pt x="35" y="177"/>
                  </a:lnTo>
                  <a:lnTo>
                    <a:pt x="27" y="177"/>
                  </a:lnTo>
                  <a:lnTo>
                    <a:pt x="25" y="182"/>
                  </a:lnTo>
                  <a:lnTo>
                    <a:pt x="20" y="185"/>
                  </a:lnTo>
                  <a:lnTo>
                    <a:pt x="20" y="177"/>
                  </a:lnTo>
                  <a:lnTo>
                    <a:pt x="16" y="177"/>
                  </a:lnTo>
                  <a:lnTo>
                    <a:pt x="16" y="169"/>
                  </a:lnTo>
                  <a:lnTo>
                    <a:pt x="20" y="160"/>
                  </a:lnTo>
                  <a:lnTo>
                    <a:pt x="31" y="160"/>
                  </a:lnTo>
                  <a:lnTo>
                    <a:pt x="20" y="155"/>
                  </a:lnTo>
                  <a:lnTo>
                    <a:pt x="16" y="153"/>
                  </a:lnTo>
                  <a:lnTo>
                    <a:pt x="16" y="144"/>
                  </a:lnTo>
                  <a:lnTo>
                    <a:pt x="22" y="139"/>
                  </a:lnTo>
                  <a:lnTo>
                    <a:pt x="18" y="137"/>
                  </a:lnTo>
                  <a:lnTo>
                    <a:pt x="24" y="131"/>
                  </a:lnTo>
                  <a:lnTo>
                    <a:pt x="22" y="121"/>
                  </a:lnTo>
                  <a:lnTo>
                    <a:pt x="22" y="116"/>
                  </a:lnTo>
                  <a:lnTo>
                    <a:pt x="22" y="110"/>
                  </a:lnTo>
                  <a:lnTo>
                    <a:pt x="27" y="103"/>
                  </a:lnTo>
                  <a:lnTo>
                    <a:pt x="31" y="96"/>
                  </a:lnTo>
                  <a:lnTo>
                    <a:pt x="27" y="91"/>
                  </a:lnTo>
                  <a:lnTo>
                    <a:pt x="20" y="74"/>
                  </a:lnTo>
                  <a:lnTo>
                    <a:pt x="14" y="68"/>
                  </a:lnTo>
                  <a:lnTo>
                    <a:pt x="7" y="65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4" y="41"/>
                  </a:lnTo>
                  <a:lnTo>
                    <a:pt x="12" y="41"/>
                  </a:lnTo>
                  <a:lnTo>
                    <a:pt x="24" y="33"/>
                  </a:lnTo>
                  <a:lnTo>
                    <a:pt x="31" y="27"/>
                  </a:lnTo>
                  <a:lnTo>
                    <a:pt x="27" y="11"/>
                  </a:lnTo>
                  <a:lnTo>
                    <a:pt x="31" y="2"/>
                  </a:lnTo>
                  <a:lnTo>
                    <a:pt x="35" y="0"/>
                  </a:lnTo>
                  <a:lnTo>
                    <a:pt x="35" y="0"/>
                  </a:lnTo>
                </a:path>
              </a:pathLst>
            </a:custGeom>
            <a:solidFill>
              <a:srgbClr val="FFFF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auto">
            <a:xfrm>
              <a:off x="7095641" y="5736964"/>
              <a:ext cx="76095" cy="20609"/>
            </a:xfrm>
            <a:custGeom>
              <a:avLst/>
              <a:gdLst>
                <a:gd name="T0" fmla="*/ 9 w 96"/>
                <a:gd name="T1" fmla="*/ 11 h 26"/>
                <a:gd name="T2" fmla="*/ 38 w 96"/>
                <a:gd name="T3" fmla="*/ 5 h 26"/>
                <a:gd name="T4" fmla="*/ 46 w 96"/>
                <a:gd name="T5" fmla="*/ 3 h 26"/>
                <a:gd name="T6" fmla="*/ 59 w 96"/>
                <a:gd name="T7" fmla="*/ 0 h 26"/>
                <a:gd name="T8" fmla="*/ 69 w 96"/>
                <a:gd name="T9" fmla="*/ 3 h 26"/>
                <a:gd name="T10" fmla="*/ 73 w 96"/>
                <a:gd name="T11" fmla="*/ 4 h 26"/>
                <a:gd name="T12" fmla="*/ 84 w 96"/>
                <a:gd name="T13" fmla="*/ 4 h 26"/>
                <a:gd name="T14" fmla="*/ 90 w 96"/>
                <a:gd name="T15" fmla="*/ 4 h 26"/>
                <a:gd name="T16" fmla="*/ 95 w 96"/>
                <a:gd name="T17" fmla="*/ 5 h 26"/>
                <a:gd name="T18" fmla="*/ 90 w 96"/>
                <a:gd name="T19" fmla="*/ 7 h 26"/>
                <a:gd name="T20" fmla="*/ 73 w 96"/>
                <a:gd name="T21" fmla="*/ 11 h 26"/>
                <a:gd name="T22" fmla="*/ 67 w 96"/>
                <a:gd name="T23" fmla="*/ 13 h 26"/>
                <a:gd name="T24" fmla="*/ 67 w 96"/>
                <a:gd name="T25" fmla="*/ 11 h 26"/>
                <a:gd name="T26" fmla="*/ 59 w 96"/>
                <a:gd name="T27" fmla="*/ 17 h 26"/>
                <a:gd name="T28" fmla="*/ 56 w 96"/>
                <a:gd name="T29" fmla="*/ 17 h 26"/>
                <a:gd name="T30" fmla="*/ 46 w 96"/>
                <a:gd name="T31" fmla="*/ 17 h 26"/>
                <a:gd name="T32" fmla="*/ 38 w 96"/>
                <a:gd name="T33" fmla="*/ 22 h 26"/>
                <a:gd name="T34" fmla="*/ 27 w 96"/>
                <a:gd name="T35" fmla="*/ 20 h 26"/>
                <a:gd name="T36" fmla="*/ 14 w 96"/>
                <a:gd name="T37" fmla="*/ 25 h 26"/>
                <a:gd name="T38" fmla="*/ 5 w 96"/>
                <a:gd name="T39" fmla="*/ 24 h 26"/>
                <a:gd name="T40" fmla="*/ 0 w 96"/>
                <a:gd name="T41" fmla="*/ 17 h 26"/>
                <a:gd name="T42" fmla="*/ 0 w 96"/>
                <a:gd name="T43" fmla="*/ 13 h 26"/>
                <a:gd name="T44" fmla="*/ 9 w 96"/>
                <a:gd name="T45" fmla="*/ 11 h 26"/>
                <a:gd name="T46" fmla="*/ 9 w 96"/>
                <a:gd name="T47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26">
                  <a:moveTo>
                    <a:pt x="9" y="11"/>
                  </a:moveTo>
                  <a:lnTo>
                    <a:pt x="38" y="5"/>
                  </a:lnTo>
                  <a:lnTo>
                    <a:pt x="46" y="3"/>
                  </a:lnTo>
                  <a:lnTo>
                    <a:pt x="59" y="0"/>
                  </a:lnTo>
                  <a:lnTo>
                    <a:pt x="69" y="3"/>
                  </a:lnTo>
                  <a:lnTo>
                    <a:pt x="73" y="4"/>
                  </a:lnTo>
                  <a:lnTo>
                    <a:pt x="84" y="4"/>
                  </a:lnTo>
                  <a:lnTo>
                    <a:pt x="90" y="4"/>
                  </a:lnTo>
                  <a:lnTo>
                    <a:pt x="95" y="5"/>
                  </a:lnTo>
                  <a:lnTo>
                    <a:pt x="90" y="7"/>
                  </a:lnTo>
                  <a:lnTo>
                    <a:pt x="73" y="11"/>
                  </a:lnTo>
                  <a:lnTo>
                    <a:pt x="67" y="13"/>
                  </a:lnTo>
                  <a:lnTo>
                    <a:pt x="67" y="11"/>
                  </a:lnTo>
                  <a:lnTo>
                    <a:pt x="59" y="17"/>
                  </a:lnTo>
                  <a:lnTo>
                    <a:pt x="56" y="17"/>
                  </a:lnTo>
                  <a:lnTo>
                    <a:pt x="46" y="17"/>
                  </a:lnTo>
                  <a:lnTo>
                    <a:pt x="38" y="22"/>
                  </a:lnTo>
                  <a:lnTo>
                    <a:pt x="27" y="20"/>
                  </a:lnTo>
                  <a:lnTo>
                    <a:pt x="14" y="25"/>
                  </a:lnTo>
                  <a:lnTo>
                    <a:pt x="5" y="24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9" y="11"/>
                  </a:lnTo>
                  <a:lnTo>
                    <a:pt x="9" y="11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auto">
            <a:xfrm>
              <a:off x="7148749" y="5686233"/>
              <a:ext cx="30121" cy="16646"/>
            </a:xfrm>
            <a:custGeom>
              <a:avLst/>
              <a:gdLst>
                <a:gd name="T0" fmla="*/ 0 w 38"/>
                <a:gd name="T1" fmla="*/ 0 h 21"/>
                <a:gd name="T2" fmla="*/ 4 w 38"/>
                <a:gd name="T3" fmla="*/ 14 h 21"/>
                <a:gd name="T4" fmla="*/ 17 w 38"/>
                <a:gd name="T5" fmla="*/ 20 h 21"/>
                <a:gd name="T6" fmla="*/ 20 w 38"/>
                <a:gd name="T7" fmla="*/ 20 h 21"/>
                <a:gd name="T8" fmla="*/ 17 w 38"/>
                <a:gd name="T9" fmla="*/ 17 h 21"/>
                <a:gd name="T10" fmla="*/ 23 w 38"/>
                <a:gd name="T11" fmla="*/ 17 h 21"/>
                <a:gd name="T12" fmla="*/ 26 w 38"/>
                <a:gd name="T13" fmla="*/ 17 h 21"/>
                <a:gd name="T14" fmla="*/ 31 w 38"/>
                <a:gd name="T15" fmla="*/ 17 h 21"/>
                <a:gd name="T16" fmla="*/ 37 w 38"/>
                <a:gd name="T17" fmla="*/ 17 h 21"/>
                <a:gd name="T18" fmla="*/ 23 w 38"/>
                <a:gd name="T19" fmla="*/ 6 h 21"/>
                <a:gd name="T20" fmla="*/ 18 w 38"/>
                <a:gd name="T21" fmla="*/ 6 h 21"/>
                <a:gd name="T22" fmla="*/ 6 w 38"/>
                <a:gd name="T23" fmla="*/ 6 h 21"/>
                <a:gd name="T24" fmla="*/ 2 w 38"/>
                <a:gd name="T25" fmla="*/ 0 h 21"/>
                <a:gd name="T26" fmla="*/ 0 w 38"/>
                <a:gd name="T27" fmla="*/ 0 h 21"/>
                <a:gd name="T28" fmla="*/ 0 w 38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21">
                  <a:moveTo>
                    <a:pt x="0" y="0"/>
                  </a:moveTo>
                  <a:lnTo>
                    <a:pt x="4" y="14"/>
                  </a:lnTo>
                  <a:lnTo>
                    <a:pt x="17" y="20"/>
                  </a:lnTo>
                  <a:lnTo>
                    <a:pt x="20" y="20"/>
                  </a:lnTo>
                  <a:lnTo>
                    <a:pt x="17" y="17"/>
                  </a:lnTo>
                  <a:lnTo>
                    <a:pt x="23" y="17"/>
                  </a:lnTo>
                  <a:lnTo>
                    <a:pt x="26" y="17"/>
                  </a:lnTo>
                  <a:lnTo>
                    <a:pt x="31" y="17"/>
                  </a:lnTo>
                  <a:lnTo>
                    <a:pt x="37" y="17"/>
                  </a:lnTo>
                  <a:lnTo>
                    <a:pt x="23" y="6"/>
                  </a:lnTo>
                  <a:lnTo>
                    <a:pt x="18" y="6"/>
                  </a:lnTo>
                  <a:lnTo>
                    <a:pt x="6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002935" y="1910916"/>
            <a:ext cx="6199078" cy="3918274"/>
            <a:chOff x="2050435" y="1910916"/>
            <a:chExt cx="6199078" cy="3918274"/>
          </a:xfrm>
        </p:grpSpPr>
        <p:sp>
          <p:nvSpPr>
            <p:cNvPr id="96" name="Rectangle 125"/>
            <p:cNvSpPr>
              <a:spLocks noChangeArrowheads="1"/>
            </p:cNvSpPr>
            <p:nvPr/>
          </p:nvSpPr>
          <p:spPr bwMode="auto">
            <a:xfrm>
              <a:off x="2576985" y="3561628"/>
              <a:ext cx="16030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CA</a:t>
              </a:r>
            </a:p>
          </p:txBody>
        </p:sp>
        <p:sp>
          <p:nvSpPr>
            <p:cNvPr id="102" name="Rectangle 129"/>
            <p:cNvSpPr>
              <a:spLocks noChangeArrowheads="1"/>
            </p:cNvSpPr>
            <p:nvPr/>
          </p:nvSpPr>
          <p:spPr bwMode="auto">
            <a:xfrm>
              <a:off x="3933541" y="2156639"/>
              <a:ext cx="17312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MT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03" name="Rectangle 137"/>
            <p:cNvSpPr>
              <a:spLocks noChangeArrowheads="1"/>
            </p:cNvSpPr>
            <p:nvPr/>
          </p:nvSpPr>
          <p:spPr bwMode="auto">
            <a:xfrm>
              <a:off x="3410354" y="2511736"/>
              <a:ext cx="12022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ID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04" name="Rectangle 138"/>
            <p:cNvSpPr>
              <a:spLocks noChangeArrowheads="1"/>
            </p:cNvSpPr>
            <p:nvPr/>
          </p:nvSpPr>
          <p:spPr bwMode="auto">
            <a:xfrm>
              <a:off x="3091335" y="3112366"/>
              <a:ext cx="16511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NV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05" name="Rectangle 139"/>
            <p:cNvSpPr>
              <a:spLocks noChangeArrowheads="1"/>
            </p:cNvSpPr>
            <p:nvPr/>
          </p:nvSpPr>
          <p:spPr bwMode="auto">
            <a:xfrm>
              <a:off x="3541361" y="3271713"/>
              <a:ext cx="15549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UT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06" name="Rectangle 140"/>
            <p:cNvSpPr>
              <a:spLocks noChangeArrowheads="1"/>
            </p:cNvSpPr>
            <p:nvPr/>
          </p:nvSpPr>
          <p:spPr bwMode="auto">
            <a:xfrm>
              <a:off x="3457575" y="4036037"/>
              <a:ext cx="15068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AZ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07" name="Rectangle 141"/>
            <p:cNvSpPr>
              <a:spLocks noChangeArrowheads="1"/>
            </p:cNvSpPr>
            <p:nvPr/>
          </p:nvSpPr>
          <p:spPr bwMode="auto">
            <a:xfrm>
              <a:off x="3996530" y="4113893"/>
              <a:ext cx="18434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NM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08" name="Rectangle 144"/>
            <p:cNvSpPr>
              <a:spLocks noChangeArrowheads="1"/>
            </p:cNvSpPr>
            <p:nvPr/>
          </p:nvSpPr>
          <p:spPr bwMode="auto">
            <a:xfrm>
              <a:off x="4002881" y="2788577"/>
              <a:ext cx="171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WY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09" name="Rectangle 189"/>
            <p:cNvSpPr>
              <a:spLocks noChangeArrowheads="1"/>
            </p:cNvSpPr>
            <p:nvPr/>
          </p:nvSpPr>
          <p:spPr bwMode="auto">
            <a:xfrm>
              <a:off x="2882788" y="1910916"/>
              <a:ext cx="17953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WA</a:t>
              </a:r>
            </a:p>
          </p:txBody>
        </p:sp>
        <p:sp>
          <p:nvSpPr>
            <p:cNvPr id="110" name="Rectangle 191"/>
            <p:cNvSpPr>
              <a:spLocks noChangeArrowheads="1"/>
            </p:cNvSpPr>
            <p:nvPr/>
          </p:nvSpPr>
          <p:spPr bwMode="auto">
            <a:xfrm>
              <a:off x="2733669" y="2416848"/>
              <a:ext cx="16350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OR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1" name="Rectangle 141"/>
            <p:cNvSpPr>
              <a:spLocks noChangeArrowheads="1"/>
            </p:cNvSpPr>
            <p:nvPr/>
          </p:nvSpPr>
          <p:spPr bwMode="auto">
            <a:xfrm>
              <a:off x="4114426" y="3420945"/>
              <a:ext cx="171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C</a:t>
              </a:r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O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2" name="Rectangle 128"/>
            <p:cNvSpPr>
              <a:spLocks noChangeArrowheads="1"/>
            </p:cNvSpPr>
            <p:nvPr/>
          </p:nvSpPr>
          <p:spPr bwMode="auto">
            <a:xfrm>
              <a:off x="4753768" y="3070169"/>
              <a:ext cx="14747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NE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3" name="Rectangle 130"/>
            <p:cNvSpPr>
              <a:spLocks noChangeArrowheads="1"/>
            </p:cNvSpPr>
            <p:nvPr/>
          </p:nvSpPr>
          <p:spPr bwMode="auto">
            <a:xfrm>
              <a:off x="4747090" y="2211059"/>
              <a:ext cx="17472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4" name="Rectangle 131"/>
            <p:cNvSpPr>
              <a:spLocks noChangeArrowheads="1"/>
            </p:cNvSpPr>
            <p:nvPr/>
          </p:nvSpPr>
          <p:spPr bwMode="auto">
            <a:xfrm>
              <a:off x="4748945" y="2610018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SD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5" name="Rectangle 142"/>
            <p:cNvSpPr>
              <a:spLocks noChangeArrowheads="1"/>
            </p:cNvSpPr>
            <p:nvPr/>
          </p:nvSpPr>
          <p:spPr bwMode="auto">
            <a:xfrm>
              <a:off x="4771230" y="4572180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TX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6" name="Rectangle 143"/>
            <p:cNvSpPr>
              <a:spLocks noChangeArrowheads="1"/>
            </p:cNvSpPr>
            <p:nvPr/>
          </p:nvSpPr>
          <p:spPr bwMode="auto">
            <a:xfrm>
              <a:off x="5042200" y="3968701"/>
              <a:ext cx="171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OK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7" name="Rectangle 173"/>
            <p:cNvSpPr>
              <a:spLocks noChangeArrowheads="1"/>
            </p:cNvSpPr>
            <p:nvPr/>
          </p:nvSpPr>
          <p:spPr bwMode="auto">
            <a:xfrm>
              <a:off x="4933156" y="3513278"/>
              <a:ext cx="13785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KS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8" name="Rectangle 126"/>
            <p:cNvSpPr>
              <a:spLocks noChangeArrowheads="1"/>
            </p:cNvSpPr>
            <p:nvPr/>
          </p:nvSpPr>
          <p:spPr bwMode="auto">
            <a:xfrm>
              <a:off x="5478223" y="2988574"/>
              <a:ext cx="11381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IA</a:t>
              </a:r>
            </a:p>
          </p:txBody>
        </p:sp>
        <p:sp>
          <p:nvSpPr>
            <p:cNvPr id="119" name="Rectangle 127"/>
            <p:cNvSpPr>
              <a:spLocks noChangeArrowheads="1"/>
            </p:cNvSpPr>
            <p:nvPr/>
          </p:nvSpPr>
          <p:spPr bwMode="auto">
            <a:xfrm>
              <a:off x="5298739" y="2296003"/>
              <a:ext cx="18434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MN</a:t>
              </a:r>
            </a:p>
          </p:txBody>
        </p:sp>
        <p:sp>
          <p:nvSpPr>
            <p:cNvPr id="120" name="Rectangle 151"/>
            <p:cNvSpPr>
              <a:spLocks noChangeArrowheads="1"/>
            </p:cNvSpPr>
            <p:nvPr/>
          </p:nvSpPr>
          <p:spPr bwMode="auto">
            <a:xfrm>
              <a:off x="5555578" y="4068992"/>
              <a:ext cx="15869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AR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21" name="Rectangle 171"/>
            <p:cNvSpPr>
              <a:spLocks noChangeArrowheads="1"/>
            </p:cNvSpPr>
            <p:nvPr/>
          </p:nvSpPr>
          <p:spPr bwMode="auto">
            <a:xfrm>
              <a:off x="5510565" y="3567038"/>
              <a:ext cx="18915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MO</a:t>
              </a:r>
            </a:p>
          </p:txBody>
        </p:sp>
        <p:sp>
          <p:nvSpPr>
            <p:cNvPr id="122" name="Rectangle 183"/>
            <p:cNvSpPr>
              <a:spLocks noChangeArrowheads="1"/>
            </p:cNvSpPr>
            <p:nvPr/>
          </p:nvSpPr>
          <p:spPr bwMode="auto">
            <a:xfrm>
              <a:off x="5594006" y="4572360"/>
              <a:ext cx="14266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LA</a:t>
              </a:r>
            </a:p>
          </p:txBody>
        </p:sp>
        <p:sp>
          <p:nvSpPr>
            <p:cNvPr id="123" name="Rectangle 132"/>
            <p:cNvSpPr>
              <a:spLocks noChangeArrowheads="1"/>
            </p:cNvSpPr>
            <p:nvPr/>
          </p:nvSpPr>
          <p:spPr bwMode="auto">
            <a:xfrm>
              <a:off x="6332614" y="2776191"/>
              <a:ext cx="13305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MI</a:t>
              </a:r>
            </a:p>
          </p:txBody>
        </p:sp>
        <p:sp>
          <p:nvSpPr>
            <p:cNvPr id="124" name="Rectangle 135"/>
            <p:cNvSpPr>
              <a:spLocks noChangeArrowheads="1"/>
            </p:cNvSpPr>
            <p:nvPr/>
          </p:nvSpPr>
          <p:spPr bwMode="auto">
            <a:xfrm>
              <a:off x="6246068" y="3244772"/>
              <a:ext cx="1186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IN</a:t>
              </a:r>
            </a:p>
          </p:txBody>
        </p:sp>
        <p:sp>
          <p:nvSpPr>
            <p:cNvPr id="125" name="Rectangle 136"/>
            <p:cNvSpPr>
              <a:spLocks noChangeArrowheads="1"/>
            </p:cNvSpPr>
            <p:nvPr/>
          </p:nvSpPr>
          <p:spPr bwMode="auto">
            <a:xfrm>
              <a:off x="6418375" y="3605611"/>
              <a:ext cx="15068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KY</a:t>
              </a:r>
            </a:p>
          </p:txBody>
        </p:sp>
        <p:sp>
          <p:nvSpPr>
            <p:cNvPr id="126" name="Rectangle 145"/>
            <p:cNvSpPr>
              <a:spLocks noChangeArrowheads="1"/>
            </p:cNvSpPr>
            <p:nvPr/>
          </p:nvSpPr>
          <p:spPr bwMode="auto">
            <a:xfrm>
              <a:off x="5950813" y="3265854"/>
              <a:ext cx="9457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IL</a:t>
              </a:r>
            </a:p>
          </p:txBody>
        </p:sp>
        <p:sp>
          <p:nvSpPr>
            <p:cNvPr id="127" name="Rectangle 146"/>
            <p:cNvSpPr>
              <a:spLocks noChangeArrowheads="1"/>
            </p:cNvSpPr>
            <p:nvPr/>
          </p:nvSpPr>
          <p:spPr bwMode="auto">
            <a:xfrm>
              <a:off x="6575425" y="3195791"/>
              <a:ext cx="17793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OH</a:t>
              </a:r>
            </a:p>
          </p:txBody>
        </p:sp>
        <p:sp>
          <p:nvSpPr>
            <p:cNvPr id="128" name="Rectangle 150"/>
            <p:cNvSpPr>
              <a:spLocks noChangeArrowheads="1"/>
            </p:cNvSpPr>
            <p:nvPr/>
          </p:nvSpPr>
          <p:spPr bwMode="auto">
            <a:xfrm>
              <a:off x="6238111" y="3883543"/>
              <a:ext cx="15869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TN</a:t>
              </a:r>
            </a:p>
          </p:txBody>
        </p:sp>
        <p:sp>
          <p:nvSpPr>
            <p:cNvPr id="129" name="Rectangle 152"/>
            <p:cNvSpPr>
              <a:spLocks noChangeArrowheads="1"/>
            </p:cNvSpPr>
            <p:nvPr/>
          </p:nvSpPr>
          <p:spPr bwMode="auto">
            <a:xfrm>
              <a:off x="5911206" y="4412880"/>
              <a:ext cx="161904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MS</a:t>
              </a:r>
            </a:p>
          </p:txBody>
        </p:sp>
        <p:sp>
          <p:nvSpPr>
            <p:cNvPr id="130" name="Rectangle 153"/>
            <p:cNvSpPr>
              <a:spLocks noChangeArrowheads="1"/>
            </p:cNvSpPr>
            <p:nvPr/>
          </p:nvSpPr>
          <p:spPr bwMode="auto">
            <a:xfrm>
              <a:off x="6257698" y="4362399"/>
              <a:ext cx="14266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AL</a:t>
              </a:r>
            </a:p>
          </p:txBody>
        </p:sp>
        <p:sp>
          <p:nvSpPr>
            <p:cNvPr id="131" name="Rectangle 188"/>
            <p:cNvSpPr>
              <a:spLocks noChangeArrowheads="1"/>
            </p:cNvSpPr>
            <p:nvPr/>
          </p:nvSpPr>
          <p:spPr bwMode="auto">
            <a:xfrm>
              <a:off x="5825779" y="2623905"/>
              <a:ext cx="13305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WI</a:t>
              </a:r>
            </a:p>
          </p:txBody>
        </p:sp>
        <p:sp>
          <p:nvSpPr>
            <p:cNvPr id="132" name="Rectangle 147"/>
            <p:cNvSpPr>
              <a:spLocks noChangeArrowheads="1"/>
            </p:cNvSpPr>
            <p:nvPr/>
          </p:nvSpPr>
          <p:spPr bwMode="auto">
            <a:xfrm>
              <a:off x="7062884" y="3006015"/>
              <a:ext cx="14747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>
                  <a:latin typeface="+mn-lt"/>
                </a:rPr>
                <a:t>PA</a:t>
              </a:r>
            </a:p>
          </p:txBody>
        </p:sp>
        <p:sp>
          <p:nvSpPr>
            <p:cNvPr id="133" name="Rectangle 148"/>
            <p:cNvSpPr>
              <a:spLocks noChangeArrowheads="1"/>
            </p:cNvSpPr>
            <p:nvPr/>
          </p:nvSpPr>
          <p:spPr bwMode="auto">
            <a:xfrm>
              <a:off x="6800034" y="3423139"/>
              <a:ext cx="174728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WV</a:t>
              </a:r>
            </a:p>
          </p:txBody>
        </p:sp>
        <p:sp>
          <p:nvSpPr>
            <p:cNvPr id="134" name="Rectangle 149"/>
            <p:cNvSpPr>
              <a:spLocks noChangeArrowheads="1"/>
            </p:cNvSpPr>
            <p:nvPr/>
          </p:nvSpPr>
          <p:spPr bwMode="auto">
            <a:xfrm>
              <a:off x="6946569" y="4079389"/>
              <a:ext cx="14266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SC</a:t>
              </a:r>
            </a:p>
          </p:txBody>
        </p:sp>
        <p:sp>
          <p:nvSpPr>
            <p:cNvPr id="135" name="Rectangle 154"/>
            <p:cNvSpPr>
              <a:spLocks noChangeArrowheads="1"/>
            </p:cNvSpPr>
            <p:nvPr/>
          </p:nvSpPr>
          <p:spPr bwMode="auto">
            <a:xfrm>
              <a:off x="7101633" y="3505257"/>
              <a:ext cx="15709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VA</a:t>
              </a:r>
            </a:p>
          </p:txBody>
        </p:sp>
        <p:sp>
          <p:nvSpPr>
            <p:cNvPr id="136" name="Rectangle 156"/>
            <p:cNvSpPr>
              <a:spLocks noChangeArrowheads="1"/>
            </p:cNvSpPr>
            <p:nvPr/>
          </p:nvSpPr>
          <p:spPr bwMode="auto">
            <a:xfrm>
              <a:off x="7086181" y="3805688"/>
              <a:ext cx="16671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NC</a:t>
              </a:r>
            </a:p>
          </p:txBody>
        </p:sp>
        <p:sp>
          <p:nvSpPr>
            <p:cNvPr id="137" name="Rectangle 157"/>
            <p:cNvSpPr>
              <a:spLocks noChangeArrowheads="1"/>
            </p:cNvSpPr>
            <p:nvPr/>
          </p:nvSpPr>
          <p:spPr bwMode="auto">
            <a:xfrm>
              <a:off x="6658372" y="4376157"/>
              <a:ext cx="16831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GA</a:t>
              </a:r>
            </a:p>
          </p:txBody>
        </p:sp>
        <p:sp>
          <p:nvSpPr>
            <p:cNvPr id="138" name="Rectangle 158"/>
            <p:cNvSpPr>
              <a:spLocks noChangeArrowheads="1"/>
            </p:cNvSpPr>
            <p:nvPr/>
          </p:nvSpPr>
          <p:spPr bwMode="auto">
            <a:xfrm>
              <a:off x="6946569" y="4867976"/>
              <a:ext cx="12343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FL</a:t>
              </a:r>
            </a:p>
          </p:txBody>
        </p:sp>
        <p:sp>
          <p:nvSpPr>
            <p:cNvPr id="139" name="Rectangle 159"/>
            <p:cNvSpPr>
              <a:spLocks noChangeArrowheads="1"/>
            </p:cNvSpPr>
            <p:nvPr/>
          </p:nvSpPr>
          <p:spPr bwMode="auto">
            <a:xfrm>
              <a:off x="7292975" y="2635282"/>
              <a:ext cx="235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NY</a:t>
              </a:r>
            </a:p>
          </p:txBody>
        </p:sp>
        <p:sp>
          <p:nvSpPr>
            <p:cNvPr id="140" name="Rectangle 133"/>
            <p:cNvSpPr>
              <a:spLocks noChangeArrowheads="1"/>
            </p:cNvSpPr>
            <p:nvPr/>
          </p:nvSpPr>
          <p:spPr bwMode="auto">
            <a:xfrm>
              <a:off x="7519239" y="2382567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VT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41" name="Rectangle 134"/>
            <p:cNvSpPr>
              <a:spLocks noChangeArrowheads="1"/>
            </p:cNvSpPr>
            <p:nvPr/>
          </p:nvSpPr>
          <p:spPr bwMode="auto">
            <a:xfrm>
              <a:off x="7787165" y="2149273"/>
              <a:ext cx="16190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ME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42" name="Rectangle 142"/>
            <p:cNvSpPr>
              <a:spLocks noChangeArrowheads="1"/>
            </p:cNvSpPr>
            <p:nvPr/>
          </p:nvSpPr>
          <p:spPr bwMode="auto">
            <a:xfrm>
              <a:off x="4011507" y="5432153"/>
              <a:ext cx="1186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HI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43" name="Rectangle 142"/>
            <p:cNvSpPr>
              <a:spLocks noChangeArrowheads="1"/>
            </p:cNvSpPr>
            <p:nvPr/>
          </p:nvSpPr>
          <p:spPr bwMode="auto">
            <a:xfrm>
              <a:off x="2050435" y="4593106"/>
              <a:ext cx="15869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AK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44" name="Rectangle 142"/>
            <p:cNvSpPr>
              <a:spLocks noChangeArrowheads="1"/>
            </p:cNvSpPr>
            <p:nvPr/>
          </p:nvSpPr>
          <p:spPr bwMode="auto">
            <a:xfrm>
              <a:off x="6800302" y="5659853"/>
              <a:ext cx="13785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PR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45" name="Rectangle 142"/>
            <p:cNvSpPr>
              <a:spLocks noChangeArrowheads="1"/>
            </p:cNvSpPr>
            <p:nvPr/>
          </p:nvSpPr>
          <p:spPr bwMode="auto">
            <a:xfrm>
              <a:off x="5772012" y="5690691"/>
              <a:ext cx="35105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GUAM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46" name="Rectangle 134"/>
            <p:cNvSpPr>
              <a:spLocks noChangeArrowheads="1"/>
            </p:cNvSpPr>
            <p:nvPr/>
          </p:nvSpPr>
          <p:spPr bwMode="auto">
            <a:xfrm>
              <a:off x="8063565" y="2431129"/>
              <a:ext cx="17312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NH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47" name="Rectangle 134"/>
            <p:cNvSpPr>
              <a:spLocks noChangeArrowheads="1"/>
            </p:cNvSpPr>
            <p:nvPr/>
          </p:nvSpPr>
          <p:spPr bwMode="auto">
            <a:xfrm>
              <a:off x="8063565" y="2596488"/>
              <a:ext cx="17953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MA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48" name="Rectangle 134"/>
            <p:cNvSpPr>
              <a:spLocks noChangeArrowheads="1"/>
            </p:cNvSpPr>
            <p:nvPr/>
          </p:nvSpPr>
          <p:spPr bwMode="auto">
            <a:xfrm>
              <a:off x="8063565" y="2756049"/>
              <a:ext cx="1074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RI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49" name="Rectangle 134"/>
            <p:cNvSpPr>
              <a:spLocks noChangeArrowheads="1"/>
            </p:cNvSpPr>
            <p:nvPr/>
          </p:nvSpPr>
          <p:spPr bwMode="auto">
            <a:xfrm>
              <a:off x="8063565" y="2921408"/>
              <a:ext cx="15388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CT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0" name="Rectangle 134"/>
            <p:cNvSpPr>
              <a:spLocks noChangeArrowheads="1"/>
            </p:cNvSpPr>
            <p:nvPr/>
          </p:nvSpPr>
          <p:spPr bwMode="auto">
            <a:xfrm>
              <a:off x="8063565" y="3057959"/>
              <a:ext cx="12022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NJ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1" name="Rectangle 134"/>
            <p:cNvSpPr>
              <a:spLocks noChangeArrowheads="1"/>
            </p:cNvSpPr>
            <p:nvPr/>
          </p:nvSpPr>
          <p:spPr bwMode="auto">
            <a:xfrm>
              <a:off x="8063565" y="3223318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DE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2" name="Rectangle 134"/>
            <p:cNvSpPr>
              <a:spLocks noChangeArrowheads="1"/>
            </p:cNvSpPr>
            <p:nvPr/>
          </p:nvSpPr>
          <p:spPr bwMode="auto">
            <a:xfrm>
              <a:off x="8063565" y="3382879"/>
              <a:ext cx="18594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3" name="Rectangle 134"/>
            <p:cNvSpPr>
              <a:spLocks noChangeArrowheads="1"/>
            </p:cNvSpPr>
            <p:nvPr/>
          </p:nvSpPr>
          <p:spPr bwMode="auto">
            <a:xfrm>
              <a:off x="8063565" y="3548238"/>
              <a:ext cx="16831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DC</a:t>
              </a:r>
              <a:endParaRPr lang="en-US" altLang="en-US" sz="900" dirty="0">
                <a:latin typeface="+mn-lt"/>
              </a:endParaRPr>
            </a:p>
          </p:txBody>
        </p:sp>
        <p:cxnSp>
          <p:nvCxnSpPr>
            <p:cNvPr id="154" name="Straight Connector 153"/>
            <p:cNvCxnSpPr>
              <a:stCxn id="146" idx="1"/>
            </p:cNvCxnSpPr>
            <p:nvPr/>
          </p:nvCxnSpPr>
          <p:spPr bwMode="auto">
            <a:xfrm flipH="1">
              <a:off x="7709356" y="2500379"/>
              <a:ext cx="354209" cy="7703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/>
            <p:cNvCxnSpPr>
              <a:stCxn id="147" idx="1"/>
            </p:cNvCxnSpPr>
            <p:nvPr/>
          </p:nvCxnSpPr>
          <p:spPr bwMode="auto">
            <a:xfrm flipH="1">
              <a:off x="7805569" y="2665738"/>
              <a:ext cx="257996" cy="7306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6" name="Straight Connector 155"/>
            <p:cNvCxnSpPr>
              <a:stCxn id="148" idx="1"/>
            </p:cNvCxnSpPr>
            <p:nvPr/>
          </p:nvCxnSpPr>
          <p:spPr bwMode="auto">
            <a:xfrm flipH="1" flipV="1">
              <a:off x="7777261" y="2815119"/>
              <a:ext cx="286304" cy="1018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Straight Connector 156"/>
            <p:cNvCxnSpPr>
              <a:endCxn id="149" idx="1"/>
            </p:cNvCxnSpPr>
            <p:nvPr/>
          </p:nvCxnSpPr>
          <p:spPr bwMode="auto">
            <a:xfrm>
              <a:off x="7651400" y="2829710"/>
              <a:ext cx="412165" cy="16094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/>
            <p:cNvCxnSpPr>
              <a:endCxn id="150" idx="1"/>
            </p:cNvCxnSpPr>
            <p:nvPr/>
          </p:nvCxnSpPr>
          <p:spPr bwMode="auto">
            <a:xfrm>
              <a:off x="7565058" y="3118083"/>
              <a:ext cx="498507" cy="9126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Straight Connector 158"/>
            <p:cNvCxnSpPr>
              <a:endCxn id="151" idx="1"/>
            </p:cNvCxnSpPr>
            <p:nvPr/>
          </p:nvCxnSpPr>
          <p:spPr bwMode="auto">
            <a:xfrm flipV="1">
              <a:off x="7471401" y="3292568"/>
              <a:ext cx="592164" cy="4651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/>
            <p:cNvCxnSpPr>
              <a:endCxn id="152" idx="1"/>
            </p:cNvCxnSpPr>
            <p:nvPr/>
          </p:nvCxnSpPr>
          <p:spPr bwMode="auto">
            <a:xfrm>
              <a:off x="7474889" y="3406609"/>
              <a:ext cx="588676" cy="4552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/>
            <p:cNvCxnSpPr/>
            <p:nvPr/>
          </p:nvCxnSpPr>
          <p:spPr bwMode="auto">
            <a:xfrm>
              <a:off x="7315512" y="3372345"/>
              <a:ext cx="731301" cy="232184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57525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/>
          <p:cNvGrpSpPr/>
          <p:nvPr/>
        </p:nvGrpSpPr>
        <p:grpSpPr>
          <a:xfrm>
            <a:off x="2167381" y="6067554"/>
            <a:ext cx="8145462" cy="350838"/>
            <a:chOff x="804069" y="6119310"/>
            <a:chExt cx="8145462" cy="350838"/>
          </a:xfrm>
        </p:grpSpPr>
        <p:sp>
          <p:nvSpPr>
            <p:cNvPr id="98" name="Text Box 79"/>
            <p:cNvSpPr txBox="1">
              <a:spLocks noChangeArrowheads="1"/>
            </p:cNvSpPr>
            <p:nvPr/>
          </p:nvSpPr>
          <p:spPr bwMode="auto">
            <a:xfrm>
              <a:off x="804069" y="6152962"/>
              <a:ext cx="81454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                  </a:t>
              </a:r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                       15%–&lt;20%</a:t>
              </a:r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	  </a:t>
              </a:r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20%–&lt;25%         25%–&lt;30%         30%–&lt;35%         ≥35%</a:t>
              </a:r>
              <a:r>
                <a:rPr lang="en-US" sz="1400" dirty="0">
                  <a:solidFill>
                    <a:srgbClr val="000000"/>
                  </a:solidFill>
                  <a:latin typeface="Arial Narrow" pitchFamily="34" charset="0"/>
                </a:rPr>
                <a:t> </a:t>
              </a:r>
              <a:endParaRPr lang="en-US" sz="1400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99" name="Rectangle 82" descr="15-&lt;20%" title="15-&lt;20%"/>
            <p:cNvSpPr>
              <a:spLocks noChangeArrowheads="1"/>
            </p:cNvSpPr>
            <p:nvPr/>
          </p:nvSpPr>
          <p:spPr bwMode="auto">
            <a:xfrm>
              <a:off x="2322513" y="6163570"/>
              <a:ext cx="234950" cy="234950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srgbClr val="BCE292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Rectangle 83" descr="20%-&lt;25%" title="20%-&lt;25%"/>
            <p:cNvSpPr>
              <a:spLocks noChangeArrowheads="1"/>
            </p:cNvSpPr>
            <p:nvPr/>
          </p:nvSpPr>
          <p:spPr bwMode="auto">
            <a:xfrm>
              <a:off x="3443288" y="6173095"/>
              <a:ext cx="234950" cy="234950"/>
            </a:xfrm>
            <a:prstGeom prst="rect">
              <a:avLst/>
            </a:prstGeom>
            <a:solidFill>
              <a:srgbClr val="9ED56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Rectangle 85" descr="25%-&lt;30%" title="25%-&lt;30%"/>
            <p:cNvSpPr>
              <a:spLocks noChangeArrowheads="1"/>
            </p:cNvSpPr>
            <p:nvPr/>
          </p:nvSpPr>
          <p:spPr bwMode="auto">
            <a:xfrm>
              <a:off x="4541839" y="6157220"/>
              <a:ext cx="234950" cy="234950"/>
            </a:xfrm>
            <a:prstGeom prst="rect">
              <a:avLst/>
            </a:prstGeom>
            <a:solidFill>
              <a:srgbClr val="FAF4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Rectangle 84" descr="30%-&lt;35%" title="30%-&lt;35%"/>
            <p:cNvSpPr>
              <a:spLocks noChangeArrowheads="1"/>
            </p:cNvSpPr>
            <p:nvPr/>
          </p:nvSpPr>
          <p:spPr bwMode="auto">
            <a:xfrm>
              <a:off x="5675169" y="6160395"/>
              <a:ext cx="234950" cy="234950"/>
            </a:xfrm>
            <a:prstGeom prst="rect">
              <a:avLst/>
            </a:prstGeom>
            <a:solidFill>
              <a:srgbClr val="F45C2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Rectangle 87" descr="Greater or equal to 35%" title="Greater or equal to 35%"/>
            <p:cNvSpPr>
              <a:spLocks noChangeArrowheads="1"/>
            </p:cNvSpPr>
            <p:nvPr/>
          </p:nvSpPr>
          <p:spPr bwMode="auto">
            <a:xfrm>
              <a:off x="6821488" y="6160395"/>
              <a:ext cx="234950" cy="234950"/>
            </a:xfrm>
            <a:prstGeom prst="rect">
              <a:avLst/>
            </a:prstGeom>
            <a:solidFill>
              <a:srgbClr val="99131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Rectangle 86" title="Legend"/>
            <p:cNvSpPr>
              <a:spLocks noChangeArrowheads="1"/>
            </p:cNvSpPr>
            <p:nvPr/>
          </p:nvSpPr>
          <p:spPr bwMode="auto">
            <a:xfrm>
              <a:off x="1951629" y="6119310"/>
              <a:ext cx="5746159" cy="3508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5" name="Rectangle 77" descr="The U.S. map is color coded to indicate which range of obesity prevalences within which each state falls.&#10;&#10;No states have obesity prevalences that range from 15% to less than 20%.&#10;&#10;States with obesity prevalences that range from 20% to less than 25% are: Arizona, California, Colorado, Conneticut, Hawaii, Massachusetts, Montana, Nevada, New Jersey, New York, and Utah.&#10;&#10;States with obesity prevalence that range from 25% to less than 30% are: Alaska, Delaware,  Florida, Georgia, Idaho, Illinois, Iowa, Kansas, Maine, Maryland, Minnesota, Nebraska, New Hampshire, New Mexico, North Carolina, North Dakota, Ohio, Oregon, Pennesylvania, Rhode Island, South Dakota, Tennessee, Vermont, Virginia, Washington, Wisconsin and Wyoming.&#10;&#10;States with obesity prevalences that range from 30% to less than 35% are: Alabama, Arkansas, Indiana, Kentucky, Louisana, Michigan, Mississippi, Missouri, Oklahoma, South Carolina, Texas and West Virginia.&#10;&#10;No states have obesity prevalences that range greater than 35%." title="The Prevalence of Self-Reported Obesity Among U.S. Adults, 2011"/>
          <p:cNvSpPr>
            <a:spLocks noGrp="1" noChangeArrowheads="1"/>
          </p:cNvSpPr>
          <p:nvPr>
            <p:ph type="title"/>
          </p:nvPr>
        </p:nvSpPr>
        <p:spPr>
          <a:xfrm>
            <a:off x="952500" y="0"/>
            <a:ext cx="10287000" cy="1200152"/>
          </a:xfrm>
        </p:spPr>
        <p:txBody>
          <a:bodyPr/>
          <a:lstStyle/>
          <a:p>
            <a:pPr eaLnBrk="1" hangingPunct="1"/>
            <a:r>
              <a:rPr lang="en-US" sz="2200" dirty="0">
                <a:solidFill>
                  <a:srgbClr val="080808"/>
                </a:solidFill>
              </a:rPr>
              <a:t>Prevalence*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Self-Reported Obesity Among U.S.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Adults </a:t>
            </a:r>
            <a:b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 State and Territory</a:t>
            </a:r>
            <a:r>
              <a:rPr lang="en-US" sz="2200" dirty="0">
                <a:solidFill>
                  <a:srgbClr val="080808"/>
                </a:solidFill>
              </a:rPr>
              <a:t>, BRFSS, 2012</a:t>
            </a:r>
          </a:p>
        </p:txBody>
      </p:sp>
      <p:sp>
        <p:nvSpPr>
          <p:cNvPr id="106" name="Text Box 78"/>
          <p:cNvSpPr txBox="1">
            <a:spLocks noChangeArrowheads="1"/>
          </p:cNvSpPr>
          <p:nvPr/>
        </p:nvSpPr>
        <p:spPr bwMode="auto">
          <a:xfrm>
            <a:off x="1505394" y="1085850"/>
            <a:ext cx="91333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*Prevalence estimates reflect BRFSS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methodological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changes started in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2011. These</a:t>
            </a:r>
            <a:r>
              <a:rPr lang="en-US" sz="1000" b="1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estimates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should not be compared to prevalence estimates before 2011.</a:t>
            </a:r>
          </a:p>
        </p:txBody>
      </p:sp>
      <p:sp>
        <p:nvSpPr>
          <p:cNvPr id="174" name="Freeform 73"/>
          <p:cNvSpPr>
            <a:spLocks noEditPoints="1"/>
          </p:cNvSpPr>
          <p:nvPr/>
        </p:nvSpPr>
        <p:spPr bwMode="auto">
          <a:xfrm>
            <a:off x="6512777" y="5541712"/>
            <a:ext cx="261092" cy="287584"/>
          </a:xfrm>
          <a:custGeom>
            <a:avLst/>
            <a:gdLst>
              <a:gd name="T0" fmla="*/ 653 w 2884"/>
              <a:gd name="T1" fmla="*/ 2586 h 3482"/>
              <a:gd name="T2" fmla="*/ 674 w 2884"/>
              <a:gd name="T3" fmla="*/ 2651 h 3482"/>
              <a:gd name="T4" fmla="*/ 739 w 2884"/>
              <a:gd name="T5" fmla="*/ 2506 h 3482"/>
              <a:gd name="T6" fmla="*/ 307 w 2884"/>
              <a:gd name="T7" fmla="*/ 1832 h 3482"/>
              <a:gd name="T8" fmla="*/ 2305 w 2884"/>
              <a:gd name="T9" fmla="*/ 180 h 3482"/>
              <a:gd name="T10" fmla="*/ 2651 w 2884"/>
              <a:gd name="T11" fmla="*/ 457 h 3482"/>
              <a:gd name="T12" fmla="*/ 2852 w 2884"/>
              <a:gd name="T13" fmla="*/ 552 h 3482"/>
              <a:gd name="T14" fmla="*/ 2740 w 2884"/>
              <a:gd name="T15" fmla="*/ 855 h 3482"/>
              <a:gd name="T16" fmla="*/ 2605 w 2884"/>
              <a:gd name="T17" fmla="*/ 1148 h 3482"/>
              <a:gd name="T18" fmla="*/ 2331 w 2884"/>
              <a:gd name="T19" fmla="*/ 1270 h 3482"/>
              <a:gd name="T20" fmla="*/ 2258 w 2884"/>
              <a:gd name="T21" fmla="*/ 1396 h 3482"/>
              <a:gd name="T22" fmla="*/ 1991 w 2884"/>
              <a:gd name="T23" fmla="*/ 1619 h 3482"/>
              <a:gd name="T24" fmla="*/ 1823 w 2884"/>
              <a:gd name="T25" fmla="*/ 1754 h 3482"/>
              <a:gd name="T26" fmla="*/ 1663 w 2884"/>
              <a:gd name="T27" fmla="*/ 1853 h 3482"/>
              <a:gd name="T28" fmla="*/ 1453 w 2884"/>
              <a:gd name="T29" fmla="*/ 1955 h 3482"/>
              <a:gd name="T30" fmla="*/ 1444 w 2884"/>
              <a:gd name="T31" fmla="*/ 2055 h 3482"/>
              <a:gd name="T32" fmla="*/ 1386 w 2884"/>
              <a:gd name="T33" fmla="*/ 2166 h 3482"/>
              <a:gd name="T34" fmla="*/ 1317 w 2884"/>
              <a:gd name="T35" fmla="*/ 2239 h 3482"/>
              <a:gd name="T36" fmla="*/ 1290 w 2884"/>
              <a:gd name="T37" fmla="*/ 2444 h 3482"/>
              <a:gd name="T38" fmla="*/ 1233 w 2884"/>
              <a:gd name="T39" fmla="*/ 2696 h 3482"/>
              <a:gd name="T40" fmla="*/ 1297 w 2884"/>
              <a:gd name="T41" fmla="*/ 2742 h 3482"/>
              <a:gd name="T42" fmla="*/ 1285 w 2884"/>
              <a:gd name="T43" fmla="*/ 3055 h 3482"/>
              <a:gd name="T44" fmla="*/ 1196 w 2884"/>
              <a:gd name="T45" fmla="*/ 3200 h 3482"/>
              <a:gd name="T46" fmla="*/ 1107 w 2884"/>
              <a:gd name="T47" fmla="*/ 3214 h 3482"/>
              <a:gd name="T48" fmla="*/ 1101 w 2884"/>
              <a:gd name="T49" fmla="*/ 3270 h 3482"/>
              <a:gd name="T50" fmla="*/ 1052 w 2884"/>
              <a:gd name="T51" fmla="*/ 3334 h 3482"/>
              <a:gd name="T52" fmla="*/ 963 w 2884"/>
              <a:gd name="T53" fmla="*/ 3433 h 3482"/>
              <a:gd name="T54" fmla="*/ 840 w 2884"/>
              <a:gd name="T55" fmla="*/ 3452 h 3482"/>
              <a:gd name="T56" fmla="*/ 595 w 2884"/>
              <a:gd name="T57" fmla="*/ 3442 h 3482"/>
              <a:gd name="T58" fmla="*/ 457 w 2884"/>
              <a:gd name="T59" fmla="*/ 3350 h 3482"/>
              <a:gd name="T60" fmla="*/ 343 w 2884"/>
              <a:gd name="T61" fmla="*/ 3138 h 3482"/>
              <a:gd name="T62" fmla="*/ 353 w 2884"/>
              <a:gd name="T63" fmla="*/ 3036 h 3482"/>
              <a:gd name="T64" fmla="*/ 298 w 2884"/>
              <a:gd name="T65" fmla="*/ 2911 h 3482"/>
              <a:gd name="T66" fmla="*/ 268 w 2884"/>
              <a:gd name="T67" fmla="*/ 2838 h 3482"/>
              <a:gd name="T68" fmla="*/ 188 w 2884"/>
              <a:gd name="T69" fmla="*/ 2699 h 3482"/>
              <a:gd name="T70" fmla="*/ 255 w 2884"/>
              <a:gd name="T71" fmla="*/ 2485 h 3482"/>
              <a:gd name="T72" fmla="*/ 353 w 2884"/>
              <a:gd name="T73" fmla="*/ 2248 h 3482"/>
              <a:gd name="T74" fmla="*/ 263 w 2884"/>
              <a:gd name="T75" fmla="*/ 2044 h 3482"/>
              <a:gd name="T76" fmla="*/ 211 w 2884"/>
              <a:gd name="T77" fmla="*/ 2016 h 3482"/>
              <a:gd name="T78" fmla="*/ 47 w 2884"/>
              <a:gd name="T79" fmla="*/ 1850 h 3482"/>
              <a:gd name="T80" fmla="*/ 163 w 2884"/>
              <a:gd name="T81" fmla="*/ 1809 h 3482"/>
              <a:gd name="T82" fmla="*/ 349 w 2884"/>
              <a:gd name="T83" fmla="*/ 1801 h 3482"/>
              <a:gd name="T84" fmla="*/ 363 w 2884"/>
              <a:gd name="T85" fmla="*/ 1884 h 3482"/>
              <a:gd name="T86" fmla="*/ 409 w 2884"/>
              <a:gd name="T87" fmla="*/ 2007 h 3482"/>
              <a:gd name="T88" fmla="*/ 481 w 2884"/>
              <a:gd name="T89" fmla="*/ 1917 h 3482"/>
              <a:gd name="T90" fmla="*/ 429 w 2884"/>
              <a:gd name="T91" fmla="*/ 1797 h 3482"/>
              <a:gd name="T92" fmla="*/ 533 w 2884"/>
              <a:gd name="T93" fmla="*/ 1705 h 3482"/>
              <a:gd name="T94" fmla="*/ 559 w 2884"/>
              <a:gd name="T95" fmla="*/ 1638 h 3482"/>
              <a:gd name="T96" fmla="*/ 374 w 2884"/>
              <a:gd name="T97" fmla="*/ 1641 h 3482"/>
              <a:gd name="T98" fmla="*/ 516 w 2884"/>
              <a:gd name="T99" fmla="*/ 1617 h 3482"/>
              <a:gd name="T100" fmla="*/ 744 w 2884"/>
              <a:gd name="T101" fmla="*/ 1558 h 3482"/>
              <a:gd name="T102" fmla="*/ 905 w 2884"/>
              <a:gd name="T103" fmla="*/ 1503 h 3482"/>
              <a:gd name="T104" fmla="*/ 1119 w 2884"/>
              <a:gd name="T105" fmla="*/ 1504 h 3482"/>
              <a:gd name="T106" fmla="*/ 1204 w 2884"/>
              <a:gd name="T107" fmla="*/ 1504 h 3482"/>
              <a:gd name="T108" fmla="*/ 1308 w 2884"/>
              <a:gd name="T109" fmla="*/ 1362 h 3482"/>
              <a:gd name="T110" fmla="*/ 1398 w 2884"/>
              <a:gd name="T111" fmla="*/ 1249 h 3482"/>
              <a:gd name="T112" fmla="*/ 1568 w 2884"/>
              <a:gd name="T113" fmla="*/ 1212 h 3482"/>
              <a:gd name="T114" fmla="*/ 1565 w 2884"/>
              <a:gd name="T115" fmla="*/ 1025 h 3482"/>
              <a:gd name="T116" fmla="*/ 1683 w 2884"/>
              <a:gd name="T117" fmla="*/ 822 h 3482"/>
              <a:gd name="T118" fmla="*/ 1810 w 2884"/>
              <a:gd name="T119" fmla="*/ 650 h 3482"/>
              <a:gd name="T120" fmla="*/ 1869 w 2884"/>
              <a:gd name="T121" fmla="*/ 464 h 3482"/>
              <a:gd name="T122" fmla="*/ 1995 w 2884"/>
              <a:gd name="T123" fmla="*/ 43 h 3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84" h="3482">
                <a:moveTo>
                  <a:pt x="727" y="2488"/>
                </a:moveTo>
                <a:lnTo>
                  <a:pt x="723" y="2488"/>
                </a:lnTo>
                <a:lnTo>
                  <a:pt x="720" y="2488"/>
                </a:lnTo>
                <a:lnTo>
                  <a:pt x="717" y="2491"/>
                </a:lnTo>
                <a:lnTo>
                  <a:pt x="708" y="2497"/>
                </a:lnTo>
                <a:lnTo>
                  <a:pt x="699" y="2504"/>
                </a:lnTo>
                <a:lnTo>
                  <a:pt x="693" y="2516"/>
                </a:lnTo>
                <a:lnTo>
                  <a:pt x="687" y="2528"/>
                </a:lnTo>
                <a:lnTo>
                  <a:pt x="683" y="2540"/>
                </a:lnTo>
                <a:lnTo>
                  <a:pt x="680" y="2553"/>
                </a:lnTo>
                <a:lnTo>
                  <a:pt x="678" y="2553"/>
                </a:lnTo>
                <a:lnTo>
                  <a:pt x="680" y="2556"/>
                </a:lnTo>
                <a:lnTo>
                  <a:pt x="672" y="2568"/>
                </a:lnTo>
                <a:lnTo>
                  <a:pt x="663" y="2577"/>
                </a:lnTo>
                <a:lnTo>
                  <a:pt x="653" y="2586"/>
                </a:lnTo>
                <a:lnTo>
                  <a:pt x="651" y="2589"/>
                </a:lnTo>
                <a:lnTo>
                  <a:pt x="651" y="2593"/>
                </a:lnTo>
                <a:lnTo>
                  <a:pt x="650" y="2598"/>
                </a:lnTo>
                <a:lnTo>
                  <a:pt x="651" y="2601"/>
                </a:lnTo>
                <a:lnTo>
                  <a:pt x="651" y="2602"/>
                </a:lnTo>
                <a:lnTo>
                  <a:pt x="659" y="2613"/>
                </a:lnTo>
                <a:lnTo>
                  <a:pt x="662" y="2625"/>
                </a:lnTo>
                <a:lnTo>
                  <a:pt x="662" y="2636"/>
                </a:lnTo>
                <a:lnTo>
                  <a:pt x="665" y="2648"/>
                </a:lnTo>
                <a:lnTo>
                  <a:pt x="665" y="2650"/>
                </a:lnTo>
                <a:lnTo>
                  <a:pt x="666" y="2651"/>
                </a:lnTo>
                <a:lnTo>
                  <a:pt x="668" y="2653"/>
                </a:lnTo>
                <a:lnTo>
                  <a:pt x="668" y="2653"/>
                </a:lnTo>
                <a:lnTo>
                  <a:pt x="671" y="2651"/>
                </a:lnTo>
                <a:lnTo>
                  <a:pt x="674" y="2651"/>
                </a:lnTo>
                <a:lnTo>
                  <a:pt x="675" y="2650"/>
                </a:lnTo>
                <a:lnTo>
                  <a:pt x="677" y="2648"/>
                </a:lnTo>
                <a:lnTo>
                  <a:pt x="684" y="2617"/>
                </a:lnTo>
                <a:lnTo>
                  <a:pt x="686" y="2587"/>
                </a:lnTo>
                <a:lnTo>
                  <a:pt x="680" y="2556"/>
                </a:lnTo>
                <a:lnTo>
                  <a:pt x="680" y="2555"/>
                </a:lnTo>
                <a:lnTo>
                  <a:pt x="680" y="2553"/>
                </a:lnTo>
                <a:lnTo>
                  <a:pt x="686" y="2555"/>
                </a:lnTo>
                <a:lnTo>
                  <a:pt x="690" y="2556"/>
                </a:lnTo>
                <a:lnTo>
                  <a:pt x="696" y="2556"/>
                </a:lnTo>
                <a:lnTo>
                  <a:pt x="700" y="2556"/>
                </a:lnTo>
                <a:lnTo>
                  <a:pt x="705" y="2555"/>
                </a:lnTo>
                <a:lnTo>
                  <a:pt x="709" y="2553"/>
                </a:lnTo>
                <a:lnTo>
                  <a:pt x="712" y="2552"/>
                </a:lnTo>
                <a:lnTo>
                  <a:pt x="739" y="2506"/>
                </a:lnTo>
                <a:lnTo>
                  <a:pt x="739" y="2504"/>
                </a:lnTo>
                <a:lnTo>
                  <a:pt x="739" y="2501"/>
                </a:lnTo>
                <a:lnTo>
                  <a:pt x="738" y="2497"/>
                </a:lnTo>
                <a:lnTo>
                  <a:pt x="735" y="2494"/>
                </a:lnTo>
                <a:lnTo>
                  <a:pt x="733" y="2491"/>
                </a:lnTo>
                <a:lnTo>
                  <a:pt x="730" y="2488"/>
                </a:lnTo>
                <a:lnTo>
                  <a:pt x="727" y="2488"/>
                </a:lnTo>
                <a:close/>
                <a:moveTo>
                  <a:pt x="307" y="1828"/>
                </a:moveTo>
                <a:lnTo>
                  <a:pt x="307" y="1832"/>
                </a:lnTo>
                <a:lnTo>
                  <a:pt x="307" y="1832"/>
                </a:lnTo>
                <a:lnTo>
                  <a:pt x="307" y="1829"/>
                </a:lnTo>
                <a:lnTo>
                  <a:pt x="306" y="1831"/>
                </a:lnTo>
                <a:lnTo>
                  <a:pt x="306" y="1832"/>
                </a:lnTo>
                <a:lnTo>
                  <a:pt x="307" y="1832"/>
                </a:lnTo>
                <a:lnTo>
                  <a:pt x="307" y="1832"/>
                </a:lnTo>
                <a:lnTo>
                  <a:pt x="307" y="1832"/>
                </a:lnTo>
                <a:lnTo>
                  <a:pt x="309" y="1831"/>
                </a:lnTo>
                <a:lnTo>
                  <a:pt x="309" y="1829"/>
                </a:lnTo>
                <a:lnTo>
                  <a:pt x="307" y="1829"/>
                </a:lnTo>
                <a:lnTo>
                  <a:pt x="307" y="1828"/>
                </a:lnTo>
                <a:close/>
                <a:moveTo>
                  <a:pt x="2059" y="0"/>
                </a:moveTo>
                <a:lnTo>
                  <a:pt x="2084" y="0"/>
                </a:lnTo>
                <a:lnTo>
                  <a:pt x="2108" y="6"/>
                </a:lnTo>
                <a:lnTo>
                  <a:pt x="2130" y="15"/>
                </a:lnTo>
                <a:lnTo>
                  <a:pt x="2178" y="46"/>
                </a:lnTo>
                <a:lnTo>
                  <a:pt x="2225" y="80"/>
                </a:lnTo>
                <a:lnTo>
                  <a:pt x="2239" y="92"/>
                </a:lnTo>
                <a:lnTo>
                  <a:pt x="2250" y="107"/>
                </a:lnTo>
                <a:lnTo>
                  <a:pt x="2288" y="156"/>
                </a:lnTo>
                <a:lnTo>
                  <a:pt x="2305" y="180"/>
                </a:lnTo>
                <a:lnTo>
                  <a:pt x="2325" y="203"/>
                </a:lnTo>
                <a:lnTo>
                  <a:pt x="2347" y="226"/>
                </a:lnTo>
                <a:lnTo>
                  <a:pt x="2377" y="255"/>
                </a:lnTo>
                <a:lnTo>
                  <a:pt x="2402" y="289"/>
                </a:lnTo>
                <a:lnTo>
                  <a:pt x="2420" y="319"/>
                </a:lnTo>
                <a:lnTo>
                  <a:pt x="2435" y="350"/>
                </a:lnTo>
                <a:lnTo>
                  <a:pt x="2443" y="384"/>
                </a:lnTo>
                <a:lnTo>
                  <a:pt x="2448" y="398"/>
                </a:lnTo>
                <a:lnTo>
                  <a:pt x="2457" y="410"/>
                </a:lnTo>
                <a:lnTo>
                  <a:pt x="2469" y="415"/>
                </a:lnTo>
                <a:lnTo>
                  <a:pt x="2544" y="441"/>
                </a:lnTo>
                <a:lnTo>
                  <a:pt x="2622" y="458"/>
                </a:lnTo>
                <a:lnTo>
                  <a:pt x="2628" y="460"/>
                </a:lnTo>
                <a:lnTo>
                  <a:pt x="2634" y="460"/>
                </a:lnTo>
                <a:lnTo>
                  <a:pt x="2651" y="457"/>
                </a:lnTo>
                <a:lnTo>
                  <a:pt x="2669" y="454"/>
                </a:lnTo>
                <a:lnTo>
                  <a:pt x="2687" y="453"/>
                </a:lnTo>
                <a:lnTo>
                  <a:pt x="2705" y="458"/>
                </a:lnTo>
                <a:lnTo>
                  <a:pt x="2778" y="460"/>
                </a:lnTo>
                <a:lnTo>
                  <a:pt x="2806" y="458"/>
                </a:lnTo>
                <a:lnTo>
                  <a:pt x="2832" y="458"/>
                </a:lnTo>
                <a:lnTo>
                  <a:pt x="2852" y="460"/>
                </a:lnTo>
                <a:lnTo>
                  <a:pt x="2870" y="463"/>
                </a:lnTo>
                <a:lnTo>
                  <a:pt x="2877" y="467"/>
                </a:lnTo>
                <a:lnTo>
                  <a:pt x="2881" y="476"/>
                </a:lnTo>
                <a:lnTo>
                  <a:pt x="2884" y="485"/>
                </a:lnTo>
                <a:lnTo>
                  <a:pt x="2883" y="494"/>
                </a:lnTo>
                <a:lnTo>
                  <a:pt x="2877" y="509"/>
                </a:lnTo>
                <a:lnTo>
                  <a:pt x="2870" y="521"/>
                </a:lnTo>
                <a:lnTo>
                  <a:pt x="2852" y="552"/>
                </a:lnTo>
                <a:lnTo>
                  <a:pt x="2840" y="583"/>
                </a:lnTo>
                <a:lnTo>
                  <a:pt x="2834" y="617"/>
                </a:lnTo>
                <a:lnTo>
                  <a:pt x="2827" y="651"/>
                </a:lnTo>
                <a:lnTo>
                  <a:pt x="2812" y="681"/>
                </a:lnTo>
                <a:lnTo>
                  <a:pt x="2791" y="706"/>
                </a:lnTo>
                <a:lnTo>
                  <a:pt x="2764" y="727"/>
                </a:lnTo>
                <a:lnTo>
                  <a:pt x="2752" y="736"/>
                </a:lnTo>
                <a:lnTo>
                  <a:pt x="2745" y="746"/>
                </a:lnTo>
                <a:lnTo>
                  <a:pt x="2740" y="760"/>
                </a:lnTo>
                <a:lnTo>
                  <a:pt x="2737" y="769"/>
                </a:lnTo>
                <a:lnTo>
                  <a:pt x="2736" y="777"/>
                </a:lnTo>
                <a:lnTo>
                  <a:pt x="2730" y="797"/>
                </a:lnTo>
                <a:lnTo>
                  <a:pt x="2730" y="818"/>
                </a:lnTo>
                <a:lnTo>
                  <a:pt x="2736" y="837"/>
                </a:lnTo>
                <a:lnTo>
                  <a:pt x="2740" y="855"/>
                </a:lnTo>
                <a:lnTo>
                  <a:pt x="2739" y="872"/>
                </a:lnTo>
                <a:lnTo>
                  <a:pt x="2732" y="890"/>
                </a:lnTo>
                <a:lnTo>
                  <a:pt x="2715" y="923"/>
                </a:lnTo>
                <a:lnTo>
                  <a:pt x="2696" y="954"/>
                </a:lnTo>
                <a:lnTo>
                  <a:pt x="2687" y="969"/>
                </a:lnTo>
                <a:lnTo>
                  <a:pt x="2680" y="985"/>
                </a:lnTo>
                <a:lnTo>
                  <a:pt x="2677" y="1004"/>
                </a:lnTo>
                <a:lnTo>
                  <a:pt x="2674" y="1022"/>
                </a:lnTo>
                <a:lnTo>
                  <a:pt x="2668" y="1039"/>
                </a:lnTo>
                <a:lnTo>
                  <a:pt x="2659" y="1056"/>
                </a:lnTo>
                <a:lnTo>
                  <a:pt x="2648" y="1080"/>
                </a:lnTo>
                <a:lnTo>
                  <a:pt x="2638" y="1107"/>
                </a:lnTo>
                <a:lnTo>
                  <a:pt x="2631" y="1123"/>
                </a:lnTo>
                <a:lnTo>
                  <a:pt x="2619" y="1136"/>
                </a:lnTo>
                <a:lnTo>
                  <a:pt x="2605" y="1148"/>
                </a:lnTo>
                <a:lnTo>
                  <a:pt x="2588" y="1156"/>
                </a:lnTo>
                <a:lnTo>
                  <a:pt x="2547" y="1169"/>
                </a:lnTo>
                <a:lnTo>
                  <a:pt x="2530" y="1178"/>
                </a:lnTo>
                <a:lnTo>
                  <a:pt x="2510" y="1184"/>
                </a:lnTo>
                <a:lnTo>
                  <a:pt x="2490" y="1187"/>
                </a:lnTo>
                <a:lnTo>
                  <a:pt x="2466" y="1196"/>
                </a:lnTo>
                <a:lnTo>
                  <a:pt x="2442" y="1203"/>
                </a:lnTo>
                <a:lnTo>
                  <a:pt x="2418" y="1212"/>
                </a:lnTo>
                <a:lnTo>
                  <a:pt x="2396" y="1226"/>
                </a:lnTo>
                <a:lnTo>
                  <a:pt x="2377" y="1242"/>
                </a:lnTo>
                <a:lnTo>
                  <a:pt x="2365" y="1251"/>
                </a:lnTo>
                <a:lnTo>
                  <a:pt x="2353" y="1257"/>
                </a:lnTo>
                <a:lnTo>
                  <a:pt x="2340" y="1263"/>
                </a:lnTo>
                <a:lnTo>
                  <a:pt x="2335" y="1266"/>
                </a:lnTo>
                <a:lnTo>
                  <a:pt x="2331" y="1270"/>
                </a:lnTo>
                <a:lnTo>
                  <a:pt x="2328" y="1276"/>
                </a:lnTo>
                <a:lnTo>
                  <a:pt x="2326" y="1282"/>
                </a:lnTo>
                <a:lnTo>
                  <a:pt x="2326" y="1288"/>
                </a:lnTo>
                <a:lnTo>
                  <a:pt x="2325" y="1294"/>
                </a:lnTo>
                <a:lnTo>
                  <a:pt x="2326" y="1300"/>
                </a:lnTo>
                <a:lnTo>
                  <a:pt x="2328" y="1317"/>
                </a:lnTo>
                <a:lnTo>
                  <a:pt x="2325" y="1334"/>
                </a:lnTo>
                <a:lnTo>
                  <a:pt x="2319" y="1346"/>
                </a:lnTo>
                <a:lnTo>
                  <a:pt x="2310" y="1358"/>
                </a:lnTo>
                <a:lnTo>
                  <a:pt x="2298" y="1368"/>
                </a:lnTo>
                <a:lnTo>
                  <a:pt x="2286" y="1378"/>
                </a:lnTo>
                <a:lnTo>
                  <a:pt x="2274" y="1389"/>
                </a:lnTo>
                <a:lnTo>
                  <a:pt x="2270" y="1392"/>
                </a:lnTo>
                <a:lnTo>
                  <a:pt x="2264" y="1395"/>
                </a:lnTo>
                <a:lnTo>
                  <a:pt x="2258" y="1396"/>
                </a:lnTo>
                <a:lnTo>
                  <a:pt x="2252" y="1396"/>
                </a:lnTo>
                <a:lnTo>
                  <a:pt x="2222" y="1402"/>
                </a:lnTo>
                <a:lnTo>
                  <a:pt x="2194" y="1412"/>
                </a:lnTo>
                <a:lnTo>
                  <a:pt x="2166" y="1426"/>
                </a:lnTo>
                <a:lnTo>
                  <a:pt x="2161" y="1429"/>
                </a:lnTo>
                <a:lnTo>
                  <a:pt x="2155" y="1432"/>
                </a:lnTo>
                <a:lnTo>
                  <a:pt x="2151" y="1436"/>
                </a:lnTo>
                <a:lnTo>
                  <a:pt x="2148" y="1441"/>
                </a:lnTo>
                <a:lnTo>
                  <a:pt x="2145" y="1447"/>
                </a:lnTo>
                <a:lnTo>
                  <a:pt x="2139" y="1458"/>
                </a:lnTo>
                <a:lnTo>
                  <a:pt x="2130" y="1470"/>
                </a:lnTo>
                <a:lnTo>
                  <a:pt x="2120" y="1481"/>
                </a:lnTo>
                <a:lnTo>
                  <a:pt x="2090" y="1510"/>
                </a:lnTo>
                <a:lnTo>
                  <a:pt x="2062" y="1543"/>
                </a:lnTo>
                <a:lnTo>
                  <a:pt x="1991" y="1619"/>
                </a:lnTo>
                <a:lnTo>
                  <a:pt x="1980" y="1628"/>
                </a:lnTo>
                <a:lnTo>
                  <a:pt x="1965" y="1632"/>
                </a:lnTo>
                <a:lnTo>
                  <a:pt x="1948" y="1636"/>
                </a:lnTo>
                <a:lnTo>
                  <a:pt x="1931" y="1645"/>
                </a:lnTo>
                <a:lnTo>
                  <a:pt x="1915" y="1654"/>
                </a:lnTo>
                <a:lnTo>
                  <a:pt x="1899" y="1662"/>
                </a:lnTo>
                <a:lnTo>
                  <a:pt x="1893" y="1665"/>
                </a:lnTo>
                <a:lnTo>
                  <a:pt x="1885" y="1669"/>
                </a:lnTo>
                <a:lnTo>
                  <a:pt x="1881" y="1675"/>
                </a:lnTo>
                <a:lnTo>
                  <a:pt x="1876" y="1681"/>
                </a:lnTo>
                <a:lnTo>
                  <a:pt x="1863" y="1697"/>
                </a:lnTo>
                <a:lnTo>
                  <a:pt x="1847" y="1712"/>
                </a:lnTo>
                <a:lnTo>
                  <a:pt x="1838" y="1724"/>
                </a:lnTo>
                <a:lnTo>
                  <a:pt x="1830" y="1737"/>
                </a:lnTo>
                <a:lnTo>
                  <a:pt x="1823" y="1754"/>
                </a:lnTo>
                <a:lnTo>
                  <a:pt x="1808" y="1766"/>
                </a:lnTo>
                <a:lnTo>
                  <a:pt x="1804" y="1769"/>
                </a:lnTo>
                <a:lnTo>
                  <a:pt x="1799" y="1773"/>
                </a:lnTo>
                <a:lnTo>
                  <a:pt x="1795" y="1776"/>
                </a:lnTo>
                <a:lnTo>
                  <a:pt x="1784" y="1783"/>
                </a:lnTo>
                <a:lnTo>
                  <a:pt x="1777" y="1794"/>
                </a:lnTo>
                <a:lnTo>
                  <a:pt x="1768" y="1803"/>
                </a:lnTo>
                <a:lnTo>
                  <a:pt x="1758" y="1807"/>
                </a:lnTo>
                <a:lnTo>
                  <a:pt x="1737" y="1812"/>
                </a:lnTo>
                <a:lnTo>
                  <a:pt x="1716" y="1815"/>
                </a:lnTo>
                <a:lnTo>
                  <a:pt x="1710" y="1816"/>
                </a:lnTo>
                <a:lnTo>
                  <a:pt x="1704" y="1817"/>
                </a:lnTo>
                <a:lnTo>
                  <a:pt x="1698" y="1820"/>
                </a:lnTo>
                <a:lnTo>
                  <a:pt x="1680" y="1837"/>
                </a:lnTo>
                <a:lnTo>
                  <a:pt x="1663" y="1853"/>
                </a:lnTo>
                <a:lnTo>
                  <a:pt x="1646" y="1871"/>
                </a:lnTo>
                <a:lnTo>
                  <a:pt x="1633" y="1892"/>
                </a:lnTo>
                <a:lnTo>
                  <a:pt x="1624" y="1914"/>
                </a:lnTo>
                <a:lnTo>
                  <a:pt x="1615" y="1930"/>
                </a:lnTo>
                <a:lnTo>
                  <a:pt x="1602" y="1941"/>
                </a:lnTo>
                <a:lnTo>
                  <a:pt x="1585" y="1945"/>
                </a:lnTo>
                <a:lnTo>
                  <a:pt x="1565" y="1944"/>
                </a:lnTo>
                <a:lnTo>
                  <a:pt x="1547" y="1939"/>
                </a:lnTo>
                <a:lnTo>
                  <a:pt x="1529" y="1935"/>
                </a:lnTo>
                <a:lnTo>
                  <a:pt x="1524" y="1933"/>
                </a:lnTo>
                <a:lnTo>
                  <a:pt x="1520" y="1933"/>
                </a:lnTo>
                <a:lnTo>
                  <a:pt x="1516" y="1935"/>
                </a:lnTo>
                <a:lnTo>
                  <a:pt x="1511" y="1936"/>
                </a:lnTo>
                <a:lnTo>
                  <a:pt x="1483" y="1947"/>
                </a:lnTo>
                <a:lnTo>
                  <a:pt x="1453" y="1955"/>
                </a:lnTo>
                <a:lnTo>
                  <a:pt x="1446" y="1957"/>
                </a:lnTo>
                <a:lnTo>
                  <a:pt x="1438" y="1960"/>
                </a:lnTo>
                <a:lnTo>
                  <a:pt x="1431" y="1964"/>
                </a:lnTo>
                <a:lnTo>
                  <a:pt x="1421" y="1972"/>
                </a:lnTo>
                <a:lnTo>
                  <a:pt x="1413" y="1984"/>
                </a:lnTo>
                <a:lnTo>
                  <a:pt x="1410" y="1996"/>
                </a:lnTo>
                <a:lnTo>
                  <a:pt x="1412" y="2009"/>
                </a:lnTo>
                <a:lnTo>
                  <a:pt x="1418" y="2021"/>
                </a:lnTo>
                <a:lnTo>
                  <a:pt x="1422" y="2027"/>
                </a:lnTo>
                <a:lnTo>
                  <a:pt x="1428" y="2031"/>
                </a:lnTo>
                <a:lnTo>
                  <a:pt x="1434" y="2036"/>
                </a:lnTo>
                <a:lnTo>
                  <a:pt x="1440" y="2042"/>
                </a:lnTo>
                <a:lnTo>
                  <a:pt x="1443" y="2044"/>
                </a:lnTo>
                <a:lnTo>
                  <a:pt x="1444" y="2049"/>
                </a:lnTo>
                <a:lnTo>
                  <a:pt x="1444" y="2055"/>
                </a:lnTo>
                <a:lnTo>
                  <a:pt x="1443" y="2059"/>
                </a:lnTo>
                <a:lnTo>
                  <a:pt x="1441" y="2064"/>
                </a:lnTo>
                <a:lnTo>
                  <a:pt x="1438" y="2067"/>
                </a:lnTo>
                <a:lnTo>
                  <a:pt x="1435" y="2070"/>
                </a:lnTo>
                <a:lnTo>
                  <a:pt x="1432" y="2071"/>
                </a:lnTo>
                <a:lnTo>
                  <a:pt x="1418" y="2080"/>
                </a:lnTo>
                <a:lnTo>
                  <a:pt x="1407" y="2092"/>
                </a:lnTo>
                <a:lnTo>
                  <a:pt x="1401" y="2105"/>
                </a:lnTo>
                <a:lnTo>
                  <a:pt x="1395" y="2120"/>
                </a:lnTo>
                <a:lnTo>
                  <a:pt x="1389" y="2135"/>
                </a:lnTo>
                <a:lnTo>
                  <a:pt x="1389" y="2139"/>
                </a:lnTo>
                <a:lnTo>
                  <a:pt x="1389" y="2142"/>
                </a:lnTo>
                <a:lnTo>
                  <a:pt x="1391" y="2147"/>
                </a:lnTo>
                <a:lnTo>
                  <a:pt x="1391" y="2157"/>
                </a:lnTo>
                <a:lnTo>
                  <a:pt x="1386" y="2166"/>
                </a:lnTo>
                <a:lnTo>
                  <a:pt x="1380" y="2175"/>
                </a:lnTo>
                <a:lnTo>
                  <a:pt x="1377" y="2178"/>
                </a:lnTo>
                <a:lnTo>
                  <a:pt x="1375" y="2181"/>
                </a:lnTo>
                <a:lnTo>
                  <a:pt x="1370" y="2184"/>
                </a:lnTo>
                <a:lnTo>
                  <a:pt x="1367" y="2187"/>
                </a:lnTo>
                <a:lnTo>
                  <a:pt x="1354" y="2203"/>
                </a:lnTo>
                <a:lnTo>
                  <a:pt x="1337" y="2212"/>
                </a:lnTo>
                <a:lnTo>
                  <a:pt x="1317" y="2217"/>
                </a:lnTo>
                <a:lnTo>
                  <a:pt x="1314" y="2217"/>
                </a:lnTo>
                <a:lnTo>
                  <a:pt x="1312" y="2220"/>
                </a:lnTo>
                <a:lnTo>
                  <a:pt x="1311" y="2223"/>
                </a:lnTo>
                <a:lnTo>
                  <a:pt x="1309" y="2225"/>
                </a:lnTo>
                <a:lnTo>
                  <a:pt x="1309" y="2227"/>
                </a:lnTo>
                <a:lnTo>
                  <a:pt x="1309" y="2230"/>
                </a:lnTo>
                <a:lnTo>
                  <a:pt x="1317" y="2239"/>
                </a:lnTo>
                <a:lnTo>
                  <a:pt x="1327" y="2251"/>
                </a:lnTo>
                <a:lnTo>
                  <a:pt x="1336" y="2264"/>
                </a:lnTo>
                <a:lnTo>
                  <a:pt x="1337" y="2267"/>
                </a:lnTo>
                <a:lnTo>
                  <a:pt x="1339" y="2271"/>
                </a:lnTo>
                <a:lnTo>
                  <a:pt x="1340" y="2276"/>
                </a:lnTo>
                <a:lnTo>
                  <a:pt x="1339" y="2280"/>
                </a:lnTo>
                <a:lnTo>
                  <a:pt x="1330" y="2316"/>
                </a:lnTo>
                <a:lnTo>
                  <a:pt x="1320" y="2352"/>
                </a:lnTo>
                <a:lnTo>
                  <a:pt x="1314" y="2374"/>
                </a:lnTo>
                <a:lnTo>
                  <a:pt x="1311" y="2399"/>
                </a:lnTo>
                <a:lnTo>
                  <a:pt x="1309" y="2408"/>
                </a:lnTo>
                <a:lnTo>
                  <a:pt x="1308" y="2417"/>
                </a:lnTo>
                <a:lnTo>
                  <a:pt x="1302" y="2426"/>
                </a:lnTo>
                <a:lnTo>
                  <a:pt x="1296" y="2435"/>
                </a:lnTo>
                <a:lnTo>
                  <a:pt x="1290" y="2444"/>
                </a:lnTo>
                <a:lnTo>
                  <a:pt x="1290" y="2454"/>
                </a:lnTo>
                <a:lnTo>
                  <a:pt x="1293" y="2467"/>
                </a:lnTo>
                <a:lnTo>
                  <a:pt x="1299" y="2481"/>
                </a:lnTo>
                <a:lnTo>
                  <a:pt x="1302" y="2494"/>
                </a:lnTo>
                <a:lnTo>
                  <a:pt x="1305" y="2546"/>
                </a:lnTo>
                <a:lnTo>
                  <a:pt x="1306" y="2598"/>
                </a:lnTo>
                <a:lnTo>
                  <a:pt x="1306" y="2635"/>
                </a:lnTo>
                <a:lnTo>
                  <a:pt x="1308" y="2671"/>
                </a:lnTo>
                <a:lnTo>
                  <a:pt x="1306" y="2682"/>
                </a:lnTo>
                <a:lnTo>
                  <a:pt x="1302" y="2691"/>
                </a:lnTo>
                <a:lnTo>
                  <a:pt x="1294" y="2696"/>
                </a:lnTo>
                <a:lnTo>
                  <a:pt x="1282" y="2696"/>
                </a:lnTo>
                <a:lnTo>
                  <a:pt x="1266" y="2694"/>
                </a:lnTo>
                <a:lnTo>
                  <a:pt x="1250" y="2693"/>
                </a:lnTo>
                <a:lnTo>
                  <a:pt x="1233" y="2696"/>
                </a:lnTo>
                <a:lnTo>
                  <a:pt x="1231" y="2697"/>
                </a:lnTo>
                <a:lnTo>
                  <a:pt x="1229" y="2699"/>
                </a:lnTo>
                <a:lnTo>
                  <a:pt x="1228" y="2700"/>
                </a:lnTo>
                <a:lnTo>
                  <a:pt x="1228" y="2705"/>
                </a:lnTo>
                <a:lnTo>
                  <a:pt x="1229" y="2706"/>
                </a:lnTo>
                <a:lnTo>
                  <a:pt x="1231" y="2709"/>
                </a:lnTo>
                <a:lnTo>
                  <a:pt x="1242" y="2715"/>
                </a:lnTo>
                <a:lnTo>
                  <a:pt x="1256" y="2720"/>
                </a:lnTo>
                <a:lnTo>
                  <a:pt x="1269" y="2721"/>
                </a:lnTo>
                <a:lnTo>
                  <a:pt x="1282" y="2725"/>
                </a:lnTo>
                <a:lnTo>
                  <a:pt x="1287" y="2728"/>
                </a:lnTo>
                <a:lnTo>
                  <a:pt x="1290" y="2730"/>
                </a:lnTo>
                <a:lnTo>
                  <a:pt x="1294" y="2733"/>
                </a:lnTo>
                <a:lnTo>
                  <a:pt x="1296" y="2737"/>
                </a:lnTo>
                <a:lnTo>
                  <a:pt x="1297" y="2742"/>
                </a:lnTo>
                <a:lnTo>
                  <a:pt x="1299" y="2748"/>
                </a:lnTo>
                <a:lnTo>
                  <a:pt x="1299" y="2754"/>
                </a:lnTo>
                <a:lnTo>
                  <a:pt x="1300" y="2760"/>
                </a:lnTo>
                <a:lnTo>
                  <a:pt x="1309" y="2789"/>
                </a:lnTo>
                <a:lnTo>
                  <a:pt x="1312" y="2819"/>
                </a:lnTo>
                <a:lnTo>
                  <a:pt x="1311" y="2849"/>
                </a:lnTo>
                <a:lnTo>
                  <a:pt x="1305" y="2880"/>
                </a:lnTo>
                <a:lnTo>
                  <a:pt x="1302" y="2898"/>
                </a:lnTo>
                <a:lnTo>
                  <a:pt x="1302" y="2915"/>
                </a:lnTo>
                <a:lnTo>
                  <a:pt x="1303" y="2933"/>
                </a:lnTo>
                <a:lnTo>
                  <a:pt x="1306" y="2952"/>
                </a:lnTo>
                <a:lnTo>
                  <a:pt x="1308" y="2978"/>
                </a:lnTo>
                <a:lnTo>
                  <a:pt x="1305" y="3003"/>
                </a:lnTo>
                <a:lnTo>
                  <a:pt x="1297" y="3030"/>
                </a:lnTo>
                <a:lnTo>
                  <a:pt x="1285" y="3055"/>
                </a:lnTo>
                <a:lnTo>
                  <a:pt x="1269" y="3077"/>
                </a:lnTo>
                <a:lnTo>
                  <a:pt x="1247" y="3096"/>
                </a:lnTo>
                <a:lnTo>
                  <a:pt x="1238" y="3105"/>
                </a:lnTo>
                <a:lnTo>
                  <a:pt x="1233" y="3116"/>
                </a:lnTo>
                <a:lnTo>
                  <a:pt x="1233" y="3128"/>
                </a:lnTo>
                <a:lnTo>
                  <a:pt x="1233" y="3133"/>
                </a:lnTo>
                <a:lnTo>
                  <a:pt x="1233" y="3139"/>
                </a:lnTo>
                <a:lnTo>
                  <a:pt x="1232" y="3153"/>
                </a:lnTo>
                <a:lnTo>
                  <a:pt x="1226" y="3163"/>
                </a:lnTo>
                <a:lnTo>
                  <a:pt x="1217" y="3171"/>
                </a:lnTo>
                <a:lnTo>
                  <a:pt x="1210" y="3175"/>
                </a:lnTo>
                <a:lnTo>
                  <a:pt x="1202" y="3179"/>
                </a:lnTo>
                <a:lnTo>
                  <a:pt x="1198" y="3185"/>
                </a:lnTo>
                <a:lnTo>
                  <a:pt x="1196" y="3196"/>
                </a:lnTo>
                <a:lnTo>
                  <a:pt x="1196" y="3200"/>
                </a:lnTo>
                <a:lnTo>
                  <a:pt x="1193" y="3203"/>
                </a:lnTo>
                <a:lnTo>
                  <a:pt x="1190" y="3208"/>
                </a:lnTo>
                <a:lnTo>
                  <a:pt x="1186" y="3211"/>
                </a:lnTo>
                <a:lnTo>
                  <a:pt x="1183" y="3215"/>
                </a:lnTo>
                <a:lnTo>
                  <a:pt x="1177" y="3220"/>
                </a:lnTo>
                <a:lnTo>
                  <a:pt x="1170" y="3224"/>
                </a:lnTo>
                <a:lnTo>
                  <a:pt x="1164" y="3228"/>
                </a:lnTo>
                <a:lnTo>
                  <a:pt x="1155" y="3233"/>
                </a:lnTo>
                <a:lnTo>
                  <a:pt x="1146" y="3233"/>
                </a:lnTo>
                <a:lnTo>
                  <a:pt x="1135" y="3227"/>
                </a:lnTo>
                <a:lnTo>
                  <a:pt x="1125" y="3220"/>
                </a:lnTo>
                <a:lnTo>
                  <a:pt x="1116" y="3214"/>
                </a:lnTo>
                <a:lnTo>
                  <a:pt x="1113" y="3212"/>
                </a:lnTo>
                <a:lnTo>
                  <a:pt x="1110" y="3212"/>
                </a:lnTo>
                <a:lnTo>
                  <a:pt x="1107" y="3214"/>
                </a:lnTo>
                <a:lnTo>
                  <a:pt x="1106" y="3215"/>
                </a:lnTo>
                <a:lnTo>
                  <a:pt x="1104" y="3220"/>
                </a:lnTo>
                <a:lnTo>
                  <a:pt x="1104" y="3222"/>
                </a:lnTo>
                <a:lnTo>
                  <a:pt x="1104" y="3227"/>
                </a:lnTo>
                <a:lnTo>
                  <a:pt x="1104" y="3230"/>
                </a:lnTo>
                <a:lnTo>
                  <a:pt x="1107" y="3231"/>
                </a:lnTo>
                <a:lnTo>
                  <a:pt x="1112" y="3237"/>
                </a:lnTo>
                <a:lnTo>
                  <a:pt x="1118" y="3242"/>
                </a:lnTo>
                <a:lnTo>
                  <a:pt x="1121" y="3248"/>
                </a:lnTo>
                <a:lnTo>
                  <a:pt x="1121" y="3255"/>
                </a:lnTo>
                <a:lnTo>
                  <a:pt x="1119" y="3260"/>
                </a:lnTo>
                <a:lnTo>
                  <a:pt x="1115" y="3264"/>
                </a:lnTo>
                <a:lnTo>
                  <a:pt x="1112" y="3267"/>
                </a:lnTo>
                <a:lnTo>
                  <a:pt x="1106" y="3268"/>
                </a:lnTo>
                <a:lnTo>
                  <a:pt x="1101" y="3270"/>
                </a:lnTo>
                <a:lnTo>
                  <a:pt x="1085" y="3276"/>
                </a:lnTo>
                <a:lnTo>
                  <a:pt x="1069" y="3285"/>
                </a:lnTo>
                <a:lnTo>
                  <a:pt x="1052" y="3294"/>
                </a:lnTo>
                <a:lnTo>
                  <a:pt x="1036" y="3300"/>
                </a:lnTo>
                <a:lnTo>
                  <a:pt x="1035" y="3300"/>
                </a:lnTo>
                <a:lnTo>
                  <a:pt x="1036" y="3303"/>
                </a:lnTo>
                <a:lnTo>
                  <a:pt x="1036" y="3304"/>
                </a:lnTo>
                <a:lnTo>
                  <a:pt x="1039" y="3306"/>
                </a:lnTo>
                <a:lnTo>
                  <a:pt x="1040" y="3307"/>
                </a:lnTo>
                <a:lnTo>
                  <a:pt x="1045" y="3309"/>
                </a:lnTo>
                <a:lnTo>
                  <a:pt x="1048" y="3310"/>
                </a:lnTo>
                <a:lnTo>
                  <a:pt x="1051" y="3313"/>
                </a:lnTo>
                <a:lnTo>
                  <a:pt x="1055" y="3319"/>
                </a:lnTo>
                <a:lnTo>
                  <a:pt x="1055" y="3326"/>
                </a:lnTo>
                <a:lnTo>
                  <a:pt x="1052" y="3334"/>
                </a:lnTo>
                <a:lnTo>
                  <a:pt x="1046" y="3338"/>
                </a:lnTo>
                <a:lnTo>
                  <a:pt x="1042" y="3340"/>
                </a:lnTo>
                <a:lnTo>
                  <a:pt x="1036" y="3341"/>
                </a:lnTo>
                <a:lnTo>
                  <a:pt x="1030" y="3343"/>
                </a:lnTo>
                <a:lnTo>
                  <a:pt x="1026" y="3344"/>
                </a:lnTo>
                <a:lnTo>
                  <a:pt x="1023" y="3346"/>
                </a:lnTo>
                <a:lnTo>
                  <a:pt x="1020" y="3347"/>
                </a:lnTo>
                <a:lnTo>
                  <a:pt x="1017" y="3350"/>
                </a:lnTo>
                <a:lnTo>
                  <a:pt x="1015" y="3352"/>
                </a:lnTo>
                <a:lnTo>
                  <a:pt x="1009" y="3366"/>
                </a:lnTo>
                <a:lnTo>
                  <a:pt x="1000" y="3378"/>
                </a:lnTo>
                <a:lnTo>
                  <a:pt x="991" y="3392"/>
                </a:lnTo>
                <a:lnTo>
                  <a:pt x="984" y="3403"/>
                </a:lnTo>
                <a:lnTo>
                  <a:pt x="975" y="3420"/>
                </a:lnTo>
                <a:lnTo>
                  <a:pt x="963" y="3433"/>
                </a:lnTo>
                <a:lnTo>
                  <a:pt x="948" y="3445"/>
                </a:lnTo>
                <a:lnTo>
                  <a:pt x="932" y="3457"/>
                </a:lnTo>
                <a:lnTo>
                  <a:pt x="917" y="3472"/>
                </a:lnTo>
                <a:lnTo>
                  <a:pt x="907" y="3481"/>
                </a:lnTo>
                <a:lnTo>
                  <a:pt x="893" y="3482"/>
                </a:lnTo>
                <a:lnTo>
                  <a:pt x="882" y="3479"/>
                </a:lnTo>
                <a:lnTo>
                  <a:pt x="870" y="3469"/>
                </a:lnTo>
                <a:lnTo>
                  <a:pt x="867" y="3464"/>
                </a:lnTo>
                <a:lnTo>
                  <a:pt x="865" y="3458"/>
                </a:lnTo>
                <a:lnTo>
                  <a:pt x="861" y="3454"/>
                </a:lnTo>
                <a:lnTo>
                  <a:pt x="858" y="3449"/>
                </a:lnTo>
                <a:lnTo>
                  <a:pt x="853" y="3448"/>
                </a:lnTo>
                <a:lnTo>
                  <a:pt x="850" y="3448"/>
                </a:lnTo>
                <a:lnTo>
                  <a:pt x="846" y="3449"/>
                </a:lnTo>
                <a:lnTo>
                  <a:pt x="840" y="3452"/>
                </a:lnTo>
                <a:lnTo>
                  <a:pt x="836" y="3457"/>
                </a:lnTo>
                <a:lnTo>
                  <a:pt x="833" y="3461"/>
                </a:lnTo>
                <a:lnTo>
                  <a:pt x="828" y="3467"/>
                </a:lnTo>
                <a:lnTo>
                  <a:pt x="831" y="3467"/>
                </a:lnTo>
                <a:lnTo>
                  <a:pt x="798" y="3475"/>
                </a:lnTo>
                <a:lnTo>
                  <a:pt x="764" y="3479"/>
                </a:lnTo>
                <a:lnTo>
                  <a:pt x="739" y="3481"/>
                </a:lnTo>
                <a:lnTo>
                  <a:pt x="714" y="3479"/>
                </a:lnTo>
                <a:lnTo>
                  <a:pt x="689" y="3473"/>
                </a:lnTo>
                <a:lnTo>
                  <a:pt x="665" y="3463"/>
                </a:lnTo>
                <a:lnTo>
                  <a:pt x="647" y="3452"/>
                </a:lnTo>
                <a:lnTo>
                  <a:pt x="628" y="3448"/>
                </a:lnTo>
                <a:lnTo>
                  <a:pt x="607" y="3445"/>
                </a:lnTo>
                <a:lnTo>
                  <a:pt x="601" y="3444"/>
                </a:lnTo>
                <a:lnTo>
                  <a:pt x="595" y="3442"/>
                </a:lnTo>
                <a:lnTo>
                  <a:pt x="591" y="3438"/>
                </a:lnTo>
                <a:lnTo>
                  <a:pt x="586" y="3433"/>
                </a:lnTo>
                <a:lnTo>
                  <a:pt x="583" y="3427"/>
                </a:lnTo>
                <a:lnTo>
                  <a:pt x="579" y="3418"/>
                </a:lnTo>
                <a:lnTo>
                  <a:pt x="571" y="3412"/>
                </a:lnTo>
                <a:lnTo>
                  <a:pt x="562" y="3411"/>
                </a:lnTo>
                <a:lnTo>
                  <a:pt x="551" y="3414"/>
                </a:lnTo>
                <a:lnTo>
                  <a:pt x="539" y="3417"/>
                </a:lnTo>
                <a:lnTo>
                  <a:pt x="527" y="3417"/>
                </a:lnTo>
                <a:lnTo>
                  <a:pt x="506" y="3414"/>
                </a:lnTo>
                <a:lnTo>
                  <a:pt x="490" y="3406"/>
                </a:lnTo>
                <a:lnTo>
                  <a:pt x="478" y="3393"/>
                </a:lnTo>
                <a:lnTo>
                  <a:pt x="469" y="3374"/>
                </a:lnTo>
                <a:lnTo>
                  <a:pt x="464" y="3360"/>
                </a:lnTo>
                <a:lnTo>
                  <a:pt x="457" y="3350"/>
                </a:lnTo>
                <a:lnTo>
                  <a:pt x="447" y="3340"/>
                </a:lnTo>
                <a:lnTo>
                  <a:pt x="421" y="3322"/>
                </a:lnTo>
                <a:lnTo>
                  <a:pt x="398" y="3304"/>
                </a:lnTo>
                <a:lnTo>
                  <a:pt x="375" y="3282"/>
                </a:lnTo>
                <a:lnTo>
                  <a:pt x="371" y="3273"/>
                </a:lnTo>
                <a:lnTo>
                  <a:pt x="368" y="3263"/>
                </a:lnTo>
                <a:lnTo>
                  <a:pt x="371" y="3254"/>
                </a:lnTo>
                <a:lnTo>
                  <a:pt x="377" y="3236"/>
                </a:lnTo>
                <a:lnTo>
                  <a:pt x="377" y="3220"/>
                </a:lnTo>
                <a:lnTo>
                  <a:pt x="371" y="3202"/>
                </a:lnTo>
                <a:lnTo>
                  <a:pt x="368" y="3190"/>
                </a:lnTo>
                <a:lnTo>
                  <a:pt x="366" y="3178"/>
                </a:lnTo>
                <a:lnTo>
                  <a:pt x="363" y="3160"/>
                </a:lnTo>
                <a:lnTo>
                  <a:pt x="352" y="3147"/>
                </a:lnTo>
                <a:lnTo>
                  <a:pt x="343" y="3138"/>
                </a:lnTo>
                <a:lnTo>
                  <a:pt x="337" y="3128"/>
                </a:lnTo>
                <a:lnTo>
                  <a:pt x="332" y="3117"/>
                </a:lnTo>
                <a:lnTo>
                  <a:pt x="328" y="3101"/>
                </a:lnTo>
                <a:lnTo>
                  <a:pt x="329" y="3087"/>
                </a:lnTo>
                <a:lnTo>
                  <a:pt x="335" y="3076"/>
                </a:lnTo>
                <a:lnTo>
                  <a:pt x="347" y="3064"/>
                </a:lnTo>
                <a:lnTo>
                  <a:pt x="355" y="3058"/>
                </a:lnTo>
                <a:lnTo>
                  <a:pt x="362" y="3052"/>
                </a:lnTo>
                <a:lnTo>
                  <a:pt x="363" y="3049"/>
                </a:lnTo>
                <a:lnTo>
                  <a:pt x="363" y="3046"/>
                </a:lnTo>
                <a:lnTo>
                  <a:pt x="363" y="3041"/>
                </a:lnTo>
                <a:lnTo>
                  <a:pt x="362" y="3039"/>
                </a:lnTo>
                <a:lnTo>
                  <a:pt x="359" y="3037"/>
                </a:lnTo>
                <a:lnTo>
                  <a:pt x="356" y="3036"/>
                </a:lnTo>
                <a:lnTo>
                  <a:pt x="353" y="3036"/>
                </a:lnTo>
                <a:lnTo>
                  <a:pt x="337" y="3028"/>
                </a:lnTo>
                <a:lnTo>
                  <a:pt x="328" y="3019"/>
                </a:lnTo>
                <a:lnTo>
                  <a:pt x="323" y="3007"/>
                </a:lnTo>
                <a:lnTo>
                  <a:pt x="325" y="2991"/>
                </a:lnTo>
                <a:lnTo>
                  <a:pt x="325" y="2979"/>
                </a:lnTo>
                <a:lnTo>
                  <a:pt x="322" y="2970"/>
                </a:lnTo>
                <a:lnTo>
                  <a:pt x="312" y="2963"/>
                </a:lnTo>
                <a:lnTo>
                  <a:pt x="304" y="2954"/>
                </a:lnTo>
                <a:lnTo>
                  <a:pt x="300" y="2944"/>
                </a:lnTo>
                <a:lnTo>
                  <a:pt x="295" y="2932"/>
                </a:lnTo>
                <a:lnTo>
                  <a:pt x="294" y="2927"/>
                </a:lnTo>
                <a:lnTo>
                  <a:pt x="294" y="2923"/>
                </a:lnTo>
                <a:lnTo>
                  <a:pt x="294" y="2918"/>
                </a:lnTo>
                <a:lnTo>
                  <a:pt x="295" y="2914"/>
                </a:lnTo>
                <a:lnTo>
                  <a:pt x="298" y="2911"/>
                </a:lnTo>
                <a:lnTo>
                  <a:pt x="301" y="2909"/>
                </a:lnTo>
                <a:lnTo>
                  <a:pt x="306" y="2906"/>
                </a:lnTo>
                <a:lnTo>
                  <a:pt x="309" y="2905"/>
                </a:lnTo>
                <a:lnTo>
                  <a:pt x="312" y="2904"/>
                </a:lnTo>
                <a:lnTo>
                  <a:pt x="314" y="2902"/>
                </a:lnTo>
                <a:lnTo>
                  <a:pt x="317" y="2899"/>
                </a:lnTo>
                <a:lnTo>
                  <a:pt x="319" y="2896"/>
                </a:lnTo>
                <a:lnTo>
                  <a:pt x="320" y="2892"/>
                </a:lnTo>
                <a:lnTo>
                  <a:pt x="320" y="2889"/>
                </a:lnTo>
                <a:lnTo>
                  <a:pt x="319" y="2884"/>
                </a:lnTo>
                <a:lnTo>
                  <a:pt x="316" y="2881"/>
                </a:lnTo>
                <a:lnTo>
                  <a:pt x="298" y="2869"/>
                </a:lnTo>
                <a:lnTo>
                  <a:pt x="282" y="2858"/>
                </a:lnTo>
                <a:lnTo>
                  <a:pt x="273" y="2849"/>
                </a:lnTo>
                <a:lnTo>
                  <a:pt x="268" y="2838"/>
                </a:lnTo>
                <a:lnTo>
                  <a:pt x="270" y="2825"/>
                </a:lnTo>
                <a:lnTo>
                  <a:pt x="274" y="2812"/>
                </a:lnTo>
                <a:lnTo>
                  <a:pt x="279" y="2797"/>
                </a:lnTo>
                <a:lnTo>
                  <a:pt x="279" y="2794"/>
                </a:lnTo>
                <a:lnTo>
                  <a:pt x="279" y="2791"/>
                </a:lnTo>
                <a:lnTo>
                  <a:pt x="277" y="2788"/>
                </a:lnTo>
                <a:lnTo>
                  <a:pt x="276" y="2785"/>
                </a:lnTo>
                <a:lnTo>
                  <a:pt x="261" y="2770"/>
                </a:lnTo>
                <a:lnTo>
                  <a:pt x="252" y="2752"/>
                </a:lnTo>
                <a:lnTo>
                  <a:pt x="248" y="2745"/>
                </a:lnTo>
                <a:lnTo>
                  <a:pt x="243" y="2737"/>
                </a:lnTo>
                <a:lnTo>
                  <a:pt x="239" y="2731"/>
                </a:lnTo>
                <a:lnTo>
                  <a:pt x="224" y="2717"/>
                </a:lnTo>
                <a:lnTo>
                  <a:pt x="208" y="2705"/>
                </a:lnTo>
                <a:lnTo>
                  <a:pt x="188" y="2699"/>
                </a:lnTo>
                <a:lnTo>
                  <a:pt x="173" y="2694"/>
                </a:lnTo>
                <a:lnTo>
                  <a:pt x="160" y="2690"/>
                </a:lnTo>
                <a:lnTo>
                  <a:pt x="156" y="2687"/>
                </a:lnTo>
                <a:lnTo>
                  <a:pt x="153" y="2684"/>
                </a:lnTo>
                <a:lnTo>
                  <a:pt x="151" y="2681"/>
                </a:lnTo>
                <a:lnTo>
                  <a:pt x="151" y="2677"/>
                </a:lnTo>
                <a:lnTo>
                  <a:pt x="151" y="2672"/>
                </a:lnTo>
                <a:lnTo>
                  <a:pt x="154" y="2669"/>
                </a:lnTo>
                <a:lnTo>
                  <a:pt x="173" y="2650"/>
                </a:lnTo>
                <a:lnTo>
                  <a:pt x="190" y="2629"/>
                </a:lnTo>
                <a:lnTo>
                  <a:pt x="203" y="2605"/>
                </a:lnTo>
                <a:lnTo>
                  <a:pt x="214" y="2580"/>
                </a:lnTo>
                <a:lnTo>
                  <a:pt x="227" y="2552"/>
                </a:lnTo>
                <a:lnTo>
                  <a:pt x="242" y="2519"/>
                </a:lnTo>
                <a:lnTo>
                  <a:pt x="255" y="2485"/>
                </a:lnTo>
                <a:lnTo>
                  <a:pt x="265" y="2451"/>
                </a:lnTo>
                <a:lnTo>
                  <a:pt x="277" y="2415"/>
                </a:lnTo>
                <a:lnTo>
                  <a:pt x="282" y="2401"/>
                </a:lnTo>
                <a:lnTo>
                  <a:pt x="282" y="2386"/>
                </a:lnTo>
                <a:lnTo>
                  <a:pt x="280" y="2368"/>
                </a:lnTo>
                <a:lnTo>
                  <a:pt x="285" y="2350"/>
                </a:lnTo>
                <a:lnTo>
                  <a:pt x="292" y="2334"/>
                </a:lnTo>
                <a:lnTo>
                  <a:pt x="301" y="2317"/>
                </a:lnTo>
                <a:lnTo>
                  <a:pt x="309" y="2301"/>
                </a:lnTo>
                <a:lnTo>
                  <a:pt x="313" y="2294"/>
                </a:lnTo>
                <a:lnTo>
                  <a:pt x="316" y="2288"/>
                </a:lnTo>
                <a:lnTo>
                  <a:pt x="322" y="2282"/>
                </a:lnTo>
                <a:lnTo>
                  <a:pt x="328" y="2277"/>
                </a:lnTo>
                <a:lnTo>
                  <a:pt x="343" y="2264"/>
                </a:lnTo>
                <a:lnTo>
                  <a:pt x="353" y="2248"/>
                </a:lnTo>
                <a:lnTo>
                  <a:pt x="358" y="2227"/>
                </a:lnTo>
                <a:lnTo>
                  <a:pt x="362" y="2211"/>
                </a:lnTo>
                <a:lnTo>
                  <a:pt x="369" y="2193"/>
                </a:lnTo>
                <a:lnTo>
                  <a:pt x="374" y="2177"/>
                </a:lnTo>
                <a:lnTo>
                  <a:pt x="374" y="2162"/>
                </a:lnTo>
                <a:lnTo>
                  <a:pt x="368" y="2147"/>
                </a:lnTo>
                <a:lnTo>
                  <a:pt x="360" y="2132"/>
                </a:lnTo>
                <a:lnTo>
                  <a:pt x="358" y="2119"/>
                </a:lnTo>
                <a:lnTo>
                  <a:pt x="355" y="2102"/>
                </a:lnTo>
                <a:lnTo>
                  <a:pt x="347" y="2088"/>
                </a:lnTo>
                <a:lnTo>
                  <a:pt x="338" y="2074"/>
                </a:lnTo>
                <a:lnTo>
                  <a:pt x="323" y="2058"/>
                </a:lnTo>
                <a:lnTo>
                  <a:pt x="306" y="2047"/>
                </a:lnTo>
                <a:lnTo>
                  <a:pt x="285" y="2044"/>
                </a:lnTo>
                <a:lnTo>
                  <a:pt x="263" y="2044"/>
                </a:lnTo>
                <a:lnTo>
                  <a:pt x="260" y="2046"/>
                </a:lnTo>
                <a:lnTo>
                  <a:pt x="255" y="2049"/>
                </a:lnTo>
                <a:lnTo>
                  <a:pt x="254" y="2052"/>
                </a:lnTo>
                <a:lnTo>
                  <a:pt x="252" y="2058"/>
                </a:lnTo>
                <a:lnTo>
                  <a:pt x="249" y="2050"/>
                </a:lnTo>
                <a:lnTo>
                  <a:pt x="246" y="2043"/>
                </a:lnTo>
                <a:lnTo>
                  <a:pt x="243" y="2036"/>
                </a:lnTo>
                <a:lnTo>
                  <a:pt x="242" y="2030"/>
                </a:lnTo>
                <a:lnTo>
                  <a:pt x="239" y="2025"/>
                </a:lnTo>
                <a:lnTo>
                  <a:pt x="237" y="2021"/>
                </a:lnTo>
                <a:lnTo>
                  <a:pt x="233" y="2019"/>
                </a:lnTo>
                <a:lnTo>
                  <a:pt x="228" y="2018"/>
                </a:lnTo>
                <a:lnTo>
                  <a:pt x="222" y="2018"/>
                </a:lnTo>
                <a:lnTo>
                  <a:pt x="216" y="2018"/>
                </a:lnTo>
                <a:lnTo>
                  <a:pt x="211" y="2016"/>
                </a:lnTo>
                <a:lnTo>
                  <a:pt x="205" y="2015"/>
                </a:lnTo>
                <a:lnTo>
                  <a:pt x="200" y="2012"/>
                </a:lnTo>
                <a:lnTo>
                  <a:pt x="188" y="2003"/>
                </a:lnTo>
                <a:lnTo>
                  <a:pt x="181" y="1993"/>
                </a:lnTo>
                <a:lnTo>
                  <a:pt x="176" y="1978"/>
                </a:lnTo>
                <a:lnTo>
                  <a:pt x="173" y="1952"/>
                </a:lnTo>
                <a:lnTo>
                  <a:pt x="169" y="1933"/>
                </a:lnTo>
                <a:lnTo>
                  <a:pt x="163" y="1918"/>
                </a:lnTo>
                <a:lnTo>
                  <a:pt x="154" y="1906"/>
                </a:lnTo>
                <a:lnTo>
                  <a:pt x="141" y="1895"/>
                </a:lnTo>
                <a:lnTo>
                  <a:pt x="121" y="1884"/>
                </a:lnTo>
                <a:lnTo>
                  <a:pt x="96" y="1869"/>
                </a:lnTo>
                <a:lnTo>
                  <a:pt x="81" y="1863"/>
                </a:lnTo>
                <a:lnTo>
                  <a:pt x="68" y="1859"/>
                </a:lnTo>
                <a:lnTo>
                  <a:pt x="47" y="1850"/>
                </a:lnTo>
                <a:lnTo>
                  <a:pt x="31" y="1838"/>
                </a:lnTo>
                <a:lnTo>
                  <a:pt x="18" y="1822"/>
                </a:lnTo>
                <a:lnTo>
                  <a:pt x="7" y="1803"/>
                </a:lnTo>
                <a:lnTo>
                  <a:pt x="4" y="1794"/>
                </a:lnTo>
                <a:lnTo>
                  <a:pt x="0" y="1786"/>
                </a:lnTo>
                <a:lnTo>
                  <a:pt x="0" y="1777"/>
                </a:lnTo>
                <a:lnTo>
                  <a:pt x="4" y="1769"/>
                </a:lnTo>
                <a:lnTo>
                  <a:pt x="10" y="1763"/>
                </a:lnTo>
                <a:lnTo>
                  <a:pt x="19" y="1761"/>
                </a:lnTo>
                <a:lnTo>
                  <a:pt x="47" y="1764"/>
                </a:lnTo>
                <a:lnTo>
                  <a:pt x="74" y="1771"/>
                </a:lnTo>
                <a:lnTo>
                  <a:pt x="99" y="1786"/>
                </a:lnTo>
                <a:lnTo>
                  <a:pt x="118" y="1798"/>
                </a:lnTo>
                <a:lnTo>
                  <a:pt x="141" y="1806"/>
                </a:lnTo>
                <a:lnTo>
                  <a:pt x="163" y="1809"/>
                </a:lnTo>
                <a:lnTo>
                  <a:pt x="185" y="1813"/>
                </a:lnTo>
                <a:lnTo>
                  <a:pt x="190" y="1815"/>
                </a:lnTo>
                <a:lnTo>
                  <a:pt x="194" y="1813"/>
                </a:lnTo>
                <a:lnTo>
                  <a:pt x="199" y="1812"/>
                </a:lnTo>
                <a:lnTo>
                  <a:pt x="203" y="1810"/>
                </a:lnTo>
                <a:lnTo>
                  <a:pt x="209" y="1809"/>
                </a:lnTo>
                <a:lnTo>
                  <a:pt x="230" y="1806"/>
                </a:lnTo>
                <a:lnTo>
                  <a:pt x="252" y="1806"/>
                </a:lnTo>
                <a:lnTo>
                  <a:pt x="274" y="1813"/>
                </a:lnTo>
                <a:lnTo>
                  <a:pt x="280" y="1815"/>
                </a:lnTo>
                <a:lnTo>
                  <a:pt x="285" y="1815"/>
                </a:lnTo>
                <a:lnTo>
                  <a:pt x="291" y="1813"/>
                </a:lnTo>
                <a:lnTo>
                  <a:pt x="297" y="1810"/>
                </a:lnTo>
                <a:lnTo>
                  <a:pt x="322" y="1803"/>
                </a:lnTo>
                <a:lnTo>
                  <a:pt x="349" y="1801"/>
                </a:lnTo>
                <a:lnTo>
                  <a:pt x="374" y="1807"/>
                </a:lnTo>
                <a:lnTo>
                  <a:pt x="381" y="1812"/>
                </a:lnTo>
                <a:lnTo>
                  <a:pt x="386" y="1819"/>
                </a:lnTo>
                <a:lnTo>
                  <a:pt x="387" y="1829"/>
                </a:lnTo>
                <a:lnTo>
                  <a:pt x="383" y="1837"/>
                </a:lnTo>
                <a:lnTo>
                  <a:pt x="378" y="1843"/>
                </a:lnTo>
                <a:lnTo>
                  <a:pt x="372" y="1849"/>
                </a:lnTo>
                <a:lnTo>
                  <a:pt x="366" y="1855"/>
                </a:lnTo>
                <a:lnTo>
                  <a:pt x="365" y="1858"/>
                </a:lnTo>
                <a:lnTo>
                  <a:pt x="365" y="1862"/>
                </a:lnTo>
                <a:lnTo>
                  <a:pt x="366" y="1866"/>
                </a:lnTo>
                <a:lnTo>
                  <a:pt x="368" y="1869"/>
                </a:lnTo>
                <a:lnTo>
                  <a:pt x="368" y="1874"/>
                </a:lnTo>
                <a:lnTo>
                  <a:pt x="368" y="1877"/>
                </a:lnTo>
                <a:lnTo>
                  <a:pt x="363" y="1884"/>
                </a:lnTo>
                <a:lnTo>
                  <a:pt x="360" y="1892"/>
                </a:lnTo>
                <a:lnTo>
                  <a:pt x="359" y="1899"/>
                </a:lnTo>
                <a:lnTo>
                  <a:pt x="359" y="1902"/>
                </a:lnTo>
                <a:lnTo>
                  <a:pt x="359" y="1905"/>
                </a:lnTo>
                <a:lnTo>
                  <a:pt x="360" y="1908"/>
                </a:lnTo>
                <a:lnTo>
                  <a:pt x="363" y="1909"/>
                </a:lnTo>
                <a:lnTo>
                  <a:pt x="371" y="1917"/>
                </a:lnTo>
                <a:lnTo>
                  <a:pt x="374" y="1926"/>
                </a:lnTo>
                <a:lnTo>
                  <a:pt x="371" y="1935"/>
                </a:lnTo>
                <a:lnTo>
                  <a:pt x="369" y="1938"/>
                </a:lnTo>
                <a:lnTo>
                  <a:pt x="369" y="1942"/>
                </a:lnTo>
                <a:lnTo>
                  <a:pt x="368" y="1945"/>
                </a:lnTo>
                <a:lnTo>
                  <a:pt x="369" y="1947"/>
                </a:lnTo>
                <a:lnTo>
                  <a:pt x="389" y="1978"/>
                </a:lnTo>
                <a:lnTo>
                  <a:pt x="409" y="2007"/>
                </a:lnTo>
                <a:lnTo>
                  <a:pt x="412" y="2009"/>
                </a:lnTo>
                <a:lnTo>
                  <a:pt x="415" y="2010"/>
                </a:lnTo>
                <a:lnTo>
                  <a:pt x="418" y="2010"/>
                </a:lnTo>
                <a:lnTo>
                  <a:pt x="423" y="2012"/>
                </a:lnTo>
                <a:lnTo>
                  <a:pt x="427" y="2010"/>
                </a:lnTo>
                <a:lnTo>
                  <a:pt x="430" y="2010"/>
                </a:lnTo>
                <a:lnTo>
                  <a:pt x="433" y="2009"/>
                </a:lnTo>
                <a:lnTo>
                  <a:pt x="436" y="2007"/>
                </a:lnTo>
                <a:lnTo>
                  <a:pt x="439" y="2004"/>
                </a:lnTo>
                <a:lnTo>
                  <a:pt x="439" y="2000"/>
                </a:lnTo>
                <a:lnTo>
                  <a:pt x="441" y="1987"/>
                </a:lnTo>
                <a:lnTo>
                  <a:pt x="445" y="1973"/>
                </a:lnTo>
                <a:lnTo>
                  <a:pt x="453" y="1961"/>
                </a:lnTo>
                <a:lnTo>
                  <a:pt x="470" y="1938"/>
                </a:lnTo>
                <a:lnTo>
                  <a:pt x="481" y="1917"/>
                </a:lnTo>
                <a:lnTo>
                  <a:pt x="484" y="1895"/>
                </a:lnTo>
                <a:lnTo>
                  <a:pt x="479" y="1872"/>
                </a:lnTo>
                <a:lnTo>
                  <a:pt x="473" y="1862"/>
                </a:lnTo>
                <a:lnTo>
                  <a:pt x="464" y="1855"/>
                </a:lnTo>
                <a:lnTo>
                  <a:pt x="453" y="1850"/>
                </a:lnTo>
                <a:lnTo>
                  <a:pt x="436" y="1850"/>
                </a:lnTo>
                <a:lnTo>
                  <a:pt x="421" y="1850"/>
                </a:lnTo>
                <a:lnTo>
                  <a:pt x="420" y="1849"/>
                </a:lnTo>
                <a:lnTo>
                  <a:pt x="417" y="1847"/>
                </a:lnTo>
                <a:lnTo>
                  <a:pt x="415" y="1844"/>
                </a:lnTo>
                <a:lnTo>
                  <a:pt x="414" y="1841"/>
                </a:lnTo>
                <a:lnTo>
                  <a:pt x="411" y="1831"/>
                </a:lnTo>
                <a:lnTo>
                  <a:pt x="411" y="1822"/>
                </a:lnTo>
                <a:lnTo>
                  <a:pt x="415" y="1812"/>
                </a:lnTo>
                <a:lnTo>
                  <a:pt x="429" y="1797"/>
                </a:lnTo>
                <a:lnTo>
                  <a:pt x="445" y="1783"/>
                </a:lnTo>
                <a:lnTo>
                  <a:pt x="448" y="1782"/>
                </a:lnTo>
                <a:lnTo>
                  <a:pt x="451" y="1780"/>
                </a:lnTo>
                <a:lnTo>
                  <a:pt x="454" y="1780"/>
                </a:lnTo>
                <a:lnTo>
                  <a:pt x="457" y="1782"/>
                </a:lnTo>
                <a:lnTo>
                  <a:pt x="473" y="1789"/>
                </a:lnTo>
                <a:lnTo>
                  <a:pt x="490" y="1797"/>
                </a:lnTo>
                <a:lnTo>
                  <a:pt x="503" y="1800"/>
                </a:lnTo>
                <a:lnTo>
                  <a:pt x="515" y="1797"/>
                </a:lnTo>
                <a:lnTo>
                  <a:pt x="527" y="1789"/>
                </a:lnTo>
                <a:lnTo>
                  <a:pt x="533" y="1777"/>
                </a:lnTo>
                <a:lnTo>
                  <a:pt x="537" y="1760"/>
                </a:lnTo>
                <a:lnTo>
                  <a:pt x="537" y="1740"/>
                </a:lnTo>
                <a:lnTo>
                  <a:pt x="533" y="1724"/>
                </a:lnTo>
                <a:lnTo>
                  <a:pt x="533" y="1705"/>
                </a:lnTo>
                <a:lnTo>
                  <a:pt x="533" y="1700"/>
                </a:lnTo>
                <a:lnTo>
                  <a:pt x="531" y="1697"/>
                </a:lnTo>
                <a:lnTo>
                  <a:pt x="530" y="1694"/>
                </a:lnTo>
                <a:lnTo>
                  <a:pt x="525" y="1693"/>
                </a:lnTo>
                <a:lnTo>
                  <a:pt x="522" y="1690"/>
                </a:lnTo>
                <a:lnTo>
                  <a:pt x="519" y="1688"/>
                </a:lnTo>
                <a:lnTo>
                  <a:pt x="518" y="1687"/>
                </a:lnTo>
                <a:lnTo>
                  <a:pt x="516" y="1684"/>
                </a:lnTo>
                <a:lnTo>
                  <a:pt x="516" y="1681"/>
                </a:lnTo>
                <a:lnTo>
                  <a:pt x="515" y="1680"/>
                </a:lnTo>
                <a:lnTo>
                  <a:pt x="516" y="1678"/>
                </a:lnTo>
                <a:lnTo>
                  <a:pt x="558" y="1642"/>
                </a:lnTo>
                <a:lnTo>
                  <a:pt x="558" y="1641"/>
                </a:lnTo>
                <a:lnTo>
                  <a:pt x="559" y="1639"/>
                </a:lnTo>
                <a:lnTo>
                  <a:pt x="559" y="1638"/>
                </a:lnTo>
                <a:lnTo>
                  <a:pt x="559" y="1636"/>
                </a:lnTo>
                <a:lnTo>
                  <a:pt x="556" y="1635"/>
                </a:lnTo>
                <a:lnTo>
                  <a:pt x="554" y="1632"/>
                </a:lnTo>
                <a:lnTo>
                  <a:pt x="549" y="1632"/>
                </a:lnTo>
                <a:lnTo>
                  <a:pt x="537" y="1632"/>
                </a:lnTo>
                <a:lnTo>
                  <a:pt x="527" y="1636"/>
                </a:lnTo>
                <a:lnTo>
                  <a:pt x="516" y="1644"/>
                </a:lnTo>
                <a:lnTo>
                  <a:pt x="507" y="1651"/>
                </a:lnTo>
                <a:lnTo>
                  <a:pt x="496" y="1656"/>
                </a:lnTo>
                <a:lnTo>
                  <a:pt x="484" y="1656"/>
                </a:lnTo>
                <a:lnTo>
                  <a:pt x="435" y="1656"/>
                </a:lnTo>
                <a:lnTo>
                  <a:pt x="415" y="1654"/>
                </a:lnTo>
                <a:lnTo>
                  <a:pt x="396" y="1648"/>
                </a:lnTo>
                <a:lnTo>
                  <a:pt x="377" y="1642"/>
                </a:lnTo>
                <a:lnTo>
                  <a:pt x="374" y="1641"/>
                </a:lnTo>
                <a:lnTo>
                  <a:pt x="372" y="1638"/>
                </a:lnTo>
                <a:lnTo>
                  <a:pt x="371" y="1635"/>
                </a:lnTo>
                <a:lnTo>
                  <a:pt x="369" y="1631"/>
                </a:lnTo>
                <a:lnTo>
                  <a:pt x="368" y="1628"/>
                </a:lnTo>
                <a:lnTo>
                  <a:pt x="368" y="1623"/>
                </a:lnTo>
                <a:lnTo>
                  <a:pt x="369" y="1619"/>
                </a:lnTo>
                <a:lnTo>
                  <a:pt x="371" y="1616"/>
                </a:lnTo>
                <a:lnTo>
                  <a:pt x="374" y="1613"/>
                </a:lnTo>
                <a:lnTo>
                  <a:pt x="377" y="1611"/>
                </a:lnTo>
                <a:lnTo>
                  <a:pt x="381" y="1611"/>
                </a:lnTo>
                <a:lnTo>
                  <a:pt x="408" y="1617"/>
                </a:lnTo>
                <a:lnTo>
                  <a:pt x="433" y="1625"/>
                </a:lnTo>
                <a:lnTo>
                  <a:pt x="463" y="1631"/>
                </a:lnTo>
                <a:lnTo>
                  <a:pt x="490" y="1628"/>
                </a:lnTo>
                <a:lnTo>
                  <a:pt x="516" y="1617"/>
                </a:lnTo>
                <a:lnTo>
                  <a:pt x="548" y="1598"/>
                </a:lnTo>
                <a:lnTo>
                  <a:pt x="559" y="1595"/>
                </a:lnTo>
                <a:lnTo>
                  <a:pt x="568" y="1598"/>
                </a:lnTo>
                <a:lnTo>
                  <a:pt x="579" y="1607"/>
                </a:lnTo>
                <a:lnTo>
                  <a:pt x="583" y="1611"/>
                </a:lnTo>
                <a:lnTo>
                  <a:pt x="588" y="1616"/>
                </a:lnTo>
                <a:lnTo>
                  <a:pt x="592" y="1619"/>
                </a:lnTo>
                <a:lnTo>
                  <a:pt x="597" y="1620"/>
                </a:lnTo>
                <a:lnTo>
                  <a:pt x="601" y="1622"/>
                </a:lnTo>
                <a:lnTo>
                  <a:pt x="605" y="1623"/>
                </a:lnTo>
                <a:lnTo>
                  <a:pt x="610" y="1622"/>
                </a:lnTo>
                <a:lnTo>
                  <a:pt x="665" y="1602"/>
                </a:lnTo>
                <a:lnTo>
                  <a:pt x="718" y="1582"/>
                </a:lnTo>
                <a:lnTo>
                  <a:pt x="733" y="1571"/>
                </a:lnTo>
                <a:lnTo>
                  <a:pt x="744" y="1558"/>
                </a:lnTo>
                <a:lnTo>
                  <a:pt x="748" y="1539"/>
                </a:lnTo>
                <a:lnTo>
                  <a:pt x="748" y="1533"/>
                </a:lnTo>
                <a:lnTo>
                  <a:pt x="749" y="1528"/>
                </a:lnTo>
                <a:lnTo>
                  <a:pt x="751" y="1525"/>
                </a:lnTo>
                <a:lnTo>
                  <a:pt x="754" y="1524"/>
                </a:lnTo>
                <a:lnTo>
                  <a:pt x="757" y="1524"/>
                </a:lnTo>
                <a:lnTo>
                  <a:pt x="761" y="1525"/>
                </a:lnTo>
                <a:lnTo>
                  <a:pt x="766" y="1528"/>
                </a:lnTo>
                <a:lnTo>
                  <a:pt x="784" y="1534"/>
                </a:lnTo>
                <a:lnTo>
                  <a:pt x="800" y="1540"/>
                </a:lnTo>
                <a:lnTo>
                  <a:pt x="818" y="1543"/>
                </a:lnTo>
                <a:lnTo>
                  <a:pt x="836" y="1542"/>
                </a:lnTo>
                <a:lnTo>
                  <a:pt x="853" y="1533"/>
                </a:lnTo>
                <a:lnTo>
                  <a:pt x="879" y="1518"/>
                </a:lnTo>
                <a:lnTo>
                  <a:pt x="905" y="1503"/>
                </a:lnTo>
                <a:lnTo>
                  <a:pt x="935" y="1493"/>
                </a:lnTo>
                <a:lnTo>
                  <a:pt x="938" y="1491"/>
                </a:lnTo>
                <a:lnTo>
                  <a:pt x="941" y="1491"/>
                </a:lnTo>
                <a:lnTo>
                  <a:pt x="945" y="1490"/>
                </a:lnTo>
                <a:lnTo>
                  <a:pt x="948" y="1490"/>
                </a:lnTo>
                <a:lnTo>
                  <a:pt x="951" y="1490"/>
                </a:lnTo>
                <a:lnTo>
                  <a:pt x="966" y="1497"/>
                </a:lnTo>
                <a:lnTo>
                  <a:pt x="983" y="1497"/>
                </a:lnTo>
                <a:lnTo>
                  <a:pt x="999" y="1497"/>
                </a:lnTo>
                <a:lnTo>
                  <a:pt x="1023" y="1497"/>
                </a:lnTo>
                <a:lnTo>
                  <a:pt x="1046" y="1503"/>
                </a:lnTo>
                <a:lnTo>
                  <a:pt x="1069" y="1507"/>
                </a:lnTo>
                <a:lnTo>
                  <a:pt x="1091" y="1507"/>
                </a:lnTo>
                <a:lnTo>
                  <a:pt x="1113" y="1506"/>
                </a:lnTo>
                <a:lnTo>
                  <a:pt x="1119" y="1504"/>
                </a:lnTo>
                <a:lnTo>
                  <a:pt x="1122" y="1503"/>
                </a:lnTo>
                <a:lnTo>
                  <a:pt x="1127" y="1500"/>
                </a:lnTo>
                <a:lnTo>
                  <a:pt x="1130" y="1497"/>
                </a:lnTo>
                <a:lnTo>
                  <a:pt x="1134" y="1494"/>
                </a:lnTo>
                <a:lnTo>
                  <a:pt x="1141" y="1488"/>
                </a:lnTo>
                <a:lnTo>
                  <a:pt x="1146" y="1485"/>
                </a:lnTo>
                <a:lnTo>
                  <a:pt x="1152" y="1488"/>
                </a:lnTo>
                <a:lnTo>
                  <a:pt x="1159" y="1497"/>
                </a:lnTo>
                <a:lnTo>
                  <a:pt x="1162" y="1500"/>
                </a:lnTo>
                <a:lnTo>
                  <a:pt x="1164" y="1503"/>
                </a:lnTo>
                <a:lnTo>
                  <a:pt x="1167" y="1504"/>
                </a:lnTo>
                <a:lnTo>
                  <a:pt x="1170" y="1506"/>
                </a:lnTo>
                <a:lnTo>
                  <a:pt x="1174" y="1506"/>
                </a:lnTo>
                <a:lnTo>
                  <a:pt x="1189" y="1506"/>
                </a:lnTo>
                <a:lnTo>
                  <a:pt x="1204" y="1504"/>
                </a:lnTo>
                <a:lnTo>
                  <a:pt x="1235" y="1498"/>
                </a:lnTo>
                <a:lnTo>
                  <a:pt x="1256" y="1491"/>
                </a:lnTo>
                <a:lnTo>
                  <a:pt x="1272" y="1484"/>
                </a:lnTo>
                <a:lnTo>
                  <a:pt x="1285" y="1475"/>
                </a:lnTo>
                <a:lnTo>
                  <a:pt x="1296" y="1461"/>
                </a:lnTo>
                <a:lnTo>
                  <a:pt x="1308" y="1444"/>
                </a:lnTo>
                <a:lnTo>
                  <a:pt x="1323" y="1421"/>
                </a:lnTo>
                <a:lnTo>
                  <a:pt x="1326" y="1415"/>
                </a:lnTo>
                <a:lnTo>
                  <a:pt x="1329" y="1409"/>
                </a:lnTo>
                <a:lnTo>
                  <a:pt x="1330" y="1404"/>
                </a:lnTo>
                <a:lnTo>
                  <a:pt x="1331" y="1398"/>
                </a:lnTo>
                <a:lnTo>
                  <a:pt x="1331" y="1384"/>
                </a:lnTo>
                <a:lnTo>
                  <a:pt x="1326" y="1372"/>
                </a:lnTo>
                <a:lnTo>
                  <a:pt x="1314" y="1363"/>
                </a:lnTo>
                <a:lnTo>
                  <a:pt x="1308" y="1362"/>
                </a:lnTo>
                <a:lnTo>
                  <a:pt x="1302" y="1361"/>
                </a:lnTo>
                <a:lnTo>
                  <a:pt x="1296" y="1358"/>
                </a:lnTo>
                <a:lnTo>
                  <a:pt x="1293" y="1356"/>
                </a:lnTo>
                <a:lnTo>
                  <a:pt x="1290" y="1352"/>
                </a:lnTo>
                <a:lnTo>
                  <a:pt x="1288" y="1349"/>
                </a:lnTo>
                <a:lnTo>
                  <a:pt x="1284" y="1331"/>
                </a:lnTo>
                <a:lnTo>
                  <a:pt x="1284" y="1313"/>
                </a:lnTo>
                <a:lnTo>
                  <a:pt x="1293" y="1297"/>
                </a:lnTo>
                <a:lnTo>
                  <a:pt x="1306" y="1282"/>
                </a:lnTo>
                <a:lnTo>
                  <a:pt x="1321" y="1270"/>
                </a:lnTo>
                <a:lnTo>
                  <a:pt x="1339" y="1261"/>
                </a:lnTo>
                <a:lnTo>
                  <a:pt x="1358" y="1257"/>
                </a:lnTo>
                <a:lnTo>
                  <a:pt x="1370" y="1254"/>
                </a:lnTo>
                <a:lnTo>
                  <a:pt x="1382" y="1251"/>
                </a:lnTo>
                <a:lnTo>
                  <a:pt x="1398" y="1249"/>
                </a:lnTo>
                <a:lnTo>
                  <a:pt x="1413" y="1254"/>
                </a:lnTo>
                <a:lnTo>
                  <a:pt x="1428" y="1263"/>
                </a:lnTo>
                <a:lnTo>
                  <a:pt x="1432" y="1267"/>
                </a:lnTo>
                <a:lnTo>
                  <a:pt x="1437" y="1272"/>
                </a:lnTo>
                <a:lnTo>
                  <a:pt x="1450" y="1277"/>
                </a:lnTo>
                <a:lnTo>
                  <a:pt x="1465" y="1279"/>
                </a:lnTo>
                <a:lnTo>
                  <a:pt x="1468" y="1279"/>
                </a:lnTo>
                <a:lnTo>
                  <a:pt x="1471" y="1277"/>
                </a:lnTo>
                <a:lnTo>
                  <a:pt x="1492" y="1272"/>
                </a:lnTo>
                <a:lnTo>
                  <a:pt x="1508" y="1267"/>
                </a:lnTo>
                <a:lnTo>
                  <a:pt x="1522" y="1263"/>
                </a:lnTo>
                <a:lnTo>
                  <a:pt x="1533" y="1255"/>
                </a:lnTo>
                <a:lnTo>
                  <a:pt x="1544" y="1246"/>
                </a:lnTo>
                <a:lnTo>
                  <a:pt x="1556" y="1231"/>
                </a:lnTo>
                <a:lnTo>
                  <a:pt x="1568" y="1212"/>
                </a:lnTo>
                <a:lnTo>
                  <a:pt x="1578" y="1197"/>
                </a:lnTo>
                <a:lnTo>
                  <a:pt x="1587" y="1181"/>
                </a:lnTo>
                <a:lnTo>
                  <a:pt x="1594" y="1163"/>
                </a:lnTo>
                <a:lnTo>
                  <a:pt x="1594" y="1159"/>
                </a:lnTo>
                <a:lnTo>
                  <a:pt x="1594" y="1154"/>
                </a:lnTo>
                <a:lnTo>
                  <a:pt x="1594" y="1150"/>
                </a:lnTo>
                <a:lnTo>
                  <a:pt x="1593" y="1145"/>
                </a:lnTo>
                <a:lnTo>
                  <a:pt x="1588" y="1142"/>
                </a:lnTo>
                <a:lnTo>
                  <a:pt x="1585" y="1138"/>
                </a:lnTo>
                <a:lnTo>
                  <a:pt x="1582" y="1135"/>
                </a:lnTo>
                <a:lnTo>
                  <a:pt x="1579" y="1131"/>
                </a:lnTo>
                <a:lnTo>
                  <a:pt x="1578" y="1126"/>
                </a:lnTo>
                <a:lnTo>
                  <a:pt x="1578" y="1122"/>
                </a:lnTo>
                <a:lnTo>
                  <a:pt x="1573" y="1073"/>
                </a:lnTo>
                <a:lnTo>
                  <a:pt x="1565" y="1025"/>
                </a:lnTo>
                <a:lnTo>
                  <a:pt x="1565" y="1018"/>
                </a:lnTo>
                <a:lnTo>
                  <a:pt x="1565" y="1012"/>
                </a:lnTo>
                <a:lnTo>
                  <a:pt x="1568" y="1007"/>
                </a:lnTo>
                <a:lnTo>
                  <a:pt x="1572" y="1001"/>
                </a:lnTo>
                <a:lnTo>
                  <a:pt x="1593" y="978"/>
                </a:lnTo>
                <a:lnTo>
                  <a:pt x="1611" y="951"/>
                </a:lnTo>
                <a:lnTo>
                  <a:pt x="1627" y="923"/>
                </a:lnTo>
                <a:lnTo>
                  <a:pt x="1633" y="909"/>
                </a:lnTo>
                <a:lnTo>
                  <a:pt x="1639" y="895"/>
                </a:lnTo>
                <a:lnTo>
                  <a:pt x="1642" y="883"/>
                </a:lnTo>
                <a:lnTo>
                  <a:pt x="1642" y="871"/>
                </a:lnTo>
                <a:lnTo>
                  <a:pt x="1645" y="859"/>
                </a:lnTo>
                <a:lnTo>
                  <a:pt x="1651" y="849"/>
                </a:lnTo>
                <a:lnTo>
                  <a:pt x="1666" y="834"/>
                </a:lnTo>
                <a:lnTo>
                  <a:pt x="1683" y="822"/>
                </a:lnTo>
                <a:lnTo>
                  <a:pt x="1686" y="819"/>
                </a:lnTo>
                <a:lnTo>
                  <a:pt x="1689" y="816"/>
                </a:lnTo>
                <a:lnTo>
                  <a:pt x="1692" y="813"/>
                </a:lnTo>
                <a:lnTo>
                  <a:pt x="1704" y="791"/>
                </a:lnTo>
                <a:lnTo>
                  <a:pt x="1716" y="770"/>
                </a:lnTo>
                <a:lnTo>
                  <a:pt x="1725" y="748"/>
                </a:lnTo>
                <a:lnTo>
                  <a:pt x="1735" y="724"/>
                </a:lnTo>
                <a:lnTo>
                  <a:pt x="1749" y="702"/>
                </a:lnTo>
                <a:lnTo>
                  <a:pt x="1766" y="684"/>
                </a:lnTo>
                <a:lnTo>
                  <a:pt x="1787" y="669"/>
                </a:lnTo>
                <a:lnTo>
                  <a:pt x="1792" y="666"/>
                </a:lnTo>
                <a:lnTo>
                  <a:pt x="1798" y="663"/>
                </a:lnTo>
                <a:lnTo>
                  <a:pt x="1804" y="660"/>
                </a:lnTo>
                <a:lnTo>
                  <a:pt x="1808" y="656"/>
                </a:lnTo>
                <a:lnTo>
                  <a:pt x="1810" y="650"/>
                </a:lnTo>
                <a:lnTo>
                  <a:pt x="1810" y="644"/>
                </a:lnTo>
                <a:lnTo>
                  <a:pt x="1811" y="622"/>
                </a:lnTo>
                <a:lnTo>
                  <a:pt x="1818" y="601"/>
                </a:lnTo>
                <a:lnTo>
                  <a:pt x="1830" y="582"/>
                </a:lnTo>
                <a:lnTo>
                  <a:pt x="1841" y="564"/>
                </a:lnTo>
                <a:lnTo>
                  <a:pt x="1851" y="545"/>
                </a:lnTo>
                <a:lnTo>
                  <a:pt x="1857" y="530"/>
                </a:lnTo>
                <a:lnTo>
                  <a:pt x="1862" y="513"/>
                </a:lnTo>
                <a:lnTo>
                  <a:pt x="1870" y="500"/>
                </a:lnTo>
                <a:lnTo>
                  <a:pt x="1872" y="496"/>
                </a:lnTo>
                <a:lnTo>
                  <a:pt x="1873" y="491"/>
                </a:lnTo>
                <a:lnTo>
                  <a:pt x="1873" y="487"/>
                </a:lnTo>
                <a:lnTo>
                  <a:pt x="1873" y="481"/>
                </a:lnTo>
                <a:lnTo>
                  <a:pt x="1872" y="476"/>
                </a:lnTo>
                <a:lnTo>
                  <a:pt x="1869" y="464"/>
                </a:lnTo>
                <a:lnTo>
                  <a:pt x="1864" y="453"/>
                </a:lnTo>
                <a:lnTo>
                  <a:pt x="1854" y="414"/>
                </a:lnTo>
                <a:lnTo>
                  <a:pt x="1848" y="374"/>
                </a:lnTo>
                <a:lnTo>
                  <a:pt x="1851" y="334"/>
                </a:lnTo>
                <a:lnTo>
                  <a:pt x="1853" y="309"/>
                </a:lnTo>
                <a:lnTo>
                  <a:pt x="1857" y="280"/>
                </a:lnTo>
                <a:lnTo>
                  <a:pt x="1864" y="254"/>
                </a:lnTo>
                <a:lnTo>
                  <a:pt x="1878" y="229"/>
                </a:lnTo>
                <a:lnTo>
                  <a:pt x="1897" y="206"/>
                </a:lnTo>
                <a:lnTo>
                  <a:pt x="1922" y="178"/>
                </a:lnTo>
                <a:lnTo>
                  <a:pt x="1943" y="148"/>
                </a:lnTo>
                <a:lnTo>
                  <a:pt x="1959" y="116"/>
                </a:lnTo>
                <a:lnTo>
                  <a:pt x="1973" y="82"/>
                </a:lnTo>
                <a:lnTo>
                  <a:pt x="1982" y="61"/>
                </a:lnTo>
                <a:lnTo>
                  <a:pt x="1995" y="43"/>
                </a:lnTo>
                <a:lnTo>
                  <a:pt x="2013" y="28"/>
                </a:lnTo>
                <a:lnTo>
                  <a:pt x="2023" y="19"/>
                </a:lnTo>
                <a:lnTo>
                  <a:pt x="2034" y="10"/>
                </a:lnTo>
                <a:lnTo>
                  <a:pt x="2046" y="4"/>
                </a:lnTo>
                <a:lnTo>
                  <a:pt x="2059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5" name="Group 174"/>
          <p:cNvGrpSpPr/>
          <p:nvPr/>
        </p:nvGrpSpPr>
        <p:grpSpPr>
          <a:xfrm>
            <a:off x="7624070" y="5658490"/>
            <a:ext cx="507301" cy="147436"/>
            <a:chOff x="6671569" y="5658490"/>
            <a:chExt cx="507301" cy="147436"/>
          </a:xfrm>
        </p:grpSpPr>
        <p:sp>
          <p:nvSpPr>
            <p:cNvPr id="176" name="Freeform 15"/>
            <p:cNvSpPr>
              <a:spLocks/>
            </p:cNvSpPr>
            <p:nvPr/>
          </p:nvSpPr>
          <p:spPr bwMode="auto">
            <a:xfrm>
              <a:off x="6671569" y="5658490"/>
              <a:ext cx="413767" cy="147436"/>
            </a:xfrm>
            <a:custGeom>
              <a:avLst/>
              <a:gdLst>
                <a:gd name="T0" fmla="*/ 77 w 522"/>
                <a:gd name="T1" fmla="*/ 0 h 186"/>
                <a:gd name="T2" fmla="*/ 139 w 522"/>
                <a:gd name="T3" fmla="*/ 5 h 186"/>
                <a:gd name="T4" fmla="*/ 201 w 522"/>
                <a:gd name="T5" fmla="*/ 6 h 186"/>
                <a:gd name="T6" fmla="*/ 261 w 522"/>
                <a:gd name="T7" fmla="*/ 0 h 186"/>
                <a:gd name="T8" fmla="*/ 335 w 522"/>
                <a:gd name="T9" fmla="*/ 6 h 186"/>
                <a:gd name="T10" fmla="*/ 359 w 522"/>
                <a:gd name="T11" fmla="*/ 18 h 186"/>
                <a:gd name="T12" fmla="*/ 394 w 522"/>
                <a:gd name="T13" fmla="*/ 25 h 186"/>
                <a:gd name="T14" fmla="*/ 355 w 522"/>
                <a:gd name="T15" fmla="*/ 10 h 186"/>
                <a:gd name="T16" fmla="*/ 388 w 522"/>
                <a:gd name="T17" fmla="*/ 11 h 186"/>
                <a:gd name="T18" fmla="*/ 399 w 522"/>
                <a:gd name="T19" fmla="*/ 11 h 186"/>
                <a:gd name="T20" fmla="*/ 422 w 522"/>
                <a:gd name="T21" fmla="*/ 11 h 186"/>
                <a:gd name="T22" fmla="*/ 446 w 522"/>
                <a:gd name="T23" fmla="*/ 16 h 186"/>
                <a:gd name="T24" fmla="*/ 461 w 522"/>
                <a:gd name="T25" fmla="*/ 25 h 186"/>
                <a:gd name="T26" fmla="*/ 476 w 522"/>
                <a:gd name="T27" fmla="*/ 32 h 186"/>
                <a:gd name="T28" fmla="*/ 498 w 522"/>
                <a:gd name="T29" fmla="*/ 38 h 186"/>
                <a:gd name="T30" fmla="*/ 517 w 522"/>
                <a:gd name="T31" fmla="*/ 27 h 186"/>
                <a:gd name="T32" fmla="*/ 514 w 522"/>
                <a:gd name="T33" fmla="*/ 49 h 186"/>
                <a:gd name="T34" fmla="*/ 509 w 522"/>
                <a:gd name="T35" fmla="*/ 61 h 186"/>
                <a:gd name="T36" fmla="*/ 514 w 522"/>
                <a:gd name="T37" fmla="*/ 71 h 186"/>
                <a:gd name="T38" fmla="*/ 521 w 522"/>
                <a:gd name="T39" fmla="*/ 80 h 186"/>
                <a:gd name="T40" fmla="*/ 509 w 522"/>
                <a:gd name="T41" fmla="*/ 80 h 186"/>
                <a:gd name="T42" fmla="*/ 500 w 522"/>
                <a:gd name="T43" fmla="*/ 93 h 186"/>
                <a:gd name="T44" fmla="*/ 485 w 522"/>
                <a:gd name="T45" fmla="*/ 98 h 186"/>
                <a:gd name="T46" fmla="*/ 465 w 522"/>
                <a:gd name="T47" fmla="*/ 121 h 186"/>
                <a:gd name="T48" fmla="*/ 456 w 522"/>
                <a:gd name="T49" fmla="*/ 139 h 186"/>
                <a:gd name="T50" fmla="*/ 446 w 522"/>
                <a:gd name="T51" fmla="*/ 150 h 186"/>
                <a:gd name="T52" fmla="*/ 394 w 522"/>
                <a:gd name="T53" fmla="*/ 167 h 186"/>
                <a:gd name="T54" fmla="*/ 359 w 522"/>
                <a:gd name="T55" fmla="*/ 177 h 186"/>
                <a:gd name="T56" fmla="*/ 332 w 522"/>
                <a:gd name="T57" fmla="*/ 182 h 186"/>
                <a:gd name="T58" fmla="*/ 335 w 522"/>
                <a:gd name="T59" fmla="*/ 175 h 186"/>
                <a:gd name="T60" fmla="*/ 328 w 522"/>
                <a:gd name="T61" fmla="*/ 182 h 186"/>
                <a:gd name="T62" fmla="*/ 308 w 522"/>
                <a:gd name="T63" fmla="*/ 177 h 186"/>
                <a:gd name="T64" fmla="*/ 290 w 522"/>
                <a:gd name="T65" fmla="*/ 169 h 186"/>
                <a:gd name="T66" fmla="*/ 255 w 522"/>
                <a:gd name="T67" fmla="*/ 169 h 186"/>
                <a:gd name="T68" fmla="*/ 208 w 522"/>
                <a:gd name="T69" fmla="*/ 175 h 186"/>
                <a:gd name="T70" fmla="*/ 180 w 522"/>
                <a:gd name="T71" fmla="*/ 170 h 186"/>
                <a:gd name="T72" fmla="*/ 156 w 522"/>
                <a:gd name="T73" fmla="*/ 170 h 186"/>
                <a:gd name="T74" fmla="*/ 147 w 522"/>
                <a:gd name="T75" fmla="*/ 163 h 186"/>
                <a:gd name="T76" fmla="*/ 147 w 522"/>
                <a:gd name="T77" fmla="*/ 167 h 186"/>
                <a:gd name="T78" fmla="*/ 125 w 522"/>
                <a:gd name="T79" fmla="*/ 177 h 186"/>
                <a:gd name="T80" fmla="*/ 103 w 522"/>
                <a:gd name="T81" fmla="*/ 173 h 186"/>
                <a:gd name="T82" fmla="*/ 90 w 522"/>
                <a:gd name="T83" fmla="*/ 185 h 186"/>
                <a:gd name="T84" fmla="*/ 60 w 522"/>
                <a:gd name="T85" fmla="*/ 173 h 186"/>
                <a:gd name="T86" fmla="*/ 35 w 522"/>
                <a:gd name="T87" fmla="*/ 177 h 186"/>
                <a:gd name="T88" fmla="*/ 20 w 522"/>
                <a:gd name="T89" fmla="*/ 185 h 186"/>
                <a:gd name="T90" fmla="*/ 16 w 522"/>
                <a:gd name="T91" fmla="*/ 169 h 186"/>
                <a:gd name="T92" fmla="*/ 20 w 522"/>
                <a:gd name="T93" fmla="*/ 155 h 186"/>
                <a:gd name="T94" fmla="*/ 22 w 522"/>
                <a:gd name="T95" fmla="*/ 139 h 186"/>
                <a:gd name="T96" fmla="*/ 22 w 522"/>
                <a:gd name="T97" fmla="*/ 121 h 186"/>
                <a:gd name="T98" fmla="*/ 27 w 522"/>
                <a:gd name="T99" fmla="*/ 103 h 186"/>
                <a:gd name="T100" fmla="*/ 20 w 522"/>
                <a:gd name="T101" fmla="*/ 74 h 186"/>
                <a:gd name="T102" fmla="*/ 2 w 522"/>
                <a:gd name="T103" fmla="*/ 52 h 186"/>
                <a:gd name="T104" fmla="*/ 4 w 522"/>
                <a:gd name="T105" fmla="*/ 41 h 186"/>
                <a:gd name="T106" fmla="*/ 31 w 522"/>
                <a:gd name="T107" fmla="*/ 27 h 186"/>
                <a:gd name="T108" fmla="*/ 35 w 522"/>
                <a:gd name="T10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22" h="186">
                  <a:moveTo>
                    <a:pt x="35" y="0"/>
                  </a:moveTo>
                  <a:lnTo>
                    <a:pt x="60" y="0"/>
                  </a:lnTo>
                  <a:lnTo>
                    <a:pt x="77" y="0"/>
                  </a:lnTo>
                  <a:lnTo>
                    <a:pt x="97" y="6"/>
                  </a:lnTo>
                  <a:lnTo>
                    <a:pt x="130" y="6"/>
                  </a:lnTo>
                  <a:lnTo>
                    <a:pt x="139" y="5"/>
                  </a:lnTo>
                  <a:lnTo>
                    <a:pt x="174" y="10"/>
                  </a:lnTo>
                  <a:lnTo>
                    <a:pt x="189" y="5"/>
                  </a:lnTo>
                  <a:lnTo>
                    <a:pt x="201" y="6"/>
                  </a:lnTo>
                  <a:lnTo>
                    <a:pt x="214" y="5"/>
                  </a:lnTo>
                  <a:lnTo>
                    <a:pt x="244" y="10"/>
                  </a:lnTo>
                  <a:lnTo>
                    <a:pt x="261" y="0"/>
                  </a:lnTo>
                  <a:lnTo>
                    <a:pt x="304" y="6"/>
                  </a:lnTo>
                  <a:lnTo>
                    <a:pt x="332" y="6"/>
                  </a:lnTo>
                  <a:lnTo>
                    <a:pt x="335" y="6"/>
                  </a:lnTo>
                  <a:lnTo>
                    <a:pt x="342" y="10"/>
                  </a:lnTo>
                  <a:lnTo>
                    <a:pt x="348" y="10"/>
                  </a:lnTo>
                  <a:lnTo>
                    <a:pt x="359" y="18"/>
                  </a:lnTo>
                  <a:lnTo>
                    <a:pt x="370" y="18"/>
                  </a:lnTo>
                  <a:lnTo>
                    <a:pt x="394" y="27"/>
                  </a:lnTo>
                  <a:lnTo>
                    <a:pt x="394" y="25"/>
                  </a:lnTo>
                  <a:lnTo>
                    <a:pt x="384" y="18"/>
                  </a:lnTo>
                  <a:lnTo>
                    <a:pt x="378" y="18"/>
                  </a:lnTo>
                  <a:lnTo>
                    <a:pt x="355" y="10"/>
                  </a:lnTo>
                  <a:lnTo>
                    <a:pt x="362" y="6"/>
                  </a:lnTo>
                  <a:lnTo>
                    <a:pt x="370" y="11"/>
                  </a:lnTo>
                  <a:lnTo>
                    <a:pt x="388" y="11"/>
                  </a:lnTo>
                  <a:lnTo>
                    <a:pt x="394" y="10"/>
                  </a:lnTo>
                  <a:lnTo>
                    <a:pt x="399" y="10"/>
                  </a:lnTo>
                  <a:lnTo>
                    <a:pt x="399" y="11"/>
                  </a:lnTo>
                  <a:lnTo>
                    <a:pt x="406" y="11"/>
                  </a:lnTo>
                  <a:lnTo>
                    <a:pt x="406" y="10"/>
                  </a:lnTo>
                  <a:lnTo>
                    <a:pt x="422" y="11"/>
                  </a:lnTo>
                  <a:lnTo>
                    <a:pt x="427" y="10"/>
                  </a:lnTo>
                  <a:lnTo>
                    <a:pt x="436" y="16"/>
                  </a:lnTo>
                  <a:lnTo>
                    <a:pt x="446" y="16"/>
                  </a:lnTo>
                  <a:lnTo>
                    <a:pt x="453" y="20"/>
                  </a:lnTo>
                  <a:lnTo>
                    <a:pt x="461" y="20"/>
                  </a:lnTo>
                  <a:lnTo>
                    <a:pt x="461" y="25"/>
                  </a:lnTo>
                  <a:lnTo>
                    <a:pt x="466" y="25"/>
                  </a:lnTo>
                  <a:lnTo>
                    <a:pt x="466" y="27"/>
                  </a:lnTo>
                  <a:lnTo>
                    <a:pt x="476" y="32"/>
                  </a:lnTo>
                  <a:lnTo>
                    <a:pt x="479" y="30"/>
                  </a:lnTo>
                  <a:lnTo>
                    <a:pt x="487" y="35"/>
                  </a:lnTo>
                  <a:lnTo>
                    <a:pt x="498" y="38"/>
                  </a:lnTo>
                  <a:lnTo>
                    <a:pt x="503" y="33"/>
                  </a:lnTo>
                  <a:lnTo>
                    <a:pt x="505" y="33"/>
                  </a:lnTo>
                  <a:lnTo>
                    <a:pt x="517" y="27"/>
                  </a:lnTo>
                  <a:lnTo>
                    <a:pt x="514" y="35"/>
                  </a:lnTo>
                  <a:lnTo>
                    <a:pt x="509" y="41"/>
                  </a:lnTo>
                  <a:lnTo>
                    <a:pt x="514" y="49"/>
                  </a:lnTo>
                  <a:lnTo>
                    <a:pt x="514" y="53"/>
                  </a:lnTo>
                  <a:lnTo>
                    <a:pt x="514" y="61"/>
                  </a:lnTo>
                  <a:lnTo>
                    <a:pt x="509" y="61"/>
                  </a:lnTo>
                  <a:lnTo>
                    <a:pt x="514" y="65"/>
                  </a:lnTo>
                  <a:lnTo>
                    <a:pt x="509" y="70"/>
                  </a:lnTo>
                  <a:lnTo>
                    <a:pt x="514" y="71"/>
                  </a:lnTo>
                  <a:lnTo>
                    <a:pt x="517" y="71"/>
                  </a:lnTo>
                  <a:lnTo>
                    <a:pt x="521" y="80"/>
                  </a:lnTo>
                  <a:lnTo>
                    <a:pt x="521" y="80"/>
                  </a:lnTo>
                  <a:lnTo>
                    <a:pt x="517" y="87"/>
                  </a:lnTo>
                  <a:lnTo>
                    <a:pt x="509" y="79"/>
                  </a:lnTo>
                  <a:lnTo>
                    <a:pt x="509" y="80"/>
                  </a:lnTo>
                  <a:lnTo>
                    <a:pt x="514" y="91"/>
                  </a:lnTo>
                  <a:lnTo>
                    <a:pt x="509" y="94"/>
                  </a:lnTo>
                  <a:lnTo>
                    <a:pt x="500" y="93"/>
                  </a:lnTo>
                  <a:lnTo>
                    <a:pt x="490" y="94"/>
                  </a:lnTo>
                  <a:lnTo>
                    <a:pt x="490" y="99"/>
                  </a:lnTo>
                  <a:lnTo>
                    <a:pt x="485" y="98"/>
                  </a:lnTo>
                  <a:lnTo>
                    <a:pt x="472" y="104"/>
                  </a:lnTo>
                  <a:lnTo>
                    <a:pt x="466" y="116"/>
                  </a:lnTo>
                  <a:lnTo>
                    <a:pt x="465" y="121"/>
                  </a:lnTo>
                  <a:lnTo>
                    <a:pt x="461" y="131"/>
                  </a:lnTo>
                  <a:lnTo>
                    <a:pt x="461" y="139"/>
                  </a:lnTo>
                  <a:lnTo>
                    <a:pt x="456" y="139"/>
                  </a:lnTo>
                  <a:lnTo>
                    <a:pt x="453" y="144"/>
                  </a:lnTo>
                  <a:lnTo>
                    <a:pt x="452" y="150"/>
                  </a:lnTo>
                  <a:lnTo>
                    <a:pt x="446" y="150"/>
                  </a:lnTo>
                  <a:lnTo>
                    <a:pt x="427" y="164"/>
                  </a:lnTo>
                  <a:lnTo>
                    <a:pt x="406" y="167"/>
                  </a:lnTo>
                  <a:lnTo>
                    <a:pt x="394" y="167"/>
                  </a:lnTo>
                  <a:lnTo>
                    <a:pt x="384" y="173"/>
                  </a:lnTo>
                  <a:lnTo>
                    <a:pt x="378" y="169"/>
                  </a:lnTo>
                  <a:lnTo>
                    <a:pt x="359" y="177"/>
                  </a:lnTo>
                  <a:lnTo>
                    <a:pt x="345" y="182"/>
                  </a:lnTo>
                  <a:lnTo>
                    <a:pt x="340" y="182"/>
                  </a:lnTo>
                  <a:lnTo>
                    <a:pt x="332" y="182"/>
                  </a:lnTo>
                  <a:lnTo>
                    <a:pt x="337" y="177"/>
                  </a:lnTo>
                  <a:lnTo>
                    <a:pt x="342" y="177"/>
                  </a:lnTo>
                  <a:lnTo>
                    <a:pt x="335" y="175"/>
                  </a:lnTo>
                  <a:lnTo>
                    <a:pt x="330" y="175"/>
                  </a:lnTo>
                  <a:lnTo>
                    <a:pt x="328" y="177"/>
                  </a:lnTo>
                  <a:lnTo>
                    <a:pt x="328" y="182"/>
                  </a:lnTo>
                  <a:lnTo>
                    <a:pt x="321" y="177"/>
                  </a:lnTo>
                  <a:lnTo>
                    <a:pt x="315" y="182"/>
                  </a:lnTo>
                  <a:lnTo>
                    <a:pt x="308" y="177"/>
                  </a:lnTo>
                  <a:lnTo>
                    <a:pt x="306" y="177"/>
                  </a:lnTo>
                  <a:lnTo>
                    <a:pt x="297" y="170"/>
                  </a:lnTo>
                  <a:lnTo>
                    <a:pt x="290" y="169"/>
                  </a:lnTo>
                  <a:lnTo>
                    <a:pt x="279" y="177"/>
                  </a:lnTo>
                  <a:lnTo>
                    <a:pt x="276" y="177"/>
                  </a:lnTo>
                  <a:lnTo>
                    <a:pt x="255" y="169"/>
                  </a:lnTo>
                  <a:lnTo>
                    <a:pt x="240" y="163"/>
                  </a:lnTo>
                  <a:lnTo>
                    <a:pt x="222" y="170"/>
                  </a:lnTo>
                  <a:lnTo>
                    <a:pt x="208" y="175"/>
                  </a:lnTo>
                  <a:lnTo>
                    <a:pt x="195" y="173"/>
                  </a:lnTo>
                  <a:lnTo>
                    <a:pt x="191" y="169"/>
                  </a:lnTo>
                  <a:lnTo>
                    <a:pt x="180" y="170"/>
                  </a:lnTo>
                  <a:lnTo>
                    <a:pt x="166" y="164"/>
                  </a:lnTo>
                  <a:lnTo>
                    <a:pt x="163" y="164"/>
                  </a:lnTo>
                  <a:lnTo>
                    <a:pt x="156" y="170"/>
                  </a:lnTo>
                  <a:lnTo>
                    <a:pt x="155" y="169"/>
                  </a:lnTo>
                  <a:lnTo>
                    <a:pt x="156" y="164"/>
                  </a:lnTo>
                  <a:lnTo>
                    <a:pt x="147" y="163"/>
                  </a:lnTo>
                  <a:lnTo>
                    <a:pt x="139" y="165"/>
                  </a:lnTo>
                  <a:lnTo>
                    <a:pt x="139" y="169"/>
                  </a:lnTo>
                  <a:lnTo>
                    <a:pt x="147" y="167"/>
                  </a:lnTo>
                  <a:lnTo>
                    <a:pt x="137" y="175"/>
                  </a:lnTo>
                  <a:lnTo>
                    <a:pt x="130" y="177"/>
                  </a:lnTo>
                  <a:lnTo>
                    <a:pt x="125" y="177"/>
                  </a:lnTo>
                  <a:lnTo>
                    <a:pt x="122" y="182"/>
                  </a:lnTo>
                  <a:lnTo>
                    <a:pt x="111" y="177"/>
                  </a:lnTo>
                  <a:lnTo>
                    <a:pt x="103" y="173"/>
                  </a:lnTo>
                  <a:lnTo>
                    <a:pt x="103" y="177"/>
                  </a:lnTo>
                  <a:lnTo>
                    <a:pt x="103" y="185"/>
                  </a:lnTo>
                  <a:lnTo>
                    <a:pt x="90" y="185"/>
                  </a:lnTo>
                  <a:lnTo>
                    <a:pt x="81" y="175"/>
                  </a:lnTo>
                  <a:lnTo>
                    <a:pt x="70" y="169"/>
                  </a:lnTo>
                  <a:lnTo>
                    <a:pt x="60" y="173"/>
                  </a:lnTo>
                  <a:lnTo>
                    <a:pt x="52" y="177"/>
                  </a:lnTo>
                  <a:lnTo>
                    <a:pt x="47" y="182"/>
                  </a:lnTo>
                  <a:lnTo>
                    <a:pt x="35" y="177"/>
                  </a:lnTo>
                  <a:lnTo>
                    <a:pt x="27" y="177"/>
                  </a:lnTo>
                  <a:lnTo>
                    <a:pt x="25" y="182"/>
                  </a:lnTo>
                  <a:lnTo>
                    <a:pt x="20" y="185"/>
                  </a:lnTo>
                  <a:lnTo>
                    <a:pt x="20" y="177"/>
                  </a:lnTo>
                  <a:lnTo>
                    <a:pt x="16" y="177"/>
                  </a:lnTo>
                  <a:lnTo>
                    <a:pt x="16" y="169"/>
                  </a:lnTo>
                  <a:lnTo>
                    <a:pt x="20" y="160"/>
                  </a:lnTo>
                  <a:lnTo>
                    <a:pt x="31" y="160"/>
                  </a:lnTo>
                  <a:lnTo>
                    <a:pt x="20" y="155"/>
                  </a:lnTo>
                  <a:lnTo>
                    <a:pt x="16" y="153"/>
                  </a:lnTo>
                  <a:lnTo>
                    <a:pt x="16" y="144"/>
                  </a:lnTo>
                  <a:lnTo>
                    <a:pt x="22" y="139"/>
                  </a:lnTo>
                  <a:lnTo>
                    <a:pt x="18" y="137"/>
                  </a:lnTo>
                  <a:lnTo>
                    <a:pt x="24" y="131"/>
                  </a:lnTo>
                  <a:lnTo>
                    <a:pt x="22" y="121"/>
                  </a:lnTo>
                  <a:lnTo>
                    <a:pt x="22" y="116"/>
                  </a:lnTo>
                  <a:lnTo>
                    <a:pt x="22" y="110"/>
                  </a:lnTo>
                  <a:lnTo>
                    <a:pt x="27" y="103"/>
                  </a:lnTo>
                  <a:lnTo>
                    <a:pt x="31" y="96"/>
                  </a:lnTo>
                  <a:lnTo>
                    <a:pt x="27" y="91"/>
                  </a:lnTo>
                  <a:lnTo>
                    <a:pt x="20" y="74"/>
                  </a:lnTo>
                  <a:lnTo>
                    <a:pt x="14" y="68"/>
                  </a:lnTo>
                  <a:lnTo>
                    <a:pt x="7" y="65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4" y="41"/>
                  </a:lnTo>
                  <a:lnTo>
                    <a:pt x="12" y="41"/>
                  </a:lnTo>
                  <a:lnTo>
                    <a:pt x="24" y="33"/>
                  </a:lnTo>
                  <a:lnTo>
                    <a:pt x="31" y="27"/>
                  </a:lnTo>
                  <a:lnTo>
                    <a:pt x="27" y="11"/>
                  </a:lnTo>
                  <a:lnTo>
                    <a:pt x="31" y="2"/>
                  </a:lnTo>
                  <a:lnTo>
                    <a:pt x="35" y="0"/>
                  </a:lnTo>
                  <a:lnTo>
                    <a:pt x="35" y="0"/>
                  </a:lnTo>
                </a:path>
              </a:pathLst>
            </a:custGeom>
            <a:solidFill>
              <a:srgbClr val="FFFF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7" name="Freeform 16"/>
            <p:cNvSpPr>
              <a:spLocks/>
            </p:cNvSpPr>
            <p:nvPr/>
          </p:nvSpPr>
          <p:spPr bwMode="auto">
            <a:xfrm>
              <a:off x="7095641" y="5736964"/>
              <a:ext cx="76095" cy="20609"/>
            </a:xfrm>
            <a:custGeom>
              <a:avLst/>
              <a:gdLst>
                <a:gd name="T0" fmla="*/ 9 w 96"/>
                <a:gd name="T1" fmla="*/ 11 h 26"/>
                <a:gd name="T2" fmla="*/ 38 w 96"/>
                <a:gd name="T3" fmla="*/ 5 h 26"/>
                <a:gd name="T4" fmla="*/ 46 w 96"/>
                <a:gd name="T5" fmla="*/ 3 h 26"/>
                <a:gd name="T6" fmla="*/ 59 w 96"/>
                <a:gd name="T7" fmla="*/ 0 h 26"/>
                <a:gd name="T8" fmla="*/ 69 w 96"/>
                <a:gd name="T9" fmla="*/ 3 h 26"/>
                <a:gd name="T10" fmla="*/ 73 w 96"/>
                <a:gd name="T11" fmla="*/ 4 h 26"/>
                <a:gd name="T12" fmla="*/ 84 w 96"/>
                <a:gd name="T13" fmla="*/ 4 h 26"/>
                <a:gd name="T14" fmla="*/ 90 w 96"/>
                <a:gd name="T15" fmla="*/ 4 h 26"/>
                <a:gd name="T16" fmla="*/ 95 w 96"/>
                <a:gd name="T17" fmla="*/ 5 h 26"/>
                <a:gd name="T18" fmla="*/ 90 w 96"/>
                <a:gd name="T19" fmla="*/ 7 h 26"/>
                <a:gd name="T20" fmla="*/ 73 w 96"/>
                <a:gd name="T21" fmla="*/ 11 h 26"/>
                <a:gd name="T22" fmla="*/ 67 w 96"/>
                <a:gd name="T23" fmla="*/ 13 h 26"/>
                <a:gd name="T24" fmla="*/ 67 w 96"/>
                <a:gd name="T25" fmla="*/ 11 h 26"/>
                <a:gd name="T26" fmla="*/ 59 w 96"/>
                <a:gd name="T27" fmla="*/ 17 h 26"/>
                <a:gd name="T28" fmla="*/ 56 w 96"/>
                <a:gd name="T29" fmla="*/ 17 h 26"/>
                <a:gd name="T30" fmla="*/ 46 w 96"/>
                <a:gd name="T31" fmla="*/ 17 h 26"/>
                <a:gd name="T32" fmla="*/ 38 w 96"/>
                <a:gd name="T33" fmla="*/ 22 h 26"/>
                <a:gd name="T34" fmla="*/ 27 w 96"/>
                <a:gd name="T35" fmla="*/ 20 h 26"/>
                <a:gd name="T36" fmla="*/ 14 w 96"/>
                <a:gd name="T37" fmla="*/ 25 h 26"/>
                <a:gd name="T38" fmla="*/ 5 w 96"/>
                <a:gd name="T39" fmla="*/ 24 h 26"/>
                <a:gd name="T40" fmla="*/ 0 w 96"/>
                <a:gd name="T41" fmla="*/ 17 h 26"/>
                <a:gd name="T42" fmla="*/ 0 w 96"/>
                <a:gd name="T43" fmla="*/ 13 h 26"/>
                <a:gd name="T44" fmla="*/ 9 w 96"/>
                <a:gd name="T45" fmla="*/ 11 h 26"/>
                <a:gd name="T46" fmla="*/ 9 w 96"/>
                <a:gd name="T47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26">
                  <a:moveTo>
                    <a:pt x="9" y="11"/>
                  </a:moveTo>
                  <a:lnTo>
                    <a:pt x="38" y="5"/>
                  </a:lnTo>
                  <a:lnTo>
                    <a:pt x="46" y="3"/>
                  </a:lnTo>
                  <a:lnTo>
                    <a:pt x="59" y="0"/>
                  </a:lnTo>
                  <a:lnTo>
                    <a:pt x="69" y="3"/>
                  </a:lnTo>
                  <a:lnTo>
                    <a:pt x="73" y="4"/>
                  </a:lnTo>
                  <a:lnTo>
                    <a:pt x="84" y="4"/>
                  </a:lnTo>
                  <a:lnTo>
                    <a:pt x="90" y="4"/>
                  </a:lnTo>
                  <a:lnTo>
                    <a:pt x="95" y="5"/>
                  </a:lnTo>
                  <a:lnTo>
                    <a:pt x="90" y="7"/>
                  </a:lnTo>
                  <a:lnTo>
                    <a:pt x="73" y="11"/>
                  </a:lnTo>
                  <a:lnTo>
                    <a:pt x="67" y="13"/>
                  </a:lnTo>
                  <a:lnTo>
                    <a:pt x="67" y="11"/>
                  </a:lnTo>
                  <a:lnTo>
                    <a:pt x="59" y="17"/>
                  </a:lnTo>
                  <a:lnTo>
                    <a:pt x="56" y="17"/>
                  </a:lnTo>
                  <a:lnTo>
                    <a:pt x="46" y="17"/>
                  </a:lnTo>
                  <a:lnTo>
                    <a:pt x="38" y="22"/>
                  </a:lnTo>
                  <a:lnTo>
                    <a:pt x="27" y="20"/>
                  </a:lnTo>
                  <a:lnTo>
                    <a:pt x="14" y="25"/>
                  </a:lnTo>
                  <a:lnTo>
                    <a:pt x="5" y="24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9" y="11"/>
                  </a:lnTo>
                  <a:lnTo>
                    <a:pt x="9" y="11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8" name="Freeform 17"/>
            <p:cNvSpPr>
              <a:spLocks/>
            </p:cNvSpPr>
            <p:nvPr/>
          </p:nvSpPr>
          <p:spPr bwMode="auto">
            <a:xfrm>
              <a:off x="7148749" y="5686233"/>
              <a:ext cx="30121" cy="16646"/>
            </a:xfrm>
            <a:custGeom>
              <a:avLst/>
              <a:gdLst>
                <a:gd name="T0" fmla="*/ 0 w 38"/>
                <a:gd name="T1" fmla="*/ 0 h 21"/>
                <a:gd name="T2" fmla="*/ 4 w 38"/>
                <a:gd name="T3" fmla="*/ 14 h 21"/>
                <a:gd name="T4" fmla="*/ 17 w 38"/>
                <a:gd name="T5" fmla="*/ 20 h 21"/>
                <a:gd name="T6" fmla="*/ 20 w 38"/>
                <a:gd name="T7" fmla="*/ 20 h 21"/>
                <a:gd name="T8" fmla="*/ 17 w 38"/>
                <a:gd name="T9" fmla="*/ 17 h 21"/>
                <a:gd name="T10" fmla="*/ 23 w 38"/>
                <a:gd name="T11" fmla="*/ 17 h 21"/>
                <a:gd name="T12" fmla="*/ 26 w 38"/>
                <a:gd name="T13" fmla="*/ 17 h 21"/>
                <a:gd name="T14" fmla="*/ 31 w 38"/>
                <a:gd name="T15" fmla="*/ 17 h 21"/>
                <a:gd name="T16" fmla="*/ 37 w 38"/>
                <a:gd name="T17" fmla="*/ 17 h 21"/>
                <a:gd name="T18" fmla="*/ 23 w 38"/>
                <a:gd name="T19" fmla="*/ 6 h 21"/>
                <a:gd name="T20" fmla="*/ 18 w 38"/>
                <a:gd name="T21" fmla="*/ 6 h 21"/>
                <a:gd name="T22" fmla="*/ 6 w 38"/>
                <a:gd name="T23" fmla="*/ 6 h 21"/>
                <a:gd name="T24" fmla="*/ 2 w 38"/>
                <a:gd name="T25" fmla="*/ 0 h 21"/>
                <a:gd name="T26" fmla="*/ 0 w 38"/>
                <a:gd name="T27" fmla="*/ 0 h 21"/>
                <a:gd name="T28" fmla="*/ 0 w 38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21">
                  <a:moveTo>
                    <a:pt x="0" y="0"/>
                  </a:moveTo>
                  <a:lnTo>
                    <a:pt x="4" y="14"/>
                  </a:lnTo>
                  <a:lnTo>
                    <a:pt x="17" y="20"/>
                  </a:lnTo>
                  <a:lnTo>
                    <a:pt x="20" y="20"/>
                  </a:lnTo>
                  <a:lnTo>
                    <a:pt x="17" y="17"/>
                  </a:lnTo>
                  <a:lnTo>
                    <a:pt x="23" y="17"/>
                  </a:lnTo>
                  <a:lnTo>
                    <a:pt x="26" y="17"/>
                  </a:lnTo>
                  <a:lnTo>
                    <a:pt x="31" y="17"/>
                  </a:lnTo>
                  <a:lnTo>
                    <a:pt x="37" y="17"/>
                  </a:lnTo>
                  <a:lnTo>
                    <a:pt x="23" y="6"/>
                  </a:lnTo>
                  <a:lnTo>
                    <a:pt x="18" y="6"/>
                  </a:lnTo>
                  <a:lnTo>
                    <a:pt x="6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" name="Group 1" descr="The U.S. map has been color coded to indicate the range of obesity prevalence in each state in 2012.&#10;&#10;No state had an obesity prevalence between 15% to less than 20%.&#10;&#10;States that had an obesity prevalence between 20% to less than 25% are: Colorado, District of Columbia, Hawaii, Massachusetts, Montana, New Jersey, New York, Utah, Vermont, and Wyoming.&#10;&#10;States that had an obesity prevalence between 25% to less than 30% are: Alaska, Arizona, California, Connecticut, Delaware, Florida, Georgia, Idaho, Illinois, Kansas, Maine, Maryland, Minnesota, Missouri, Nebraska, Nevada, New Hampshire, New Mexico, North Carolina, North Dakota, Oregon, Pennsylvania, Rhode Island, South Dakota, Texas, Virginia, Washington, and Wisconsin.&#10;&#10;States that had an obesity prevalence between 30% to less than 35% are: Alabama, Arkansas, Indiana, Iowa, Kentucky, Louisiana, Michigan, Mississippi, Ohio, Oklahoma, South Carolina, Tennessee, and West Virginia.&#10;&#10;No state had an obesity prevalence equal to or greater than 35%." title="Prevalence of obesity, by state and territory, 2012 BRFSS"/>
          <p:cNvGrpSpPr/>
          <p:nvPr/>
        </p:nvGrpSpPr>
        <p:grpSpPr>
          <a:xfrm>
            <a:off x="2108201" y="1723372"/>
            <a:ext cx="7093813" cy="4105819"/>
            <a:chOff x="1155700" y="1723371"/>
            <a:chExt cx="7093813" cy="4105819"/>
          </a:xfrm>
        </p:grpSpPr>
        <p:grpSp>
          <p:nvGrpSpPr>
            <p:cNvPr id="90" name="Group 89" descr="The U.S. map has been color coded to indicate the range of obesity prevalence in each state in 2011.&#10;&#10;No state had obesity prevalences that range from 15% to less than 20%.&#10;&#10;State that had obesity prevalences that range from 20% to less than 25% are: Arizona, California, Colorado, Connecticut, District of Columbia, Hawaii, Massachusetts, Montana, New Jersey, New York, Nevada, and Utah.&#10;&#10;State that had obesity prevalences that range from 25% to less than 30% are: Alaska, Delaware, Florida, Georgia, Idaho, Illinois, Iowa, Kansas, Maine, Maryland, Minnesota, Nebraska, New Hampshire, New Mexico, North Carolina, North Dakota, Ohio, Oregon, Pennsylvania, Rhode Island, South Dakota, Tennessee, Vermont, Virginia, Washington, &#10;Wisconsin and Wyoming.&#10;&#10;State that had obesity prevalences that range from 25% to less than 30% are: Alabama, Arkansas, Indiana, Kentucky, Louisiana, Michigan, Mississippi, Missouri, Oklahoma, South Carolina, Texas and West Virginia.&#10;&#10;No state had obesity prevalences that range greater than 35%.&#10;" title="Prevalence of obesity, by state, 2011 BRFSS"/>
            <p:cNvGrpSpPr/>
            <p:nvPr/>
          </p:nvGrpSpPr>
          <p:grpSpPr>
            <a:xfrm>
              <a:off x="1155700" y="1723371"/>
              <a:ext cx="6940550" cy="3975946"/>
              <a:chOff x="1155700" y="1709738"/>
              <a:chExt cx="6940550" cy="3567112"/>
            </a:xfrm>
          </p:grpSpPr>
          <p:sp>
            <p:nvSpPr>
              <p:cNvPr id="62465" name="Freeform 2"/>
              <p:cNvSpPr>
                <a:spLocks/>
              </p:cNvSpPr>
              <p:nvPr/>
            </p:nvSpPr>
            <p:spPr bwMode="auto">
              <a:xfrm>
                <a:off x="7697788" y="1877998"/>
                <a:ext cx="398462" cy="611187"/>
              </a:xfrm>
              <a:custGeom>
                <a:avLst/>
                <a:gdLst>
                  <a:gd name="T0" fmla="*/ 10 w 49"/>
                  <a:gd name="T1" fmla="*/ 71 h 79"/>
                  <a:gd name="T2" fmla="*/ 10 w 49"/>
                  <a:gd name="T3" fmla="*/ 73 h 79"/>
                  <a:gd name="T4" fmla="*/ 12 w 49"/>
                  <a:gd name="T5" fmla="*/ 75 h 79"/>
                  <a:gd name="T6" fmla="*/ 13 w 49"/>
                  <a:gd name="T7" fmla="*/ 76 h 79"/>
                  <a:gd name="T8" fmla="*/ 14 w 49"/>
                  <a:gd name="T9" fmla="*/ 79 h 79"/>
                  <a:gd name="T10" fmla="*/ 15 w 49"/>
                  <a:gd name="T11" fmla="*/ 77 h 79"/>
                  <a:gd name="T12" fmla="*/ 16 w 49"/>
                  <a:gd name="T13" fmla="*/ 73 h 79"/>
                  <a:gd name="T14" fmla="*/ 18 w 49"/>
                  <a:gd name="T15" fmla="*/ 68 h 79"/>
                  <a:gd name="T16" fmla="*/ 18 w 49"/>
                  <a:gd name="T17" fmla="*/ 67 h 79"/>
                  <a:gd name="T18" fmla="*/ 20 w 49"/>
                  <a:gd name="T19" fmla="*/ 63 h 79"/>
                  <a:gd name="T20" fmla="*/ 21 w 49"/>
                  <a:gd name="T21" fmla="*/ 64 h 79"/>
                  <a:gd name="T22" fmla="*/ 22 w 49"/>
                  <a:gd name="T23" fmla="*/ 64 h 79"/>
                  <a:gd name="T24" fmla="*/ 22 w 49"/>
                  <a:gd name="T25" fmla="*/ 62 h 79"/>
                  <a:gd name="T26" fmla="*/ 26 w 49"/>
                  <a:gd name="T27" fmla="*/ 61 h 79"/>
                  <a:gd name="T28" fmla="*/ 26 w 49"/>
                  <a:gd name="T29" fmla="*/ 59 h 79"/>
                  <a:gd name="T30" fmla="*/ 28 w 49"/>
                  <a:gd name="T31" fmla="*/ 58 h 79"/>
                  <a:gd name="T32" fmla="*/ 29 w 49"/>
                  <a:gd name="T33" fmla="*/ 56 h 79"/>
                  <a:gd name="T34" fmla="*/ 31 w 49"/>
                  <a:gd name="T35" fmla="*/ 52 h 79"/>
                  <a:gd name="T36" fmla="*/ 31 w 49"/>
                  <a:gd name="T37" fmla="*/ 51 h 79"/>
                  <a:gd name="T38" fmla="*/ 34 w 49"/>
                  <a:gd name="T39" fmla="*/ 51 h 79"/>
                  <a:gd name="T40" fmla="*/ 35 w 49"/>
                  <a:gd name="T41" fmla="*/ 49 h 79"/>
                  <a:gd name="T42" fmla="*/ 37 w 49"/>
                  <a:gd name="T43" fmla="*/ 47 h 79"/>
                  <a:gd name="T44" fmla="*/ 40 w 49"/>
                  <a:gd name="T45" fmla="*/ 48 h 79"/>
                  <a:gd name="T46" fmla="*/ 43 w 49"/>
                  <a:gd name="T47" fmla="*/ 44 h 79"/>
                  <a:gd name="T48" fmla="*/ 46 w 49"/>
                  <a:gd name="T49" fmla="*/ 41 h 79"/>
                  <a:gd name="T50" fmla="*/ 48 w 49"/>
                  <a:gd name="T51" fmla="*/ 40 h 79"/>
                  <a:gd name="T52" fmla="*/ 49 w 49"/>
                  <a:gd name="T53" fmla="*/ 38 h 79"/>
                  <a:gd name="T54" fmla="*/ 48 w 49"/>
                  <a:gd name="T55" fmla="*/ 37 h 79"/>
                  <a:gd name="T56" fmla="*/ 47 w 49"/>
                  <a:gd name="T57" fmla="*/ 36 h 79"/>
                  <a:gd name="T58" fmla="*/ 48 w 49"/>
                  <a:gd name="T59" fmla="*/ 35 h 79"/>
                  <a:gd name="T60" fmla="*/ 47 w 49"/>
                  <a:gd name="T61" fmla="*/ 32 h 79"/>
                  <a:gd name="T62" fmla="*/ 45 w 49"/>
                  <a:gd name="T63" fmla="*/ 31 h 79"/>
                  <a:gd name="T64" fmla="*/ 43 w 49"/>
                  <a:gd name="T65" fmla="*/ 32 h 79"/>
                  <a:gd name="T66" fmla="*/ 41 w 49"/>
                  <a:gd name="T67" fmla="*/ 28 h 79"/>
                  <a:gd name="T68" fmla="*/ 41 w 49"/>
                  <a:gd name="T69" fmla="*/ 26 h 79"/>
                  <a:gd name="T70" fmla="*/ 40 w 49"/>
                  <a:gd name="T71" fmla="*/ 26 h 79"/>
                  <a:gd name="T72" fmla="*/ 38 w 49"/>
                  <a:gd name="T73" fmla="*/ 26 h 79"/>
                  <a:gd name="T74" fmla="*/ 36 w 49"/>
                  <a:gd name="T75" fmla="*/ 25 h 79"/>
                  <a:gd name="T76" fmla="*/ 35 w 49"/>
                  <a:gd name="T77" fmla="*/ 22 h 79"/>
                  <a:gd name="T78" fmla="*/ 24 w 49"/>
                  <a:gd name="T79" fmla="*/ 0 h 79"/>
                  <a:gd name="T80" fmla="*/ 22 w 49"/>
                  <a:gd name="T81" fmla="*/ 0 h 79"/>
                  <a:gd name="T82" fmla="*/ 21 w 49"/>
                  <a:gd name="T83" fmla="*/ 2 h 79"/>
                  <a:gd name="T84" fmla="*/ 18 w 49"/>
                  <a:gd name="T85" fmla="*/ 2 h 79"/>
                  <a:gd name="T86" fmla="*/ 15 w 49"/>
                  <a:gd name="T87" fmla="*/ 5 h 79"/>
                  <a:gd name="T88" fmla="*/ 14 w 49"/>
                  <a:gd name="T89" fmla="*/ 2 h 79"/>
                  <a:gd name="T90" fmla="*/ 13 w 49"/>
                  <a:gd name="T91" fmla="*/ 1 h 79"/>
                  <a:gd name="T92" fmla="*/ 6 w 49"/>
                  <a:gd name="T93" fmla="*/ 16 h 79"/>
                  <a:gd name="T94" fmla="*/ 7 w 49"/>
                  <a:gd name="T95" fmla="*/ 19 h 79"/>
                  <a:gd name="T96" fmla="*/ 7 w 49"/>
                  <a:gd name="T97" fmla="*/ 22 h 79"/>
                  <a:gd name="T98" fmla="*/ 5 w 49"/>
                  <a:gd name="T99" fmla="*/ 24 h 79"/>
                  <a:gd name="T100" fmla="*/ 6 w 49"/>
                  <a:gd name="T101" fmla="*/ 32 h 79"/>
                  <a:gd name="T102" fmla="*/ 4 w 49"/>
                  <a:gd name="T103" fmla="*/ 36 h 79"/>
                  <a:gd name="T104" fmla="*/ 4 w 49"/>
                  <a:gd name="T105" fmla="*/ 39 h 79"/>
                  <a:gd name="T106" fmla="*/ 3 w 49"/>
                  <a:gd name="T107" fmla="*/ 40 h 79"/>
                  <a:gd name="T108" fmla="*/ 3 w 49"/>
                  <a:gd name="T109" fmla="*/ 42 h 79"/>
                  <a:gd name="T110" fmla="*/ 1 w 49"/>
                  <a:gd name="T111" fmla="*/ 41 h 79"/>
                  <a:gd name="T112" fmla="*/ 0 w 49"/>
                  <a:gd name="T113" fmla="*/ 42 h 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9"/>
                  <a:gd name="T172" fmla="*/ 0 h 79"/>
                  <a:gd name="T173" fmla="*/ 49 w 49"/>
                  <a:gd name="T174" fmla="*/ 79 h 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9" h="79">
                    <a:moveTo>
                      <a:pt x="0" y="42"/>
                    </a:moveTo>
                    <a:lnTo>
                      <a:pt x="10" y="71"/>
                    </a:lnTo>
                    <a:lnTo>
                      <a:pt x="10" y="72"/>
                    </a:lnTo>
                    <a:lnTo>
                      <a:pt x="10" y="73"/>
                    </a:lnTo>
                    <a:lnTo>
                      <a:pt x="12" y="75"/>
                    </a:lnTo>
                    <a:lnTo>
                      <a:pt x="13" y="75"/>
                    </a:lnTo>
                    <a:lnTo>
                      <a:pt x="13" y="76"/>
                    </a:lnTo>
                    <a:lnTo>
                      <a:pt x="13" y="77"/>
                    </a:lnTo>
                    <a:lnTo>
                      <a:pt x="14" y="79"/>
                    </a:lnTo>
                    <a:lnTo>
                      <a:pt x="15" y="79"/>
                    </a:lnTo>
                    <a:lnTo>
                      <a:pt x="15" y="77"/>
                    </a:lnTo>
                    <a:lnTo>
                      <a:pt x="15" y="75"/>
                    </a:lnTo>
                    <a:lnTo>
                      <a:pt x="16" y="73"/>
                    </a:lnTo>
                    <a:lnTo>
                      <a:pt x="17" y="70"/>
                    </a:lnTo>
                    <a:lnTo>
                      <a:pt x="18" y="68"/>
                    </a:lnTo>
                    <a:lnTo>
                      <a:pt x="18" y="67"/>
                    </a:lnTo>
                    <a:lnTo>
                      <a:pt x="17" y="65"/>
                    </a:lnTo>
                    <a:lnTo>
                      <a:pt x="20" y="63"/>
                    </a:lnTo>
                    <a:lnTo>
                      <a:pt x="21" y="63"/>
                    </a:lnTo>
                    <a:lnTo>
                      <a:pt x="21" y="64"/>
                    </a:lnTo>
                    <a:lnTo>
                      <a:pt x="22" y="65"/>
                    </a:lnTo>
                    <a:lnTo>
                      <a:pt x="22" y="64"/>
                    </a:lnTo>
                    <a:lnTo>
                      <a:pt x="22" y="63"/>
                    </a:lnTo>
                    <a:lnTo>
                      <a:pt x="22" y="62"/>
                    </a:lnTo>
                    <a:lnTo>
                      <a:pt x="25" y="62"/>
                    </a:lnTo>
                    <a:lnTo>
                      <a:pt x="26" y="61"/>
                    </a:lnTo>
                    <a:lnTo>
                      <a:pt x="26" y="60"/>
                    </a:lnTo>
                    <a:lnTo>
                      <a:pt x="26" y="59"/>
                    </a:lnTo>
                    <a:lnTo>
                      <a:pt x="27" y="59"/>
                    </a:lnTo>
                    <a:lnTo>
                      <a:pt x="28" y="58"/>
                    </a:lnTo>
                    <a:lnTo>
                      <a:pt x="29" y="58"/>
                    </a:lnTo>
                    <a:lnTo>
                      <a:pt x="29" y="56"/>
                    </a:lnTo>
                    <a:lnTo>
                      <a:pt x="29" y="54"/>
                    </a:lnTo>
                    <a:lnTo>
                      <a:pt x="31" y="52"/>
                    </a:lnTo>
                    <a:lnTo>
                      <a:pt x="31" y="51"/>
                    </a:lnTo>
                    <a:lnTo>
                      <a:pt x="33" y="52"/>
                    </a:lnTo>
                    <a:lnTo>
                      <a:pt x="34" y="51"/>
                    </a:lnTo>
                    <a:lnTo>
                      <a:pt x="34" y="50"/>
                    </a:lnTo>
                    <a:lnTo>
                      <a:pt x="35" y="49"/>
                    </a:lnTo>
                    <a:lnTo>
                      <a:pt x="36" y="49"/>
                    </a:lnTo>
                    <a:lnTo>
                      <a:pt x="37" y="47"/>
                    </a:lnTo>
                    <a:lnTo>
                      <a:pt x="39" y="47"/>
                    </a:lnTo>
                    <a:lnTo>
                      <a:pt x="40" y="48"/>
                    </a:lnTo>
                    <a:lnTo>
                      <a:pt x="42" y="45"/>
                    </a:lnTo>
                    <a:lnTo>
                      <a:pt x="43" y="44"/>
                    </a:lnTo>
                    <a:lnTo>
                      <a:pt x="46" y="42"/>
                    </a:lnTo>
                    <a:lnTo>
                      <a:pt x="46" y="41"/>
                    </a:lnTo>
                    <a:lnTo>
                      <a:pt x="47" y="40"/>
                    </a:lnTo>
                    <a:lnTo>
                      <a:pt x="48" y="40"/>
                    </a:lnTo>
                    <a:lnTo>
                      <a:pt x="49" y="40"/>
                    </a:lnTo>
                    <a:lnTo>
                      <a:pt x="49" y="38"/>
                    </a:lnTo>
                    <a:lnTo>
                      <a:pt x="49" y="37"/>
                    </a:lnTo>
                    <a:lnTo>
                      <a:pt x="48" y="37"/>
                    </a:lnTo>
                    <a:lnTo>
                      <a:pt x="47" y="36"/>
                    </a:lnTo>
                    <a:lnTo>
                      <a:pt x="48" y="35"/>
                    </a:lnTo>
                    <a:lnTo>
                      <a:pt x="48" y="34"/>
                    </a:lnTo>
                    <a:lnTo>
                      <a:pt x="47" y="32"/>
                    </a:lnTo>
                    <a:lnTo>
                      <a:pt x="46" y="31"/>
                    </a:lnTo>
                    <a:lnTo>
                      <a:pt x="45" y="31"/>
                    </a:lnTo>
                    <a:lnTo>
                      <a:pt x="45" y="32"/>
                    </a:lnTo>
                    <a:lnTo>
                      <a:pt x="43" y="32"/>
                    </a:lnTo>
                    <a:lnTo>
                      <a:pt x="42" y="32"/>
                    </a:lnTo>
                    <a:lnTo>
                      <a:pt x="41" y="28"/>
                    </a:lnTo>
                    <a:lnTo>
                      <a:pt x="42" y="27"/>
                    </a:lnTo>
                    <a:lnTo>
                      <a:pt x="41" y="26"/>
                    </a:lnTo>
                    <a:lnTo>
                      <a:pt x="40" y="26"/>
                    </a:lnTo>
                    <a:lnTo>
                      <a:pt x="38" y="26"/>
                    </a:lnTo>
                    <a:lnTo>
                      <a:pt x="37" y="26"/>
                    </a:lnTo>
                    <a:lnTo>
                      <a:pt x="36" y="25"/>
                    </a:lnTo>
                    <a:lnTo>
                      <a:pt x="36" y="23"/>
                    </a:lnTo>
                    <a:lnTo>
                      <a:pt x="35" y="22"/>
                    </a:lnTo>
                    <a:lnTo>
                      <a:pt x="29" y="3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1" y="2"/>
                    </a:lnTo>
                    <a:lnTo>
                      <a:pt x="20" y="2"/>
                    </a:lnTo>
                    <a:lnTo>
                      <a:pt x="18" y="2"/>
                    </a:lnTo>
                    <a:lnTo>
                      <a:pt x="16" y="5"/>
                    </a:lnTo>
                    <a:lnTo>
                      <a:pt x="15" y="5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4" y="1"/>
                    </a:lnTo>
                    <a:lnTo>
                      <a:pt x="13" y="1"/>
                    </a:lnTo>
                    <a:lnTo>
                      <a:pt x="11" y="2"/>
                    </a:lnTo>
                    <a:lnTo>
                      <a:pt x="6" y="16"/>
                    </a:lnTo>
                    <a:lnTo>
                      <a:pt x="6" y="19"/>
                    </a:lnTo>
                    <a:lnTo>
                      <a:pt x="7" y="19"/>
                    </a:lnTo>
                    <a:lnTo>
                      <a:pt x="7" y="21"/>
                    </a:lnTo>
                    <a:lnTo>
                      <a:pt x="7" y="22"/>
                    </a:lnTo>
                    <a:lnTo>
                      <a:pt x="6" y="23"/>
                    </a:lnTo>
                    <a:lnTo>
                      <a:pt x="5" y="24"/>
                    </a:lnTo>
                    <a:lnTo>
                      <a:pt x="7" y="30"/>
                    </a:lnTo>
                    <a:lnTo>
                      <a:pt x="6" y="32"/>
                    </a:lnTo>
                    <a:lnTo>
                      <a:pt x="6" y="33"/>
                    </a:lnTo>
                    <a:lnTo>
                      <a:pt x="4" y="36"/>
                    </a:lnTo>
                    <a:lnTo>
                      <a:pt x="4" y="37"/>
                    </a:lnTo>
                    <a:lnTo>
                      <a:pt x="4" y="39"/>
                    </a:lnTo>
                    <a:lnTo>
                      <a:pt x="4" y="40"/>
                    </a:lnTo>
                    <a:lnTo>
                      <a:pt x="3" y="40"/>
                    </a:lnTo>
                    <a:lnTo>
                      <a:pt x="3" y="41"/>
                    </a:lnTo>
                    <a:lnTo>
                      <a:pt x="3" y="42"/>
                    </a:lnTo>
                    <a:lnTo>
                      <a:pt x="2" y="42"/>
                    </a:lnTo>
                    <a:lnTo>
                      <a:pt x="1" y="41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66" name="Freeform 3"/>
              <p:cNvSpPr>
                <a:spLocks/>
              </p:cNvSpPr>
              <p:nvPr/>
            </p:nvSpPr>
            <p:spPr bwMode="auto">
              <a:xfrm>
                <a:off x="2636838" y="1709738"/>
                <a:ext cx="730250" cy="511175"/>
              </a:xfrm>
              <a:custGeom>
                <a:avLst/>
                <a:gdLst>
                  <a:gd name="T0" fmla="*/ 1 w 90"/>
                  <a:gd name="T1" fmla="*/ 40 h 66"/>
                  <a:gd name="T2" fmla="*/ 0 w 90"/>
                  <a:gd name="T3" fmla="*/ 40 h 66"/>
                  <a:gd name="T4" fmla="*/ 1 w 90"/>
                  <a:gd name="T5" fmla="*/ 37 h 66"/>
                  <a:gd name="T6" fmla="*/ 1 w 90"/>
                  <a:gd name="T7" fmla="*/ 35 h 66"/>
                  <a:gd name="T8" fmla="*/ 1 w 90"/>
                  <a:gd name="T9" fmla="*/ 35 h 66"/>
                  <a:gd name="T10" fmla="*/ 2 w 90"/>
                  <a:gd name="T11" fmla="*/ 36 h 66"/>
                  <a:gd name="T12" fmla="*/ 1 w 90"/>
                  <a:gd name="T13" fmla="*/ 37 h 66"/>
                  <a:gd name="T14" fmla="*/ 3 w 90"/>
                  <a:gd name="T15" fmla="*/ 36 h 66"/>
                  <a:gd name="T16" fmla="*/ 3 w 90"/>
                  <a:gd name="T17" fmla="*/ 35 h 66"/>
                  <a:gd name="T18" fmla="*/ 3 w 90"/>
                  <a:gd name="T19" fmla="*/ 33 h 66"/>
                  <a:gd name="T20" fmla="*/ 2 w 90"/>
                  <a:gd name="T21" fmla="*/ 30 h 66"/>
                  <a:gd name="T22" fmla="*/ 3 w 90"/>
                  <a:gd name="T23" fmla="*/ 30 h 66"/>
                  <a:gd name="T24" fmla="*/ 5 w 90"/>
                  <a:gd name="T25" fmla="*/ 29 h 66"/>
                  <a:gd name="T26" fmla="*/ 4 w 90"/>
                  <a:gd name="T27" fmla="*/ 28 h 66"/>
                  <a:gd name="T28" fmla="*/ 3 w 90"/>
                  <a:gd name="T29" fmla="*/ 29 h 66"/>
                  <a:gd name="T30" fmla="*/ 3 w 90"/>
                  <a:gd name="T31" fmla="*/ 25 h 66"/>
                  <a:gd name="T32" fmla="*/ 3 w 90"/>
                  <a:gd name="T33" fmla="*/ 22 h 66"/>
                  <a:gd name="T34" fmla="*/ 3 w 90"/>
                  <a:gd name="T35" fmla="*/ 17 h 66"/>
                  <a:gd name="T36" fmla="*/ 2 w 90"/>
                  <a:gd name="T37" fmla="*/ 11 h 66"/>
                  <a:gd name="T38" fmla="*/ 2 w 90"/>
                  <a:gd name="T39" fmla="*/ 6 h 66"/>
                  <a:gd name="T40" fmla="*/ 11 w 90"/>
                  <a:gd name="T41" fmla="*/ 9 h 66"/>
                  <a:gd name="T42" fmla="*/ 19 w 90"/>
                  <a:gd name="T43" fmla="*/ 13 h 66"/>
                  <a:gd name="T44" fmla="*/ 23 w 90"/>
                  <a:gd name="T45" fmla="*/ 14 h 66"/>
                  <a:gd name="T46" fmla="*/ 24 w 90"/>
                  <a:gd name="T47" fmla="*/ 15 h 66"/>
                  <a:gd name="T48" fmla="*/ 24 w 90"/>
                  <a:gd name="T49" fmla="*/ 20 h 66"/>
                  <a:gd name="T50" fmla="*/ 22 w 90"/>
                  <a:gd name="T51" fmla="*/ 23 h 66"/>
                  <a:gd name="T52" fmla="*/ 22 w 90"/>
                  <a:gd name="T53" fmla="*/ 25 h 66"/>
                  <a:gd name="T54" fmla="*/ 22 w 90"/>
                  <a:gd name="T55" fmla="*/ 27 h 66"/>
                  <a:gd name="T56" fmla="*/ 23 w 90"/>
                  <a:gd name="T57" fmla="*/ 28 h 66"/>
                  <a:gd name="T58" fmla="*/ 25 w 90"/>
                  <a:gd name="T59" fmla="*/ 24 h 66"/>
                  <a:gd name="T60" fmla="*/ 27 w 90"/>
                  <a:gd name="T61" fmla="*/ 21 h 66"/>
                  <a:gd name="T62" fmla="*/ 29 w 90"/>
                  <a:gd name="T63" fmla="*/ 18 h 66"/>
                  <a:gd name="T64" fmla="*/ 26 w 90"/>
                  <a:gd name="T65" fmla="*/ 10 h 66"/>
                  <a:gd name="T66" fmla="*/ 27 w 90"/>
                  <a:gd name="T67" fmla="*/ 9 h 66"/>
                  <a:gd name="T68" fmla="*/ 29 w 90"/>
                  <a:gd name="T69" fmla="*/ 7 h 66"/>
                  <a:gd name="T70" fmla="*/ 27 w 90"/>
                  <a:gd name="T71" fmla="*/ 5 h 66"/>
                  <a:gd name="T72" fmla="*/ 27 w 90"/>
                  <a:gd name="T73" fmla="*/ 0 h 66"/>
                  <a:gd name="T74" fmla="*/ 62 w 90"/>
                  <a:gd name="T75" fmla="*/ 9 h 66"/>
                  <a:gd name="T76" fmla="*/ 90 w 90"/>
                  <a:gd name="T77" fmla="*/ 16 h 66"/>
                  <a:gd name="T78" fmla="*/ 80 w 90"/>
                  <a:gd name="T79" fmla="*/ 59 h 66"/>
                  <a:gd name="T80" fmla="*/ 80 w 90"/>
                  <a:gd name="T81" fmla="*/ 60 h 66"/>
                  <a:gd name="T82" fmla="*/ 80 w 90"/>
                  <a:gd name="T83" fmla="*/ 61 h 66"/>
                  <a:gd name="T84" fmla="*/ 81 w 90"/>
                  <a:gd name="T85" fmla="*/ 63 h 66"/>
                  <a:gd name="T86" fmla="*/ 80 w 90"/>
                  <a:gd name="T87" fmla="*/ 64 h 66"/>
                  <a:gd name="T88" fmla="*/ 80 w 90"/>
                  <a:gd name="T89" fmla="*/ 66 h 66"/>
                  <a:gd name="T90" fmla="*/ 55 w 90"/>
                  <a:gd name="T91" fmla="*/ 61 h 66"/>
                  <a:gd name="T92" fmla="*/ 52 w 90"/>
                  <a:gd name="T93" fmla="*/ 61 h 66"/>
                  <a:gd name="T94" fmla="*/ 50 w 90"/>
                  <a:gd name="T95" fmla="*/ 60 h 66"/>
                  <a:gd name="T96" fmla="*/ 47 w 90"/>
                  <a:gd name="T97" fmla="*/ 61 h 66"/>
                  <a:gd name="T98" fmla="*/ 44 w 90"/>
                  <a:gd name="T99" fmla="*/ 60 h 66"/>
                  <a:gd name="T100" fmla="*/ 41 w 90"/>
                  <a:gd name="T101" fmla="*/ 61 h 66"/>
                  <a:gd name="T102" fmla="*/ 37 w 90"/>
                  <a:gd name="T103" fmla="*/ 60 h 66"/>
                  <a:gd name="T104" fmla="*/ 30 w 90"/>
                  <a:gd name="T105" fmla="*/ 60 h 66"/>
                  <a:gd name="T106" fmla="*/ 24 w 90"/>
                  <a:gd name="T107" fmla="*/ 58 h 66"/>
                  <a:gd name="T108" fmla="*/ 19 w 90"/>
                  <a:gd name="T109" fmla="*/ 58 h 66"/>
                  <a:gd name="T110" fmla="*/ 12 w 90"/>
                  <a:gd name="T111" fmla="*/ 56 h 66"/>
                  <a:gd name="T112" fmla="*/ 11 w 90"/>
                  <a:gd name="T113" fmla="*/ 50 h 66"/>
                  <a:gd name="T114" fmla="*/ 11 w 90"/>
                  <a:gd name="T115" fmla="*/ 47 h 66"/>
                  <a:gd name="T116" fmla="*/ 7 w 90"/>
                  <a:gd name="T117" fmla="*/ 44 h 66"/>
                  <a:gd name="T118" fmla="*/ 6 w 90"/>
                  <a:gd name="T119" fmla="*/ 43 h 66"/>
                  <a:gd name="T120" fmla="*/ 3 w 90"/>
                  <a:gd name="T121" fmla="*/ 42 h 6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90"/>
                  <a:gd name="T184" fmla="*/ 0 h 66"/>
                  <a:gd name="T185" fmla="*/ 90 w 90"/>
                  <a:gd name="T186" fmla="*/ 66 h 6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90" h="66">
                    <a:moveTo>
                      <a:pt x="3" y="42"/>
                    </a:moveTo>
                    <a:lnTo>
                      <a:pt x="1" y="40"/>
                    </a:lnTo>
                    <a:lnTo>
                      <a:pt x="0" y="40"/>
                    </a:lnTo>
                    <a:lnTo>
                      <a:pt x="0" y="39"/>
                    </a:lnTo>
                    <a:lnTo>
                      <a:pt x="1" y="37"/>
                    </a:lnTo>
                    <a:lnTo>
                      <a:pt x="1" y="36"/>
                    </a:lnTo>
                    <a:lnTo>
                      <a:pt x="1" y="35"/>
                    </a:lnTo>
                    <a:lnTo>
                      <a:pt x="2" y="35"/>
                    </a:lnTo>
                    <a:lnTo>
                      <a:pt x="2" y="36"/>
                    </a:lnTo>
                    <a:lnTo>
                      <a:pt x="2" y="37"/>
                    </a:lnTo>
                    <a:lnTo>
                      <a:pt x="1" y="37"/>
                    </a:lnTo>
                    <a:lnTo>
                      <a:pt x="2" y="38"/>
                    </a:lnTo>
                    <a:lnTo>
                      <a:pt x="3" y="36"/>
                    </a:lnTo>
                    <a:lnTo>
                      <a:pt x="3" y="35"/>
                    </a:lnTo>
                    <a:lnTo>
                      <a:pt x="4" y="34"/>
                    </a:lnTo>
                    <a:lnTo>
                      <a:pt x="3" y="33"/>
                    </a:lnTo>
                    <a:lnTo>
                      <a:pt x="2" y="33"/>
                    </a:lnTo>
                    <a:lnTo>
                      <a:pt x="2" y="30"/>
                    </a:lnTo>
                    <a:lnTo>
                      <a:pt x="3" y="30"/>
                    </a:lnTo>
                    <a:lnTo>
                      <a:pt x="4" y="30"/>
                    </a:lnTo>
                    <a:lnTo>
                      <a:pt x="5" y="29"/>
                    </a:lnTo>
                    <a:lnTo>
                      <a:pt x="4" y="28"/>
                    </a:lnTo>
                    <a:lnTo>
                      <a:pt x="3" y="29"/>
                    </a:lnTo>
                    <a:lnTo>
                      <a:pt x="3" y="27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0"/>
                    </a:lnTo>
                    <a:lnTo>
                      <a:pt x="3" y="17"/>
                    </a:lnTo>
                    <a:lnTo>
                      <a:pt x="3" y="15"/>
                    </a:lnTo>
                    <a:lnTo>
                      <a:pt x="2" y="11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3" y="3"/>
                    </a:lnTo>
                    <a:lnTo>
                      <a:pt x="11" y="9"/>
                    </a:lnTo>
                    <a:lnTo>
                      <a:pt x="16" y="12"/>
                    </a:lnTo>
                    <a:lnTo>
                      <a:pt x="19" y="13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4" y="14"/>
                    </a:lnTo>
                    <a:lnTo>
                      <a:pt x="24" y="15"/>
                    </a:lnTo>
                    <a:lnTo>
                      <a:pt x="25" y="20"/>
                    </a:lnTo>
                    <a:lnTo>
                      <a:pt x="24" y="20"/>
                    </a:lnTo>
                    <a:lnTo>
                      <a:pt x="23" y="21"/>
                    </a:lnTo>
                    <a:lnTo>
                      <a:pt x="22" y="23"/>
                    </a:lnTo>
                    <a:lnTo>
                      <a:pt x="22" y="25"/>
                    </a:lnTo>
                    <a:lnTo>
                      <a:pt x="22" y="26"/>
                    </a:lnTo>
                    <a:lnTo>
                      <a:pt x="22" y="27"/>
                    </a:lnTo>
                    <a:lnTo>
                      <a:pt x="22" y="28"/>
                    </a:lnTo>
                    <a:lnTo>
                      <a:pt x="23" y="28"/>
                    </a:lnTo>
                    <a:lnTo>
                      <a:pt x="24" y="27"/>
                    </a:lnTo>
                    <a:lnTo>
                      <a:pt x="25" y="24"/>
                    </a:lnTo>
                    <a:lnTo>
                      <a:pt x="26" y="23"/>
                    </a:lnTo>
                    <a:lnTo>
                      <a:pt x="27" y="21"/>
                    </a:lnTo>
                    <a:lnTo>
                      <a:pt x="29" y="19"/>
                    </a:lnTo>
                    <a:lnTo>
                      <a:pt x="29" y="18"/>
                    </a:lnTo>
                    <a:lnTo>
                      <a:pt x="28" y="15"/>
                    </a:lnTo>
                    <a:lnTo>
                      <a:pt x="26" y="10"/>
                    </a:lnTo>
                    <a:lnTo>
                      <a:pt x="26" y="9"/>
                    </a:lnTo>
                    <a:lnTo>
                      <a:pt x="27" y="9"/>
                    </a:lnTo>
                    <a:lnTo>
                      <a:pt x="28" y="9"/>
                    </a:lnTo>
                    <a:lnTo>
                      <a:pt x="29" y="7"/>
                    </a:lnTo>
                    <a:lnTo>
                      <a:pt x="29" y="5"/>
                    </a:lnTo>
                    <a:lnTo>
                      <a:pt x="27" y="5"/>
                    </a:lnTo>
                    <a:lnTo>
                      <a:pt x="27" y="3"/>
                    </a:lnTo>
                    <a:lnTo>
                      <a:pt x="27" y="0"/>
                    </a:lnTo>
                    <a:lnTo>
                      <a:pt x="45" y="5"/>
                    </a:lnTo>
                    <a:lnTo>
                      <a:pt x="62" y="9"/>
                    </a:lnTo>
                    <a:lnTo>
                      <a:pt x="90" y="16"/>
                    </a:lnTo>
                    <a:lnTo>
                      <a:pt x="80" y="59"/>
                    </a:lnTo>
                    <a:lnTo>
                      <a:pt x="80" y="60"/>
                    </a:lnTo>
                    <a:lnTo>
                      <a:pt x="80" y="61"/>
                    </a:lnTo>
                    <a:lnTo>
                      <a:pt x="81" y="62"/>
                    </a:lnTo>
                    <a:lnTo>
                      <a:pt x="81" y="63"/>
                    </a:lnTo>
                    <a:lnTo>
                      <a:pt x="80" y="63"/>
                    </a:lnTo>
                    <a:lnTo>
                      <a:pt x="80" y="64"/>
                    </a:lnTo>
                    <a:lnTo>
                      <a:pt x="80" y="65"/>
                    </a:lnTo>
                    <a:lnTo>
                      <a:pt x="80" y="66"/>
                    </a:lnTo>
                    <a:lnTo>
                      <a:pt x="56" y="60"/>
                    </a:lnTo>
                    <a:lnTo>
                      <a:pt x="55" y="61"/>
                    </a:lnTo>
                    <a:lnTo>
                      <a:pt x="53" y="61"/>
                    </a:lnTo>
                    <a:lnTo>
                      <a:pt x="52" y="61"/>
                    </a:lnTo>
                    <a:lnTo>
                      <a:pt x="51" y="61"/>
                    </a:lnTo>
                    <a:lnTo>
                      <a:pt x="50" y="60"/>
                    </a:lnTo>
                    <a:lnTo>
                      <a:pt x="48" y="60"/>
                    </a:lnTo>
                    <a:lnTo>
                      <a:pt x="47" y="61"/>
                    </a:lnTo>
                    <a:lnTo>
                      <a:pt x="45" y="60"/>
                    </a:lnTo>
                    <a:lnTo>
                      <a:pt x="44" y="60"/>
                    </a:lnTo>
                    <a:lnTo>
                      <a:pt x="42" y="61"/>
                    </a:lnTo>
                    <a:lnTo>
                      <a:pt x="41" y="61"/>
                    </a:lnTo>
                    <a:lnTo>
                      <a:pt x="38" y="61"/>
                    </a:lnTo>
                    <a:lnTo>
                      <a:pt x="37" y="60"/>
                    </a:lnTo>
                    <a:lnTo>
                      <a:pt x="35" y="60"/>
                    </a:lnTo>
                    <a:lnTo>
                      <a:pt x="30" y="60"/>
                    </a:lnTo>
                    <a:lnTo>
                      <a:pt x="29" y="59"/>
                    </a:lnTo>
                    <a:lnTo>
                      <a:pt x="24" y="58"/>
                    </a:lnTo>
                    <a:lnTo>
                      <a:pt x="22" y="57"/>
                    </a:lnTo>
                    <a:lnTo>
                      <a:pt x="19" y="58"/>
                    </a:lnTo>
                    <a:lnTo>
                      <a:pt x="15" y="57"/>
                    </a:lnTo>
                    <a:lnTo>
                      <a:pt x="12" y="56"/>
                    </a:lnTo>
                    <a:lnTo>
                      <a:pt x="11" y="54"/>
                    </a:lnTo>
                    <a:lnTo>
                      <a:pt x="11" y="50"/>
                    </a:lnTo>
                    <a:lnTo>
                      <a:pt x="12" y="49"/>
                    </a:lnTo>
                    <a:lnTo>
                      <a:pt x="11" y="47"/>
                    </a:lnTo>
                    <a:lnTo>
                      <a:pt x="9" y="44"/>
                    </a:lnTo>
                    <a:lnTo>
                      <a:pt x="7" y="44"/>
                    </a:lnTo>
                    <a:lnTo>
                      <a:pt x="6" y="43"/>
                    </a:lnTo>
                    <a:lnTo>
                      <a:pt x="3" y="42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67" name="Freeform 4"/>
              <p:cNvSpPr>
                <a:spLocks/>
              </p:cNvSpPr>
              <p:nvPr/>
            </p:nvSpPr>
            <p:spPr bwMode="auto">
              <a:xfrm>
                <a:off x="3157538" y="1814485"/>
                <a:ext cx="658812" cy="1041428"/>
              </a:xfrm>
              <a:custGeom>
                <a:avLst/>
                <a:gdLst>
                  <a:gd name="T0" fmla="*/ 7 w 81"/>
                  <a:gd name="T1" fmla="*/ 86 h 130"/>
                  <a:gd name="T2" fmla="*/ 8 w 81"/>
                  <a:gd name="T3" fmla="*/ 82 h 130"/>
                  <a:gd name="T4" fmla="*/ 9 w 81"/>
                  <a:gd name="T5" fmla="*/ 81 h 130"/>
                  <a:gd name="T6" fmla="*/ 9 w 81"/>
                  <a:gd name="T7" fmla="*/ 79 h 130"/>
                  <a:gd name="T8" fmla="*/ 6 w 81"/>
                  <a:gd name="T9" fmla="*/ 77 h 130"/>
                  <a:gd name="T10" fmla="*/ 10 w 81"/>
                  <a:gd name="T11" fmla="*/ 70 h 130"/>
                  <a:gd name="T12" fmla="*/ 13 w 81"/>
                  <a:gd name="T13" fmla="*/ 68 h 130"/>
                  <a:gd name="T14" fmla="*/ 14 w 81"/>
                  <a:gd name="T15" fmla="*/ 66 h 130"/>
                  <a:gd name="T16" fmla="*/ 20 w 81"/>
                  <a:gd name="T17" fmla="*/ 54 h 130"/>
                  <a:gd name="T18" fmla="*/ 17 w 81"/>
                  <a:gd name="T19" fmla="*/ 53 h 130"/>
                  <a:gd name="T20" fmla="*/ 16 w 81"/>
                  <a:gd name="T21" fmla="*/ 50 h 130"/>
                  <a:gd name="T22" fmla="*/ 16 w 81"/>
                  <a:gd name="T23" fmla="*/ 47 h 130"/>
                  <a:gd name="T24" fmla="*/ 16 w 81"/>
                  <a:gd name="T25" fmla="*/ 45 h 130"/>
                  <a:gd name="T26" fmla="*/ 16 w 81"/>
                  <a:gd name="T27" fmla="*/ 43 h 130"/>
                  <a:gd name="T28" fmla="*/ 26 w 81"/>
                  <a:gd name="T29" fmla="*/ 0 h 130"/>
                  <a:gd name="T30" fmla="*/ 34 w 81"/>
                  <a:gd name="T31" fmla="*/ 19 h 130"/>
                  <a:gd name="T32" fmla="*/ 36 w 81"/>
                  <a:gd name="T33" fmla="*/ 26 h 130"/>
                  <a:gd name="T34" fmla="*/ 35 w 81"/>
                  <a:gd name="T35" fmla="*/ 29 h 130"/>
                  <a:gd name="T36" fmla="*/ 37 w 81"/>
                  <a:gd name="T37" fmla="*/ 31 h 130"/>
                  <a:gd name="T38" fmla="*/ 42 w 81"/>
                  <a:gd name="T39" fmla="*/ 39 h 130"/>
                  <a:gd name="T40" fmla="*/ 43 w 81"/>
                  <a:gd name="T41" fmla="*/ 43 h 130"/>
                  <a:gd name="T42" fmla="*/ 45 w 81"/>
                  <a:gd name="T43" fmla="*/ 45 h 130"/>
                  <a:gd name="T44" fmla="*/ 49 w 81"/>
                  <a:gd name="T45" fmla="*/ 46 h 130"/>
                  <a:gd name="T46" fmla="*/ 46 w 81"/>
                  <a:gd name="T47" fmla="*/ 52 h 130"/>
                  <a:gd name="T48" fmla="*/ 45 w 81"/>
                  <a:gd name="T49" fmla="*/ 56 h 130"/>
                  <a:gd name="T50" fmla="*/ 45 w 81"/>
                  <a:gd name="T51" fmla="*/ 57 h 130"/>
                  <a:gd name="T52" fmla="*/ 43 w 81"/>
                  <a:gd name="T53" fmla="*/ 60 h 130"/>
                  <a:gd name="T54" fmla="*/ 43 w 81"/>
                  <a:gd name="T55" fmla="*/ 62 h 130"/>
                  <a:gd name="T56" fmla="*/ 46 w 81"/>
                  <a:gd name="T57" fmla="*/ 65 h 130"/>
                  <a:gd name="T58" fmla="*/ 50 w 81"/>
                  <a:gd name="T59" fmla="*/ 61 h 130"/>
                  <a:gd name="T60" fmla="*/ 51 w 81"/>
                  <a:gd name="T61" fmla="*/ 63 h 130"/>
                  <a:gd name="T62" fmla="*/ 52 w 81"/>
                  <a:gd name="T63" fmla="*/ 64 h 130"/>
                  <a:gd name="T64" fmla="*/ 52 w 81"/>
                  <a:gd name="T65" fmla="*/ 69 h 130"/>
                  <a:gd name="T66" fmla="*/ 54 w 81"/>
                  <a:gd name="T67" fmla="*/ 74 h 130"/>
                  <a:gd name="T68" fmla="*/ 53 w 81"/>
                  <a:gd name="T69" fmla="*/ 76 h 130"/>
                  <a:gd name="T70" fmla="*/ 56 w 81"/>
                  <a:gd name="T71" fmla="*/ 78 h 130"/>
                  <a:gd name="T72" fmla="*/ 57 w 81"/>
                  <a:gd name="T73" fmla="*/ 81 h 130"/>
                  <a:gd name="T74" fmla="*/ 57 w 81"/>
                  <a:gd name="T75" fmla="*/ 84 h 130"/>
                  <a:gd name="T76" fmla="*/ 59 w 81"/>
                  <a:gd name="T77" fmla="*/ 87 h 130"/>
                  <a:gd name="T78" fmla="*/ 61 w 81"/>
                  <a:gd name="T79" fmla="*/ 84 h 130"/>
                  <a:gd name="T80" fmla="*/ 65 w 81"/>
                  <a:gd name="T81" fmla="*/ 86 h 130"/>
                  <a:gd name="T82" fmla="*/ 67 w 81"/>
                  <a:gd name="T83" fmla="*/ 84 h 130"/>
                  <a:gd name="T84" fmla="*/ 71 w 81"/>
                  <a:gd name="T85" fmla="*/ 85 h 130"/>
                  <a:gd name="T86" fmla="*/ 73 w 81"/>
                  <a:gd name="T87" fmla="*/ 86 h 130"/>
                  <a:gd name="T88" fmla="*/ 76 w 81"/>
                  <a:gd name="T89" fmla="*/ 84 h 130"/>
                  <a:gd name="T90" fmla="*/ 79 w 81"/>
                  <a:gd name="T91" fmla="*/ 85 h 130"/>
                  <a:gd name="T92" fmla="*/ 81 w 81"/>
                  <a:gd name="T93" fmla="*/ 88 h 130"/>
                  <a:gd name="T94" fmla="*/ 74 w 81"/>
                  <a:gd name="T95" fmla="*/ 130 h 130"/>
                  <a:gd name="T96" fmla="*/ 0 w 81"/>
                  <a:gd name="T97" fmla="*/ 116 h 13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1"/>
                  <a:gd name="T148" fmla="*/ 0 h 130"/>
                  <a:gd name="T149" fmla="*/ 81 w 81"/>
                  <a:gd name="T150" fmla="*/ 130 h 13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1" h="130">
                    <a:moveTo>
                      <a:pt x="0" y="116"/>
                    </a:moveTo>
                    <a:lnTo>
                      <a:pt x="7" y="86"/>
                    </a:lnTo>
                    <a:lnTo>
                      <a:pt x="8" y="84"/>
                    </a:lnTo>
                    <a:lnTo>
                      <a:pt x="8" y="82"/>
                    </a:lnTo>
                    <a:lnTo>
                      <a:pt x="9" y="82"/>
                    </a:lnTo>
                    <a:lnTo>
                      <a:pt x="9" y="81"/>
                    </a:lnTo>
                    <a:lnTo>
                      <a:pt x="10" y="80"/>
                    </a:lnTo>
                    <a:lnTo>
                      <a:pt x="9" y="79"/>
                    </a:lnTo>
                    <a:lnTo>
                      <a:pt x="7" y="78"/>
                    </a:lnTo>
                    <a:lnTo>
                      <a:pt x="6" y="77"/>
                    </a:lnTo>
                    <a:lnTo>
                      <a:pt x="7" y="75"/>
                    </a:lnTo>
                    <a:lnTo>
                      <a:pt x="10" y="70"/>
                    </a:lnTo>
                    <a:lnTo>
                      <a:pt x="12" y="69"/>
                    </a:lnTo>
                    <a:lnTo>
                      <a:pt x="13" y="68"/>
                    </a:lnTo>
                    <a:lnTo>
                      <a:pt x="13" y="67"/>
                    </a:lnTo>
                    <a:lnTo>
                      <a:pt x="14" y="66"/>
                    </a:lnTo>
                    <a:lnTo>
                      <a:pt x="20" y="57"/>
                    </a:lnTo>
                    <a:lnTo>
                      <a:pt x="20" y="54"/>
                    </a:lnTo>
                    <a:lnTo>
                      <a:pt x="19" y="53"/>
                    </a:lnTo>
                    <a:lnTo>
                      <a:pt x="17" y="53"/>
                    </a:lnTo>
                    <a:lnTo>
                      <a:pt x="16" y="51"/>
                    </a:lnTo>
                    <a:lnTo>
                      <a:pt x="16" y="50"/>
                    </a:lnTo>
                    <a:lnTo>
                      <a:pt x="16" y="48"/>
                    </a:lnTo>
                    <a:lnTo>
                      <a:pt x="16" y="47"/>
                    </a:lnTo>
                    <a:lnTo>
                      <a:pt x="17" y="46"/>
                    </a:lnTo>
                    <a:lnTo>
                      <a:pt x="16" y="45"/>
                    </a:lnTo>
                    <a:lnTo>
                      <a:pt x="16" y="43"/>
                    </a:lnTo>
                    <a:lnTo>
                      <a:pt x="26" y="0"/>
                    </a:lnTo>
                    <a:lnTo>
                      <a:pt x="37" y="3"/>
                    </a:lnTo>
                    <a:lnTo>
                      <a:pt x="34" y="19"/>
                    </a:lnTo>
                    <a:lnTo>
                      <a:pt x="36" y="23"/>
                    </a:lnTo>
                    <a:lnTo>
                      <a:pt x="36" y="26"/>
                    </a:lnTo>
                    <a:lnTo>
                      <a:pt x="36" y="28"/>
                    </a:lnTo>
                    <a:lnTo>
                      <a:pt x="35" y="29"/>
                    </a:lnTo>
                    <a:lnTo>
                      <a:pt x="36" y="30"/>
                    </a:lnTo>
                    <a:lnTo>
                      <a:pt x="37" y="31"/>
                    </a:lnTo>
                    <a:lnTo>
                      <a:pt x="40" y="34"/>
                    </a:lnTo>
                    <a:lnTo>
                      <a:pt x="42" y="39"/>
                    </a:lnTo>
                    <a:lnTo>
                      <a:pt x="42" y="41"/>
                    </a:lnTo>
                    <a:lnTo>
                      <a:pt x="43" y="43"/>
                    </a:lnTo>
                    <a:lnTo>
                      <a:pt x="45" y="43"/>
                    </a:lnTo>
                    <a:lnTo>
                      <a:pt x="45" y="45"/>
                    </a:lnTo>
                    <a:lnTo>
                      <a:pt x="48" y="45"/>
                    </a:lnTo>
                    <a:lnTo>
                      <a:pt x="49" y="46"/>
                    </a:lnTo>
                    <a:lnTo>
                      <a:pt x="46" y="51"/>
                    </a:lnTo>
                    <a:lnTo>
                      <a:pt x="46" y="52"/>
                    </a:lnTo>
                    <a:lnTo>
                      <a:pt x="45" y="53"/>
                    </a:lnTo>
                    <a:lnTo>
                      <a:pt x="45" y="56"/>
                    </a:lnTo>
                    <a:lnTo>
                      <a:pt x="45" y="57"/>
                    </a:lnTo>
                    <a:lnTo>
                      <a:pt x="43" y="59"/>
                    </a:lnTo>
                    <a:lnTo>
                      <a:pt x="43" y="60"/>
                    </a:lnTo>
                    <a:lnTo>
                      <a:pt x="43" y="61"/>
                    </a:lnTo>
                    <a:lnTo>
                      <a:pt x="43" y="62"/>
                    </a:lnTo>
                    <a:lnTo>
                      <a:pt x="45" y="65"/>
                    </a:lnTo>
                    <a:lnTo>
                      <a:pt x="46" y="65"/>
                    </a:lnTo>
                    <a:lnTo>
                      <a:pt x="49" y="62"/>
                    </a:lnTo>
                    <a:lnTo>
                      <a:pt x="50" y="61"/>
                    </a:lnTo>
                    <a:lnTo>
                      <a:pt x="50" y="62"/>
                    </a:lnTo>
                    <a:lnTo>
                      <a:pt x="51" y="63"/>
                    </a:lnTo>
                    <a:lnTo>
                      <a:pt x="52" y="64"/>
                    </a:lnTo>
                    <a:lnTo>
                      <a:pt x="52" y="66"/>
                    </a:lnTo>
                    <a:lnTo>
                      <a:pt x="52" y="69"/>
                    </a:lnTo>
                    <a:lnTo>
                      <a:pt x="52" y="72"/>
                    </a:lnTo>
                    <a:lnTo>
                      <a:pt x="54" y="74"/>
                    </a:lnTo>
                    <a:lnTo>
                      <a:pt x="54" y="75"/>
                    </a:lnTo>
                    <a:lnTo>
                      <a:pt x="53" y="76"/>
                    </a:lnTo>
                    <a:lnTo>
                      <a:pt x="54" y="78"/>
                    </a:lnTo>
                    <a:lnTo>
                      <a:pt x="56" y="78"/>
                    </a:lnTo>
                    <a:lnTo>
                      <a:pt x="57" y="80"/>
                    </a:lnTo>
                    <a:lnTo>
                      <a:pt x="57" y="81"/>
                    </a:lnTo>
                    <a:lnTo>
                      <a:pt x="57" y="83"/>
                    </a:lnTo>
                    <a:lnTo>
                      <a:pt x="57" y="84"/>
                    </a:lnTo>
                    <a:lnTo>
                      <a:pt x="58" y="86"/>
                    </a:lnTo>
                    <a:lnTo>
                      <a:pt x="59" y="87"/>
                    </a:lnTo>
                    <a:lnTo>
                      <a:pt x="60" y="85"/>
                    </a:lnTo>
                    <a:lnTo>
                      <a:pt x="61" y="84"/>
                    </a:lnTo>
                    <a:lnTo>
                      <a:pt x="63" y="85"/>
                    </a:lnTo>
                    <a:lnTo>
                      <a:pt x="65" y="86"/>
                    </a:lnTo>
                    <a:lnTo>
                      <a:pt x="66" y="85"/>
                    </a:lnTo>
                    <a:lnTo>
                      <a:pt x="67" y="84"/>
                    </a:lnTo>
                    <a:lnTo>
                      <a:pt x="67" y="85"/>
                    </a:lnTo>
                    <a:lnTo>
                      <a:pt x="71" y="85"/>
                    </a:lnTo>
                    <a:lnTo>
                      <a:pt x="72" y="86"/>
                    </a:lnTo>
                    <a:lnTo>
                      <a:pt x="73" y="86"/>
                    </a:lnTo>
                    <a:lnTo>
                      <a:pt x="76" y="86"/>
                    </a:lnTo>
                    <a:lnTo>
                      <a:pt x="76" y="84"/>
                    </a:lnTo>
                    <a:lnTo>
                      <a:pt x="77" y="83"/>
                    </a:lnTo>
                    <a:lnTo>
                      <a:pt x="79" y="85"/>
                    </a:lnTo>
                    <a:lnTo>
                      <a:pt x="79" y="87"/>
                    </a:lnTo>
                    <a:lnTo>
                      <a:pt x="81" y="88"/>
                    </a:lnTo>
                    <a:lnTo>
                      <a:pt x="75" y="130"/>
                    </a:lnTo>
                    <a:lnTo>
                      <a:pt x="74" y="130"/>
                    </a:lnTo>
                    <a:lnTo>
                      <a:pt x="37" y="124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68" name="Freeform 5"/>
              <p:cNvSpPr>
                <a:spLocks/>
              </p:cNvSpPr>
              <p:nvPr/>
            </p:nvSpPr>
            <p:spPr bwMode="auto">
              <a:xfrm>
                <a:off x="3435350" y="1857375"/>
                <a:ext cx="1120775" cy="673100"/>
              </a:xfrm>
              <a:custGeom>
                <a:avLst/>
                <a:gdLst>
                  <a:gd name="T0" fmla="*/ 48 w 138"/>
                  <a:gd name="T1" fmla="*/ 77 h 87"/>
                  <a:gd name="T2" fmla="*/ 45 w 138"/>
                  <a:gd name="T3" fmla="*/ 84 h 87"/>
                  <a:gd name="T4" fmla="*/ 43 w 138"/>
                  <a:gd name="T5" fmla="*/ 80 h 87"/>
                  <a:gd name="T6" fmla="*/ 42 w 138"/>
                  <a:gd name="T7" fmla="*/ 83 h 87"/>
                  <a:gd name="T8" fmla="*/ 38 w 138"/>
                  <a:gd name="T9" fmla="*/ 83 h 87"/>
                  <a:gd name="T10" fmla="*/ 33 w 138"/>
                  <a:gd name="T11" fmla="*/ 82 h 87"/>
                  <a:gd name="T12" fmla="*/ 32 w 138"/>
                  <a:gd name="T13" fmla="*/ 82 h 87"/>
                  <a:gd name="T14" fmla="*/ 29 w 138"/>
                  <a:gd name="T15" fmla="*/ 82 h 87"/>
                  <a:gd name="T16" fmla="*/ 26 w 138"/>
                  <a:gd name="T17" fmla="*/ 82 h 87"/>
                  <a:gd name="T18" fmla="*/ 24 w 138"/>
                  <a:gd name="T19" fmla="*/ 83 h 87"/>
                  <a:gd name="T20" fmla="*/ 23 w 138"/>
                  <a:gd name="T21" fmla="*/ 80 h 87"/>
                  <a:gd name="T22" fmla="*/ 23 w 138"/>
                  <a:gd name="T23" fmla="*/ 77 h 87"/>
                  <a:gd name="T24" fmla="*/ 20 w 138"/>
                  <a:gd name="T25" fmla="*/ 75 h 87"/>
                  <a:gd name="T26" fmla="*/ 20 w 138"/>
                  <a:gd name="T27" fmla="*/ 72 h 87"/>
                  <a:gd name="T28" fmla="*/ 18 w 138"/>
                  <a:gd name="T29" fmla="*/ 69 h 87"/>
                  <a:gd name="T30" fmla="*/ 18 w 138"/>
                  <a:gd name="T31" fmla="*/ 63 h 87"/>
                  <a:gd name="T32" fmla="*/ 17 w 138"/>
                  <a:gd name="T33" fmla="*/ 60 h 87"/>
                  <a:gd name="T34" fmla="*/ 16 w 138"/>
                  <a:gd name="T35" fmla="*/ 59 h 87"/>
                  <a:gd name="T36" fmla="*/ 15 w 138"/>
                  <a:gd name="T37" fmla="*/ 59 h 87"/>
                  <a:gd name="T38" fmla="*/ 11 w 138"/>
                  <a:gd name="T39" fmla="*/ 62 h 87"/>
                  <a:gd name="T40" fmla="*/ 9 w 138"/>
                  <a:gd name="T41" fmla="*/ 58 h 87"/>
                  <a:gd name="T42" fmla="*/ 9 w 138"/>
                  <a:gd name="T43" fmla="*/ 56 h 87"/>
                  <a:gd name="T44" fmla="*/ 11 w 138"/>
                  <a:gd name="T45" fmla="*/ 53 h 87"/>
                  <a:gd name="T46" fmla="*/ 11 w 138"/>
                  <a:gd name="T47" fmla="*/ 50 h 87"/>
                  <a:gd name="T48" fmla="*/ 12 w 138"/>
                  <a:gd name="T49" fmla="*/ 48 h 87"/>
                  <a:gd name="T50" fmla="*/ 14 w 138"/>
                  <a:gd name="T51" fmla="*/ 42 h 87"/>
                  <a:gd name="T52" fmla="*/ 11 w 138"/>
                  <a:gd name="T53" fmla="*/ 40 h 87"/>
                  <a:gd name="T54" fmla="*/ 8 w 138"/>
                  <a:gd name="T55" fmla="*/ 38 h 87"/>
                  <a:gd name="T56" fmla="*/ 6 w 138"/>
                  <a:gd name="T57" fmla="*/ 31 h 87"/>
                  <a:gd name="T58" fmla="*/ 2 w 138"/>
                  <a:gd name="T59" fmla="*/ 27 h 87"/>
                  <a:gd name="T60" fmla="*/ 2 w 138"/>
                  <a:gd name="T61" fmla="*/ 25 h 87"/>
                  <a:gd name="T62" fmla="*/ 2 w 138"/>
                  <a:gd name="T63" fmla="*/ 20 h 87"/>
                  <a:gd name="T64" fmla="*/ 3 w 138"/>
                  <a:gd name="T65" fmla="*/ 0 h 87"/>
                  <a:gd name="T66" fmla="*/ 49 w 138"/>
                  <a:gd name="T67" fmla="*/ 8 h 87"/>
                  <a:gd name="T68" fmla="*/ 138 w 138"/>
                  <a:gd name="T69" fmla="*/ 19 h 87"/>
                  <a:gd name="T70" fmla="*/ 132 w 138"/>
                  <a:gd name="T71" fmla="*/ 87 h 8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38"/>
                  <a:gd name="T109" fmla="*/ 0 h 87"/>
                  <a:gd name="T110" fmla="*/ 138 w 138"/>
                  <a:gd name="T111" fmla="*/ 87 h 8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38" h="87">
                    <a:moveTo>
                      <a:pt x="132" y="87"/>
                    </a:moveTo>
                    <a:lnTo>
                      <a:pt x="48" y="77"/>
                    </a:lnTo>
                    <a:lnTo>
                      <a:pt x="47" y="85"/>
                    </a:lnTo>
                    <a:lnTo>
                      <a:pt x="45" y="84"/>
                    </a:lnTo>
                    <a:lnTo>
                      <a:pt x="45" y="82"/>
                    </a:lnTo>
                    <a:lnTo>
                      <a:pt x="43" y="80"/>
                    </a:lnTo>
                    <a:lnTo>
                      <a:pt x="42" y="81"/>
                    </a:lnTo>
                    <a:lnTo>
                      <a:pt x="42" y="83"/>
                    </a:lnTo>
                    <a:lnTo>
                      <a:pt x="39" y="83"/>
                    </a:lnTo>
                    <a:lnTo>
                      <a:pt x="38" y="83"/>
                    </a:lnTo>
                    <a:lnTo>
                      <a:pt x="37" y="82"/>
                    </a:lnTo>
                    <a:lnTo>
                      <a:pt x="33" y="82"/>
                    </a:lnTo>
                    <a:lnTo>
                      <a:pt x="33" y="81"/>
                    </a:lnTo>
                    <a:lnTo>
                      <a:pt x="32" y="82"/>
                    </a:lnTo>
                    <a:lnTo>
                      <a:pt x="31" y="83"/>
                    </a:lnTo>
                    <a:lnTo>
                      <a:pt x="29" y="82"/>
                    </a:lnTo>
                    <a:lnTo>
                      <a:pt x="27" y="81"/>
                    </a:lnTo>
                    <a:lnTo>
                      <a:pt x="26" y="82"/>
                    </a:lnTo>
                    <a:lnTo>
                      <a:pt x="25" y="84"/>
                    </a:lnTo>
                    <a:lnTo>
                      <a:pt x="24" y="83"/>
                    </a:lnTo>
                    <a:lnTo>
                      <a:pt x="23" y="81"/>
                    </a:lnTo>
                    <a:lnTo>
                      <a:pt x="23" y="80"/>
                    </a:lnTo>
                    <a:lnTo>
                      <a:pt x="23" y="78"/>
                    </a:lnTo>
                    <a:lnTo>
                      <a:pt x="23" y="77"/>
                    </a:lnTo>
                    <a:lnTo>
                      <a:pt x="22" y="75"/>
                    </a:lnTo>
                    <a:lnTo>
                      <a:pt x="20" y="75"/>
                    </a:lnTo>
                    <a:lnTo>
                      <a:pt x="19" y="73"/>
                    </a:lnTo>
                    <a:lnTo>
                      <a:pt x="20" y="72"/>
                    </a:lnTo>
                    <a:lnTo>
                      <a:pt x="20" y="71"/>
                    </a:lnTo>
                    <a:lnTo>
                      <a:pt x="18" y="69"/>
                    </a:lnTo>
                    <a:lnTo>
                      <a:pt x="18" y="66"/>
                    </a:lnTo>
                    <a:lnTo>
                      <a:pt x="18" y="63"/>
                    </a:lnTo>
                    <a:lnTo>
                      <a:pt x="18" y="61"/>
                    </a:lnTo>
                    <a:lnTo>
                      <a:pt x="17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5" y="59"/>
                    </a:lnTo>
                    <a:lnTo>
                      <a:pt x="12" y="62"/>
                    </a:lnTo>
                    <a:lnTo>
                      <a:pt x="11" y="62"/>
                    </a:lnTo>
                    <a:lnTo>
                      <a:pt x="9" y="59"/>
                    </a:lnTo>
                    <a:lnTo>
                      <a:pt x="9" y="58"/>
                    </a:lnTo>
                    <a:lnTo>
                      <a:pt x="9" y="57"/>
                    </a:lnTo>
                    <a:lnTo>
                      <a:pt x="9" y="56"/>
                    </a:lnTo>
                    <a:lnTo>
                      <a:pt x="11" y="54"/>
                    </a:lnTo>
                    <a:lnTo>
                      <a:pt x="11" y="53"/>
                    </a:lnTo>
                    <a:lnTo>
                      <a:pt x="11" y="50"/>
                    </a:lnTo>
                    <a:lnTo>
                      <a:pt x="12" y="49"/>
                    </a:lnTo>
                    <a:lnTo>
                      <a:pt x="12" y="48"/>
                    </a:lnTo>
                    <a:lnTo>
                      <a:pt x="15" y="43"/>
                    </a:lnTo>
                    <a:lnTo>
                      <a:pt x="14" y="42"/>
                    </a:lnTo>
                    <a:lnTo>
                      <a:pt x="11" y="42"/>
                    </a:lnTo>
                    <a:lnTo>
                      <a:pt x="11" y="40"/>
                    </a:lnTo>
                    <a:lnTo>
                      <a:pt x="9" y="40"/>
                    </a:lnTo>
                    <a:lnTo>
                      <a:pt x="8" y="38"/>
                    </a:lnTo>
                    <a:lnTo>
                      <a:pt x="8" y="36"/>
                    </a:lnTo>
                    <a:lnTo>
                      <a:pt x="6" y="31"/>
                    </a:lnTo>
                    <a:lnTo>
                      <a:pt x="3" y="28"/>
                    </a:lnTo>
                    <a:lnTo>
                      <a:pt x="2" y="27"/>
                    </a:lnTo>
                    <a:lnTo>
                      <a:pt x="1" y="26"/>
                    </a:lnTo>
                    <a:lnTo>
                      <a:pt x="2" y="25"/>
                    </a:lnTo>
                    <a:lnTo>
                      <a:pt x="2" y="23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49" y="8"/>
                    </a:lnTo>
                    <a:lnTo>
                      <a:pt x="84" y="13"/>
                    </a:lnTo>
                    <a:lnTo>
                      <a:pt x="138" y="19"/>
                    </a:lnTo>
                    <a:lnTo>
                      <a:pt x="133" y="70"/>
                    </a:lnTo>
                    <a:lnTo>
                      <a:pt x="132" y="87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E1FEBE"/>
                  </a:solidFill>
                </a:endParaRPr>
              </a:p>
            </p:txBody>
          </p:sp>
          <p:sp>
            <p:nvSpPr>
              <p:cNvPr id="62469" name="Freeform 6"/>
              <p:cNvSpPr>
                <a:spLocks/>
              </p:cNvSpPr>
              <p:nvPr/>
            </p:nvSpPr>
            <p:spPr bwMode="auto">
              <a:xfrm>
                <a:off x="4514850" y="2003425"/>
                <a:ext cx="723900" cy="427038"/>
              </a:xfrm>
              <a:custGeom>
                <a:avLst/>
                <a:gdLst>
                  <a:gd name="T0" fmla="*/ 0 w 89"/>
                  <a:gd name="T1" fmla="*/ 51 h 55"/>
                  <a:gd name="T2" fmla="*/ 5 w 89"/>
                  <a:gd name="T3" fmla="*/ 0 h 55"/>
                  <a:gd name="T4" fmla="*/ 44 w 89"/>
                  <a:gd name="T5" fmla="*/ 3 h 55"/>
                  <a:gd name="T6" fmla="*/ 82 w 89"/>
                  <a:gd name="T7" fmla="*/ 4 h 55"/>
                  <a:gd name="T8" fmla="*/ 82 w 89"/>
                  <a:gd name="T9" fmla="*/ 5 h 55"/>
                  <a:gd name="T10" fmla="*/ 83 w 89"/>
                  <a:gd name="T11" fmla="*/ 9 h 55"/>
                  <a:gd name="T12" fmla="*/ 83 w 89"/>
                  <a:gd name="T13" fmla="*/ 10 h 55"/>
                  <a:gd name="T14" fmla="*/ 82 w 89"/>
                  <a:gd name="T15" fmla="*/ 13 h 55"/>
                  <a:gd name="T16" fmla="*/ 82 w 89"/>
                  <a:gd name="T17" fmla="*/ 18 h 55"/>
                  <a:gd name="T18" fmla="*/ 84 w 89"/>
                  <a:gd name="T19" fmla="*/ 23 h 55"/>
                  <a:gd name="T20" fmla="*/ 85 w 89"/>
                  <a:gd name="T21" fmla="*/ 25 h 55"/>
                  <a:gd name="T22" fmla="*/ 86 w 89"/>
                  <a:gd name="T23" fmla="*/ 30 h 55"/>
                  <a:gd name="T24" fmla="*/ 86 w 89"/>
                  <a:gd name="T25" fmla="*/ 38 h 55"/>
                  <a:gd name="T26" fmla="*/ 87 w 89"/>
                  <a:gd name="T27" fmla="*/ 40 h 55"/>
                  <a:gd name="T28" fmla="*/ 87 w 89"/>
                  <a:gd name="T29" fmla="*/ 43 h 55"/>
                  <a:gd name="T30" fmla="*/ 87 w 89"/>
                  <a:gd name="T31" fmla="*/ 44 h 55"/>
                  <a:gd name="T32" fmla="*/ 89 w 89"/>
                  <a:gd name="T33" fmla="*/ 51 h 55"/>
                  <a:gd name="T34" fmla="*/ 89 w 89"/>
                  <a:gd name="T35" fmla="*/ 53 h 55"/>
                  <a:gd name="T36" fmla="*/ 89 w 89"/>
                  <a:gd name="T37" fmla="*/ 55 h 55"/>
                  <a:gd name="T38" fmla="*/ 0 w 89"/>
                  <a:gd name="T39" fmla="*/ 51 h 55"/>
                  <a:gd name="T40" fmla="*/ 0 w 89"/>
                  <a:gd name="T41" fmla="*/ 51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9"/>
                  <a:gd name="T64" fmla="*/ 0 h 55"/>
                  <a:gd name="T65" fmla="*/ 89 w 89"/>
                  <a:gd name="T66" fmla="*/ 55 h 5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9" h="55">
                    <a:moveTo>
                      <a:pt x="0" y="51"/>
                    </a:moveTo>
                    <a:lnTo>
                      <a:pt x="5" y="0"/>
                    </a:lnTo>
                    <a:lnTo>
                      <a:pt x="44" y="3"/>
                    </a:lnTo>
                    <a:lnTo>
                      <a:pt x="82" y="4"/>
                    </a:lnTo>
                    <a:lnTo>
                      <a:pt x="82" y="5"/>
                    </a:lnTo>
                    <a:lnTo>
                      <a:pt x="83" y="9"/>
                    </a:lnTo>
                    <a:lnTo>
                      <a:pt x="83" y="10"/>
                    </a:lnTo>
                    <a:lnTo>
                      <a:pt x="82" y="13"/>
                    </a:lnTo>
                    <a:lnTo>
                      <a:pt x="82" y="18"/>
                    </a:lnTo>
                    <a:lnTo>
                      <a:pt x="84" y="23"/>
                    </a:lnTo>
                    <a:lnTo>
                      <a:pt x="85" y="25"/>
                    </a:lnTo>
                    <a:lnTo>
                      <a:pt x="86" y="30"/>
                    </a:lnTo>
                    <a:lnTo>
                      <a:pt x="86" y="38"/>
                    </a:lnTo>
                    <a:lnTo>
                      <a:pt x="87" y="40"/>
                    </a:lnTo>
                    <a:lnTo>
                      <a:pt x="87" y="43"/>
                    </a:lnTo>
                    <a:lnTo>
                      <a:pt x="87" y="44"/>
                    </a:lnTo>
                    <a:lnTo>
                      <a:pt x="89" y="51"/>
                    </a:lnTo>
                    <a:lnTo>
                      <a:pt x="89" y="53"/>
                    </a:lnTo>
                    <a:lnTo>
                      <a:pt x="89" y="55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0" name="Freeform 7"/>
              <p:cNvSpPr>
                <a:spLocks/>
              </p:cNvSpPr>
              <p:nvPr/>
            </p:nvSpPr>
            <p:spPr bwMode="auto">
              <a:xfrm>
                <a:off x="4483100" y="2398713"/>
                <a:ext cx="766763" cy="495300"/>
              </a:xfrm>
              <a:custGeom>
                <a:avLst/>
                <a:gdLst>
                  <a:gd name="T0" fmla="*/ 0 w 94"/>
                  <a:gd name="T1" fmla="*/ 51 h 64"/>
                  <a:gd name="T2" fmla="*/ 3 w 94"/>
                  <a:gd name="T3" fmla="*/ 17 h 64"/>
                  <a:gd name="T4" fmla="*/ 4 w 94"/>
                  <a:gd name="T5" fmla="*/ 0 h 64"/>
                  <a:gd name="T6" fmla="*/ 93 w 94"/>
                  <a:gd name="T7" fmla="*/ 4 h 64"/>
                  <a:gd name="T8" fmla="*/ 93 w 94"/>
                  <a:gd name="T9" fmla="*/ 6 h 64"/>
                  <a:gd name="T10" fmla="*/ 92 w 94"/>
                  <a:gd name="T11" fmla="*/ 7 h 64"/>
                  <a:gd name="T12" fmla="*/ 90 w 94"/>
                  <a:gd name="T13" fmla="*/ 10 h 64"/>
                  <a:gd name="T14" fmla="*/ 90 w 94"/>
                  <a:gd name="T15" fmla="*/ 11 h 64"/>
                  <a:gd name="T16" fmla="*/ 94 w 94"/>
                  <a:gd name="T17" fmla="*/ 15 h 64"/>
                  <a:gd name="T18" fmla="*/ 94 w 94"/>
                  <a:gd name="T19" fmla="*/ 46 h 64"/>
                  <a:gd name="T20" fmla="*/ 94 w 94"/>
                  <a:gd name="T21" fmla="*/ 46 h 64"/>
                  <a:gd name="T22" fmla="*/ 92 w 94"/>
                  <a:gd name="T23" fmla="*/ 46 h 64"/>
                  <a:gd name="T24" fmla="*/ 93 w 94"/>
                  <a:gd name="T25" fmla="*/ 47 h 64"/>
                  <a:gd name="T26" fmla="*/ 94 w 94"/>
                  <a:gd name="T27" fmla="*/ 48 h 64"/>
                  <a:gd name="T28" fmla="*/ 93 w 94"/>
                  <a:gd name="T29" fmla="*/ 50 h 64"/>
                  <a:gd name="T30" fmla="*/ 94 w 94"/>
                  <a:gd name="T31" fmla="*/ 51 h 64"/>
                  <a:gd name="T32" fmla="*/ 94 w 94"/>
                  <a:gd name="T33" fmla="*/ 54 h 64"/>
                  <a:gd name="T34" fmla="*/ 93 w 94"/>
                  <a:gd name="T35" fmla="*/ 54 h 64"/>
                  <a:gd name="T36" fmla="*/ 94 w 94"/>
                  <a:gd name="T37" fmla="*/ 56 h 64"/>
                  <a:gd name="T38" fmla="*/ 92 w 94"/>
                  <a:gd name="T39" fmla="*/ 59 h 64"/>
                  <a:gd name="T40" fmla="*/ 94 w 94"/>
                  <a:gd name="T41" fmla="*/ 62 h 64"/>
                  <a:gd name="T42" fmla="*/ 94 w 94"/>
                  <a:gd name="T43" fmla="*/ 64 h 64"/>
                  <a:gd name="T44" fmla="*/ 94 w 94"/>
                  <a:gd name="T45" fmla="*/ 64 h 64"/>
                  <a:gd name="T46" fmla="*/ 91 w 94"/>
                  <a:gd name="T47" fmla="*/ 62 h 64"/>
                  <a:gd name="T48" fmla="*/ 86 w 94"/>
                  <a:gd name="T49" fmla="*/ 59 h 64"/>
                  <a:gd name="T50" fmla="*/ 84 w 94"/>
                  <a:gd name="T51" fmla="*/ 58 h 64"/>
                  <a:gd name="T52" fmla="*/ 82 w 94"/>
                  <a:gd name="T53" fmla="*/ 58 h 64"/>
                  <a:gd name="T54" fmla="*/ 80 w 94"/>
                  <a:gd name="T55" fmla="*/ 60 h 64"/>
                  <a:gd name="T56" fmla="*/ 79 w 94"/>
                  <a:gd name="T57" fmla="*/ 60 h 64"/>
                  <a:gd name="T58" fmla="*/ 77 w 94"/>
                  <a:gd name="T59" fmla="*/ 60 h 64"/>
                  <a:gd name="T60" fmla="*/ 76 w 94"/>
                  <a:gd name="T61" fmla="*/ 57 h 64"/>
                  <a:gd name="T62" fmla="*/ 75 w 94"/>
                  <a:gd name="T63" fmla="*/ 56 h 64"/>
                  <a:gd name="T64" fmla="*/ 73 w 94"/>
                  <a:gd name="T65" fmla="*/ 57 h 64"/>
                  <a:gd name="T66" fmla="*/ 71 w 94"/>
                  <a:gd name="T67" fmla="*/ 57 h 64"/>
                  <a:gd name="T68" fmla="*/ 69 w 94"/>
                  <a:gd name="T69" fmla="*/ 54 h 64"/>
                  <a:gd name="T70" fmla="*/ 0 w 94"/>
                  <a:gd name="T71" fmla="*/ 51 h 64"/>
                  <a:gd name="T72" fmla="*/ 0 w 94"/>
                  <a:gd name="T73" fmla="*/ 51 h 6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4"/>
                  <a:gd name="T112" fmla="*/ 0 h 64"/>
                  <a:gd name="T113" fmla="*/ 94 w 94"/>
                  <a:gd name="T114" fmla="*/ 64 h 6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4" h="64">
                    <a:moveTo>
                      <a:pt x="0" y="51"/>
                    </a:moveTo>
                    <a:lnTo>
                      <a:pt x="3" y="17"/>
                    </a:lnTo>
                    <a:lnTo>
                      <a:pt x="4" y="0"/>
                    </a:lnTo>
                    <a:lnTo>
                      <a:pt x="93" y="4"/>
                    </a:lnTo>
                    <a:lnTo>
                      <a:pt x="93" y="6"/>
                    </a:lnTo>
                    <a:lnTo>
                      <a:pt x="92" y="7"/>
                    </a:lnTo>
                    <a:lnTo>
                      <a:pt x="90" y="10"/>
                    </a:lnTo>
                    <a:lnTo>
                      <a:pt x="90" y="11"/>
                    </a:lnTo>
                    <a:lnTo>
                      <a:pt x="94" y="15"/>
                    </a:lnTo>
                    <a:lnTo>
                      <a:pt x="94" y="46"/>
                    </a:lnTo>
                    <a:lnTo>
                      <a:pt x="92" y="46"/>
                    </a:lnTo>
                    <a:lnTo>
                      <a:pt x="93" y="47"/>
                    </a:lnTo>
                    <a:lnTo>
                      <a:pt x="94" y="48"/>
                    </a:lnTo>
                    <a:lnTo>
                      <a:pt x="93" y="50"/>
                    </a:lnTo>
                    <a:lnTo>
                      <a:pt x="94" y="51"/>
                    </a:lnTo>
                    <a:lnTo>
                      <a:pt x="94" y="54"/>
                    </a:lnTo>
                    <a:lnTo>
                      <a:pt x="93" y="54"/>
                    </a:lnTo>
                    <a:lnTo>
                      <a:pt x="94" y="56"/>
                    </a:lnTo>
                    <a:lnTo>
                      <a:pt x="92" y="59"/>
                    </a:lnTo>
                    <a:lnTo>
                      <a:pt x="94" y="62"/>
                    </a:lnTo>
                    <a:lnTo>
                      <a:pt x="94" y="64"/>
                    </a:lnTo>
                    <a:lnTo>
                      <a:pt x="91" y="62"/>
                    </a:lnTo>
                    <a:lnTo>
                      <a:pt x="86" y="59"/>
                    </a:lnTo>
                    <a:lnTo>
                      <a:pt x="84" y="58"/>
                    </a:lnTo>
                    <a:lnTo>
                      <a:pt x="82" y="58"/>
                    </a:lnTo>
                    <a:lnTo>
                      <a:pt x="80" y="60"/>
                    </a:lnTo>
                    <a:lnTo>
                      <a:pt x="79" y="60"/>
                    </a:lnTo>
                    <a:lnTo>
                      <a:pt x="77" y="60"/>
                    </a:lnTo>
                    <a:lnTo>
                      <a:pt x="76" y="57"/>
                    </a:lnTo>
                    <a:lnTo>
                      <a:pt x="75" y="56"/>
                    </a:lnTo>
                    <a:lnTo>
                      <a:pt x="73" y="57"/>
                    </a:lnTo>
                    <a:lnTo>
                      <a:pt x="71" y="57"/>
                    </a:lnTo>
                    <a:lnTo>
                      <a:pt x="69" y="54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1" name="Freeform 8"/>
              <p:cNvSpPr>
                <a:spLocks/>
              </p:cNvSpPr>
              <p:nvPr/>
            </p:nvSpPr>
            <p:spPr bwMode="auto">
              <a:xfrm>
                <a:off x="4637088" y="3203575"/>
                <a:ext cx="812800" cy="411163"/>
              </a:xfrm>
              <a:custGeom>
                <a:avLst/>
                <a:gdLst>
                  <a:gd name="T0" fmla="*/ 3 w 100"/>
                  <a:gd name="T1" fmla="*/ 0 h 53"/>
                  <a:gd name="T2" fmla="*/ 89 w 100"/>
                  <a:gd name="T3" fmla="*/ 2 h 53"/>
                  <a:gd name="T4" fmla="*/ 95 w 100"/>
                  <a:gd name="T5" fmla="*/ 6 h 53"/>
                  <a:gd name="T6" fmla="*/ 93 w 100"/>
                  <a:gd name="T7" fmla="*/ 8 h 53"/>
                  <a:gd name="T8" fmla="*/ 93 w 100"/>
                  <a:gd name="T9" fmla="*/ 10 h 53"/>
                  <a:gd name="T10" fmla="*/ 94 w 100"/>
                  <a:gd name="T11" fmla="*/ 12 h 53"/>
                  <a:gd name="T12" fmla="*/ 95 w 100"/>
                  <a:gd name="T13" fmla="*/ 12 h 53"/>
                  <a:gd name="T14" fmla="*/ 96 w 100"/>
                  <a:gd name="T15" fmla="*/ 15 h 53"/>
                  <a:gd name="T16" fmla="*/ 97 w 100"/>
                  <a:gd name="T17" fmla="*/ 16 h 53"/>
                  <a:gd name="T18" fmla="*/ 99 w 100"/>
                  <a:gd name="T19" fmla="*/ 16 h 53"/>
                  <a:gd name="T20" fmla="*/ 99 w 100"/>
                  <a:gd name="T21" fmla="*/ 17 h 53"/>
                  <a:gd name="T22" fmla="*/ 100 w 100"/>
                  <a:gd name="T23" fmla="*/ 53 h 53"/>
                  <a:gd name="T24" fmla="*/ 0 w 100"/>
                  <a:gd name="T25" fmla="*/ 51 h 53"/>
                  <a:gd name="T26" fmla="*/ 3 w 100"/>
                  <a:gd name="T27" fmla="*/ 0 h 53"/>
                  <a:gd name="T28" fmla="*/ 3 w 100"/>
                  <a:gd name="T29" fmla="*/ 0 h 5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0"/>
                  <a:gd name="T46" fmla="*/ 0 h 53"/>
                  <a:gd name="T47" fmla="*/ 100 w 100"/>
                  <a:gd name="T48" fmla="*/ 53 h 5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0" h="53">
                    <a:moveTo>
                      <a:pt x="3" y="0"/>
                    </a:moveTo>
                    <a:lnTo>
                      <a:pt x="89" y="2"/>
                    </a:lnTo>
                    <a:lnTo>
                      <a:pt x="95" y="6"/>
                    </a:lnTo>
                    <a:lnTo>
                      <a:pt x="93" y="8"/>
                    </a:lnTo>
                    <a:lnTo>
                      <a:pt x="93" y="10"/>
                    </a:lnTo>
                    <a:lnTo>
                      <a:pt x="94" y="12"/>
                    </a:lnTo>
                    <a:lnTo>
                      <a:pt x="95" y="12"/>
                    </a:lnTo>
                    <a:lnTo>
                      <a:pt x="96" y="15"/>
                    </a:lnTo>
                    <a:lnTo>
                      <a:pt x="97" y="16"/>
                    </a:lnTo>
                    <a:lnTo>
                      <a:pt x="99" y="16"/>
                    </a:lnTo>
                    <a:lnTo>
                      <a:pt x="99" y="17"/>
                    </a:lnTo>
                    <a:lnTo>
                      <a:pt x="100" y="53"/>
                    </a:lnTo>
                    <a:lnTo>
                      <a:pt x="0" y="5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2" name="Freeform 9"/>
              <p:cNvSpPr>
                <a:spLocks/>
              </p:cNvSpPr>
              <p:nvPr/>
            </p:nvSpPr>
            <p:spPr bwMode="auto">
              <a:xfrm>
                <a:off x="5232400" y="2740025"/>
                <a:ext cx="666750" cy="417513"/>
              </a:xfrm>
              <a:custGeom>
                <a:avLst/>
                <a:gdLst>
                  <a:gd name="T0" fmla="*/ 66 w 82"/>
                  <a:gd name="T1" fmla="*/ 0 h 54"/>
                  <a:gd name="T2" fmla="*/ 68 w 82"/>
                  <a:gd name="T3" fmla="*/ 4 h 54"/>
                  <a:gd name="T4" fmla="*/ 67 w 82"/>
                  <a:gd name="T5" fmla="*/ 6 h 54"/>
                  <a:gd name="T6" fmla="*/ 69 w 82"/>
                  <a:gd name="T7" fmla="*/ 13 h 54"/>
                  <a:gd name="T8" fmla="*/ 74 w 82"/>
                  <a:gd name="T9" fmla="*/ 16 h 54"/>
                  <a:gd name="T10" fmla="*/ 75 w 82"/>
                  <a:gd name="T11" fmla="*/ 18 h 54"/>
                  <a:gd name="T12" fmla="*/ 78 w 82"/>
                  <a:gd name="T13" fmla="*/ 21 h 54"/>
                  <a:gd name="T14" fmla="*/ 82 w 82"/>
                  <a:gd name="T15" fmla="*/ 26 h 54"/>
                  <a:gd name="T16" fmla="*/ 80 w 82"/>
                  <a:gd name="T17" fmla="*/ 29 h 54"/>
                  <a:gd name="T18" fmla="*/ 80 w 82"/>
                  <a:gd name="T19" fmla="*/ 31 h 54"/>
                  <a:gd name="T20" fmla="*/ 75 w 82"/>
                  <a:gd name="T21" fmla="*/ 34 h 54"/>
                  <a:gd name="T22" fmla="*/ 72 w 82"/>
                  <a:gd name="T23" fmla="*/ 35 h 54"/>
                  <a:gd name="T24" fmla="*/ 70 w 82"/>
                  <a:gd name="T25" fmla="*/ 38 h 54"/>
                  <a:gd name="T26" fmla="*/ 72 w 82"/>
                  <a:gd name="T27" fmla="*/ 41 h 54"/>
                  <a:gd name="T28" fmla="*/ 72 w 82"/>
                  <a:gd name="T29" fmla="*/ 44 h 54"/>
                  <a:gd name="T30" fmla="*/ 68 w 82"/>
                  <a:gd name="T31" fmla="*/ 50 h 54"/>
                  <a:gd name="T32" fmla="*/ 67 w 82"/>
                  <a:gd name="T33" fmla="*/ 53 h 54"/>
                  <a:gd name="T34" fmla="*/ 63 w 82"/>
                  <a:gd name="T35" fmla="*/ 50 h 54"/>
                  <a:gd name="T36" fmla="*/ 11 w 82"/>
                  <a:gd name="T37" fmla="*/ 51 h 54"/>
                  <a:gd name="T38" fmla="*/ 11 w 82"/>
                  <a:gd name="T39" fmla="*/ 48 h 54"/>
                  <a:gd name="T40" fmla="*/ 9 w 82"/>
                  <a:gd name="T41" fmla="*/ 45 h 54"/>
                  <a:gd name="T42" fmla="*/ 10 w 82"/>
                  <a:gd name="T43" fmla="*/ 42 h 54"/>
                  <a:gd name="T44" fmla="*/ 8 w 82"/>
                  <a:gd name="T45" fmla="*/ 39 h 54"/>
                  <a:gd name="T46" fmla="*/ 8 w 82"/>
                  <a:gd name="T47" fmla="*/ 36 h 54"/>
                  <a:gd name="T48" fmla="*/ 6 w 82"/>
                  <a:gd name="T49" fmla="*/ 33 h 54"/>
                  <a:gd name="T50" fmla="*/ 5 w 82"/>
                  <a:gd name="T51" fmla="*/ 31 h 54"/>
                  <a:gd name="T52" fmla="*/ 3 w 82"/>
                  <a:gd name="T53" fmla="*/ 26 h 54"/>
                  <a:gd name="T54" fmla="*/ 4 w 82"/>
                  <a:gd name="T55" fmla="*/ 23 h 54"/>
                  <a:gd name="T56" fmla="*/ 2 w 82"/>
                  <a:gd name="T57" fmla="*/ 20 h 54"/>
                  <a:gd name="T58" fmla="*/ 2 w 82"/>
                  <a:gd name="T59" fmla="*/ 18 h 54"/>
                  <a:gd name="T60" fmla="*/ 2 w 82"/>
                  <a:gd name="T61" fmla="*/ 12 h 54"/>
                  <a:gd name="T62" fmla="*/ 2 w 82"/>
                  <a:gd name="T63" fmla="*/ 10 h 54"/>
                  <a:gd name="T64" fmla="*/ 1 w 82"/>
                  <a:gd name="T65" fmla="*/ 6 h 54"/>
                  <a:gd name="T66" fmla="*/ 1 w 82"/>
                  <a:gd name="T67" fmla="*/ 3 h 54"/>
                  <a:gd name="T68" fmla="*/ 2 w 82"/>
                  <a:gd name="T69" fmla="*/ 2 h 54"/>
                  <a:gd name="T70" fmla="*/ 2 w 82"/>
                  <a:gd name="T71" fmla="*/ 2 h 5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82"/>
                  <a:gd name="T109" fmla="*/ 0 h 54"/>
                  <a:gd name="T110" fmla="*/ 82 w 82"/>
                  <a:gd name="T111" fmla="*/ 54 h 5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82" h="54">
                    <a:moveTo>
                      <a:pt x="2" y="2"/>
                    </a:moveTo>
                    <a:lnTo>
                      <a:pt x="66" y="0"/>
                    </a:lnTo>
                    <a:lnTo>
                      <a:pt x="67" y="2"/>
                    </a:lnTo>
                    <a:lnTo>
                      <a:pt x="68" y="4"/>
                    </a:lnTo>
                    <a:lnTo>
                      <a:pt x="68" y="5"/>
                    </a:lnTo>
                    <a:lnTo>
                      <a:pt x="67" y="6"/>
                    </a:lnTo>
                    <a:lnTo>
                      <a:pt x="68" y="8"/>
                    </a:lnTo>
                    <a:lnTo>
                      <a:pt x="69" y="13"/>
                    </a:lnTo>
                    <a:lnTo>
                      <a:pt x="73" y="14"/>
                    </a:lnTo>
                    <a:lnTo>
                      <a:pt x="74" y="16"/>
                    </a:lnTo>
                    <a:lnTo>
                      <a:pt x="75" y="17"/>
                    </a:lnTo>
                    <a:lnTo>
                      <a:pt x="75" y="18"/>
                    </a:lnTo>
                    <a:lnTo>
                      <a:pt x="78" y="20"/>
                    </a:lnTo>
                    <a:lnTo>
                      <a:pt x="78" y="21"/>
                    </a:lnTo>
                    <a:lnTo>
                      <a:pt x="81" y="23"/>
                    </a:lnTo>
                    <a:lnTo>
                      <a:pt x="82" y="26"/>
                    </a:lnTo>
                    <a:lnTo>
                      <a:pt x="81" y="27"/>
                    </a:lnTo>
                    <a:lnTo>
                      <a:pt x="80" y="29"/>
                    </a:lnTo>
                    <a:lnTo>
                      <a:pt x="80" y="30"/>
                    </a:lnTo>
                    <a:lnTo>
                      <a:pt x="80" y="31"/>
                    </a:lnTo>
                    <a:lnTo>
                      <a:pt x="77" y="34"/>
                    </a:lnTo>
                    <a:lnTo>
                      <a:pt x="75" y="34"/>
                    </a:lnTo>
                    <a:lnTo>
                      <a:pt x="75" y="35"/>
                    </a:lnTo>
                    <a:lnTo>
                      <a:pt x="72" y="35"/>
                    </a:lnTo>
                    <a:lnTo>
                      <a:pt x="71" y="36"/>
                    </a:lnTo>
                    <a:lnTo>
                      <a:pt x="70" y="38"/>
                    </a:lnTo>
                    <a:lnTo>
                      <a:pt x="70" y="39"/>
                    </a:lnTo>
                    <a:lnTo>
                      <a:pt x="72" y="41"/>
                    </a:lnTo>
                    <a:lnTo>
                      <a:pt x="72" y="42"/>
                    </a:lnTo>
                    <a:lnTo>
                      <a:pt x="72" y="44"/>
                    </a:lnTo>
                    <a:lnTo>
                      <a:pt x="70" y="49"/>
                    </a:lnTo>
                    <a:lnTo>
                      <a:pt x="68" y="50"/>
                    </a:lnTo>
                    <a:lnTo>
                      <a:pt x="67" y="51"/>
                    </a:lnTo>
                    <a:lnTo>
                      <a:pt x="67" y="53"/>
                    </a:lnTo>
                    <a:lnTo>
                      <a:pt x="66" y="54"/>
                    </a:lnTo>
                    <a:lnTo>
                      <a:pt x="63" y="50"/>
                    </a:lnTo>
                    <a:lnTo>
                      <a:pt x="11" y="52"/>
                    </a:lnTo>
                    <a:lnTo>
                      <a:pt x="11" y="51"/>
                    </a:lnTo>
                    <a:lnTo>
                      <a:pt x="10" y="49"/>
                    </a:lnTo>
                    <a:lnTo>
                      <a:pt x="11" y="48"/>
                    </a:lnTo>
                    <a:lnTo>
                      <a:pt x="10" y="46"/>
                    </a:lnTo>
                    <a:lnTo>
                      <a:pt x="9" y="45"/>
                    </a:lnTo>
                    <a:lnTo>
                      <a:pt x="10" y="44"/>
                    </a:lnTo>
                    <a:lnTo>
                      <a:pt x="10" y="42"/>
                    </a:lnTo>
                    <a:lnTo>
                      <a:pt x="8" y="41"/>
                    </a:lnTo>
                    <a:lnTo>
                      <a:pt x="8" y="39"/>
                    </a:lnTo>
                    <a:lnTo>
                      <a:pt x="9" y="37"/>
                    </a:lnTo>
                    <a:lnTo>
                      <a:pt x="8" y="36"/>
                    </a:lnTo>
                    <a:lnTo>
                      <a:pt x="6" y="35"/>
                    </a:lnTo>
                    <a:lnTo>
                      <a:pt x="6" y="33"/>
                    </a:lnTo>
                    <a:lnTo>
                      <a:pt x="6" y="32"/>
                    </a:lnTo>
                    <a:lnTo>
                      <a:pt x="5" y="31"/>
                    </a:lnTo>
                    <a:lnTo>
                      <a:pt x="4" y="28"/>
                    </a:lnTo>
                    <a:lnTo>
                      <a:pt x="3" y="26"/>
                    </a:lnTo>
                    <a:lnTo>
                      <a:pt x="4" y="24"/>
                    </a:lnTo>
                    <a:lnTo>
                      <a:pt x="4" y="23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2" y="18"/>
                    </a:lnTo>
                    <a:lnTo>
                      <a:pt x="0" y="15"/>
                    </a:lnTo>
                    <a:lnTo>
                      <a:pt x="2" y="12"/>
                    </a:lnTo>
                    <a:lnTo>
                      <a:pt x="1" y="10"/>
                    </a:lnTo>
                    <a:lnTo>
                      <a:pt x="2" y="10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2" y="4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3" name="Freeform 10"/>
              <p:cNvSpPr>
                <a:spLocks/>
              </p:cNvSpPr>
              <p:nvPr/>
            </p:nvSpPr>
            <p:spPr bwMode="auto">
              <a:xfrm>
                <a:off x="5597525" y="2282825"/>
                <a:ext cx="577850" cy="588963"/>
              </a:xfrm>
              <a:custGeom>
                <a:avLst/>
                <a:gdLst>
                  <a:gd name="T0" fmla="*/ 29 w 71"/>
                  <a:gd name="T1" fmla="*/ 75 h 76"/>
                  <a:gd name="T2" fmla="*/ 24 w 71"/>
                  <a:gd name="T3" fmla="*/ 72 h 76"/>
                  <a:gd name="T4" fmla="*/ 22 w 71"/>
                  <a:gd name="T5" fmla="*/ 65 h 76"/>
                  <a:gd name="T6" fmla="*/ 23 w 71"/>
                  <a:gd name="T7" fmla="*/ 63 h 76"/>
                  <a:gd name="T8" fmla="*/ 21 w 71"/>
                  <a:gd name="T9" fmla="*/ 59 h 76"/>
                  <a:gd name="T10" fmla="*/ 21 w 71"/>
                  <a:gd name="T11" fmla="*/ 54 h 76"/>
                  <a:gd name="T12" fmla="*/ 17 w 71"/>
                  <a:gd name="T13" fmla="*/ 50 h 76"/>
                  <a:gd name="T14" fmla="*/ 12 w 71"/>
                  <a:gd name="T15" fmla="*/ 45 h 76"/>
                  <a:gd name="T16" fmla="*/ 8 w 71"/>
                  <a:gd name="T17" fmla="*/ 43 h 76"/>
                  <a:gd name="T18" fmla="*/ 7 w 71"/>
                  <a:gd name="T19" fmla="*/ 42 h 76"/>
                  <a:gd name="T20" fmla="*/ 3 w 71"/>
                  <a:gd name="T21" fmla="*/ 41 h 76"/>
                  <a:gd name="T22" fmla="*/ 1 w 71"/>
                  <a:gd name="T23" fmla="*/ 39 h 76"/>
                  <a:gd name="T24" fmla="*/ 2 w 71"/>
                  <a:gd name="T25" fmla="*/ 31 h 76"/>
                  <a:gd name="T26" fmla="*/ 3 w 71"/>
                  <a:gd name="T27" fmla="*/ 28 h 76"/>
                  <a:gd name="T28" fmla="*/ 0 w 71"/>
                  <a:gd name="T29" fmla="*/ 25 h 76"/>
                  <a:gd name="T30" fmla="*/ 1 w 71"/>
                  <a:gd name="T31" fmla="*/ 22 h 76"/>
                  <a:gd name="T32" fmla="*/ 5 w 71"/>
                  <a:gd name="T33" fmla="*/ 17 h 76"/>
                  <a:gd name="T34" fmla="*/ 7 w 71"/>
                  <a:gd name="T35" fmla="*/ 16 h 76"/>
                  <a:gd name="T36" fmla="*/ 7 w 71"/>
                  <a:gd name="T37" fmla="*/ 6 h 76"/>
                  <a:gd name="T38" fmla="*/ 9 w 71"/>
                  <a:gd name="T39" fmla="*/ 5 h 76"/>
                  <a:gd name="T40" fmla="*/ 13 w 71"/>
                  <a:gd name="T41" fmla="*/ 5 h 76"/>
                  <a:gd name="T42" fmla="*/ 22 w 71"/>
                  <a:gd name="T43" fmla="*/ 1 h 76"/>
                  <a:gd name="T44" fmla="*/ 24 w 71"/>
                  <a:gd name="T45" fmla="*/ 1 h 76"/>
                  <a:gd name="T46" fmla="*/ 23 w 71"/>
                  <a:gd name="T47" fmla="*/ 3 h 76"/>
                  <a:gd name="T48" fmla="*/ 22 w 71"/>
                  <a:gd name="T49" fmla="*/ 6 h 76"/>
                  <a:gd name="T50" fmla="*/ 26 w 71"/>
                  <a:gd name="T51" fmla="*/ 5 h 76"/>
                  <a:gd name="T52" fmla="*/ 28 w 71"/>
                  <a:gd name="T53" fmla="*/ 6 h 76"/>
                  <a:gd name="T54" fmla="*/ 31 w 71"/>
                  <a:gd name="T55" fmla="*/ 8 h 76"/>
                  <a:gd name="T56" fmla="*/ 32 w 71"/>
                  <a:gd name="T57" fmla="*/ 10 h 76"/>
                  <a:gd name="T58" fmla="*/ 44 w 71"/>
                  <a:gd name="T59" fmla="*/ 13 h 76"/>
                  <a:gd name="T60" fmla="*/ 48 w 71"/>
                  <a:gd name="T61" fmla="*/ 15 h 76"/>
                  <a:gd name="T62" fmla="*/ 50 w 71"/>
                  <a:gd name="T63" fmla="*/ 15 h 76"/>
                  <a:gd name="T64" fmla="*/ 51 w 71"/>
                  <a:gd name="T65" fmla="*/ 15 h 76"/>
                  <a:gd name="T66" fmla="*/ 56 w 71"/>
                  <a:gd name="T67" fmla="*/ 16 h 76"/>
                  <a:gd name="T68" fmla="*/ 56 w 71"/>
                  <a:gd name="T69" fmla="*/ 17 h 76"/>
                  <a:gd name="T70" fmla="*/ 58 w 71"/>
                  <a:gd name="T71" fmla="*/ 18 h 76"/>
                  <a:gd name="T72" fmla="*/ 61 w 71"/>
                  <a:gd name="T73" fmla="*/ 21 h 76"/>
                  <a:gd name="T74" fmla="*/ 60 w 71"/>
                  <a:gd name="T75" fmla="*/ 25 h 76"/>
                  <a:gd name="T76" fmla="*/ 63 w 71"/>
                  <a:gd name="T77" fmla="*/ 25 h 76"/>
                  <a:gd name="T78" fmla="*/ 62 w 71"/>
                  <a:gd name="T79" fmla="*/ 27 h 76"/>
                  <a:gd name="T80" fmla="*/ 64 w 71"/>
                  <a:gd name="T81" fmla="*/ 30 h 76"/>
                  <a:gd name="T82" fmla="*/ 61 w 71"/>
                  <a:gd name="T83" fmla="*/ 33 h 76"/>
                  <a:gd name="T84" fmla="*/ 59 w 71"/>
                  <a:gd name="T85" fmla="*/ 38 h 76"/>
                  <a:gd name="T86" fmla="*/ 59 w 71"/>
                  <a:gd name="T87" fmla="*/ 39 h 76"/>
                  <a:gd name="T88" fmla="*/ 63 w 71"/>
                  <a:gd name="T89" fmla="*/ 35 h 76"/>
                  <a:gd name="T90" fmla="*/ 66 w 71"/>
                  <a:gd name="T91" fmla="*/ 33 h 76"/>
                  <a:gd name="T92" fmla="*/ 68 w 71"/>
                  <a:gd name="T93" fmla="*/ 31 h 76"/>
                  <a:gd name="T94" fmla="*/ 68 w 71"/>
                  <a:gd name="T95" fmla="*/ 28 h 76"/>
                  <a:gd name="T96" fmla="*/ 69 w 71"/>
                  <a:gd name="T97" fmla="*/ 27 h 76"/>
                  <a:gd name="T98" fmla="*/ 70 w 71"/>
                  <a:gd name="T99" fmla="*/ 25 h 76"/>
                  <a:gd name="T100" fmla="*/ 71 w 71"/>
                  <a:gd name="T101" fmla="*/ 26 h 76"/>
                  <a:gd name="T102" fmla="*/ 69 w 71"/>
                  <a:gd name="T103" fmla="*/ 33 h 76"/>
                  <a:gd name="T104" fmla="*/ 68 w 71"/>
                  <a:gd name="T105" fmla="*/ 35 h 76"/>
                  <a:gd name="T106" fmla="*/ 66 w 71"/>
                  <a:gd name="T107" fmla="*/ 40 h 76"/>
                  <a:gd name="T108" fmla="*/ 66 w 71"/>
                  <a:gd name="T109" fmla="*/ 45 h 76"/>
                  <a:gd name="T110" fmla="*/ 64 w 71"/>
                  <a:gd name="T111" fmla="*/ 47 h 76"/>
                  <a:gd name="T112" fmla="*/ 65 w 71"/>
                  <a:gd name="T113" fmla="*/ 54 h 76"/>
                  <a:gd name="T114" fmla="*/ 63 w 71"/>
                  <a:gd name="T115" fmla="*/ 59 h 76"/>
                  <a:gd name="T116" fmla="*/ 65 w 71"/>
                  <a:gd name="T117" fmla="*/ 70 h 76"/>
                  <a:gd name="T118" fmla="*/ 65 w 71"/>
                  <a:gd name="T119" fmla="*/ 71 h 76"/>
                  <a:gd name="T120" fmla="*/ 65 w 71"/>
                  <a:gd name="T121" fmla="*/ 74 h 76"/>
                  <a:gd name="T122" fmla="*/ 30 w 71"/>
                  <a:gd name="T123" fmla="*/ 76 h 7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71"/>
                  <a:gd name="T187" fmla="*/ 0 h 76"/>
                  <a:gd name="T188" fmla="*/ 71 w 71"/>
                  <a:gd name="T189" fmla="*/ 76 h 7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71" h="76">
                    <a:moveTo>
                      <a:pt x="30" y="76"/>
                    </a:moveTo>
                    <a:lnTo>
                      <a:pt x="29" y="75"/>
                    </a:lnTo>
                    <a:lnTo>
                      <a:pt x="28" y="73"/>
                    </a:lnTo>
                    <a:lnTo>
                      <a:pt x="24" y="72"/>
                    </a:lnTo>
                    <a:lnTo>
                      <a:pt x="23" y="67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3" y="63"/>
                    </a:lnTo>
                    <a:lnTo>
                      <a:pt x="22" y="61"/>
                    </a:lnTo>
                    <a:lnTo>
                      <a:pt x="21" y="59"/>
                    </a:lnTo>
                    <a:lnTo>
                      <a:pt x="21" y="56"/>
                    </a:lnTo>
                    <a:lnTo>
                      <a:pt x="21" y="54"/>
                    </a:lnTo>
                    <a:lnTo>
                      <a:pt x="21" y="53"/>
                    </a:lnTo>
                    <a:lnTo>
                      <a:pt x="17" y="50"/>
                    </a:lnTo>
                    <a:lnTo>
                      <a:pt x="13" y="48"/>
                    </a:lnTo>
                    <a:lnTo>
                      <a:pt x="12" y="45"/>
                    </a:lnTo>
                    <a:lnTo>
                      <a:pt x="8" y="44"/>
                    </a:lnTo>
                    <a:lnTo>
                      <a:pt x="8" y="43"/>
                    </a:lnTo>
                    <a:lnTo>
                      <a:pt x="7" y="42"/>
                    </a:lnTo>
                    <a:lnTo>
                      <a:pt x="4" y="41"/>
                    </a:lnTo>
                    <a:lnTo>
                      <a:pt x="3" y="41"/>
                    </a:lnTo>
                    <a:lnTo>
                      <a:pt x="2" y="40"/>
                    </a:lnTo>
                    <a:lnTo>
                      <a:pt x="1" y="39"/>
                    </a:lnTo>
                    <a:lnTo>
                      <a:pt x="1" y="34"/>
                    </a:lnTo>
                    <a:lnTo>
                      <a:pt x="2" y="31"/>
                    </a:lnTo>
                    <a:lnTo>
                      <a:pt x="2" y="30"/>
                    </a:lnTo>
                    <a:lnTo>
                      <a:pt x="3" y="28"/>
                    </a:lnTo>
                    <a:lnTo>
                      <a:pt x="1" y="26"/>
                    </a:lnTo>
                    <a:lnTo>
                      <a:pt x="0" y="25"/>
                    </a:lnTo>
                    <a:lnTo>
                      <a:pt x="1" y="22"/>
                    </a:lnTo>
                    <a:lnTo>
                      <a:pt x="1" y="20"/>
                    </a:lnTo>
                    <a:lnTo>
                      <a:pt x="5" y="17"/>
                    </a:lnTo>
                    <a:lnTo>
                      <a:pt x="6" y="17"/>
                    </a:lnTo>
                    <a:lnTo>
                      <a:pt x="7" y="16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3" y="5"/>
                    </a:lnTo>
                    <a:lnTo>
                      <a:pt x="16" y="4"/>
                    </a:lnTo>
                    <a:lnTo>
                      <a:pt x="22" y="1"/>
                    </a:lnTo>
                    <a:lnTo>
                      <a:pt x="23" y="0"/>
                    </a:lnTo>
                    <a:lnTo>
                      <a:pt x="24" y="1"/>
                    </a:lnTo>
                    <a:lnTo>
                      <a:pt x="24" y="2"/>
                    </a:lnTo>
                    <a:lnTo>
                      <a:pt x="23" y="3"/>
                    </a:lnTo>
                    <a:lnTo>
                      <a:pt x="23" y="4"/>
                    </a:lnTo>
                    <a:lnTo>
                      <a:pt x="22" y="6"/>
                    </a:lnTo>
                    <a:lnTo>
                      <a:pt x="25" y="5"/>
                    </a:lnTo>
                    <a:lnTo>
                      <a:pt x="26" y="5"/>
                    </a:lnTo>
                    <a:lnTo>
                      <a:pt x="27" y="7"/>
                    </a:lnTo>
                    <a:lnTo>
                      <a:pt x="28" y="6"/>
                    </a:lnTo>
                    <a:lnTo>
                      <a:pt x="29" y="7"/>
                    </a:lnTo>
                    <a:lnTo>
                      <a:pt x="31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33" y="11"/>
                    </a:lnTo>
                    <a:lnTo>
                      <a:pt x="44" y="13"/>
                    </a:lnTo>
                    <a:lnTo>
                      <a:pt x="46" y="13"/>
                    </a:lnTo>
                    <a:lnTo>
                      <a:pt x="48" y="15"/>
                    </a:lnTo>
                    <a:lnTo>
                      <a:pt x="50" y="15"/>
                    </a:lnTo>
                    <a:lnTo>
                      <a:pt x="51" y="15"/>
                    </a:lnTo>
                    <a:lnTo>
                      <a:pt x="54" y="15"/>
                    </a:lnTo>
                    <a:lnTo>
                      <a:pt x="56" y="16"/>
                    </a:lnTo>
                    <a:lnTo>
                      <a:pt x="57" y="17"/>
                    </a:lnTo>
                    <a:lnTo>
                      <a:pt x="56" y="17"/>
                    </a:lnTo>
                    <a:lnTo>
                      <a:pt x="56" y="18"/>
                    </a:lnTo>
                    <a:lnTo>
                      <a:pt x="58" y="18"/>
                    </a:lnTo>
                    <a:lnTo>
                      <a:pt x="60" y="19"/>
                    </a:lnTo>
                    <a:lnTo>
                      <a:pt x="61" y="21"/>
                    </a:lnTo>
                    <a:lnTo>
                      <a:pt x="60" y="25"/>
                    </a:lnTo>
                    <a:lnTo>
                      <a:pt x="62" y="25"/>
                    </a:lnTo>
                    <a:lnTo>
                      <a:pt x="63" y="25"/>
                    </a:lnTo>
                    <a:lnTo>
                      <a:pt x="62" y="26"/>
                    </a:lnTo>
                    <a:lnTo>
                      <a:pt x="62" y="27"/>
                    </a:lnTo>
                    <a:lnTo>
                      <a:pt x="62" y="28"/>
                    </a:lnTo>
                    <a:lnTo>
                      <a:pt x="64" y="30"/>
                    </a:lnTo>
                    <a:lnTo>
                      <a:pt x="61" y="33"/>
                    </a:lnTo>
                    <a:lnTo>
                      <a:pt x="60" y="36"/>
                    </a:lnTo>
                    <a:lnTo>
                      <a:pt x="59" y="38"/>
                    </a:lnTo>
                    <a:lnTo>
                      <a:pt x="59" y="39"/>
                    </a:lnTo>
                    <a:lnTo>
                      <a:pt x="61" y="38"/>
                    </a:lnTo>
                    <a:lnTo>
                      <a:pt x="63" y="35"/>
                    </a:lnTo>
                    <a:lnTo>
                      <a:pt x="65" y="33"/>
                    </a:lnTo>
                    <a:lnTo>
                      <a:pt x="66" y="33"/>
                    </a:lnTo>
                    <a:lnTo>
                      <a:pt x="67" y="32"/>
                    </a:lnTo>
                    <a:lnTo>
                      <a:pt x="68" y="31"/>
                    </a:lnTo>
                    <a:lnTo>
                      <a:pt x="68" y="30"/>
                    </a:lnTo>
                    <a:lnTo>
                      <a:pt x="68" y="28"/>
                    </a:lnTo>
                    <a:lnTo>
                      <a:pt x="68" y="27"/>
                    </a:lnTo>
                    <a:lnTo>
                      <a:pt x="69" y="27"/>
                    </a:lnTo>
                    <a:lnTo>
                      <a:pt x="69" y="26"/>
                    </a:lnTo>
                    <a:lnTo>
                      <a:pt x="70" y="25"/>
                    </a:lnTo>
                    <a:lnTo>
                      <a:pt x="71" y="25"/>
                    </a:lnTo>
                    <a:lnTo>
                      <a:pt x="71" y="26"/>
                    </a:lnTo>
                    <a:lnTo>
                      <a:pt x="71" y="28"/>
                    </a:lnTo>
                    <a:lnTo>
                      <a:pt x="69" y="33"/>
                    </a:lnTo>
                    <a:lnTo>
                      <a:pt x="68" y="34"/>
                    </a:lnTo>
                    <a:lnTo>
                      <a:pt x="68" y="35"/>
                    </a:lnTo>
                    <a:lnTo>
                      <a:pt x="68" y="36"/>
                    </a:lnTo>
                    <a:lnTo>
                      <a:pt x="66" y="40"/>
                    </a:lnTo>
                    <a:lnTo>
                      <a:pt x="66" y="43"/>
                    </a:lnTo>
                    <a:lnTo>
                      <a:pt x="66" y="45"/>
                    </a:lnTo>
                    <a:lnTo>
                      <a:pt x="64" y="46"/>
                    </a:lnTo>
                    <a:lnTo>
                      <a:pt x="64" y="47"/>
                    </a:lnTo>
                    <a:lnTo>
                      <a:pt x="64" y="50"/>
                    </a:lnTo>
                    <a:lnTo>
                      <a:pt x="65" y="54"/>
                    </a:lnTo>
                    <a:lnTo>
                      <a:pt x="64" y="55"/>
                    </a:lnTo>
                    <a:lnTo>
                      <a:pt x="63" y="59"/>
                    </a:lnTo>
                    <a:lnTo>
                      <a:pt x="63" y="65"/>
                    </a:lnTo>
                    <a:lnTo>
                      <a:pt x="65" y="70"/>
                    </a:lnTo>
                    <a:lnTo>
                      <a:pt x="65" y="71"/>
                    </a:lnTo>
                    <a:lnTo>
                      <a:pt x="65" y="72"/>
                    </a:lnTo>
                    <a:lnTo>
                      <a:pt x="65" y="74"/>
                    </a:lnTo>
                    <a:lnTo>
                      <a:pt x="30" y="76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4" name="Freeform 11"/>
              <p:cNvSpPr>
                <a:spLocks/>
              </p:cNvSpPr>
              <p:nvPr/>
            </p:nvSpPr>
            <p:spPr bwMode="auto">
              <a:xfrm>
                <a:off x="6445250" y="2840038"/>
                <a:ext cx="461963" cy="487362"/>
              </a:xfrm>
              <a:custGeom>
                <a:avLst/>
                <a:gdLst>
                  <a:gd name="T0" fmla="*/ 5 w 57"/>
                  <a:gd name="T1" fmla="*/ 55 h 63"/>
                  <a:gd name="T2" fmla="*/ 8 w 57"/>
                  <a:gd name="T3" fmla="*/ 56 h 63"/>
                  <a:gd name="T4" fmla="*/ 10 w 57"/>
                  <a:gd name="T5" fmla="*/ 55 h 63"/>
                  <a:gd name="T6" fmla="*/ 13 w 57"/>
                  <a:gd name="T7" fmla="*/ 59 h 63"/>
                  <a:gd name="T8" fmla="*/ 18 w 57"/>
                  <a:gd name="T9" fmla="*/ 60 h 63"/>
                  <a:gd name="T10" fmla="*/ 22 w 57"/>
                  <a:gd name="T11" fmla="*/ 61 h 63"/>
                  <a:gd name="T12" fmla="*/ 25 w 57"/>
                  <a:gd name="T13" fmla="*/ 61 h 63"/>
                  <a:gd name="T14" fmla="*/ 28 w 57"/>
                  <a:gd name="T15" fmla="*/ 61 h 63"/>
                  <a:gd name="T16" fmla="*/ 29 w 57"/>
                  <a:gd name="T17" fmla="*/ 59 h 63"/>
                  <a:gd name="T18" fmla="*/ 31 w 57"/>
                  <a:gd name="T19" fmla="*/ 59 h 63"/>
                  <a:gd name="T20" fmla="*/ 34 w 57"/>
                  <a:gd name="T21" fmla="*/ 62 h 63"/>
                  <a:gd name="T22" fmla="*/ 36 w 57"/>
                  <a:gd name="T23" fmla="*/ 63 h 63"/>
                  <a:gd name="T24" fmla="*/ 39 w 57"/>
                  <a:gd name="T25" fmla="*/ 61 h 63"/>
                  <a:gd name="T26" fmla="*/ 40 w 57"/>
                  <a:gd name="T27" fmla="*/ 58 h 63"/>
                  <a:gd name="T28" fmla="*/ 41 w 57"/>
                  <a:gd name="T29" fmla="*/ 52 h 63"/>
                  <a:gd name="T30" fmla="*/ 44 w 57"/>
                  <a:gd name="T31" fmla="*/ 54 h 63"/>
                  <a:gd name="T32" fmla="*/ 45 w 57"/>
                  <a:gd name="T33" fmla="*/ 51 h 63"/>
                  <a:gd name="T34" fmla="*/ 47 w 57"/>
                  <a:gd name="T35" fmla="*/ 47 h 63"/>
                  <a:gd name="T36" fmla="*/ 48 w 57"/>
                  <a:gd name="T37" fmla="*/ 45 h 63"/>
                  <a:gd name="T38" fmla="*/ 51 w 57"/>
                  <a:gd name="T39" fmla="*/ 44 h 63"/>
                  <a:gd name="T40" fmla="*/ 53 w 57"/>
                  <a:gd name="T41" fmla="*/ 41 h 63"/>
                  <a:gd name="T42" fmla="*/ 55 w 57"/>
                  <a:gd name="T43" fmla="*/ 39 h 63"/>
                  <a:gd name="T44" fmla="*/ 55 w 57"/>
                  <a:gd name="T45" fmla="*/ 36 h 63"/>
                  <a:gd name="T46" fmla="*/ 56 w 57"/>
                  <a:gd name="T47" fmla="*/ 34 h 63"/>
                  <a:gd name="T48" fmla="*/ 54 w 57"/>
                  <a:gd name="T49" fmla="*/ 26 h 63"/>
                  <a:gd name="T50" fmla="*/ 55 w 57"/>
                  <a:gd name="T51" fmla="*/ 23 h 63"/>
                  <a:gd name="T52" fmla="*/ 57 w 57"/>
                  <a:gd name="T53" fmla="*/ 22 h 63"/>
                  <a:gd name="T54" fmla="*/ 46 w 57"/>
                  <a:gd name="T55" fmla="*/ 3 h 63"/>
                  <a:gd name="T56" fmla="*/ 42 w 57"/>
                  <a:gd name="T57" fmla="*/ 6 h 63"/>
                  <a:gd name="T58" fmla="*/ 37 w 57"/>
                  <a:gd name="T59" fmla="*/ 10 h 63"/>
                  <a:gd name="T60" fmla="*/ 34 w 57"/>
                  <a:gd name="T61" fmla="*/ 10 h 63"/>
                  <a:gd name="T62" fmla="*/ 30 w 57"/>
                  <a:gd name="T63" fmla="*/ 13 h 63"/>
                  <a:gd name="T64" fmla="*/ 27 w 57"/>
                  <a:gd name="T65" fmla="*/ 12 h 63"/>
                  <a:gd name="T66" fmla="*/ 25 w 57"/>
                  <a:gd name="T67" fmla="*/ 12 h 63"/>
                  <a:gd name="T68" fmla="*/ 25 w 57"/>
                  <a:gd name="T69" fmla="*/ 11 h 63"/>
                  <a:gd name="T70" fmla="*/ 19 w 57"/>
                  <a:gd name="T71" fmla="*/ 9 h 63"/>
                  <a:gd name="T72" fmla="*/ 17 w 57"/>
                  <a:gd name="T73" fmla="*/ 10 h 63"/>
                  <a:gd name="T74" fmla="*/ 0 w 57"/>
                  <a:gd name="T75" fmla="*/ 11 h 6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7"/>
                  <a:gd name="T115" fmla="*/ 0 h 63"/>
                  <a:gd name="T116" fmla="*/ 57 w 57"/>
                  <a:gd name="T117" fmla="*/ 63 h 6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7" h="63">
                    <a:moveTo>
                      <a:pt x="0" y="11"/>
                    </a:moveTo>
                    <a:lnTo>
                      <a:pt x="5" y="55"/>
                    </a:lnTo>
                    <a:lnTo>
                      <a:pt x="6" y="55"/>
                    </a:lnTo>
                    <a:lnTo>
                      <a:pt x="8" y="56"/>
                    </a:lnTo>
                    <a:lnTo>
                      <a:pt x="10" y="55"/>
                    </a:lnTo>
                    <a:lnTo>
                      <a:pt x="12" y="57"/>
                    </a:lnTo>
                    <a:lnTo>
                      <a:pt x="13" y="59"/>
                    </a:lnTo>
                    <a:lnTo>
                      <a:pt x="15" y="60"/>
                    </a:lnTo>
                    <a:lnTo>
                      <a:pt x="18" y="60"/>
                    </a:lnTo>
                    <a:lnTo>
                      <a:pt x="21" y="62"/>
                    </a:lnTo>
                    <a:lnTo>
                      <a:pt x="22" y="61"/>
                    </a:lnTo>
                    <a:lnTo>
                      <a:pt x="23" y="60"/>
                    </a:lnTo>
                    <a:lnTo>
                      <a:pt x="25" y="61"/>
                    </a:lnTo>
                    <a:lnTo>
                      <a:pt x="27" y="61"/>
                    </a:lnTo>
                    <a:lnTo>
                      <a:pt x="28" y="61"/>
                    </a:lnTo>
                    <a:lnTo>
                      <a:pt x="29" y="60"/>
                    </a:lnTo>
                    <a:lnTo>
                      <a:pt x="29" y="59"/>
                    </a:lnTo>
                    <a:lnTo>
                      <a:pt x="31" y="58"/>
                    </a:lnTo>
                    <a:lnTo>
                      <a:pt x="31" y="59"/>
                    </a:lnTo>
                    <a:lnTo>
                      <a:pt x="33" y="61"/>
                    </a:lnTo>
                    <a:lnTo>
                      <a:pt x="34" y="62"/>
                    </a:lnTo>
                    <a:lnTo>
                      <a:pt x="36" y="63"/>
                    </a:lnTo>
                    <a:lnTo>
                      <a:pt x="38" y="63"/>
                    </a:lnTo>
                    <a:lnTo>
                      <a:pt x="39" y="61"/>
                    </a:lnTo>
                    <a:lnTo>
                      <a:pt x="40" y="60"/>
                    </a:lnTo>
                    <a:lnTo>
                      <a:pt x="40" y="58"/>
                    </a:lnTo>
                    <a:lnTo>
                      <a:pt x="40" y="56"/>
                    </a:lnTo>
                    <a:lnTo>
                      <a:pt x="41" y="52"/>
                    </a:lnTo>
                    <a:lnTo>
                      <a:pt x="42" y="52"/>
                    </a:lnTo>
                    <a:lnTo>
                      <a:pt x="44" y="54"/>
                    </a:lnTo>
                    <a:lnTo>
                      <a:pt x="45" y="52"/>
                    </a:lnTo>
                    <a:lnTo>
                      <a:pt x="45" y="51"/>
                    </a:lnTo>
                    <a:lnTo>
                      <a:pt x="46" y="48"/>
                    </a:lnTo>
                    <a:lnTo>
                      <a:pt x="47" y="47"/>
                    </a:lnTo>
                    <a:lnTo>
                      <a:pt x="47" y="46"/>
                    </a:lnTo>
                    <a:lnTo>
                      <a:pt x="48" y="45"/>
                    </a:lnTo>
                    <a:lnTo>
                      <a:pt x="49" y="45"/>
                    </a:lnTo>
                    <a:lnTo>
                      <a:pt x="51" y="44"/>
                    </a:lnTo>
                    <a:lnTo>
                      <a:pt x="53" y="41"/>
                    </a:lnTo>
                    <a:lnTo>
                      <a:pt x="54" y="41"/>
                    </a:lnTo>
                    <a:lnTo>
                      <a:pt x="55" y="39"/>
                    </a:lnTo>
                    <a:lnTo>
                      <a:pt x="55" y="37"/>
                    </a:lnTo>
                    <a:lnTo>
                      <a:pt x="55" y="36"/>
                    </a:lnTo>
                    <a:lnTo>
                      <a:pt x="55" y="35"/>
                    </a:lnTo>
                    <a:lnTo>
                      <a:pt x="56" y="34"/>
                    </a:lnTo>
                    <a:lnTo>
                      <a:pt x="57" y="27"/>
                    </a:lnTo>
                    <a:lnTo>
                      <a:pt x="54" y="26"/>
                    </a:lnTo>
                    <a:lnTo>
                      <a:pt x="56" y="25"/>
                    </a:lnTo>
                    <a:lnTo>
                      <a:pt x="55" y="23"/>
                    </a:lnTo>
                    <a:lnTo>
                      <a:pt x="56" y="22"/>
                    </a:lnTo>
                    <a:lnTo>
                      <a:pt x="57" y="22"/>
                    </a:lnTo>
                    <a:lnTo>
                      <a:pt x="53" y="0"/>
                    </a:lnTo>
                    <a:lnTo>
                      <a:pt x="46" y="3"/>
                    </a:lnTo>
                    <a:lnTo>
                      <a:pt x="44" y="5"/>
                    </a:lnTo>
                    <a:lnTo>
                      <a:pt x="42" y="6"/>
                    </a:lnTo>
                    <a:lnTo>
                      <a:pt x="39" y="10"/>
                    </a:lnTo>
                    <a:lnTo>
                      <a:pt x="37" y="10"/>
                    </a:lnTo>
                    <a:lnTo>
                      <a:pt x="36" y="10"/>
                    </a:lnTo>
                    <a:lnTo>
                      <a:pt x="34" y="10"/>
                    </a:lnTo>
                    <a:lnTo>
                      <a:pt x="33" y="11"/>
                    </a:lnTo>
                    <a:lnTo>
                      <a:pt x="30" y="13"/>
                    </a:lnTo>
                    <a:lnTo>
                      <a:pt x="29" y="13"/>
                    </a:lnTo>
                    <a:lnTo>
                      <a:pt x="27" y="12"/>
                    </a:lnTo>
                    <a:lnTo>
                      <a:pt x="26" y="13"/>
                    </a:lnTo>
                    <a:lnTo>
                      <a:pt x="25" y="12"/>
                    </a:lnTo>
                    <a:lnTo>
                      <a:pt x="26" y="11"/>
                    </a:lnTo>
                    <a:lnTo>
                      <a:pt x="25" y="11"/>
                    </a:lnTo>
                    <a:lnTo>
                      <a:pt x="23" y="11"/>
                    </a:lnTo>
                    <a:lnTo>
                      <a:pt x="19" y="9"/>
                    </a:lnTo>
                    <a:lnTo>
                      <a:pt x="18" y="9"/>
                    </a:lnTo>
                    <a:lnTo>
                      <a:pt x="17" y="10"/>
                    </a:lnTo>
                    <a:lnTo>
                      <a:pt x="17" y="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5" name="Freeform 12"/>
              <p:cNvSpPr>
                <a:spLocks/>
              </p:cNvSpPr>
              <p:nvPr/>
            </p:nvSpPr>
            <p:spPr bwMode="auto">
              <a:xfrm>
                <a:off x="6289675" y="4311650"/>
                <a:ext cx="1003300" cy="719138"/>
              </a:xfrm>
              <a:custGeom>
                <a:avLst/>
                <a:gdLst>
                  <a:gd name="T0" fmla="*/ 0 w 123"/>
                  <a:gd name="T1" fmla="*/ 8 h 93"/>
                  <a:gd name="T2" fmla="*/ 0 w 123"/>
                  <a:gd name="T3" fmla="*/ 10 h 93"/>
                  <a:gd name="T4" fmla="*/ 2 w 123"/>
                  <a:gd name="T5" fmla="*/ 12 h 93"/>
                  <a:gd name="T6" fmla="*/ 3 w 123"/>
                  <a:gd name="T7" fmla="*/ 15 h 93"/>
                  <a:gd name="T8" fmla="*/ 4 w 123"/>
                  <a:gd name="T9" fmla="*/ 17 h 93"/>
                  <a:gd name="T10" fmla="*/ 3 w 123"/>
                  <a:gd name="T11" fmla="*/ 19 h 93"/>
                  <a:gd name="T12" fmla="*/ 7 w 123"/>
                  <a:gd name="T13" fmla="*/ 18 h 93"/>
                  <a:gd name="T14" fmla="*/ 9 w 123"/>
                  <a:gd name="T15" fmla="*/ 15 h 93"/>
                  <a:gd name="T16" fmla="*/ 10 w 123"/>
                  <a:gd name="T17" fmla="*/ 15 h 93"/>
                  <a:gd name="T18" fmla="*/ 9 w 123"/>
                  <a:gd name="T19" fmla="*/ 17 h 93"/>
                  <a:gd name="T20" fmla="*/ 19 w 123"/>
                  <a:gd name="T21" fmla="*/ 14 h 93"/>
                  <a:gd name="T22" fmla="*/ 19 w 123"/>
                  <a:gd name="T23" fmla="*/ 16 h 93"/>
                  <a:gd name="T24" fmla="*/ 25 w 123"/>
                  <a:gd name="T25" fmla="*/ 17 h 93"/>
                  <a:gd name="T26" fmla="*/ 29 w 123"/>
                  <a:gd name="T27" fmla="*/ 18 h 93"/>
                  <a:gd name="T28" fmla="*/ 31 w 123"/>
                  <a:gd name="T29" fmla="*/ 19 h 93"/>
                  <a:gd name="T30" fmla="*/ 31 w 123"/>
                  <a:gd name="T31" fmla="*/ 20 h 93"/>
                  <a:gd name="T32" fmla="*/ 36 w 123"/>
                  <a:gd name="T33" fmla="*/ 24 h 93"/>
                  <a:gd name="T34" fmla="*/ 35 w 123"/>
                  <a:gd name="T35" fmla="*/ 25 h 93"/>
                  <a:gd name="T36" fmla="*/ 34 w 123"/>
                  <a:gd name="T37" fmla="*/ 26 h 93"/>
                  <a:gd name="T38" fmla="*/ 41 w 123"/>
                  <a:gd name="T39" fmla="*/ 24 h 93"/>
                  <a:gd name="T40" fmla="*/ 50 w 123"/>
                  <a:gd name="T41" fmla="*/ 21 h 93"/>
                  <a:gd name="T42" fmla="*/ 50 w 123"/>
                  <a:gd name="T43" fmla="*/ 18 h 93"/>
                  <a:gd name="T44" fmla="*/ 61 w 123"/>
                  <a:gd name="T45" fmla="*/ 21 h 93"/>
                  <a:gd name="T46" fmla="*/ 69 w 123"/>
                  <a:gd name="T47" fmla="*/ 28 h 93"/>
                  <a:gd name="T48" fmla="*/ 74 w 123"/>
                  <a:gd name="T49" fmla="*/ 30 h 93"/>
                  <a:gd name="T50" fmla="*/ 77 w 123"/>
                  <a:gd name="T51" fmla="*/ 36 h 93"/>
                  <a:gd name="T52" fmla="*/ 76 w 123"/>
                  <a:gd name="T53" fmla="*/ 48 h 93"/>
                  <a:gd name="T54" fmla="*/ 80 w 123"/>
                  <a:gd name="T55" fmla="*/ 54 h 93"/>
                  <a:gd name="T56" fmla="*/ 79 w 123"/>
                  <a:gd name="T57" fmla="*/ 50 h 93"/>
                  <a:gd name="T58" fmla="*/ 82 w 123"/>
                  <a:gd name="T59" fmla="*/ 51 h 93"/>
                  <a:gd name="T60" fmla="*/ 83 w 123"/>
                  <a:gd name="T61" fmla="*/ 50 h 93"/>
                  <a:gd name="T62" fmla="*/ 83 w 123"/>
                  <a:gd name="T63" fmla="*/ 53 h 93"/>
                  <a:gd name="T64" fmla="*/ 80 w 123"/>
                  <a:gd name="T65" fmla="*/ 57 h 93"/>
                  <a:gd name="T66" fmla="*/ 83 w 123"/>
                  <a:gd name="T67" fmla="*/ 61 h 93"/>
                  <a:gd name="T68" fmla="*/ 89 w 123"/>
                  <a:gd name="T69" fmla="*/ 68 h 93"/>
                  <a:gd name="T70" fmla="*/ 91 w 123"/>
                  <a:gd name="T71" fmla="*/ 69 h 93"/>
                  <a:gd name="T72" fmla="*/ 94 w 123"/>
                  <a:gd name="T73" fmla="*/ 74 h 93"/>
                  <a:gd name="T74" fmla="*/ 99 w 123"/>
                  <a:gd name="T75" fmla="*/ 82 h 93"/>
                  <a:gd name="T76" fmla="*/ 108 w 123"/>
                  <a:gd name="T77" fmla="*/ 88 h 93"/>
                  <a:gd name="T78" fmla="*/ 111 w 123"/>
                  <a:gd name="T79" fmla="*/ 90 h 93"/>
                  <a:gd name="T80" fmla="*/ 110 w 123"/>
                  <a:gd name="T81" fmla="*/ 91 h 93"/>
                  <a:gd name="T82" fmla="*/ 109 w 123"/>
                  <a:gd name="T83" fmla="*/ 92 h 93"/>
                  <a:gd name="T84" fmla="*/ 113 w 123"/>
                  <a:gd name="T85" fmla="*/ 92 h 93"/>
                  <a:gd name="T86" fmla="*/ 121 w 123"/>
                  <a:gd name="T87" fmla="*/ 88 h 93"/>
                  <a:gd name="T88" fmla="*/ 121 w 123"/>
                  <a:gd name="T89" fmla="*/ 82 h 93"/>
                  <a:gd name="T90" fmla="*/ 122 w 123"/>
                  <a:gd name="T91" fmla="*/ 74 h 93"/>
                  <a:gd name="T92" fmla="*/ 121 w 123"/>
                  <a:gd name="T93" fmla="*/ 61 h 93"/>
                  <a:gd name="T94" fmla="*/ 113 w 123"/>
                  <a:gd name="T95" fmla="*/ 48 h 93"/>
                  <a:gd name="T96" fmla="*/ 110 w 123"/>
                  <a:gd name="T97" fmla="*/ 43 h 93"/>
                  <a:gd name="T98" fmla="*/ 110 w 123"/>
                  <a:gd name="T99" fmla="*/ 38 h 93"/>
                  <a:gd name="T100" fmla="*/ 103 w 123"/>
                  <a:gd name="T101" fmla="*/ 29 h 93"/>
                  <a:gd name="T102" fmla="*/ 99 w 123"/>
                  <a:gd name="T103" fmla="*/ 24 h 93"/>
                  <a:gd name="T104" fmla="*/ 92 w 123"/>
                  <a:gd name="T105" fmla="*/ 8 h 93"/>
                  <a:gd name="T106" fmla="*/ 90 w 123"/>
                  <a:gd name="T107" fmla="*/ 6 h 93"/>
                  <a:gd name="T108" fmla="*/ 88 w 123"/>
                  <a:gd name="T109" fmla="*/ 1 h 93"/>
                  <a:gd name="T110" fmla="*/ 82 w 123"/>
                  <a:gd name="T111" fmla="*/ 1 h 93"/>
                  <a:gd name="T112" fmla="*/ 82 w 123"/>
                  <a:gd name="T113" fmla="*/ 7 h 93"/>
                  <a:gd name="T114" fmla="*/ 80 w 123"/>
                  <a:gd name="T115" fmla="*/ 8 h 93"/>
                  <a:gd name="T116" fmla="*/ 39 w 123"/>
                  <a:gd name="T117" fmla="*/ 7 h 93"/>
                  <a:gd name="T118" fmla="*/ 38 w 123"/>
                  <a:gd name="T119" fmla="*/ 3 h 93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23"/>
                  <a:gd name="T181" fmla="*/ 0 h 93"/>
                  <a:gd name="T182" fmla="*/ 123 w 123"/>
                  <a:gd name="T183" fmla="*/ 93 h 93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23" h="93">
                    <a:moveTo>
                      <a:pt x="38" y="3"/>
                    </a:moveTo>
                    <a:lnTo>
                      <a:pt x="0" y="7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1" y="12"/>
                    </a:lnTo>
                    <a:lnTo>
                      <a:pt x="2" y="12"/>
                    </a:lnTo>
                    <a:lnTo>
                      <a:pt x="4" y="13"/>
                    </a:lnTo>
                    <a:lnTo>
                      <a:pt x="4" y="14"/>
                    </a:lnTo>
                    <a:lnTo>
                      <a:pt x="3" y="15"/>
                    </a:lnTo>
                    <a:lnTo>
                      <a:pt x="3" y="16"/>
                    </a:lnTo>
                    <a:lnTo>
                      <a:pt x="4" y="16"/>
                    </a:lnTo>
                    <a:lnTo>
                      <a:pt x="4" y="17"/>
                    </a:lnTo>
                    <a:lnTo>
                      <a:pt x="3" y="18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6" y="18"/>
                    </a:lnTo>
                    <a:lnTo>
                      <a:pt x="7" y="18"/>
                    </a:lnTo>
                    <a:lnTo>
                      <a:pt x="7" y="16"/>
                    </a:lnTo>
                    <a:lnTo>
                      <a:pt x="8" y="15"/>
                    </a:lnTo>
                    <a:lnTo>
                      <a:pt x="9" y="15"/>
                    </a:lnTo>
                    <a:lnTo>
                      <a:pt x="10" y="15"/>
                    </a:lnTo>
                    <a:lnTo>
                      <a:pt x="10" y="16"/>
                    </a:lnTo>
                    <a:lnTo>
                      <a:pt x="9" y="17"/>
                    </a:lnTo>
                    <a:lnTo>
                      <a:pt x="10" y="17"/>
                    </a:lnTo>
                    <a:lnTo>
                      <a:pt x="12" y="16"/>
                    </a:lnTo>
                    <a:lnTo>
                      <a:pt x="19" y="14"/>
                    </a:lnTo>
                    <a:lnTo>
                      <a:pt x="20" y="14"/>
                    </a:lnTo>
                    <a:lnTo>
                      <a:pt x="20" y="15"/>
                    </a:lnTo>
                    <a:lnTo>
                      <a:pt x="19" y="16"/>
                    </a:lnTo>
                    <a:lnTo>
                      <a:pt x="22" y="16"/>
                    </a:lnTo>
                    <a:lnTo>
                      <a:pt x="25" y="17"/>
                    </a:lnTo>
                    <a:lnTo>
                      <a:pt x="28" y="19"/>
                    </a:lnTo>
                    <a:lnTo>
                      <a:pt x="29" y="19"/>
                    </a:lnTo>
                    <a:lnTo>
                      <a:pt x="29" y="18"/>
                    </a:lnTo>
                    <a:lnTo>
                      <a:pt x="30" y="18"/>
                    </a:lnTo>
                    <a:lnTo>
                      <a:pt x="31" y="19"/>
                    </a:lnTo>
                    <a:lnTo>
                      <a:pt x="32" y="19"/>
                    </a:lnTo>
                    <a:lnTo>
                      <a:pt x="32" y="20"/>
                    </a:lnTo>
                    <a:lnTo>
                      <a:pt x="31" y="20"/>
                    </a:lnTo>
                    <a:lnTo>
                      <a:pt x="32" y="20"/>
                    </a:lnTo>
                    <a:lnTo>
                      <a:pt x="36" y="23"/>
                    </a:lnTo>
                    <a:lnTo>
                      <a:pt x="36" y="24"/>
                    </a:lnTo>
                    <a:lnTo>
                      <a:pt x="36" y="25"/>
                    </a:lnTo>
                    <a:lnTo>
                      <a:pt x="35" y="26"/>
                    </a:lnTo>
                    <a:lnTo>
                      <a:pt x="35" y="25"/>
                    </a:lnTo>
                    <a:lnTo>
                      <a:pt x="34" y="25"/>
                    </a:lnTo>
                    <a:lnTo>
                      <a:pt x="34" y="26"/>
                    </a:lnTo>
                    <a:lnTo>
                      <a:pt x="35" y="27"/>
                    </a:lnTo>
                    <a:lnTo>
                      <a:pt x="40" y="25"/>
                    </a:lnTo>
                    <a:lnTo>
                      <a:pt x="41" y="24"/>
                    </a:lnTo>
                    <a:lnTo>
                      <a:pt x="43" y="24"/>
                    </a:lnTo>
                    <a:lnTo>
                      <a:pt x="47" y="21"/>
                    </a:lnTo>
                    <a:lnTo>
                      <a:pt x="50" y="21"/>
                    </a:lnTo>
                    <a:lnTo>
                      <a:pt x="50" y="20"/>
                    </a:lnTo>
                    <a:lnTo>
                      <a:pt x="49" y="19"/>
                    </a:lnTo>
                    <a:lnTo>
                      <a:pt x="50" y="18"/>
                    </a:lnTo>
                    <a:lnTo>
                      <a:pt x="55" y="17"/>
                    </a:lnTo>
                    <a:lnTo>
                      <a:pt x="61" y="20"/>
                    </a:lnTo>
                    <a:lnTo>
                      <a:pt x="61" y="21"/>
                    </a:lnTo>
                    <a:lnTo>
                      <a:pt x="63" y="23"/>
                    </a:lnTo>
                    <a:lnTo>
                      <a:pt x="65" y="25"/>
                    </a:lnTo>
                    <a:lnTo>
                      <a:pt x="69" y="28"/>
                    </a:lnTo>
                    <a:lnTo>
                      <a:pt x="69" y="29"/>
                    </a:lnTo>
                    <a:lnTo>
                      <a:pt x="71" y="30"/>
                    </a:lnTo>
                    <a:lnTo>
                      <a:pt x="74" y="30"/>
                    </a:lnTo>
                    <a:lnTo>
                      <a:pt x="76" y="34"/>
                    </a:lnTo>
                    <a:lnTo>
                      <a:pt x="77" y="35"/>
                    </a:lnTo>
                    <a:lnTo>
                      <a:pt x="77" y="36"/>
                    </a:lnTo>
                    <a:lnTo>
                      <a:pt x="78" y="39"/>
                    </a:lnTo>
                    <a:lnTo>
                      <a:pt x="77" y="43"/>
                    </a:lnTo>
                    <a:lnTo>
                      <a:pt x="76" y="48"/>
                    </a:lnTo>
                    <a:lnTo>
                      <a:pt x="76" y="51"/>
                    </a:lnTo>
                    <a:lnTo>
                      <a:pt x="77" y="53"/>
                    </a:lnTo>
                    <a:lnTo>
                      <a:pt x="80" y="54"/>
                    </a:lnTo>
                    <a:lnTo>
                      <a:pt x="80" y="53"/>
                    </a:lnTo>
                    <a:lnTo>
                      <a:pt x="80" y="52"/>
                    </a:lnTo>
                    <a:lnTo>
                      <a:pt x="79" y="50"/>
                    </a:lnTo>
                    <a:lnTo>
                      <a:pt x="79" y="49"/>
                    </a:lnTo>
                    <a:lnTo>
                      <a:pt x="80" y="49"/>
                    </a:lnTo>
                    <a:lnTo>
                      <a:pt x="82" y="51"/>
                    </a:lnTo>
                    <a:lnTo>
                      <a:pt x="82" y="50"/>
                    </a:lnTo>
                    <a:lnTo>
                      <a:pt x="83" y="50"/>
                    </a:lnTo>
                    <a:lnTo>
                      <a:pt x="84" y="51"/>
                    </a:lnTo>
                    <a:lnTo>
                      <a:pt x="83" y="52"/>
                    </a:lnTo>
                    <a:lnTo>
                      <a:pt x="83" y="53"/>
                    </a:lnTo>
                    <a:lnTo>
                      <a:pt x="82" y="54"/>
                    </a:lnTo>
                    <a:lnTo>
                      <a:pt x="81" y="57"/>
                    </a:lnTo>
                    <a:lnTo>
                      <a:pt x="80" y="57"/>
                    </a:lnTo>
                    <a:lnTo>
                      <a:pt x="80" y="59"/>
                    </a:lnTo>
                    <a:lnTo>
                      <a:pt x="81" y="59"/>
                    </a:lnTo>
                    <a:lnTo>
                      <a:pt x="83" y="61"/>
                    </a:lnTo>
                    <a:lnTo>
                      <a:pt x="85" y="66"/>
                    </a:lnTo>
                    <a:lnTo>
                      <a:pt x="89" y="68"/>
                    </a:lnTo>
                    <a:lnTo>
                      <a:pt x="89" y="67"/>
                    </a:lnTo>
                    <a:lnTo>
                      <a:pt x="90" y="67"/>
                    </a:lnTo>
                    <a:lnTo>
                      <a:pt x="91" y="69"/>
                    </a:lnTo>
                    <a:lnTo>
                      <a:pt x="91" y="70"/>
                    </a:lnTo>
                    <a:lnTo>
                      <a:pt x="92" y="73"/>
                    </a:lnTo>
                    <a:lnTo>
                      <a:pt x="94" y="74"/>
                    </a:lnTo>
                    <a:lnTo>
                      <a:pt x="95" y="74"/>
                    </a:lnTo>
                    <a:lnTo>
                      <a:pt x="98" y="81"/>
                    </a:lnTo>
                    <a:lnTo>
                      <a:pt x="99" y="82"/>
                    </a:lnTo>
                    <a:lnTo>
                      <a:pt x="102" y="83"/>
                    </a:lnTo>
                    <a:lnTo>
                      <a:pt x="104" y="83"/>
                    </a:lnTo>
                    <a:lnTo>
                      <a:pt x="108" y="88"/>
                    </a:lnTo>
                    <a:lnTo>
                      <a:pt x="110" y="90"/>
                    </a:lnTo>
                    <a:lnTo>
                      <a:pt x="111" y="90"/>
                    </a:lnTo>
                    <a:lnTo>
                      <a:pt x="111" y="91"/>
                    </a:lnTo>
                    <a:lnTo>
                      <a:pt x="110" y="91"/>
                    </a:lnTo>
                    <a:lnTo>
                      <a:pt x="109" y="91"/>
                    </a:lnTo>
                    <a:lnTo>
                      <a:pt x="109" y="92"/>
                    </a:lnTo>
                    <a:lnTo>
                      <a:pt x="110" y="93"/>
                    </a:lnTo>
                    <a:lnTo>
                      <a:pt x="112" y="93"/>
                    </a:lnTo>
                    <a:lnTo>
                      <a:pt x="113" y="92"/>
                    </a:lnTo>
                    <a:lnTo>
                      <a:pt x="114" y="92"/>
                    </a:lnTo>
                    <a:lnTo>
                      <a:pt x="120" y="90"/>
                    </a:lnTo>
                    <a:lnTo>
                      <a:pt x="121" y="88"/>
                    </a:lnTo>
                    <a:lnTo>
                      <a:pt x="121" y="87"/>
                    </a:lnTo>
                    <a:lnTo>
                      <a:pt x="121" y="84"/>
                    </a:lnTo>
                    <a:lnTo>
                      <a:pt x="121" y="82"/>
                    </a:lnTo>
                    <a:lnTo>
                      <a:pt x="122" y="79"/>
                    </a:lnTo>
                    <a:lnTo>
                      <a:pt x="123" y="80"/>
                    </a:lnTo>
                    <a:lnTo>
                      <a:pt x="122" y="74"/>
                    </a:lnTo>
                    <a:lnTo>
                      <a:pt x="122" y="71"/>
                    </a:lnTo>
                    <a:lnTo>
                      <a:pt x="122" y="66"/>
                    </a:lnTo>
                    <a:lnTo>
                      <a:pt x="121" y="61"/>
                    </a:lnTo>
                    <a:lnTo>
                      <a:pt x="120" y="60"/>
                    </a:lnTo>
                    <a:lnTo>
                      <a:pt x="116" y="54"/>
                    </a:lnTo>
                    <a:lnTo>
                      <a:pt x="113" y="48"/>
                    </a:lnTo>
                    <a:lnTo>
                      <a:pt x="110" y="44"/>
                    </a:lnTo>
                    <a:lnTo>
                      <a:pt x="110" y="43"/>
                    </a:lnTo>
                    <a:lnTo>
                      <a:pt x="109" y="40"/>
                    </a:lnTo>
                    <a:lnTo>
                      <a:pt x="109" y="39"/>
                    </a:lnTo>
                    <a:lnTo>
                      <a:pt x="110" y="38"/>
                    </a:lnTo>
                    <a:lnTo>
                      <a:pt x="110" y="37"/>
                    </a:lnTo>
                    <a:lnTo>
                      <a:pt x="106" y="31"/>
                    </a:lnTo>
                    <a:lnTo>
                      <a:pt x="103" y="29"/>
                    </a:lnTo>
                    <a:lnTo>
                      <a:pt x="102" y="28"/>
                    </a:lnTo>
                    <a:lnTo>
                      <a:pt x="101" y="27"/>
                    </a:lnTo>
                    <a:lnTo>
                      <a:pt x="99" y="24"/>
                    </a:lnTo>
                    <a:lnTo>
                      <a:pt x="95" y="17"/>
                    </a:lnTo>
                    <a:lnTo>
                      <a:pt x="94" y="14"/>
                    </a:lnTo>
                    <a:lnTo>
                      <a:pt x="92" y="8"/>
                    </a:lnTo>
                    <a:lnTo>
                      <a:pt x="92" y="7"/>
                    </a:lnTo>
                    <a:lnTo>
                      <a:pt x="91" y="7"/>
                    </a:lnTo>
                    <a:lnTo>
                      <a:pt x="90" y="6"/>
                    </a:lnTo>
                    <a:lnTo>
                      <a:pt x="90" y="2"/>
                    </a:lnTo>
                    <a:lnTo>
                      <a:pt x="89" y="1"/>
                    </a:lnTo>
                    <a:lnTo>
                      <a:pt x="88" y="1"/>
                    </a:lnTo>
                    <a:lnTo>
                      <a:pt x="86" y="1"/>
                    </a:lnTo>
                    <a:lnTo>
                      <a:pt x="83" y="0"/>
                    </a:lnTo>
                    <a:lnTo>
                      <a:pt x="82" y="1"/>
                    </a:lnTo>
                    <a:lnTo>
                      <a:pt x="82" y="2"/>
                    </a:lnTo>
                    <a:lnTo>
                      <a:pt x="81" y="3"/>
                    </a:lnTo>
                    <a:lnTo>
                      <a:pt x="82" y="7"/>
                    </a:lnTo>
                    <a:lnTo>
                      <a:pt x="82" y="9"/>
                    </a:lnTo>
                    <a:lnTo>
                      <a:pt x="80" y="8"/>
                    </a:lnTo>
                    <a:lnTo>
                      <a:pt x="79" y="6"/>
                    </a:lnTo>
                    <a:lnTo>
                      <a:pt x="40" y="8"/>
                    </a:lnTo>
                    <a:lnTo>
                      <a:pt x="39" y="7"/>
                    </a:lnTo>
                    <a:lnTo>
                      <a:pt x="39" y="6"/>
                    </a:lnTo>
                    <a:lnTo>
                      <a:pt x="38" y="4"/>
                    </a:lnTo>
                    <a:lnTo>
                      <a:pt x="38" y="3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6" name="Freeform 13"/>
              <p:cNvSpPr>
                <a:spLocks/>
              </p:cNvSpPr>
              <p:nvPr/>
            </p:nvSpPr>
            <p:spPr bwMode="auto">
              <a:xfrm>
                <a:off x="2368550" y="2562225"/>
                <a:ext cx="877888" cy="1423988"/>
              </a:xfrm>
              <a:custGeom>
                <a:avLst/>
                <a:gdLst>
                  <a:gd name="T0" fmla="*/ 61 w 108"/>
                  <a:gd name="T1" fmla="*/ 179 h 184"/>
                  <a:gd name="T2" fmla="*/ 61 w 108"/>
                  <a:gd name="T3" fmla="*/ 177 h 184"/>
                  <a:gd name="T4" fmla="*/ 60 w 108"/>
                  <a:gd name="T5" fmla="*/ 175 h 184"/>
                  <a:gd name="T6" fmla="*/ 57 w 108"/>
                  <a:gd name="T7" fmla="*/ 163 h 184"/>
                  <a:gd name="T8" fmla="*/ 50 w 108"/>
                  <a:gd name="T9" fmla="*/ 156 h 184"/>
                  <a:gd name="T10" fmla="*/ 48 w 108"/>
                  <a:gd name="T11" fmla="*/ 153 h 184"/>
                  <a:gd name="T12" fmla="*/ 46 w 108"/>
                  <a:gd name="T13" fmla="*/ 150 h 184"/>
                  <a:gd name="T14" fmla="*/ 39 w 108"/>
                  <a:gd name="T15" fmla="*/ 147 h 184"/>
                  <a:gd name="T16" fmla="*/ 33 w 108"/>
                  <a:gd name="T17" fmla="*/ 141 h 184"/>
                  <a:gd name="T18" fmla="*/ 22 w 108"/>
                  <a:gd name="T19" fmla="*/ 136 h 184"/>
                  <a:gd name="T20" fmla="*/ 22 w 108"/>
                  <a:gd name="T21" fmla="*/ 132 h 184"/>
                  <a:gd name="T22" fmla="*/ 23 w 108"/>
                  <a:gd name="T23" fmla="*/ 127 h 184"/>
                  <a:gd name="T24" fmla="*/ 21 w 108"/>
                  <a:gd name="T25" fmla="*/ 122 h 184"/>
                  <a:gd name="T26" fmla="*/ 22 w 108"/>
                  <a:gd name="T27" fmla="*/ 120 h 184"/>
                  <a:gd name="T28" fmla="*/ 16 w 108"/>
                  <a:gd name="T29" fmla="*/ 109 h 184"/>
                  <a:gd name="T30" fmla="*/ 12 w 108"/>
                  <a:gd name="T31" fmla="*/ 102 h 184"/>
                  <a:gd name="T32" fmla="*/ 14 w 108"/>
                  <a:gd name="T33" fmla="*/ 96 h 184"/>
                  <a:gd name="T34" fmla="*/ 14 w 108"/>
                  <a:gd name="T35" fmla="*/ 91 h 184"/>
                  <a:gd name="T36" fmla="*/ 9 w 108"/>
                  <a:gd name="T37" fmla="*/ 86 h 184"/>
                  <a:gd name="T38" fmla="*/ 9 w 108"/>
                  <a:gd name="T39" fmla="*/ 78 h 184"/>
                  <a:gd name="T40" fmla="*/ 11 w 108"/>
                  <a:gd name="T41" fmla="*/ 75 h 184"/>
                  <a:gd name="T42" fmla="*/ 12 w 108"/>
                  <a:gd name="T43" fmla="*/ 79 h 184"/>
                  <a:gd name="T44" fmla="*/ 15 w 108"/>
                  <a:gd name="T45" fmla="*/ 78 h 184"/>
                  <a:gd name="T46" fmla="*/ 14 w 108"/>
                  <a:gd name="T47" fmla="*/ 71 h 184"/>
                  <a:gd name="T48" fmla="*/ 12 w 108"/>
                  <a:gd name="T49" fmla="*/ 73 h 184"/>
                  <a:gd name="T50" fmla="*/ 7 w 108"/>
                  <a:gd name="T51" fmla="*/ 70 h 184"/>
                  <a:gd name="T52" fmla="*/ 6 w 108"/>
                  <a:gd name="T53" fmla="*/ 61 h 184"/>
                  <a:gd name="T54" fmla="*/ 1 w 108"/>
                  <a:gd name="T55" fmla="*/ 51 h 184"/>
                  <a:gd name="T56" fmla="*/ 1 w 108"/>
                  <a:gd name="T57" fmla="*/ 46 h 184"/>
                  <a:gd name="T58" fmla="*/ 4 w 108"/>
                  <a:gd name="T59" fmla="*/ 40 h 184"/>
                  <a:gd name="T60" fmla="*/ 2 w 108"/>
                  <a:gd name="T61" fmla="*/ 32 h 184"/>
                  <a:gd name="T62" fmla="*/ 0 w 108"/>
                  <a:gd name="T63" fmla="*/ 28 h 184"/>
                  <a:gd name="T64" fmla="*/ 0 w 108"/>
                  <a:gd name="T65" fmla="*/ 24 h 184"/>
                  <a:gd name="T66" fmla="*/ 6 w 108"/>
                  <a:gd name="T67" fmla="*/ 15 h 184"/>
                  <a:gd name="T68" fmla="*/ 9 w 108"/>
                  <a:gd name="T69" fmla="*/ 10 h 184"/>
                  <a:gd name="T70" fmla="*/ 9 w 108"/>
                  <a:gd name="T71" fmla="*/ 1 h 184"/>
                  <a:gd name="T72" fmla="*/ 48 w 108"/>
                  <a:gd name="T73" fmla="*/ 64 h 184"/>
                  <a:gd name="T74" fmla="*/ 104 w 108"/>
                  <a:gd name="T75" fmla="*/ 149 h 184"/>
                  <a:gd name="T76" fmla="*/ 105 w 108"/>
                  <a:gd name="T77" fmla="*/ 153 h 184"/>
                  <a:gd name="T78" fmla="*/ 106 w 108"/>
                  <a:gd name="T79" fmla="*/ 157 h 184"/>
                  <a:gd name="T80" fmla="*/ 107 w 108"/>
                  <a:gd name="T81" fmla="*/ 160 h 184"/>
                  <a:gd name="T82" fmla="*/ 103 w 108"/>
                  <a:gd name="T83" fmla="*/ 162 h 184"/>
                  <a:gd name="T84" fmla="*/ 98 w 108"/>
                  <a:gd name="T85" fmla="*/ 172 h 184"/>
                  <a:gd name="T86" fmla="*/ 97 w 108"/>
                  <a:gd name="T87" fmla="*/ 174 h 184"/>
                  <a:gd name="T88" fmla="*/ 96 w 108"/>
                  <a:gd name="T89" fmla="*/ 178 h 184"/>
                  <a:gd name="T90" fmla="*/ 98 w 108"/>
                  <a:gd name="T91" fmla="*/ 181 h 184"/>
                  <a:gd name="T92" fmla="*/ 96 w 108"/>
                  <a:gd name="T93" fmla="*/ 184 h 18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08"/>
                  <a:gd name="T142" fmla="*/ 0 h 184"/>
                  <a:gd name="T143" fmla="*/ 108 w 108"/>
                  <a:gd name="T144" fmla="*/ 184 h 18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08" h="184">
                    <a:moveTo>
                      <a:pt x="94" y="183"/>
                    </a:moveTo>
                    <a:lnTo>
                      <a:pt x="61" y="180"/>
                    </a:lnTo>
                    <a:lnTo>
                      <a:pt x="61" y="179"/>
                    </a:lnTo>
                    <a:lnTo>
                      <a:pt x="60" y="178"/>
                    </a:lnTo>
                    <a:lnTo>
                      <a:pt x="60" y="177"/>
                    </a:lnTo>
                    <a:lnTo>
                      <a:pt x="61" y="177"/>
                    </a:lnTo>
                    <a:lnTo>
                      <a:pt x="60" y="176"/>
                    </a:lnTo>
                    <a:lnTo>
                      <a:pt x="60" y="175"/>
                    </a:lnTo>
                    <a:lnTo>
                      <a:pt x="60" y="174"/>
                    </a:lnTo>
                    <a:lnTo>
                      <a:pt x="60" y="169"/>
                    </a:lnTo>
                    <a:lnTo>
                      <a:pt x="57" y="163"/>
                    </a:lnTo>
                    <a:lnTo>
                      <a:pt x="55" y="161"/>
                    </a:lnTo>
                    <a:lnTo>
                      <a:pt x="54" y="159"/>
                    </a:lnTo>
                    <a:lnTo>
                      <a:pt x="50" y="156"/>
                    </a:lnTo>
                    <a:lnTo>
                      <a:pt x="48" y="156"/>
                    </a:lnTo>
                    <a:lnTo>
                      <a:pt x="47" y="155"/>
                    </a:lnTo>
                    <a:lnTo>
                      <a:pt x="48" y="153"/>
                    </a:lnTo>
                    <a:lnTo>
                      <a:pt x="48" y="152"/>
                    </a:lnTo>
                    <a:lnTo>
                      <a:pt x="48" y="151"/>
                    </a:lnTo>
                    <a:lnTo>
                      <a:pt x="46" y="150"/>
                    </a:lnTo>
                    <a:lnTo>
                      <a:pt x="43" y="149"/>
                    </a:lnTo>
                    <a:lnTo>
                      <a:pt x="41" y="149"/>
                    </a:lnTo>
                    <a:lnTo>
                      <a:pt x="39" y="147"/>
                    </a:lnTo>
                    <a:lnTo>
                      <a:pt x="37" y="143"/>
                    </a:lnTo>
                    <a:lnTo>
                      <a:pt x="35" y="141"/>
                    </a:lnTo>
                    <a:lnTo>
                      <a:pt x="33" y="141"/>
                    </a:lnTo>
                    <a:lnTo>
                      <a:pt x="27" y="138"/>
                    </a:lnTo>
                    <a:lnTo>
                      <a:pt x="25" y="138"/>
                    </a:lnTo>
                    <a:lnTo>
                      <a:pt x="22" y="136"/>
                    </a:lnTo>
                    <a:lnTo>
                      <a:pt x="21" y="135"/>
                    </a:lnTo>
                    <a:lnTo>
                      <a:pt x="21" y="133"/>
                    </a:lnTo>
                    <a:lnTo>
                      <a:pt x="22" y="132"/>
                    </a:lnTo>
                    <a:lnTo>
                      <a:pt x="22" y="129"/>
                    </a:lnTo>
                    <a:lnTo>
                      <a:pt x="23" y="128"/>
                    </a:lnTo>
                    <a:lnTo>
                      <a:pt x="23" y="127"/>
                    </a:lnTo>
                    <a:lnTo>
                      <a:pt x="22" y="124"/>
                    </a:lnTo>
                    <a:lnTo>
                      <a:pt x="21" y="124"/>
                    </a:lnTo>
                    <a:lnTo>
                      <a:pt x="21" y="122"/>
                    </a:lnTo>
                    <a:lnTo>
                      <a:pt x="21" y="121"/>
                    </a:lnTo>
                    <a:lnTo>
                      <a:pt x="22" y="120"/>
                    </a:lnTo>
                    <a:lnTo>
                      <a:pt x="20" y="118"/>
                    </a:lnTo>
                    <a:lnTo>
                      <a:pt x="16" y="111"/>
                    </a:lnTo>
                    <a:lnTo>
                      <a:pt x="16" y="109"/>
                    </a:lnTo>
                    <a:lnTo>
                      <a:pt x="15" y="107"/>
                    </a:lnTo>
                    <a:lnTo>
                      <a:pt x="15" y="106"/>
                    </a:lnTo>
                    <a:lnTo>
                      <a:pt x="12" y="102"/>
                    </a:lnTo>
                    <a:lnTo>
                      <a:pt x="12" y="97"/>
                    </a:lnTo>
                    <a:lnTo>
                      <a:pt x="13" y="96"/>
                    </a:lnTo>
                    <a:lnTo>
                      <a:pt x="14" y="96"/>
                    </a:lnTo>
                    <a:lnTo>
                      <a:pt x="15" y="95"/>
                    </a:lnTo>
                    <a:lnTo>
                      <a:pt x="15" y="92"/>
                    </a:lnTo>
                    <a:lnTo>
                      <a:pt x="14" y="91"/>
                    </a:lnTo>
                    <a:lnTo>
                      <a:pt x="12" y="90"/>
                    </a:lnTo>
                    <a:lnTo>
                      <a:pt x="10" y="88"/>
                    </a:lnTo>
                    <a:lnTo>
                      <a:pt x="9" y="86"/>
                    </a:lnTo>
                    <a:lnTo>
                      <a:pt x="9" y="80"/>
                    </a:lnTo>
                    <a:lnTo>
                      <a:pt x="10" y="79"/>
                    </a:lnTo>
                    <a:lnTo>
                      <a:pt x="9" y="78"/>
                    </a:lnTo>
                    <a:lnTo>
                      <a:pt x="10" y="78"/>
                    </a:lnTo>
                    <a:lnTo>
                      <a:pt x="10" y="75"/>
                    </a:lnTo>
                    <a:lnTo>
                      <a:pt x="11" y="75"/>
                    </a:lnTo>
                    <a:lnTo>
                      <a:pt x="12" y="76"/>
                    </a:lnTo>
                    <a:lnTo>
                      <a:pt x="12" y="78"/>
                    </a:lnTo>
                    <a:lnTo>
                      <a:pt x="12" y="79"/>
                    </a:lnTo>
                    <a:lnTo>
                      <a:pt x="14" y="80"/>
                    </a:lnTo>
                    <a:lnTo>
                      <a:pt x="14" y="79"/>
                    </a:lnTo>
                    <a:lnTo>
                      <a:pt x="15" y="78"/>
                    </a:lnTo>
                    <a:lnTo>
                      <a:pt x="14" y="75"/>
                    </a:lnTo>
                    <a:lnTo>
                      <a:pt x="13" y="73"/>
                    </a:lnTo>
                    <a:lnTo>
                      <a:pt x="14" y="71"/>
                    </a:lnTo>
                    <a:lnTo>
                      <a:pt x="13" y="70"/>
                    </a:lnTo>
                    <a:lnTo>
                      <a:pt x="12" y="72"/>
                    </a:lnTo>
                    <a:lnTo>
                      <a:pt x="12" y="73"/>
                    </a:lnTo>
                    <a:lnTo>
                      <a:pt x="11" y="74"/>
                    </a:lnTo>
                    <a:lnTo>
                      <a:pt x="9" y="73"/>
                    </a:lnTo>
                    <a:lnTo>
                      <a:pt x="7" y="70"/>
                    </a:lnTo>
                    <a:lnTo>
                      <a:pt x="5" y="69"/>
                    </a:lnTo>
                    <a:lnTo>
                      <a:pt x="6" y="68"/>
                    </a:lnTo>
                    <a:lnTo>
                      <a:pt x="6" y="61"/>
                    </a:lnTo>
                    <a:lnTo>
                      <a:pt x="4" y="59"/>
                    </a:lnTo>
                    <a:lnTo>
                      <a:pt x="3" y="56"/>
                    </a:lnTo>
                    <a:lnTo>
                      <a:pt x="1" y="51"/>
                    </a:lnTo>
                    <a:lnTo>
                      <a:pt x="2" y="49"/>
                    </a:lnTo>
                    <a:lnTo>
                      <a:pt x="1" y="48"/>
                    </a:lnTo>
                    <a:lnTo>
                      <a:pt x="1" y="46"/>
                    </a:lnTo>
                    <a:lnTo>
                      <a:pt x="2" y="43"/>
                    </a:lnTo>
                    <a:lnTo>
                      <a:pt x="3" y="41"/>
                    </a:lnTo>
                    <a:lnTo>
                      <a:pt x="4" y="40"/>
                    </a:lnTo>
                    <a:lnTo>
                      <a:pt x="3" y="36"/>
                    </a:lnTo>
                    <a:lnTo>
                      <a:pt x="2" y="33"/>
                    </a:lnTo>
                    <a:lnTo>
                      <a:pt x="2" y="32"/>
                    </a:lnTo>
                    <a:lnTo>
                      <a:pt x="1" y="31"/>
                    </a:lnTo>
                    <a:lnTo>
                      <a:pt x="0" y="30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6" y="15"/>
                    </a:lnTo>
                    <a:lnTo>
                      <a:pt x="7" y="13"/>
                    </a:lnTo>
                    <a:lnTo>
                      <a:pt x="8" y="12"/>
                    </a:lnTo>
                    <a:lnTo>
                      <a:pt x="9" y="10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61" y="13"/>
                    </a:lnTo>
                    <a:lnTo>
                      <a:pt x="48" y="64"/>
                    </a:lnTo>
                    <a:lnTo>
                      <a:pt x="104" y="146"/>
                    </a:lnTo>
                    <a:lnTo>
                      <a:pt x="104" y="148"/>
                    </a:lnTo>
                    <a:lnTo>
                      <a:pt x="104" y="149"/>
                    </a:lnTo>
                    <a:lnTo>
                      <a:pt x="104" y="150"/>
                    </a:lnTo>
                    <a:lnTo>
                      <a:pt x="105" y="152"/>
                    </a:lnTo>
                    <a:lnTo>
                      <a:pt x="105" y="153"/>
                    </a:lnTo>
                    <a:lnTo>
                      <a:pt x="105" y="155"/>
                    </a:lnTo>
                    <a:lnTo>
                      <a:pt x="106" y="157"/>
                    </a:lnTo>
                    <a:lnTo>
                      <a:pt x="107" y="158"/>
                    </a:lnTo>
                    <a:lnTo>
                      <a:pt x="108" y="160"/>
                    </a:lnTo>
                    <a:lnTo>
                      <a:pt x="107" y="160"/>
                    </a:lnTo>
                    <a:lnTo>
                      <a:pt x="105" y="161"/>
                    </a:lnTo>
                    <a:lnTo>
                      <a:pt x="103" y="162"/>
                    </a:lnTo>
                    <a:lnTo>
                      <a:pt x="102" y="164"/>
                    </a:lnTo>
                    <a:lnTo>
                      <a:pt x="100" y="169"/>
                    </a:lnTo>
                    <a:lnTo>
                      <a:pt x="98" y="172"/>
                    </a:lnTo>
                    <a:lnTo>
                      <a:pt x="96" y="172"/>
                    </a:lnTo>
                    <a:lnTo>
                      <a:pt x="96" y="173"/>
                    </a:lnTo>
                    <a:lnTo>
                      <a:pt x="97" y="174"/>
                    </a:lnTo>
                    <a:lnTo>
                      <a:pt x="96" y="175"/>
                    </a:lnTo>
                    <a:lnTo>
                      <a:pt x="96" y="177"/>
                    </a:lnTo>
                    <a:lnTo>
                      <a:pt x="96" y="178"/>
                    </a:lnTo>
                    <a:lnTo>
                      <a:pt x="98" y="180"/>
                    </a:lnTo>
                    <a:lnTo>
                      <a:pt x="99" y="181"/>
                    </a:lnTo>
                    <a:lnTo>
                      <a:pt x="98" y="181"/>
                    </a:lnTo>
                    <a:lnTo>
                      <a:pt x="98" y="183"/>
                    </a:lnTo>
                    <a:lnTo>
                      <a:pt x="97" y="184"/>
                    </a:lnTo>
                    <a:lnTo>
                      <a:pt x="96" y="184"/>
                    </a:lnTo>
                    <a:lnTo>
                      <a:pt x="94" y="183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7" name="Freeform 14"/>
              <p:cNvSpPr>
                <a:spLocks/>
              </p:cNvSpPr>
              <p:nvPr/>
            </p:nvSpPr>
            <p:spPr bwMode="auto">
              <a:xfrm>
                <a:off x="3741738" y="2452688"/>
                <a:ext cx="766762" cy="604837"/>
              </a:xfrm>
              <a:custGeom>
                <a:avLst/>
                <a:gdLst>
                  <a:gd name="T0" fmla="*/ 88 w 94"/>
                  <a:gd name="T1" fmla="*/ 78 h 78"/>
                  <a:gd name="T2" fmla="*/ 91 w 94"/>
                  <a:gd name="T3" fmla="*/ 44 h 78"/>
                  <a:gd name="T4" fmla="*/ 94 w 94"/>
                  <a:gd name="T5" fmla="*/ 10 h 78"/>
                  <a:gd name="T6" fmla="*/ 10 w 94"/>
                  <a:gd name="T7" fmla="*/ 0 h 78"/>
                  <a:gd name="T8" fmla="*/ 9 w 94"/>
                  <a:gd name="T9" fmla="*/ 8 h 78"/>
                  <a:gd name="T10" fmla="*/ 3 w 94"/>
                  <a:gd name="T11" fmla="*/ 50 h 78"/>
                  <a:gd name="T12" fmla="*/ 2 w 94"/>
                  <a:gd name="T13" fmla="*/ 50 h 78"/>
                  <a:gd name="T14" fmla="*/ 0 w 94"/>
                  <a:gd name="T15" fmla="*/ 67 h 78"/>
                  <a:gd name="T16" fmla="*/ 25 w 94"/>
                  <a:gd name="T17" fmla="*/ 71 h 78"/>
                  <a:gd name="T18" fmla="*/ 88 w 94"/>
                  <a:gd name="T19" fmla="*/ 78 h 78"/>
                  <a:gd name="T20" fmla="*/ 88 w 94"/>
                  <a:gd name="T21" fmla="*/ 78 h 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4"/>
                  <a:gd name="T34" fmla="*/ 0 h 78"/>
                  <a:gd name="T35" fmla="*/ 94 w 94"/>
                  <a:gd name="T36" fmla="*/ 78 h 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4" h="78">
                    <a:moveTo>
                      <a:pt x="88" y="78"/>
                    </a:moveTo>
                    <a:lnTo>
                      <a:pt x="91" y="44"/>
                    </a:lnTo>
                    <a:lnTo>
                      <a:pt x="94" y="10"/>
                    </a:lnTo>
                    <a:lnTo>
                      <a:pt x="10" y="0"/>
                    </a:lnTo>
                    <a:lnTo>
                      <a:pt x="9" y="8"/>
                    </a:lnTo>
                    <a:lnTo>
                      <a:pt x="3" y="50"/>
                    </a:lnTo>
                    <a:lnTo>
                      <a:pt x="2" y="50"/>
                    </a:lnTo>
                    <a:lnTo>
                      <a:pt x="0" y="67"/>
                    </a:lnTo>
                    <a:lnTo>
                      <a:pt x="25" y="71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8" name="Freeform 15"/>
              <p:cNvSpPr>
                <a:spLocks/>
              </p:cNvSpPr>
              <p:nvPr/>
            </p:nvSpPr>
            <p:spPr bwMode="auto">
              <a:xfrm>
                <a:off x="3865563" y="3003550"/>
                <a:ext cx="804862" cy="595313"/>
              </a:xfrm>
              <a:custGeom>
                <a:avLst/>
                <a:gdLst>
                  <a:gd name="T0" fmla="*/ 0 w 99"/>
                  <a:gd name="T1" fmla="*/ 67 h 77"/>
                  <a:gd name="T2" fmla="*/ 10 w 99"/>
                  <a:gd name="T3" fmla="*/ 0 h 77"/>
                  <a:gd name="T4" fmla="*/ 73 w 99"/>
                  <a:gd name="T5" fmla="*/ 7 h 77"/>
                  <a:gd name="T6" fmla="*/ 99 w 99"/>
                  <a:gd name="T7" fmla="*/ 9 h 77"/>
                  <a:gd name="T8" fmla="*/ 98 w 99"/>
                  <a:gd name="T9" fmla="*/ 26 h 77"/>
                  <a:gd name="T10" fmla="*/ 95 w 99"/>
                  <a:gd name="T11" fmla="*/ 77 h 77"/>
                  <a:gd name="T12" fmla="*/ 82 w 99"/>
                  <a:gd name="T13" fmla="*/ 76 h 77"/>
                  <a:gd name="T14" fmla="*/ 0 w 99"/>
                  <a:gd name="T15" fmla="*/ 67 h 77"/>
                  <a:gd name="T16" fmla="*/ 0 w 99"/>
                  <a:gd name="T17" fmla="*/ 67 h 7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9"/>
                  <a:gd name="T28" fmla="*/ 0 h 77"/>
                  <a:gd name="T29" fmla="*/ 99 w 99"/>
                  <a:gd name="T30" fmla="*/ 77 h 7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9" h="77">
                    <a:moveTo>
                      <a:pt x="0" y="67"/>
                    </a:moveTo>
                    <a:lnTo>
                      <a:pt x="10" y="0"/>
                    </a:lnTo>
                    <a:lnTo>
                      <a:pt x="73" y="7"/>
                    </a:lnTo>
                    <a:lnTo>
                      <a:pt x="99" y="9"/>
                    </a:lnTo>
                    <a:lnTo>
                      <a:pt x="98" y="26"/>
                    </a:lnTo>
                    <a:lnTo>
                      <a:pt x="95" y="77"/>
                    </a:lnTo>
                    <a:lnTo>
                      <a:pt x="82" y="7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9" name="Freeform 16"/>
              <p:cNvSpPr>
                <a:spLocks/>
              </p:cNvSpPr>
              <p:nvPr/>
            </p:nvSpPr>
            <p:spPr bwMode="auto">
              <a:xfrm>
                <a:off x="3759200" y="3521075"/>
                <a:ext cx="771525" cy="758825"/>
              </a:xfrm>
              <a:custGeom>
                <a:avLst/>
                <a:gdLst>
                  <a:gd name="T0" fmla="*/ 13 w 95"/>
                  <a:gd name="T1" fmla="*/ 0 h 98"/>
                  <a:gd name="T2" fmla="*/ 0 w 95"/>
                  <a:gd name="T3" fmla="*/ 96 h 98"/>
                  <a:gd name="T4" fmla="*/ 0 w 95"/>
                  <a:gd name="T5" fmla="*/ 96 h 98"/>
                  <a:gd name="T6" fmla="*/ 12 w 95"/>
                  <a:gd name="T7" fmla="*/ 98 h 98"/>
                  <a:gd name="T8" fmla="*/ 13 w 95"/>
                  <a:gd name="T9" fmla="*/ 90 h 98"/>
                  <a:gd name="T10" fmla="*/ 37 w 95"/>
                  <a:gd name="T11" fmla="*/ 93 h 98"/>
                  <a:gd name="T12" fmla="*/ 37 w 95"/>
                  <a:gd name="T13" fmla="*/ 93 h 98"/>
                  <a:gd name="T14" fmla="*/ 36 w 95"/>
                  <a:gd name="T15" fmla="*/ 92 h 98"/>
                  <a:gd name="T16" fmla="*/ 37 w 95"/>
                  <a:gd name="T17" fmla="*/ 91 h 98"/>
                  <a:gd name="T18" fmla="*/ 36 w 95"/>
                  <a:gd name="T19" fmla="*/ 90 h 98"/>
                  <a:gd name="T20" fmla="*/ 36 w 95"/>
                  <a:gd name="T21" fmla="*/ 90 h 98"/>
                  <a:gd name="T22" fmla="*/ 36 w 95"/>
                  <a:gd name="T23" fmla="*/ 90 h 98"/>
                  <a:gd name="T24" fmla="*/ 87 w 95"/>
                  <a:gd name="T25" fmla="*/ 94 h 98"/>
                  <a:gd name="T26" fmla="*/ 93 w 95"/>
                  <a:gd name="T27" fmla="*/ 18 h 98"/>
                  <a:gd name="T28" fmla="*/ 94 w 95"/>
                  <a:gd name="T29" fmla="*/ 18 h 98"/>
                  <a:gd name="T30" fmla="*/ 95 w 95"/>
                  <a:gd name="T31" fmla="*/ 9 h 98"/>
                  <a:gd name="T32" fmla="*/ 13 w 95"/>
                  <a:gd name="T33" fmla="*/ 0 h 98"/>
                  <a:gd name="T34" fmla="*/ 13 w 95"/>
                  <a:gd name="T35" fmla="*/ 0 h 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5"/>
                  <a:gd name="T55" fmla="*/ 0 h 98"/>
                  <a:gd name="T56" fmla="*/ 95 w 95"/>
                  <a:gd name="T57" fmla="*/ 98 h 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5" h="98">
                    <a:moveTo>
                      <a:pt x="13" y="0"/>
                    </a:moveTo>
                    <a:lnTo>
                      <a:pt x="0" y="96"/>
                    </a:lnTo>
                    <a:lnTo>
                      <a:pt x="12" y="98"/>
                    </a:lnTo>
                    <a:lnTo>
                      <a:pt x="13" y="90"/>
                    </a:lnTo>
                    <a:lnTo>
                      <a:pt x="37" y="93"/>
                    </a:lnTo>
                    <a:lnTo>
                      <a:pt x="36" y="92"/>
                    </a:lnTo>
                    <a:lnTo>
                      <a:pt x="37" y="91"/>
                    </a:lnTo>
                    <a:lnTo>
                      <a:pt x="36" y="90"/>
                    </a:lnTo>
                    <a:lnTo>
                      <a:pt x="87" y="94"/>
                    </a:lnTo>
                    <a:lnTo>
                      <a:pt x="93" y="18"/>
                    </a:lnTo>
                    <a:lnTo>
                      <a:pt x="94" y="18"/>
                    </a:lnTo>
                    <a:lnTo>
                      <a:pt x="95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0" name="Freeform 17"/>
              <p:cNvSpPr>
                <a:spLocks/>
              </p:cNvSpPr>
              <p:nvPr/>
            </p:nvSpPr>
            <p:spPr bwMode="auto">
              <a:xfrm>
                <a:off x="4052888" y="3660775"/>
                <a:ext cx="1536700" cy="1425575"/>
              </a:xfrm>
              <a:custGeom>
                <a:avLst/>
                <a:gdLst>
                  <a:gd name="T0" fmla="*/ 171 w 189"/>
                  <a:gd name="T1" fmla="*/ 50 h 184"/>
                  <a:gd name="T2" fmla="*/ 159 w 189"/>
                  <a:gd name="T3" fmla="*/ 47 h 184"/>
                  <a:gd name="T4" fmla="*/ 151 w 189"/>
                  <a:gd name="T5" fmla="*/ 49 h 184"/>
                  <a:gd name="T6" fmla="*/ 145 w 189"/>
                  <a:gd name="T7" fmla="*/ 49 h 184"/>
                  <a:gd name="T8" fmla="*/ 143 w 189"/>
                  <a:gd name="T9" fmla="*/ 49 h 184"/>
                  <a:gd name="T10" fmla="*/ 140 w 189"/>
                  <a:gd name="T11" fmla="*/ 47 h 184"/>
                  <a:gd name="T12" fmla="*/ 137 w 189"/>
                  <a:gd name="T13" fmla="*/ 51 h 184"/>
                  <a:gd name="T14" fmla="*/ 135 w 189"/>
                  <a:gd name="T15" fmla="*/ 48 h 184"/>
                  <a:gd name="T16" fmla="*/ 129 w 189"/>
                  <a:gd name="T17" fmla="*/ 47 h 184"/>
                  <a:gd name="T18" fmla="*/ 125 w 189"/>
                  <a:gd name="T19" fmla="*/ 46 h 184"/>
                  <a:gd name="T20" fmla="*/ 119 w 189"/>
                  <a:gd name="T21" fmla="*/ 44 h 184"/>
                  <a:gd name="T22" fmla="*/ 115 w 189"/>
                  <a:gd name="T23" fmla="*/ 43 h 184"/>
                  <a:gd name="T24" fmla="*/ 109 w 189"/>
                  <a:gd name="T25" fmla="*/ 41 h 184"/>
                  <a:gd name="T26" fmla="*/ 106 w 189"/>
                  <a:gd name="T27" fmla="*/ 38 h 184"/>
                  <a:gd name="T28" fmla="*/ 100 w 189"/>
                  <a:gd name="T29" fmla="*/ 36 h 184"/>
                  <a:gd name="T30" fmla="*/ 58 w 189"/>
                  <a:gd name="T31" fmla="*/ 0 h 184"/>
                  <a:gd name="T32" fmla="*/ 0 w 189"/>
                  <a:gd name="T33" fmla="*/ 72 h 184"/>
                  <a:gd name="T34" fmla="*/ 1 w 189"/>
                  <a:gd name="T35" fmla="*/ 75 h 184"/>
                  <a:gd name="T36" fmla="*/ 5 w 189"/>
                  <a:gd name="T37" fmla="*/ 81 h 184"/>
                  <a:gd name="T38" fmla="*/ 23 w 189"/>
                  <a:gd name="T39" fmla="*/ 99 h 184"/>
                  <a:gd name="T40" fmla="*/ 25 w 189"/>
                  <a:gd name="T41" fmla="*/ 104 h 184"/>
                  <a:gd name="T42" fmla="*/ 38 w 189"/>
                  <a:gd name="T43" fmla="*/ 123 h 184"/>
                  <a:gd name="T44" fmla="*/ 49 w 189"/>
                  <a:gd name="T45" fmla="*/ 125 h 184"/>
                  <a:gd name="T46" fmla="*/ 56 w 189"/>
                  <a:gd name="T47" fmla="*/ 114 h 184"/>
                  <a:gd name="T48" fmla="*/ 60 w 189"/>
                  <a:gd name="T49" fmla="*/ 113 h 184"/>
                  <a:gd name="T50" fmla="*/ 67 w 189"/>
                  <a:gd name="T51" fmla="*/ 115 h 184"/>
                  <a:gd name="T52" fmla="*/ 75 w 189"/>
                  <a:gd name="T53" fmla="*/ 119 h 184"/>
                  <a:gd name="T54" fmla="*/ 77 w 189"/>
                  <a:gd name="T55" fmla="*/ 121 h 184"/>
                  <a:gd name="T56" fmla="*/ 83 w 189"/>
                  <a:gd name="T57" fmla="*/ 129 h 184"/>
                  <a:gd name="T58" fmla="*/ 94 w 189"/>
                  <a:gd name="T59" fmla="*/ 149 h 184"/>
                  <a:gd name="T60" fmla="*/ 100 w 189"/>
                  <a:gd name="T61" fmla="*/ 155 h 184"/>
                  <a:gd name="T62" fmla="*/ 102 w 189"/>
                  <a:gd name="T63" fmla="*/ 165 h 184"/>
                  <a:gd name="T64" fmla="*/ 111 w 189"/>
                  <a:gd name="T65" fmla="*/ 176 h 184"/>
                  <a:gd name="T66" fmla="*/ 126 w 189"/>
                  <a:gd name="T67" fmla="*/ 181 h 184"/>
                  <a:gd name="T68" fmla="*/ 135 w 189"/>
                  <a:gd name="T69" fmla="*/ 182 h 184"/>
                  <a:gd name="T70" fmla="*/ 134 w 189"/>
                  <a:gd name="T71" fmla="*/ 180 h 184"/>
                  <a:gd name="T72" fmla="*/ 131 w 189"/>
                  <a:gd name="T73" fmla="*/ 162 h 184"/>
                  <a:gd name="T74" fmla="*/ 130 w 189"/>
                  <a:gd name="T75" fmla="*/ 160 h 184"/>
                  <a:gd name="T76" fmla="*/ 133 w 189"/>
                  <a:gd name="T77" fmla="*/ 153 h 184"/>
                  <a:gd name="T78" fmla="*/ 134 w 189"/>
                  <a:gd name="T79" fmla="*/ 151 h 184"/>
                  <a:gd name="T80" fmla="*/ 137 w 189"/>
                  <a:gd name="T81" fmla="*/ 145 h 184"/>
                  <a:gd name="T82" fmla="*/ 139 w 189"/>
                  <a:gd name="T83" fmla="*/ 145 h 184"/>
                  <a:gd name="T84" fmla="*/ 141 w 189"/>
                  <a:gd name="T85" fmla="*/ 142 h 184"/>
                  <a:gd name="T86" fmla="*/ 143 w 189"/>
                  <a:gd name="T87" fmla="*/ 142 h 184"/>
                  <a:gd name="T88" fmla="*/ 147 w 189"/>
                  <a:gd name="T89" fmla="*/ 140 h 184"/>
                  <a:gd name="T90" fmla="*/ 149 w 189"/>
                  <a:gd name="T91" fmla="*/ 136 h 184"/>
                  <a:gd name="T92" fmla="*/ 150 w 189"/>
                  <a:gd name="T93" fmla="*/ 138 h 184"/>
                  <a:gd name="T94" fmla="*/ 165 w 189"/>
                  <a:gd name="T95" fmla="*/ 130 h 184"/>
                  <a:gd name="T96" fmla="*/ 168 w 189"/>
                  <a:gd name="T97" fmla="*/ 121 h 184"/>
                  <a:gd name="T98" fmla="*/ 171 w 189"/>
                  <a:gd name="T99" fmla="*/ 120 h 184"/>
                  <a:gd name="T100" fmla="*/ 181 w 189"/>
                  <a:gd name="T101" fmla="*/ 119 h 184"/>
                  <a:gd name="T102" fmla="*/ 184 w 189"/>
                  <a:gd name="T103" fmla="*/ 117 h 184"/>
                  <a:gd name="T104" fmla="*/ 185 w 189"/>
                  <a:gd name="T105" fmla="*/ 114 h 184"/>
                  <a:gd name="T106" fmla="*/ 186 w 189"/>
                  <a:gd name="T107" fmla="*/ 106 h 184"/>
                  <a:gd name="T108" fmla="*/ 188 w 189"/>
                  <a:gd name="T109" fmla="*/ 101 h 184"/>
                  <a:gd name="T110" fmla="*/ 187 w 189"/>
                  <a:gd name="T111" fmla="*/ 91 h 184"/>
                  <a:gd name="T112" fmla="*/ 185 w 189"/>
                  <a:gd name="T113" fmla="*/ 88 h 184"/>
                  <a:gd name="T114" fmla="*/ 184 w 189"/>
                  <a:gd name="T115" fmla="*/ 82 h 184"/>
                  <a:gd name="T116" fmla="*/ 180 w 189"/>
                  <a:gd name="T117" fmla="*/ 53 h 184"/>
                  <a:gd name="T118" fmla="*/ 174 w 189"/>
                  <a:gd name="T119" fmla="*/ 51 h 18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89"/>
                  <a:gd name="T181" fmla="*/ 0 h 184"/>
                  <a:gd name="T182" fmla="*/ 189 w 189"/>
                  <a:gd name="T183" fmla="*/ 184 h 18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89" h="184">
                    <a:moveTo>
                      <a:pt x="174" y="51"/>
                    </a:moveTo>
                    <a:lnTo>
                      <a:pt x="173" y="51"/>
                    </a:lnTo>
                    <a:lnTo>
                      <a:pt x="172" y="51"/>
                    </a:lnTo>
                    <a:lnTo>
                      <a:pt x="171" y="50"/>
                    </a:lnTo>
                    <a:lnTo>
                      <a:pt x="165" y="47"/>
                    </a:lnTo>
                    <a:lnTo>
                      <a:pt x="164" y="47"/>
                    </a:lnTo>
                    <a:lnTo>
                      <a:pt x="162" y="48"/>
                    </a:lnTo>
                    <a:lnTo>
                      <a:pt x="159" y="47"/>
                    </a:lnTo>
                    <a:lnTo>
                      <a:pt x="158" y="47"/>
                    </a:lnTo>
                    <a:lnTo>
                      <a:pt x="157" y="47"/>
                    </a:lnTo>
                    <a:lnTo>
                      <a:pt x="154" y="48"/>
                    </a:lnTo>
                    <a:lnTo>
                      <a:pt x="151" y="49"/>
                    </a:lnTo>
                    <a:lnTo>
                      <a:pt x="150" y="49"/>
                    </a:lnTo>
                    <a:lnTo>
                      <a:pt x="148" y="51"/>
                    </a:lnTo>
                    <a:lnTo>
                      <a:pt x="146" y="49"/>
                    </a:lnTo>
                    <a:lnTo>
                      <a:pt x="145" y="49"/>
                    </a:lnTo>
                    <a:lnTo>
                      <a:pt x="145" y="48"/>
                    </a:lnTo>
                    <a:lnTo>
                      <a:pt x="143" y="48"/>
                    </a:lnTo>
                    <a:lnTo>
                      <a:pt x="143" y="49"/>
                    </a:lnTo>
                    <a:lnTo>
                      <a:pt x="142" y="49"/>
                    </a:lnTo>
                    <a:lnTo>
                      <a:pt x="141" y="48"/>
                    </a:lnTo>
                    <a:lnTo>
                      <a:pt x="140" y="47"/>
                    </a:lnTo>
                    <a:lnTo>
                      <a:pt x="139" y="48"/>
                    </a:lnTo>
                    <a:lnTo>
                      <a:pt x="138" y="49"/>
                    </a:lnTo>
                    <a:lnTo>
                      <a:pt x="138" y="50"/>
                    </a:lnTo>
                    <a:lnTo>
                      <a:pt x="137" y="51"/>
                    </a:lnTo>
                    <a:lnTo>
                      <a:pt x="136" y="50"/>
                    </a:lnTo>
                    <a:lnTo>
                      <a:pt x="137" y="48"/>
                    </a:lnTo>
                    <a:lnTo>
                      <a:pt x="136" y="48"/>
                    </a:lnTo>
                    <a:lnTo>
                      <a:pt x="135" y="48"/>
                    </a:lnTo>
                    <a:lnTo>
                      <a:pt x="134" y="49"/>
                    </a:lnTo>
                    <a:lnTo>
                      <a:pt x="133" y="49"/>
                    </a:lnTo>
                    <a:lnTo>
                      <a:pt x="130" y="46"/>
                    </a:lnTo>
                    <a:lnTo>
                      <a:pt x="129" y="47"/>
                    </a:lnTo>
                    <a:lnTo>
                      <a:pt x="128" y="48"/>
                    </a:lnTo>
                    <a:lnTo>
                      <a:pt x="126" y="48"/>
                    </a:lnTo>
                    <a:lnTo>
                      <a:pt x="126" y="46"/>
                    </a:lnTo>
                    <a:lnTo>
                      <a:pt x="125" y="46"/>
                    </a:lnTo>
                    <a:lnTo>
                      <a:pt x="124" y="44"/>
                    </a:lnTo>
                    <a:lnTo>
                      <a:pt x="123" y="44"/>
                    </a:lnTo>
                    <a:lnTo>
                      <a:pt x="120" y="43"/>
                    </a:lnTo>
                    <a:lnTo>
                      <a:pt x="119" y="44"/>
                    </a:lnTo>
                    <a:lnTo>
                      <a:pt x="117" y="44"/>
                    </a:lnTo>
                    <a:lnTo>
                      <a:pt x="117" y="42"/>
                    </a:lnTo>
                    <a:lnTo>
                      <a:pt x="116" y="43"/>
                    </a:lnTo>
                    <a:lnTo>
                      <a:pt x="115" y="43"/>
                    </a:lnTo>
                    <a:lnTo>
                      <a:pt x="113" y="42"/>
                    </a:lnTo>
                    <a:lnTo>
                      <a:pt x="109" y="42"/>
                    </a:lnTo>
                    <a:lnTo>
                      <a:pt x="109" y="41"/>
                    </a:lnTo>
                    <a:lnTo>
                      <a:pt x="108" y="40"/>
                    </a:lnTo>
                    <a:lnTo>
                      <a:pt x="108" y="39"/>
                    </a:lnTo>
                    <a:lnTo>
                      <a:pt x="106" y="38"/>
                    </a:lnTo>
                    <a:lnTo>
                      <a:pt x="105" y="39"/>
                    </a:lnTo>
                    <a:lnTo>
                      <a:pt x="103" y="39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99" y="35"/>
                    </a:lnTo>
                    <a:lnTo>
                      <a:pt x="98" y="35"/>
                    </a:lnTo>
                    <a:lnTo>
                      <a:pt x="99" y="2"/>
                    </a:lnTo>
                    <a:lnTo>
                      <a:pt x="58" y="0"/>
                    </a:lnTo>
                    <a:lnTo>
                      <a:pt x="57" y="0"/>
                    </a:lnTo>
                    <a:lnTo>
                      <a:pt x="51" y="76"/>
                    </a:lnTo>
                    <a:lnTo>
                      <a:pt x="0" y="72"/>
                    </a:lnTo>
                    <a:lnTo>
                      <a:pt x="1" y="73"/>
                    </a:lnTo>
                    <a:lnTo>
                      <a:pt x="0" y="74"/>
                    </a:lnTo>
                    <a:lnTo>
                      <a:pt x="1" y="75"/>
                    </a:lnTo>
                    <a:lnTo>
                      <a:pt x="3" y="77"/>
                    </a:lnTo>
                    <a:lnTo>
                      <a:pt x="4" y="79"/>
                    </a:lnTo>
                    <a:lnTo>
                      <a:pt x="5" y="81"/>
                    </a:lnTo>
                    <a:lnTo>
                      <a:pt x="8" y="83"/>
                    </a:lnTo>
                    <a:lnTo>
                      <a:pt x="16" y="92"/>
                    </a:lnTo>
                    <a:lnTo>
                      <a:pt x="22" y="98"/>
                    </a:lnTo>
                    <a:lnTo>
                      <a:pt x="23" y="99"/>
                    </a:lnTo>
                    <a:lnTo>
                      <a:pt x="23" y="100"/>
                    </a:lnTo>
                    <a:lnTo>
                      <a:pt x="23" y="101"/>
                    </a:lnTo>
                    <a:lnTo>
                      <a:pt x="24" y="102"/>
                    </a:lnTo>
                    <a:lnTo>
                      <a:pt x="25" y="104"/>
                    </a:lnTo>
                    <a:lnTo>
                      <a:pt x="25" y="110"/>
                    </a:lnTo>
                    <a:lnTo>
                      <a:pt x="25" y="112"/>
                    </a:lnTo>
                    <a:lnTo>
                      <a:pt x="28" y="115"/>
                    </a:lnTo>
                    <a:lnTo>
                      <a:pt x="38" y="123"/>
                    </a:lnTo>
                    <a:lnTo>
                      <a:pt x="45" y="127"/>
                    </a:lnTo>
                    <a:lnTo>
                      <a:pt x="46" y="127"/>
                    </a:lnTo>
                    <a:lnTo>
                      <a:pt x="48" y="127"/>
                    </a:lnTo>
                    <a:lnTo>
                      <a:pt x="49" y="125"/>
                    </a:lnTo>
                    <a:lnTo>
                      <a:pt x="50" y="124"/>
                    </a:lnTo>
                    <a:lnTo>
                      <a:pt x="53" y="117"/>
                    </a:lnTo>
                    <a:lnTo>
                      <a:pt x="55" y="115"/>
                    </a:lnTo>
                    <a:lnTo>
                      <a:pt x="56" y="114"/>
                    </a:lnTo>
                    <a:lnTo>
                      <a:pt x="58" y="115"/>
                    </a:lnTo>
                    <a:lnTo>
                      <a:pt x="59" y="115"/>
                    </a:lnTo>
                    <a:lnTo>
                      <a:pt x="59" y="114"/>
                    </a:lnTo>
                    <a:lnTo>
                      <a:pt x="60" y="113"/>
                    </a:lnTo>
                    <a:lnTo>
                      <a:pt x="61" y="114"/>
                    </a:lnTo>
                    <a:lnTo>
                      <a:pt x="62" y="114"/>
                    </a:lnTo>
                    <a:lnTo>
                      <a:pt x="66" y="115"/>
                    </a:lnTo>
                    <a:lnTo>
                      <a:pt x="67" y="115"/>
                    </a:lnTo>
                    <a:lnTo>
                      <a:pt x="70" y="116"/>
                    </a:lnTo>
                    <a:lnTo>
                      <a:pt x="71" y="116"/>
                    </a:lnTo>
                    <a:lnTo>
                      <a:pt x="74" y="117"/>
                    </a:lnTo>
                    <a:lnTo>
                      <a:pt x="75" y="119"/>
                    </a:lnTo>
                    <a:lnTo>
                      <a:pt x="75" y="120"/>
                    </a:lnTo>
                    <a:lnTo>
                      <a:pt x="76" y="120"/>
                    </a:lnTo>
                    <a:lnTo>
                      <a:pt x="77" y="121"/>
                    </a:lnTo>
                    <a:lnTo>
                      <a:pt x="79" y="123"/>
                    </a:lnTo>
                    <a:lnTo>
                      <a:pt x="82" y="126"/>
                    </a:lnTo>
                    <a:lnTo>
                      <a:pt x="83" y="128"/>
                    </a:lnTo>
                    <a:lnTo>
                      <a:pt x="83" y="129"/>
                    </a:lnTo>
                    <a:lnTo>
                      <a:pt x="88" y="140"/>
                    </a:lnTo>
                    <a:lnTo>
                      <a:pt x="89" y="142"/>
                    </a:lnTo>
                    <a:lnTo>
                      <a:pt x="93" y="147"/>
                    </a:lnTo>
                    <a:lnTo>
                      <a:pt x="94" y="149"/>
                    </a:lnTo>
                    <a:lnTo>
                      <a:pt x="97" y="152"/>
                    </a:lnTo>
                    <a:lnTo>
                      <a:pt x="98" y="153"/>
                    </a:lnTo>
                    <a:lnTo>
                      <a:pt x="99" y="154"/>
                    </a:lnTo>
                    <a:lnTo>
                      <a:pt x="100" y="155"/>
                    </a:lnTo>
                    <a:lnTo>
                      <a:pt x="100" y="159"/>
                    </a:lnTo>
                    <a:lnTo>
                      <a:pt x="101" y="160"/>
                    </a:lnTo>
                    <a:lnTo>
                      <a:pt x="101" y="164"/>
                    </a:lnTo>
                    <a:lnTo>
                      <a:pt x="102" y="165"/>
                    </a:lnTo>
                    <a:lnTo>
                      <a:pt x="105" y="172"/>
                    </a:lnTo>
                    <a:lnTo>
                      <a:pt x="106" y="174"/>
                    </a:lnTo>
                    <a:lnTo>
                      <a:pt x="108" y="174"/>
                    </a:lnTo>
                    <a:lnTo>
                      <a:pt x="111" y="176"/>
                    </a:lnTo>
                    <a:lnTo>
                      <a:pt x="114" y="177"/>
                    </a:lnTo>
                    <a:lnTo>
                      <a:pt x="119" y="180"/>
                    </a:lnTo>
                    <a:lnTo>
                      <a:pt x="125" y="181"/>
                    </a:lnTo>
                    <a:lnTo>
                      <a:pt x="126" y="181"/>
                    </a:lnTo>
                    <a:lnTo>
                      <a:pt x="130" y="183"/>
                    </a:lnTo>
                    <a:lnTo>
                      <a:pt x="132" y="184"/>
                    </a:lnTo>
                    <a:lnTo>
                      <a:pt x="133" y="182"/>
                    </a:lnTo>
                    <a:lnTo>
                      <a:pt x="135" y="182"/>
                    </a:lnTo>
                    <a:lnTo>
                      <a:pt x="135" y="181"/>
                    </a:lnTo>
                    <a:lnTo>
                      <a:pt x="134" y="180"/>
                    </a:lnTo>
                    <a:lnTo>
                      <a:pt x="133" y="178"/>
                    </a:lnTo>
                    <a:lnTo>
                      <a:pt x="130" y="170"/>
                    </a:lnTo>
                    <a:lnTo>
                      <a:pt x="129" y="167"/>
                    </a:lnTo>
                    <a:lnTo>
                      <a:pt x="131" y="162"/>
                    </a:lnTo>
                    <a:lnTo>
                      <a:pt x="131" y="160"/>
                    </a:lnTo>
                    <a:lnTo>
                      <a:pt x="130" y="160"/>
                    </a:lnTo>
                    <a:lnTo>
                      <a:pt x="130" y="159"/>
                    </a:lnTo>
                    <a:lnTo>
                      <a:pt x="132" y="158"/>
                    </a:lnTo>
                    <a:lnTo>
                      <a:pt x="133" y="153"/>
                    </a:lnTo>
                    <a:lnTo>
                      <a:pt x="132" y="153"/>
                    </a:lnTo>
                    <a:lnTo>
                      <a:pt x="132" y="151"/>
                    </a:lnTo>
                    <a:lnTo>
                      <a:pt x="133" y="150"/>
                    </a:lnTo>
                    <a:lnTo>
                      <a:pt x="134" y="151"/>
                    </a:lnTo>
                    <a:lnTo>
                      <a:pt x="137" y="149"/>
                    </a:lnTo>
                    <a:lnTo>
                      <a:pt x="137" y="147"/>
                    </a:lnTo>
                    <a:lnTo>
                      <a:pt x="136" y="146"/>
                    </a:lnTo>
                    <a:lnTo>
                      <a:pt x="137" y="145"/>
                    </a:lnTo>
                    <a:lnTo>
                      <a:pt x="138" y="145"/>
                    </a:lnTo>
                    <a:lnTo>
                      <a:pt x="138" y="144"/>
                    </a:lnTo>
                    <a:lnTo>
                      <a:pt x="139" y="145"/>
                    </a:lnTo>
                    <a:lnTo>
                      <a:pt x="140" y="145"/>
                    </a:lnTo>
                    <a:lnTo>
                      <a:pt x="141" y="144"/>
                    </a:lnTo>
                    <a:lnTo>
                      <a:pt x="141" y="142"/>
                    </a:lnTo>
                    <a:lnTo>
                      <a:pt x="142" y="141"/>
                    </a:lnTo>
                    <a:lnTo>
                      <a:pt x="142" y="142"/>
                    </a:lnTo>
                    <a:lnTo>
                      <a:pt x="143" y="142"/>
                    </a:lnTo>
                    <a:lnTo>
                      <a:pt x="146" y="141"/>
                    </a:lnTo>
                    <a:lnTo>
                      <a:pt x="147" y="141"/>
                    </a:lnTo>
                    <a:lnTo>
                      <a:pt x="147" y="140"/>
                    </a:lnTo>
                    <a:lnTo>
                      <a:pt x="145" y="139"/>
                    </a:lnTo>
                    <a:lnTo>
                      <a:pt x="145" y="138"/>
                    </a:lnTo>
                    <a:lnTo>
                      <a:pt x="148" y="137"/>
                    </a:lnTo>
                    <a:lnTo>
                      <a:pt x="149" y="136"/>
                    </a:lnTo>
                    <a:lnTo>
                      <a:pt x="150" y="136"/>
                    </a:lnTo>
                    <a:lnTo>
                      <a:pt x="149" y="137"/>
                    </a:lnTo>
                    <a:lnTo>
                      <a:pt x="150" y="138"/>
                    </a:lnTo>
                    <a:lnTo>
                      <a:pt x="151" y="137"/>
                    </a:lnTo>
                    <a:lnTo>
                      <a:pt x="156" y="135"/>
                    </a:lnTo>
                    <a:lnTo>
                      <a:pt x="165" y="130"/>
                    </a:lnTo>
                    <a:lnTo>
                      <a:pt x="165" y="128"/>
                    </a:lnTo>
                    <a:lnTo>
                      <a:pt x="169" y="124"/>
                    </a:lnTo>
                    <a:lnTo>
                      <a:pt x="168" y="121"/>
                    </a:lnTo>
                    <a:lnTo>
                      <a:pt x="168" y="119"/>
                    </a:lnTo>
                    <a:lnTo>
                      <a:pt x="171" y="118"/>
                    </a:lnTo>
                    <a:lnTo>
                      <a:pt x="171" y="120"/>
                    </a:lnTo>
                    <a:lnTo>
                      <a:pt x="171" y="121"/>
                    </a:lnTo>
                    <a:lnTo>
                      <a:pt x="174" y="121"/>
                    </a:lnTo>
                    <a:lnTo>
                      <a:pt x="175" y="122"/>
                    </a:lnTo>
                    <a:lnTo>
                      <a:pt x="181" y="119"/>
                    </a:lnTo>
                    <a:lnTo>
                      <a:pt x="185" y="119"/>
                    </a:lnTo>
                    <a:lnTo>
                      <a:pt x="184" y="118"/>
                    </a:lnTo>
                    <a:lnTo>
                      <a:pt x="184" y="117"/>
                    </a:lnTo>
                    <a:lnTo>
                      <a:pt x="184" y="116"/>
                    </a:lnTo>
                    <a:lnTo>
                      <a:pt x="184" y="115"/>
                    </a:lnTo>
                    <a:lnTo>
                      <a:pt x="185" y="114"/>
                    </a:lnTo>
                    <a:lnTo>
                      <a:pt x="187" y="110"/>
                    </a:lnTo>
                    <a:lnTo>
                      <a:pt x="186" y="108"/>
                    </a:lnTo>
                    <a:lnTo>
                      <a:pt x="186" y="107"/>
                    </a:lnTo>
                    <a:lnTo>
                      <a:pt x="186" y="106"/>
                    </a:lnTo>
                    <a:lnTo>
                      <a:pt x="186" y="105"/>
                    </a:lnTo>
                    <a:lnTo>
                      <a:pt x="186" y="103"/>
                    </a:lnTo>
                    <a:lnTo>
                      <a:pt x="187" y="102"/>
                    </a:lnTo>
                    <a:lnTo>
                      <a:pt x="188" y="101"/>
                    </a:lnTo>
                    <a:lnTo>
                      <a:pt x="189" y="98"/>
                    </a:lnTo>
                    <a:lnTo>
                      <a:pt x="189" y="96"/>
                    </a:lnTo>
                    <a:lnTo>
                      <a:pt x="188" y="93"/>
                    </a:lnTo>
                    <a:lnTo>
                      <a:pt x="187" y="91"/>
                    </a:lnTo>
                    <a:lnTo>
                      <a:pt x="186" y="91"/>
                    </a:lnTo>
                    <a:lnTo>
                      <a:pt x="187" y="90"/>
                    </a:lnTo>
                    <a:lnTo>
                      <a:pt x="186" y="89"/>
                    </a:lnTo>
                    <a:lnTo>
                      <a:pt x="185" y="88"/>
                    </a:lnTo>
                    <a:lnTo>
                      <a:pt x="184" y="87"/>
                    </a:lnTo>
                    <a:lnTo>
                      <a:pt x="184" y="86"/>
                    </a:lnTo>
                    <a:lnTo>
                      <a:pt x="185" y="85"/>
                    </a:lnTo>
                    <a:lnTo>
                      <a:pt x="184" y="82"/>
                    </a:lnTo>
                    <a:lnTo>
                      <a:pt x="181" y="80"/>
                    </a:lnTo>
                    <a:lnTo>
                      <a:pt x="181" y="79"/>
                    </a:lnTo>
                    <a:lnTo>
                      <a:pt x="180" y="62"/>
                    </a:lnTo>
                    <a:lnTo>
                      <a:pt x="180" y="53"/>
                    </a:lnTo>
                    <a:lnTo>
                      <a:pt x="178" y="52"/>
                    </a:lnTo>
                    <a:lnTo>
                      <a:pt x="176" y="53"/>
                    </a:lnTo>
                    <a:lnTo>
                      <a:pt x="174" y="51"/>
                    </a:lnTo>
                    <a:close/>
                  </a:path>
                </a:pathLst>
              </a:custGeom>
              <a:solidFill>
                <a:srgbClr val="FAF4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1" name="Freeform 18"/>
              <p:cNvSpPr>
                <a:spLocks/>
              </p:cNvSpPr>
              <p:nvPr/>
            </p:nvSpPr>
            <p:spPr bwMode="auto">
              <a:xfrm>
                <a:off x="6942138" y="2306638"/>
                <a:ext cx="828675" cy="603250"/>
              </a:xfrm>
              <a:custGeom>
                <a:avLst/>
                <a:gdLst>
                  <a:gd name="T0" fmla="*/ 78 w 102"/>
                  <a:gd name="T1" fmla="*/ 70 h 78"/>
                  <a:gd name="T2" fmla="*/ 76 w 102"/>
                  <a:gd name="T3" fmla="*/ 73 h 78"/>
                  <a:gd name="T4" fmla="*/ 75 w 102"/>
                  <a:gd name="T5" fmla="*/ 75 h 78"/>
                  <a:gd name="T6" fmla="*/ 75 w 102"/>
                  <a:gd name="T7" fmla="*/ 78 h 78"/>
                  <a:gd name="T8" fmla="*/ 77 w 102"/>
                  <a:gd name="T9" fmla="*/ 76 h 78"/>
                  <a:gd name="T10" fmla="*/ 81 w 102"/>
                  <a:gd name="T11" fmla="*/ 75 h 78"/>
                  <a:gd name="T12" fmla="*/ 87 w 102"/>
                  <a:gd name="T13" fmla="*/ 73 h 78"/>
                  <a:gd name="T14" fmla="*/ 96 w 102"/>
                  <a:gd name="T15" fmla="*/ 66 h 78"/>
                  <a:gd name="T16" fmla="*/ 99 w 102"/>
                  <a:gd name="T17" fmla="*/ 64 h 78"/>
                  <a:gd name="T18" fmla="*/ 102 w 102"/>
                  <a:gd name="T19" fmla="*/ 61 h 78"/>
                  <a:gd name="T20" fmla="*/ 100 w 102"/>
                  <a:gd name="T21" fmla="*/ 62 h 78"/>
                  <a:gd name="T22" fmla="*/ 97 w 102"/>
                  <a:gd name="T23" fmla="*/ 64 h 78"/>
                  <a:gd name="T24" fmla="*/ 94 w 102"/>
                  <a:gd name="T25" fmla="*/ 65 h 78"/>
                  <a:gd name="T26" fmla="*/ 97 w 102"/>
                  <a:gd name="T27" fmla="*/ 61 h 78"/>
                  <a:gd name="T28" fmla="*/ 95 w 102"/>
                  <a:gd name="T29" fmla="*/ 62 h 78"/>
                  <a:gd name="T30" fmla="*/ 86 w 102"/>
                  <a:gd name="T31" fmla="*/ 67 h 78"/>
                  <a:gd name="T32" fmla="*/ 80 w 102"/>
                  <a:gd name="T33" fmla="*/ 72 h 78"/>
                  <a:gd name="T34" fmla="*/ 79 w 102"/>
                  <a:gd name="T35" fmla="*/ 68 h 78"/>
                  <a:gd name="T36" fmla="*/ 81 w 102"/>
                  <a:gd name="T37" fmla="*/ 64 h 78"/>
                  <a:gd name="T38" fmla="*/ 79 w 102"/>
                  <a:gd name="T39" fmla="*/ 49 h 78"/>
                  <a:gd name="T40" fmla="*/ 77 w 102"/>
                  <a:gd name="T41" fmla="*/ 34 h 78"/>
                  <a:gd name="T42" fmla="*/ 75 w 102"/>
                  <a:gd name="T43" fmla="*/ 25 h 78"/>
                  <a:gd name="T44" fmla="*/ 74 w 102"/>
                  <a:gd name="T45" fmla="*/ 24 h 78"/>
                  <a:gd name="T46" fmla="*/ 73 w 102"/>
                  <a:gd name="T47" fmla="*/ 21 h 78"/>
                  <a:gd name="T48" fmla="*/ 72 w 102"/>
                  <a:gd name="T49" fmla="*/ 12 h 78"/>
                  <a:gd name="T50" fmla="*/ 69 w 102"/>
                  <a:gd name="T51" fmla="*/ 3 h 78"/>
                  <a:gd name="T52" fmla="*/ 68 w 102"/>
                  <a:gd name="T53" fmla="*/ 0 h 78"/>
                  <a:gd name="T54" fmla="*/ 51 w 102"/>
                  <a:gd name="T55" fmla="*/ 4 h 78"/>
                  <a:gd name="T56" fmla="*/ 42 w 102"/>
                  <a:gd name="T57" fmla="*/ 14 h 78"/>
                  <a:gd name="T58" fmla="*/ 41 w 102"/>
                  <a:gd name="T59" fmla="*/ 18 h 78"/>
                  <a:gd name="T60" fmla="*/ 36 w 102"/>
                  <a:gd name="T61" fmla="*/ 23 h 78"/>
                  <a:gd name="T62" fmla="*/ 38 w 102"/>
                  <a:gd name="T63" fmla="*/ 25 h 78"/>
                  <a:gd name="T64" fmla="*/ 38 w 102"/>
                  <a:gd name="T65" fmla="*/ 27 h 78"/>
                  <a:gd name="T66" fmla="*/ 39 w 102"/>
                  <a:gd name="T67" fmla="*/ 32 h 78"/>
                  <a:gd name="T68" fmla="*/ 30 w 102"/>
                  <a:gd name="T69" fmla="*/ 39 h 78"/>
                  <a:gd name="T70" fmla="*/ 19 w 102"/>
                  <a:gd name="T71" fmla="*/ 39 h 78"/>
                  <a:gd name="T72" fmla="*/ 9 w 102"/>
                  <a:gd name="T73" fmla="*/ 42 h 78"/>
                  <a:gd name="T74" fmla="*/ 6 w 102"/>
                  <a:gd name="T75" fmla="*/ 46 h 78"/>
                  <a:gd name="T76" fmla="*/ 9 w 102"/>
                  <a:gd name="T77" fmla="*/ 52 h 78"/>
                  <a:gd name="T78" fmla="*/ 2 w 102"/>
                  <a:gd name="T79" fmla="*/ 60 h 78"/>
                  <a:gd name="T80" fmla="*/ 56 w 102"/>
                  <a:gd name="T81" fmla="*/ 55 h 78"/>
                  <a:gd name="T82" fmla="*/ 57 w 102"/>
                  <a:gd name="T83" fmla="*/ 57 h 78"/>
                  <a:gd name="T84" fmla="*/ 59 w 102"/>
                  <a:gd name="T85" fmla="*/ 58 h 78"/>
                  <a:gd name="T86" fmla="*/ 62 w 102"/>
                  <a:gd name="T87" fmla="*/ 63 h 78"/>
                  <a:gd name="T88" fmla="*/ 66 w 102"/>
                  <a:gd name="T89" fmla="*/ 64 h 7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2"/>
                  <a:gd name="T136" fmla="*/ 0 h 78"/>
                  <a:gd name="T137" fmla="*/ 102 w 102"/>
                  <a:gd name="T138" fmla="*/ 78 h 78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2" h="78">
                    <a:moveTo>
                      <a:pt x="66" y="64"/>
                    </a:moveTo>
                    <a:lnTo>
                      <a:pt x="77" y="68"/>
                    </a:lnTo>
                    <a:lnTo>
                      <a:pt x="78" y="70"/>
                    </a:lnTo>
                    <a:lnTo>
                      <a:pt x="77" y="71"/>
                    </a:lnTo>
                    <a:lnTo>
                      <a:pt x="77" y="72"/>
                    </a:lnTo>
                    <a:lnTo>
                      <a:pt x="76" y="73"/>
                    </a:lnTo>
                    <a:lnTo>
                      <a:pt x="76" y="75"/>
                    </a:lnTo>
                    <a:lnTo>
                      <a:pt x="75" y="75"/>
                    </a:lnTo>
                    <a:lnTo>
                      <a:pt x="74" y="77"/>
                    </a:lnTo>
                    <a:lnTo>
                      <a:pt x="74" y="78"/>
                    </a:lnTo>
                    <a:lnTo>
                      <a:pt x="75" y="78"/>
                    </a:lnTo>
                    <a:lnTo>
                      <a:pt x="75" y="77"/>
                    </a:lnTo>
                    <a:lnTo>
                      <a:pt x="77" y="76"/>
                    </a:lnTo>
                    <a:lnTo>
                      <a:pt x="78" y="76"/>
                    </a:lnTo>
                    <a:lnTo>
                      <a:pt x="81" y="76"/>
                    </a:lnTo>
                    <a:lnTo>
                      <a:pt x="81" y="75"/>
                    </a:lnTo>
                    <a:lnTo>
                      <a:pt x="84" y="75"/>
                    </a:lnTo>
                    <a:lnTo>
                      <a:pt x="86" y="74"/>
                    </a:lnTo>
                    <a:lnTo>
                      <a:pt x="87" y="73"/>
                    </a:lnTo>
                    <a:lnTo>
                      <a:pt x="88" y="72"/>
                    </a:lnTo>
                    <a:lnTo>
                      <a:pt x="94" y="67"/>
                    </a:lnTo>
                    <a:lnTo>
                      <a:pt x="96" y="66"/>
                    </a:lnTo>
                    <a:lnTo>
                      <a:pt x="97" y="65"/>
                    </a:lnTo>
                    <a:lnTo>
                      <a:pt x="98" y="65"/>
                    </a:lnTo>
                    <a:lnTo>
                      <a:pt x="99" y="64"/>
                    </a:lnTo>
                    <a:lnTo>
                      <a:pt x="100" y="63"/>
                    </a:lnTo>
                    <a:lnTo>
                      <a:pt x="101" y="63"/>
                    </a:lnTo>
                    <a:lnTo>
                      <a:pt x="102" y="61"/>
                    </a:lnTo>
                    <a:lnTo>
                      <a:pt x="100" y="62"/>
                    </a:lnTo>
                    <a:lnTo>
                      <a:pt x="99" y="62"/>
                    </a:lnTo>
                    <a:lnTo>
                      <a:pt x="97" y="63"/>
                    </a:lnTo>
                    <a:lnTo>
                      <a:pt x="97" y="64"/>
                    </a:lnTo>
                    <a:lnTo>
                      <a:pt x="96" y="65"/>
                    </a:lnTo>
                    <a:lnTo>
                      <a:pt x="95" y="66"/>
                    </a:lnTo>
                    <a:lnTo>
                      <a:pt x="94" y="65"/>
                    </a:lnTo>
                    <a:lnTo>
                      <a:pt x="95" y="64"/>
                    </a:lnTo>
                    <a:lnTo>
                      <a:pt x="96" y="63"/>
                    </a:lnTo>
                    <a:lnTo>
                      <a:pt x="97" y="61"/>
                    </a:lnTo>
                    <a:lnTo>
                      <a:pt x="97" y="60"/>
                    </a:lnTo>
                    <a:lnTo>
                      <a:pt x="96" y="61"/>
                    </a:lnTo>
                    <a:lnTo>
                      <a:pt x="95" y="62"/>
                    </a:lnTo>
                    <a:lnTo>
                      <a:pt x="94" y="63"/>
                    </a:lnTo>
                    <a:lnTo>
                      <a:pt x="91" y="65"/>
                    </a:lnTo>
                    <a:lnTo>
                      <a:pt x="86" y="67"/>
                    </a:lnTo>
                    <a:lnTo>
                      <a:pt x="83" y="69"/>
                    </a:lnTo>
                    <a:lnTo>
                      <a:pt x="81" y="70"/>
                    </a:lnTo>
                    <a:lnTo>
                      <a:pt x="80" y="72"/>
                    </a:lnTo>
                    <a:lnTo>
                      <a:pt x="79" y="71"/>
                    </a:lnTo>
                    <a:lnTo>
                      <a:pt x="79" y="70"/>
                    </a:lnTo>
                    <a:lnTo>
                      <a:pt x="79" y="68"/>
                    </a:lnTo>
                    <a:lnTo>
                      <a:pt x="81" y="67"/>
                    </a:lnTo>
                    <a:lnTo>
                      <a:pt x="79" y="66"/>
                    </a:lnTo>
                    <a:lnTo>
                      <a:pt x="81" y="64"/>
                    </a:lnTo>
                    <a:lnTo>
                      <a:pt x="81" y="63"/>
                    </a:lnTo>
                    <a:lnTo>
                      <a:pt x="81" y="62"/>
                    </a:lnTo>
                    <a:lnTo>
                      <a:pt x="79" y="49"/>
                    </a:lnTo>
                    <a:lnTo>
                      <a:pt x="78" y="49"/>
                    </a:lnTo>
                    <a:lnTo>
                      <a:pt x="78" y="37"/>
                    </a:lnTo>
                    <a:lnTo>
                      <a:pt x="77" y="34"/>
                    </a:lnTo>
                    <a:lnTo>
                      <a:pt x="76" y="32"/>
                    </a:lnTo>
                    <a:lnTo>
                      <a:pt x="76" y="29"/>
                    </a:lnTo>
                    <a:lnTo>
                      <a:pt x="75" y="25"/>
                    </a:lnTo>
                    <a:lnTo>
                      <a:pt x="74" y="23"/>
                    </a:lnTo>
                    <a:lnTo>
                      <a:pt x="73" y="23"/>
                    </a:lnTo>
                    <a:lnTo>
                      <a:pt x="74" y="24"/>
                    </a:lnTo>
                    <a:lnTo>
                      <a:pt x="73" y="24"/>
                    </a:lnTo>
                    <a:lnTo>
                      <a:pt x="73" y="23"/>
                    </a:lnTo>
                    <a:lnTo>
                      <a:pt x="73" y="21"/>
                    </a:lnTo>
                    <a:lnTo>
                      <a:pt x="71" y="16"/>
                    </a:lnTo>
                    <a:lnTo>
                      <a:pt x="71" y="14"/>
                    </a:lnTo>
                    <a:lnTo>
                      <a:pt x="72" y="12"/>
                    </a:lnTo>
                    <a:lnTo>
                      <a:pt x="71" y="9"/>
                    </a:lnTo>
                    <a:lnTo>
                      <a:pt x="69" y="4"/>
                    </a:lnTo>
                    <a:lnTo>
                      <a:pt x="69" y="3"/>
                    </a:lnTo>
                    <a:lnTo>
                      <a:pt x="68" y="3"/>
                    </a:lnTo>
                    <a:lnTo>
                      <a:pt x="69" y="2"/>
                    </a:lnTo>
                    <a:lnTo>
                      <a:pt x="68" y="0"/>
                    </a:lnTo>
                    <a:lnTo>
                      <a:pt x="52" y="4"/>
                    </a:lnTo>
                    <a:lnTo>
                      <a:pt x="51" y="4"/>
                    </a:lnTo>
                    <a:lnTo>
                      <a:pt x="50" y="5"/>
                    </a:lnTo>
                    <a:lnTo>
                      <a:pt x="46" y="9"/>
                    </a:lnTo>
                    <a:lnTo>
                      <a:pt x="42" y="14"/>
                    </a:lnTo>
                    <a:lnTo>
                      <a:pt x="41" y="15"/>
                    </a:lnTo>
                    <a:lnTo>
                      <a:pt x="42" y="16"/>
                    </a:lnTo>
                    <a:lnTo>
                      <a:pt x="41" y="18"/>
                    </a:lnTo>
                    <a:lnTo>
                      <a:pt x="40" y="19"/>
                    </a:lnTo>
                    <a:lnTo>
                      <a:pt x="36" y="22"/>
                    </a:lnTo>
                    <a:lnTo>
                      <a:pt x="36" y="23"/>
                    </a:lnTo>
                    <a:lnTo>
                      <a:pt x="36" y="25"/>
                    </a:lnTo>
                    <a:lnTo>
                      <a:pt x="37" y="25"/>
                    </a:lnTo>
                    <a:lnTo>
                      <a:pt x="38" y="25"/>
                    </a:lnTo>
                    <a:lnTo>
                      <a:pt x="39" y="26"/>
                    </a:lnTo>
                    <a:lnTo>
                      <a:pt x="38" y="27"/>
                    </a:lnTo>
                    <a:lnTo>
                      <a:pt x="38" y="29"/>
                    </a:lnTo>
                    <a:lnTo>
                      <a:pt x="39" y="30"/>
                    </a:lnTo>
                    <a:lnTo>
                      <a:pt x="39" y="32"/>
                    </a:lnTo>
                    <a:lnTo>
                      <a:pt x="36" y="34"/>
                    </a:lnTo>
                    <a:lnTo>
                      <a:pt x="33" y="38"/>
                    </a:lnTo>
                    <a:lnTo>
                      <a:pt x="30" y="39"/>
                    </a:lnTo>
                    <a:lnTo>
                      <a:pt x="23" y="40"/>
                    </a:lnTo>
                    <a:lnTo>
                      <a:pt x="21" y="39"/>
                    </a:lnTo>
                    <a:lnTo>
                      <a:pt x="19" y="39"/>
                    </a:lnTo>
                    <a:lnTo>
                      <a:pt x="16" y="39"/>
                    </a:lnTo>
                    <a:lnTo>
                      <a:pt x="13" y="40"/>
                    </a:lnTo>
                    <a:lnTo>
                      <a:pt x="9" y="42"/>
                    </a:lnTo>
                    <a:lnTo>
                      <a:pt x="7" y="43"/>
                    </a:lnTo>
                    <a:lnTo>
                      <a:pt x="6" y="45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0" y="51"/>
                    </a:lnTo>
                    <a:lnTo>
                      <a:pt x="9" y="52"/>
                    </a:lnTo>
                    <a:lnTo>
                      <a:pt x="8" y="53"/>
                    </a:lnTo>
                    <a:lnTo>
                      <a:pt x="7" y="55"/>
                    </a:lnTo>
                    <a:lnTo>
                      <a:pt x="2" y="60"/>
                    </a:lnTo>
                    <a:lnTo>
                      <a:pt x="0" y="62"/>
                    </a:lnTo>
                    <a:lnTo>
                      <a:pt x="1" y="66"/>
                    </a:lnTo>
                    <a:lnTo>
                      <a:pt x="56" y="55"/>
                    </a:lnTo>
                    <a:lnTo>
                      <a:pt x="57" y="56"/>
                    </a:lnTo>
                    <a:lnTo>
                      <a:pt x="57" y="57"/>
                    </a:lnTo>
                    <a:lnTo>
                      <a:pt x="58" y="57"/>
                    </a:lnTo>
                    <a:lnTo>
                      <a:pt x="58" y="58"/>
                    </a:lnTo>
                    <a:lnTo>
                      <a:pt x="59" y="58"/>
                    </a:lnTo>
                    <a:lnTo>
                      <a:pt x="61" y="61"/>
                    </a:lnTo>
                    <a:lnTo>
                      <a:pt x="61" y="62"/>
                    </a:lnTo>
                    <a:lnTo>
                      <a:pt x="62" y="63"/>
                    </a:lnTo>
                    <a:lnTo>
                      <a:pt x="65" y="64"/>
                    </a:lnTo>
                    <a:lnTo>
                      <a:pt x="66" y="64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2" name="Freeform 19"/>
              <p:cNvSpPr>
                <a:spLocks/>
              </p:cNvSpPr>
              <p:nvPr/>
            </p:nvSpPr>
            <p:spPr bwMode="auto">
              <a:xfrm>
                <a:off x="7494588" y="2266950"/>
                <a:ext cx="187325" cy="325438"/>
              </a:xfrm>
              <a:custGeom>
                <a:avLst/>
                <a:gdLst>
                  <a:gd name="T0" fmla="*/ 0 w 23"/>
                  <a:gd name="T1" fmla="*/ 5 h 42"/>
                  <a:gd name="T2" fmla="*/ 1 w 23"/>
                  <a:gd name="T3" fmla="*/ 7 h 42"/>
                  <a:gd name="T4" fmla="*/ 0 w 23"/>
                  <a:gd name="T5" fmla="*/ 8 h 42"/>
                  <a:gd name="T6" fmla="*/ 1 w 23"/>
                  <a:gd name="T7" fmla="*/ 8 h 42"/>
                  <a:gd name="T8" fmla="*/ 1 w 23"/>
                  <a:gd name="T9" fmla="*/ 9 h 42"/>
                  <a:gd name="T10" fmla="*/ 3 w 23"/>
                  <a:gd name="T11" fmla="*/ 14 h 42"/>
                  <a:gd name="T12" fmla="*/ 4 w 23"/>
                  <a:gd name="T13" fmla="*/ 17 h 42"/>
                  <a:gd name="T14" fmla="*/ 3 w 23"/>
                  <a:gd name="T15" fmla="*/ 19 h 42"/>
                  <a:gd name="T16" fmla="*/ 3 w 23"/>
                  <a:gd name="T17" fmla="*/ 21 h 42"/>
                  <a:gd name="T18" fmla="*/ 5 w 23"/>
                  <a:gd name="T19" fmla="*/ 26 h 42"/>
                  <a:gd name="T20" fmla="*/ 5 w 23"/>
                  <a:gd name="T21" fmla="*/ 28 h 42"/>
                  <a:gd name="T22" fmla="*/ 5 w 23"/>
                  <a:gd name="T23" fmla="*/ 29 h 42"/>
                  <a:gd name="T24" fmla="*/ 6 w 23"/>
                  <a:gd name="T25" fmla="*/ 29 h 42"/>
                  <a:gd name="T26" fmla="*/ 5 w 23"/>
                  <a:gd name="T27" fmla="*/ 28 h 42"/>
                  <a:gd name="T28" fmla="*/ 6 w 23"/>
                  <a:gd name="T29" fmla="*/ 28 h 42"/>
                  <a:gd name="T30" fmla="*/ 7 w 23"/>
                  <a:gd name="T31" fmla="*/ 30 h 42"/>
                  <a:gd name="T32" fmla="*/ 8 w 23"/>
                  <a:gd name="T33" fmla="*/ 34 h 42"/>
                  <a:gd name="T34" fmla="*/ 8 w 23"/>
                  <a:gd name="T35" fmla="*/ 37 h 42"/>
                  <a:gd name="T36" fmla="*/ 9 w 23"/>
                  <a:gd name="T37" fmla="*/ 39 h 42"/>
                  <a:gd name="T38" fmla="*/ 10 w 23"/>
                  <a:gd name="T39" fmla="*/ 42 h 42"/>
                  <a:gd name="T40" fmla="*/ 20 w 23"/>
                  <a:gd name="T41" fmla="*/ 40 h 42"/>
                  <a:gd name="T42" fmla="*/ 19 w 23"/>
                  <a:gd name="T43" fmla="*/ 39 h 42"/>
                  <a:gd name="T44" fmla="*/ 18 w 23"/>
                  <a:gd name="T45" fmla="*/ 38 h 42"/>
                  <a:gd name="T46" fmla="*/ 18 w 23"/>
                  <a:gd name="T47" fmla="*/ 37 h 42"/>
                  <a:gd name="T48" fmla="*/ 19 w 23"/>
                  <a:gd name="T49" fmla="*/ 36 h 42"/>
                  <a:gd name="T50" fmla="*/ 18 w 23"/>
                  <a:gd name="T51" fmla="*/ 34 h 42"/>
                  <a:gd name="T52" fmla="*/ 18 w 23"/>
                  <a:gd name="T53" fmla="*/ 27 h 42"/>
                  <a:gd name="T54" fmla="*/ 18 w 23"/>
                  <a:gd name="T55" fmla="*/ 25 h 42"/>
                  <a:gd name="T56" fmla="*/ 19 w 23"/>
                  <a:gd name="T57" fmla="*/ 21 h 42"/>
                  <a:gd name="T58" fmla="*/ 19 w 23"/>
                  <a:gd name="T59" fmla="*/ 19 h 42"/>
                  <a:gd name="T60" fmla="*/ 19 w 23"/>
                  <a:gd name="T61" fmla="*/ 17 h 42"/>
                  <a:gd name="T62" fmla="*/ 19 w 23"/>
                  <a:gd name="T63" fmla="*/ 15 h 42"/>
                  <a:gd name="T64" fmla="*/ 19 w 23"/>
                  <a:gd name="T65" fmla="*/ 14 h 42"/>
                  <a:gd name="T66" fmla="*/ 19 w 23"/>
                  <a:gd name="T67" fmla="*/ 13 h 42"/>
                  <a:gd name="T68" fmla="*/ 22 w 23"/>
                  <a:gd name="T69" fmla="*/ 11 h 42"/>
                  <a:gd name="T70" fmla="*/ 23 w 23"/>
                  <a:gd name="T71" fmla="*/ 7 h 42"/>
                  <a:gd name="T72" fmla="*/ 22 w 23"/>
                  <a:gd name="T73" fmla="*/ 5 h 42"/>
                  <a:gd name="T74" fmla="*/ 22 w 23"/>
                  <a:gd name="T75" fmla="*/ 3 h 42"/>
                  <a:gd name="T76" fmla="*/ 22 w 23"/>
                  <a:gd name="T77" fmla="*/ 3 h 42"/>
                  <a:gd name="T78" fmla="*/ 22 w 23"/>
                  <a:gd name="T79" fmla="*/ 2 h 42"/>
                  <a:gd name="T80" fmla="*/ 21 w 23"/>
                  <a:gd name="T81" fmla="*/ 0 h 42"/>
                  <a:gd name="T82" fmla="*/ 0 w 23"/>
                  <a:gd name="T83" fmla="*/ 5 h 42"/>
                  <a:gd name="T84" fmla="*/ 0 w 23"/>
                  <a:gd name="T85" fmla="*/ 5 h 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3"/>
                  <a:gd name="T130" fmla="*/ 0 h 42"/>
                  <a:gd name="T131" fmla="*/ 23 w 23"/>
                  <a:gd name="T132" fmla="*/ 42 h 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3" h="42">
                    <a:moveTo>
                      <a:pt x="0" y="5"/>
                    </a:moveTo>
                    <a:lnTo>
                      <a:pt x="1" y="7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3" y="14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3" y="21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5" y="29"/>
                    </a:lnTo>
                    <a:lnTo>
                      <a:pt x="6" y="29"/>
                    </a:lnTo>
                    <a:lnTo>
                      <a:pt x="5" y="28"/>
                    </a:lnTo>
                    <a:lnTo>
                      <a:pt x="6" y="28"/>
                    </a:lnTo>
                    <a:lnTo>
                      <a:pt x="7" y="30"/>
                    </a:lnTo>
                    <a:lnTo>
                      <a:pt x="8" y="34"/>
                    </a:lnTo>
                    <a:lnTo>
                      <a:pt x="8" y="37"/>
                    </a:lnTo>
                    <a:lnTo>
                      <a:pt x="9" y="39"/>
                    </a:lnTo>
                    <a:lnTo>
                      <a:pt x="10" y="42"/>
                    </a:lnTo>
                    <a:lnTo>
                      <a:pt x="20" y="40"/>
                    </a:lnTo>
                    <a:lnTo>
                      <a:pt x="19" y="39"/>
                    </a:lnTo>
                    <a:lnTo>
                      <a:pt x="18" y="38"/>
                    </a:lnTo>
                    <a:lnTo>
                      <a:pt x="18" y="37"/>
                    </a:lnTo>
                    <a:lnTo>
                      <a:pt x="19" y="36"/>
                    </a:lnTo>
                    <a:lnTo>
                      <a:pt x="18" y="34"/>
                    </a:lnTo>
                    <a:lnTo>
                      <a:pt x="18" y="27"/>
                    </a:lnTo>
                    <a:lnTo>
                      <a:pt x="18" y="25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19" y="15"/>
                    </a:lnTo>
                    <a:lnTo>
                      <a:pt x="19" y="14"/>
                    </a:lnTo>
                    <a:lnTo>
                      <a:pt x="19" y="13"/>
                    </a:lnTo>
                    <a:lnTo>
                      <a:pt x="22" y="11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2" y="3"/>
                    </a:lnTo>
                    <a:lnTo>
                      <a:pt x="22" y="2"/>
                    </a:lnTo>
                    <a:lnTo>
                      <a:pt x="21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3" name="Freeform 20"/>
              <p:cNvSpPr>
                <a:spLocks/>
              </p:cNvSpPr>
              <p:nvPr/>
            </p:nvSpPr>
            <p:spPr bwMode="auto">
              <a:xfrm>
                <a:off x="3327400" y="2794000"/>
                <a:ext cx="619125" cy="727075"/>
              </a:xfrm>
              <a:custGeom>
                <a:avLst/>
                <a:gdLst>
                  <a:gd name="T0" fmla="*/ 66 w 76"/>
                  <a:gd name="T1" fmla="*/ 94 h 94"/>
                  <a:gd name="T2" fmla="*/ 76 w 76"/>
                  <a:gd name="T3" fmla="*/ 27 h 94"/>
                  <a:gd name="T4" fmla="*/ 51 w 76"/>
                  <a:gd name="T5" fmla="*/ 23 h 94"/>
                  <a:gd name="T6" fmla="*/ 53 w 76"/>
                  <a:gd name="T7" fmla="*/ 6 h 94"/>
                  <a:gd name="T8" fmla="*/ 16 w 76"/>
                  <a:gd name="T9" fmla="*/ 0 h 94"/>
                  <a:gd name="T10" fmla="*/ 0 w 76"/>
                  <a:gd name="T11" fmla="*/ 84 h 94"/>
                  <a:gd name="T12" fmla="*/ 0 w 76"/>
                  <a:gd name="T13" fmla="*/ 84 h 94"/>
                  <a:gd name="T14" fmla="*/ 66 w 76"/>
                  <a:gd name="T15" fmla="*/ 94 h 94"/>
                  <a:gd name="T16" fmla="*/ 66 w 76"/>
                  <a:gd name="T17" fmla="*/ 94 h 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6"/>
                  <a:gd name="T28" fmla="*/ 0 h 94"/>
                  <a:gd name="T29" fmla="*/ 76 w 76"/>
                  <a:gd name="T30" fmla="*/ 94 h 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6" h="94">
                    <a:moveTo>
                      <a:pt x="66" y="94"/>
                    </a:moveTo>
                    <a:lnTo>
                      <a:pt x="76" y="27"/>
                    </a:lnTo>
                    <a:lnTo>
                      <a:pt x="51" y="23"/>
                    </a:lnTo>
                    <a:lnTo>
                      <a:pt x="53" y="6"/>
                    </a:lnTo>
                    <a:lnTo>
                      <a:pt x="16" y="0"/>
                    </a:lnTo>
                    <a:lnTo>
                      <a:pt x="0" y="84"/>
                    </a:lnTo>
                    <a:lnTo>
                      <a:pt x="66" y="94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4" name="Freeform 21"/>
              <p:cNvSpPr>
                <a:spLocks/>
              </p:cNvSpPr>
              <p:nvPr/>
            </p:nvSpPr>
            <p:spPr bwMode="auto">
              <a:xfrm>
                <a:off x="2439988" y="2035175"/>
                <a:ext cx="881062" cy="696913"/>
              </a:xfrm>
              <a:custGeom>
                <a:avLst/>
                <a:gdLst>
                  <a:gd name="T0" fmla="*/ 0 w 108"/>
                  <a:gd name="T1" fmla="*/ 67 h 90"/>
                  <a:gd name="T2" fmla="*/ 0 w 108"/>
                  <a:gd name="T3" fmla="*/ 62 h 90"/>
                  <a:gd name="T4" fmla="*/ 1 w 108"/>
                  <a:gd name="T5" fmla="*/ 57 h 90"/>
                  <a:gd name="T6" fmla="*/ 2 w 108"/>
                  <a:gd name="T7" fmla="*/ 51 h 90"/>
                  <a:gd name="T8" fmla="*/ 3 w 108"/>
                  <a:gd name="T9" fmla="*/ 49 h 90"/>
                  <a:gd name="T10" fmla="*/ 5 w 108"/>
                  <a:gd name="T11" fmla="*/ 47 h 90"/>
                  <a:gd name="T12" fmla="*/ 5 w 108"/>
                  <a:gd name="T13" fmla="*/ 45 h 90"/>
                  <a:gd name="T14" fmla="*/ 10 w 108"/>
                  <a:gd name="T15" fmla="*/ 37 h 90"/>
                  <a:gd name="T16" fmla="*/ 16 w 108"/>
                  <a:gd name="T17" fmla="*/ 23 h 90"/>
                  <a:gd name="T18" fmla="*/ 20 w 108"/>
                  <a:gd name="T19" fmla="*/ 13 h 90"/>
                  <a:gd name="T20" fmla="*/ 24 w 108"/>
                  <a:gd name="T21" fmla="*/ 3 h 90"/>
                  <a:gd name="T22" fmla="*/ 24 w 108"/>
                  <a:gd name="T23" fmla="*/ 0 h 90"/>
                  <a:gd name="T24" fmla="*/ 27 w 108"/>
                  <a:gd name="T25" fmla="*/ 0 h 90"/>
                  <a:gd name="T26" fmla="*/ 30 w 108"/>
                  <a:gd name="T27" fmla="*/ 1 h 90"/>
                  <a:gd name="T28" fmla="*/ 31 w 108"/>
                  <a:gd name="T29" fmla="*/ 2 h 90"/>
                  <a:gd name="T30" fmla="*/ 35 w 108"/>
                  <a:gd name="T31" fmla="*/ 5 h 90"/>
                  <a:gd name="T32" fmla="*/ 35 w 108"/>
                  <a:gd name="T33" fmla="*/ 8 h 90"/>
                  <a:gd name="T34" fmla="*/ 36 w 108"/>
                  <a:gd name="T35" fmla="*/ 14 h 90"/>
                  <a:gd name="T36" fmla="*/ 43 w 108"/>
                  <a:gd name="T37" fmla="*/ 16 h 90"/>
                  <a:gd name="T38" fmla="*/ 48 w 108"/>
                  <a:gd name="T39" fmla="*/ 16 h 90"/>
                  <a:gd name="T40" fmla="*/ 54 w 108"/>
                  <a:gd name="T41" fmla="*/ 18 h 90"/>
                  <a:gd name="T42" fmla="*/ 61 w 108"/>
                  <a:gd name="T43" fmla="*/ 18 h 90"/>
                  <a:gd name="T44" fmla="*/ 65 w 108"/>
                  <a:gd name="T45" fmla="*/ 19 h 90"/>
                  <a:gd name="T46" fmla="*/ 68 w 108"/>
                  <a:gd name="T47" fmla="*/ 18 h 90"/>
                  <a:gd name="T48" fmla="*/ 71 w 108"/>
                  <a:gd name="T49" fmla="*/ 19 h 90"/>
                  <a:gd name="T50" fmla="*/ 74 w 108"/>
                  <a:gd name="T51" fmla="*/ 18 h 90"/>
                  <a:gd name="T52" fmla="*/ 76 w 108"/>
                  <a:gd name="T53" fmla="*/ 19 h 90"/>
                  <a:gd name="T54" fmla="*/ 79 w 108"/>
                  <a:gd name="T55" fmla="*/ 19 h 90"/>
                  <a:gd name="T56" fmla="*/ 104 w 108"/>
                  <a:gd name="T57" fmla="*/ 24 h 90"/>
                  <a:gd name="T58" fmla="*/ 105 w 108"/>
                  <a:gd name="T59" fmla="*/ 27 h 90"/>
                  <a:gd name="T60" fmla="*/ 108 w 108"/>
                  <a:gd name="T61" fmla="*/ 28 h 90"/>
                  <a:gd name="T62" fmla="*/ 102 w 108"/>
                  <a:gd name="T63" fmla="*/ 40 h 90"/>
                  <a:gd name="T64" fmla="*/ 101 w 108"/>
                  <a:gd name="T65" fmla="*/ 42 h 90"/>
                  <a:gd name="T66" fmla="*/ 98 w 108"/>
                  <a:gd name="T67" fmla="*/ 44 h 90"/>
                  <a:gd name="T68" fmla="*/ 94 w 108"/>
                  <a:gd name="T69" fmla="*/ 51 h 90"/>
                  <a:gd name="T70" fmla="*/ 97 w 108"/>
                  <a:gd name="T71" fmla="*/ 53 h 90"/>
                  <a:gd name="T72" fmla="*/ 97 w 108"/>
                  <a:gd name="T73" fmla="*/ 55 h 90"/>
                  <a:gd name="T74" fmla="*/ 96 w 108"/>
                  <a:gd name="T75" fmla="*/ 56 h 90"/>
                  <a:gd name="T76" fmla="*/ 95 w 108"/>
                  <a:gd name="T77" fmla="*/ 60 h 90"/>
                  <a:gd name="T78" fmla="*/ 52 w 108"/>
                  <a:gd name="T79" fmla="*/ 81 h 90"/>
                  <a:gd name="T80" fmla="*/ 1 w 108"/>
                  <a:gd name="T81" fmla="*/ 68 h 9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8"/>
                  <a:gd name="T124" fmla="*/ 0 h 90"/>
                  <a:gd name="T125" fmla="*/ 108 w 108"/>
                  <a:gd name="T126" fmla="*/ 90 h 9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8" h="90">
                    <a:moveTo>
                      <a:pt x="1" y="68"/>
                    </a:moveTo>
                    <a:lnTo>
                      <a:pt x="0" y="67"/>
                    </a:lnTo>
                    <a:lnTo>
                      <a:pt x="0" y="63"/>
                    </a:lnTo>
                    <a:lnTo>
                      <a:pt x="0" y="62"/>
                    </a:lnTo>
                    <a:lnTo>
                      <a:pt x="0" y="60"/>
                    </a:lnTo>
                    <a:lnTo>
                      <a:pt x="1" y="57"/>
                    </a:lnTo>
                    <a:lnTo>
                      <a:pt x="1" y="52"/>
                    </a:lnTo>
                    <a:lnTo>
                      <a:pt x="2" y="51"/>
                    </a:lnTo>
                    <a:lnTo>
                      <a:pt x="3" y="50"/>
                    </a:lnTo>
                    <a:lnTo>
                      <a:pt x="3" y="49"/>
                    </a:lnTo>
                    <a:lnTo>
                      <a:pt x="4" y="48"/>
                    </a:lnTo>
                    <a:lnTo>
                      <a:pt x="5" y="47"/>
                    </a:lnTo>
                    <a:lnTo>
                      <a:pt x="5" y="45"/>
                    </a:lnTo>
                    <a:lnTo>
                      <a:pt x="9" y="41"/>
                    </a:lnTo>
                    <a:lnTo>
                      <a:pt x="10" y="37"/>
                    </a:lnTo>
                    <a:lnTo>
                      <a:pt x="13" y="32"/>
                    </a:lnTo>
                    <a:lnTo>
                      <a:pt x="16" y="23"/>
                    </a:lnTo>
                    <a:lnTo>
                      <a:pt x="18" y="19"/>
                    </a:lnTo>
                    <a:lnTo>
                      <a:pt x="20" y="13"/>
                    </a:lnTo>
                    <a:lnTo>
                      <a:pt x="23" y="5"/>
                    </a:lnTo>
                    <a:lnTo>
                      <a:pt x="24" y="3"/>
                    </a:lnTo>
                    <a:lnTo>
                      <a:pt x="24" y="1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0" y="1"/>
                    </a:lnTo>
                    <a:lnTo>
                      <a:pt x="31" y="2"/>
                    </a:lnTo>
                    <a:lnTo>
                      <a:pt x="33" y="2"/>
                    </a:lnTo>
                    <a:lnTo>
                      <a:pt x="35" y="5"/>
                    </a:lnTo>
                    <a:lnTo>
                      <a:pt x="36" y="7"/>
                    </a:lnTo>
                    <a:lnTo>
                      <a:pt x="35" y="8"/>
                    </a:lnTo>
                    <a:lnTo>
                      <a:pt x="35" y="12"/>
                    </a:lnTo>
                    <a:lnTo>
                      <a:pt x="36" y="14"/>
                    </a:lnTo>
                    <a:lnTo>
                      <a:pt x="39" y="15"/>
                    </a:lnTo>
                    <a:lnTo>
                      <a:pt x="43" y="16"/>
                    </a:lnTo>
                    <a:lnTo>
                      <a:pt x="46" y="15"/>
                    </a:lnTo>
                    <a:lnTo>
                      <a:pt x="48" y="16"/>
                    </a:lnTo>
                    <a:lnTo>
                      <a:pt x="53" y="17"/>
                    </a:lnTo>
                    <a:lnTo>
                      <a:pt x="54" y="18"/>
                    </a:lnTo>
                    <a:lnTo>
                      <a:pt x="59" y="18"/>
                    </a:lnTo>
                    <a:lnTo>
                      <a:pt x="61" y="18"/>
                    </a:lnTo>
                    <a:lnTo>
                      <a:pt x="62" y="19"/>
                    </a:lnTo>
                    <a:lnTo>
                      <a:pt x="65" y="19"/>
                    </a:lnTo>
                    <a:lnTo>
                      <a:pt x="66" y="19"/>
                    </a:lnTo>
                    <a:lnTo>
                      <a:pt x="68" y="18"/>
                    </a:lnTo>
                    <a:lnTo>
                      <a:pt x="69" y="18"/>
                    </a:lnTo>
                    <a:lnTo>
                      <a:pt x="71" y="19"/>
                    </a:lnTo>
                    <a:lnTo>
                      <a:pt x="72" y="18"/>
                    </a:lnTo>
                    <a:lnTo>
                      <a:pt x="74" y="18"/>
                    </a:lnTo>
                    <a:lnTo>
                      <a:pt x="75" y="19"/>
                    </a:lnTo>
                    <a:lnTo>
                      <a:pt x="76" y="19"/>
                    </a:lnTo>
                    <a:lnTo>
                      <a:pt x="77" y="19"/>
                    </a:lnTo>
                    <a:lnTo>
                      <a:pt x="79" y="19"/>
                    </a:lnTo>
                    <a:lnTo>
                      <a:pt x="80" y="18"/>
                    </a:lnTo>
                    <a:lnTo>
                      <a:pt x="104" y="24"/>
                    </a:lnTo>
                    <a:lnTo>
                      <a:pt x="104" y="25"/>
                    </a:lnTo>
                    <a:lnTo>
                      <a:pt x="105" y="27"/>
                    </a:lnTo>
                    <a:lnTo>
                      <a:pt x="107" y="27"/>
                    </a:lnTo>
                    <a:lnTo>
                      <a:pt x="108" y="28"/>
                    </a:lnTo>
                    <a:lnTo>
                      <a:pt x="108" y="31"/>
                    </a:lnTo>
                    <a:lnTo>
                      <a:pt x="102" y="40"/>
                    </a:lnTo>
                    <a:lnTo>
                      <a:pt x="101" y="41"/>
                    </a:lnTo>
                    <a:lnTo>
                      <a:pt x="101" y="42"/>
                    </a:lnTo>
                    <a:lnTo>
                      <a:pt x="100" y="43"/>
                    </a:lnTo>
                    <a:lnTo>
                      <a:pt x="98" y="44"/>
                    </a:lnTo>
                    <a:lnTo>
                      <a:pt x="95" y="49"/>
                    </a:lnTo>
                    <a:lnTo>
                      <a:pt x="94" y="51"/>
                    </a:lnTo>
                    <a:lnTo>
                      <a:pt x="95" y="52"/>
                    </a:lnTo>
                    <a:lnTo>
                      <a:pt x="97" y="53"/>
                    </a:lnTo>
                    <a:lnTo>
                      <a:pt x="98" y="54"/>
                    </a:lnTo>
                    <a:lnTo>
                      <a:pt x="97" y="55"/>
                    </a:lnTo>
                    <a:lnTo>
                      <a:pt x="97" y="56"/>
                    </a:lnTo>
                    <a:lnTo>
                      <a:pt x="96" y="56"/>
                    </a:lnTo>
                    <a:lnTo>
                      <a:pt x="96" y="58"/>
                    </a:lnTo>
                    <a:lnTo>
                      <a:pt x="95" y="60"/>
                    </a:lnTo>
                    <a:lnTo>
                      <a:pt x="88" y="90"/>
                    </a:lnTo>
                    <a:lnTo>
                      <a:pt x="52" y="81"/>
                    </a:lnTo>
                    <a:lnTo>
                      <a:pt x="1" y="68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5" name="Freeform 22"/>
              <p:cNvSpPr>
                <a:spLocks/>
              </p:cNvSpPr>
              <p:nvPr/>
            </p:nvSpPr>
            <p:spPr bwMode="auto">
              <a:xfrm>
                <a:off x="2759075" y="2662238"/>
                <a:ext cx="698500" cy="1030287"/>
              </a:xfrm>
              <a:custGeom>
                <a:avLst/>
                <a:gdLst>
                  <a:gd name="T0" fmla="*/ 13 w 86"/>
                  <a:gd name="T1" fmla="*/ 0 h 133"/>
                  <a:gd name="T2" fmla="*/ 0 w 86"/>
                  <a:gd name="T3" fmla="*/ 51 h 133"/>
                  <a:gd name="T4" fmla="*/ 56 w 86"/>
                  <a:gd name="T5" fmla="*/ 133 h 133"/>
                  <a:gd name="T6" fmla="*/ 56 w 86"/>
                  <a:gd name="T7" fmla="*/ 132 h 133"/>
                  <a:gd name="T8" fmla="*/ 56 w 86"/>
                  <a:gd name="T9" fmla="*/ 131 h 133"/>
                  <a:gd name="T10" fmla="*/ 57 w 86"/>
                  <a:gd name="T11" fmla="*/ 127 h 133"/>
                  <a:gd name="T12" fmla="*/ 57 w 86"/>
                  <a:gd name="T13" fmla="*/ 126 h 133"/>
                  <a:gd name="T14" fmla="*/ 57 w 86"/>
                  <a:gd name="T15" fmla="*/ 118 h 133"/>
                  <a:gd name="T16" fmla="*/ 57 w 86"/>
                  <a:gd name="T17" fmla="*/ 115 h 133"/>
                  <a:gd name="T18" fmla="*/ 57 w 86"/>
                  <a:gd name="T19" fmla="*/ 114 h 133"/>
                  <a:gd name="T20" fmla="*/ 60 w 86"/>
                  <a:gd name="T21" fmla="*/ 114 h 133"/>
                  <a:gd name="T22" fmla="*/ 62 w 86"/>
                  <a:gd name="T23" fmla="*/ 114 h 133"/>
                  <a:gd name="T24" fmla="*/ 63 w 86"/>
                  <a:gd name="T25" fmla="*/ 115 h 133"/>
                  <a:gd name="T26" fmla="*/ 63 w 86"/>
                  <a:gd name="T27" fmla="*/ 116 h 133"/>
                  <a:gd name="T28" fmla="*/ 64 w 86"/>
                  <a:gd name="T29" fmla="*/ 117 h 133"/>
                  <a:gd name="T30" fmla="*/ 66 w 86"/>
                  <a:gd name="T31" fmla="*/ 117 h 133"/>
                  <a:gd name="T32" fmla="*/ 68 w 86"/>
                  <a:gd name="T33" fmla="*/ 110 h 133"/>
                  <a:gd name="T34" fmla="*/ 70 w 86"/>
                  <a:gd name="T35" fmla="*/ 101 h 133"/>
                  <a:gd name="T36" fmla="*/ 86 w 86"/>
                  <a:gd name="T37" fmla="*/ 17 h 133"/>
                  <a:gd name="T38" fmla="*/ 49 w 86"/>
                  <a:gd name="T39" fmla="*/ 9 h 133"/>
                  <a:gd name="T40" fmla="*/ 13 w 86"/>
                  <a:gd name="T41" fmla="*/ 0 h 133"/>
                  <a:gd name="T42" fmla="*/ 13 w 86"/>
                  <a:gd name="T43" fmla="*/ 0 h 13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86"/>
                  <a:gd name="T67" fmla="*/ 0 h 133"/>
                  <a:gd name="T68" fmla="*/ 86 w 86"/>
                  <a:gd name="T69" fmla="*/ 133 h 133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86" h="133">
                    <a:moveTo>
                      <a:pt x="13" y="0"/>
                    </a:moveTo>
                    <a:lnTo>
                      <a:pt x="0" y="51"/>
                    </a:lnTo>
                    <a:lnTo>
                      <a:pt x="56" y="133"/>
                    </a:lnTo>
                    <a:lnTo>
                      <a:pt x="56" y="132"/>
                    </a:lnTo>
                    <a:lnTo>
                      <a:pt x="56" y="131"/>
                    </a:lnTo>
                    <a:lnTo>
                      <a:pt x="57" y="127"/>
                    </a:lnTo>
                    <a:lnTo>
                      <a:pt x="57" y="126"/>
                    </a:lnTo>
                    <a:lnTo>
                      <a:pt x="57" y="118"/>
                    </a:lnTo>
                    <a:lnTo>
                      <a:pt x="57" y="115"/>
                    </a:lnTo>
                    <a:lnTo>
                      <a:pt x="57" y="114"/>
                    </a:lnTo>
                    <a:lnTo>
                      <a:pt x="60" y="114"/>
                    </a:lnTo>
                    <a:lnTo>
                      <a:pt x="62" y="114"/>
                    </a:lnTo>
                    <a:lnTo>
                      <a:pt x="63" y="115"/>
                    </a:lnTo>
                    <a:lnTo>
                      <a:pt x="63" y="116"/>
                    </a:lnTo>
                    <a:lnTo>
                      <a:pt x="64" y="117"/>
                    </a:lnTo>
                    <a:lnTo>
                      <a:pt x="66" y="117"/>
                    </a:lnTo>
                    <a:lnTo>
                      <a:pt x="68" y="110"/>
                    </a:lnTo>
                    <a:lnTo>
                      <a:pt x="70" y="101"/>
                    </a:lnTo>
                    <a:lnTo>
                      <a:pt x="86" y="17"/>
                    </a:lnTo>
                    <a:lnTo>
                      <a:pt x="49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6" name="Freeform 23"/>
              <p:cNvSpPr>
                <a:spLocks/>
              </p:cNvSpPr>
              <p:nvPr/>
            </p:nvSpPr>
            <p:spPr bwMode="auto">
              <a:xfrm>
                <a:off x="3124200" y="3444875"/>
                <a:ext cx="741363" cy="820738"/>
              </a:xfrm>
              <a:custGeom>
                <a:avLst/>
                <a:gdLst>
                  <a:gd name="T0" fmla="*/ 78 w 91"/>
                  <a:gd name="T1" fmla="*/ 106 h 106"/>
                  <a:gd name="T2" fmla="*/ 91 w 91"/>
                  <a:gd name="T3" fmla="*/ 10 h 106"/>
                  <a:gd name="T4" fmla="*/ 25 w 91"/>
                  <a:gd name="T5" fmla="*/ 0 h 106"/>
                  <a:gd name="T6" fmla="*/ 25 w 91"/>
                  <a:gd name="T7" fmla="*/ 0 h 106"/>
                  <a:gd name="T8" fmla="*/ 23 w 91"/>
                  <a:gd name="T9" fmla="*/ 9 h 106"/>
                  <a:gd name="T10" fmla="*/ 21 w 91"/>
                  <a:gd name="T11" fmla="*/ 16 h 106"/>
                  <a:gd name="T12" fmla="*/ 19 w 91"/>
                  <a:gd name="T13" fmla="*/ 16 h 106"/>
                  <a:gd name="T14" fmla="*/ 18 w 91"/>
                  <a:gd name="T15" fmla="*/ 15 h 106"/>
                  <a:gd name="T16" fmla="*/ 18 w 91"/>
                  <a:gd name="T17" fmla="*/ 14 h 106"/>
                  <a:gd name="T18" fmla="*/ 17 w 91"/>
                  <a:gd name="T19" fmla="*/ 13 h 106"/>
                  <a:gd name="T20" fmla="*/ 15 w 91"/>
                  <a:gd name="T21" fmla="*/ 13 h 106"/>
                  <a:gd name="T22" fmla="*/ 12 w 91"/>
                  <a:gd name="T23" fmla="*/ 13 h 106"/>
                  <a:gd name="T24" fmla="*/ 12 w 91"/>
                  <a:gd name="T25" fmla="*/ 14 h 106"/>
                  <a:gd name="T26" fmla="*/ 12 w 91"/>
                  <a:gd name="T27" fmla="*/ 17 h 106"/>
                  <a:gd name="T28" fmla="*/ 12 w 91"/>
                  <a:gd name="T29" fmla="*/ 25 h 106"/>
                  <a:gd name="T30" fmla="*/ 12 w 91"/>
                  <a:gd name="T31" fmla="*/ 26 h 106"/>
                  <a:gd name="T32" fmla="*/ 11 w 91"/>
                  <a:gd name="T33" fmla="*/ 30 h 106"/>
                  <a:gd name="T34" fmla="*/ 11 w 91"/>
                  <a:gd name="T35" fmla="*/ 31 h 106"/>
                  <a:gd name="T36" fmla="*/ 11 w 91"/>
                  <a:gd name="T37" fmla="*/ 32 h 106"/>
                  <a:gd name="T38" fmla="*/ 11 w 91"/>
                  <a:gd name="T39" fmla="*/ 34 h 106"/>
                  <a:gd name="T40" fmla="*/ 11 w 91"/>
                  <a:gd name="T41" fmla="*/ 35 h 106"/>
                  <a:gd name="T42" fmla="*/ 11 w 91"/>
                  <a:gd name="T43" fmla="*/ 36 h 106"/>
                  <a:gd name="T44" fmla="*/ 12 w 91"/>
                  <a:gd name="T45" fmla="*/ 38 h 106"/>
                  <a:gd name="T46" fmla="*/ 12 w 91"/>
                  <a:gd name="T47" fmla="*/ 39 h 106"/>
                  <a:gd name="T48" fmla="*/ 12 w 91"/>
                  <a:gd name="T49" fmla="*/ 41 h 106"/>
                  <a:gd name="T50" fmla="*/ 13 w 91"/>
                  <a:gd name="T51" fmla="*/ 43 h 106"/>
                  <a:gd name="T52" fmla="*/ 13 w 91"/>
                  <a:gd name="T53" fmla="*/ 43 h 106"/>
                  <a:gd name="T54" fmla="*/ 14 w 91"/>
                  <a:gd name="T55" fmla="*/ 44 h 106"/>
                  <a:gd name="T56" fmla="*/ 15 w 91"/>
                  <a:gd name="T57" fmla="*/ 46 h 106"/>
                  <a:gd name="T58" fmla="*/ 14 w 91"/>
                  <a:gd name="T59" fmla="*/ 46 h 106"/>
                  <a:gd name="T60" fmla="*/ 14 w 91"/>
                  <a:gd name="T61" fmla="*/ 46 h 106"/>
                  <a:gd name="T62" fmla="*/ 12 w 91"/>
                  <a:gd name="T63" fmla="*/ 47 h 106"/>
                  <a:gd name="T64" fmla="*/ 10 w 91"/>
                  <a:gd name="T65" fmla="*/ 48 h 106"/>
                  <a:gd name="T66" fmla="*/ 9 w 91"/>
                  <a:gd name="T67" fmla="*/ 50 h 106"/>
                  <a:gd name="T68" fmla="*/ 7 w 91"/>
                  <a:gd name="T69" fmla="*/ 55 h 106"/>
                  <a:gd name="T70" fmla="*/ 5 w 91"/>
                  <a:gd name="T71" fmla="*/ 58 h 106"/>
                  <a:gd name="T72" fmla="*/ 3 w 91"/>
                  <a:gd name="T73" fmla="*/ 58 h 106"/>
                  <a:gd name="T74" fmla="*/ 3 w 91"/>
                  <a:gd name="T75" fmla="*/ 59 h 106"/>
                  <a:gd name="T76" fmla="*/ 4 w 91"/>
                  <a:gd name="T77" fmla="*/ 60 h 106"/>
                  <a:gd name="T78" fmla="*/ 3 w 91"/>
                  <a:gd name="T79" fmla="*/ 61 h 106"/>
                  <a:gd name="T80" fmla="*/ 3 w 91"/>
                  <a:gd name="T81" fmla="*/ 63 h 106"/>
                  <a:gd name="T82" fmla="*/ 3 w 91"/>
                  <a:gd name="T83" fmla="*/ 64 h 106"/>
                  <a:gd name="T84" fmla="*/ 5 w 91"/>
                  <a:gd name="T85" fmla="*/ 66 h 106"/>
                  <a:gd name="T86" fmla="*/ 6 w 91"/>
                  <a:gd name="T87" fmla="*/ 67 h 106"/>
                  <a:gd name="T88" fmla="*/ 5 w 91"/>
                  <a:gd name="T89" fmla="*/ 67 h 106"/>
                  <a:gd name="T90" fmla="*/ 5 w 91"/>
                  <a:gd name="T91" fmla="*/ 69 h 106"/>
                  <a:gd name="T92" fmla="*/ 4 w 91"/>
                  <a:gd name="T93" fmla="*/ 70 h 106"/>
                  <a:gd name="T94" fmla="*/ 3 w 91"/>
                  <a:gd name="T95" fmla="*/ 70 h 106"/>
                  <a:gd name="T96" fmla="*/ 1 w 91"/>
                  <a:gd name="T97" fmla="*/ 69 h 106"/>
                  <a:gd name="T98" fmla="*/ 0 w 91"/>
                  <a:gd name="T99" fmla="*/ 73 h 106"/>
                  <a:gd name="T100" fmla="*/ 49 w 91"/>
                  <a:gd name="T101" fmla="*/ 102 h 106"/>
                  <a:gd name="T102" fmla="*/ 78 w 91"/>
                  <a:gd name="T103" fmla="*/ 106 h 106"/>
                  <a:gd name="T104" fmla="*/ 78 w 91"/>
                  <a:gd name="T105" fmla="*/ 106 h 106"/>
                  <a:gd name="T106" fmla="*/ 78 w 91"/>
                  <a:gd name="T107" fmla="*/ 106 h 10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1"/>
                  <a:gd name="T163" fmla="*/ 0 h 106"/>
                  <a:gd name="T164" fmla="*/ 91 w 91"/>
                  <a:gd name="T165" fmla="*/ 106 h 10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1" h="106">
                    <a:moveTo>
                      <a:pt x="78" y="106"/>
                    </a:moveTo>
                    <a:lnTo>
                      <a:pt x="91" y="10"/>
                    </a:lnTo>
                    <a:lnTo>
                      <a:pt x="25" y="0"/>
                    </a:lnTo>
                    <a:lnTo>
                      <a:pt x="23" y="9"/>
                    </a:lnTo>
                    <a:lnTo>
                      <a:pt x="21" y="16"/>
                    </a:lnTo>
                    <a:lnTo>
                      <a:pt x="19" y="16"/>
                    </a:lnTo>
                    <a:lnTo>
                      <a:pt x="18" y="15"/>
                    </a:lnTo>
                    <a:lnTo>
                      <a:pt x="18" y="14"/>
                    </a:lnTo>
                    <a:lnTo>
                      <a:pt x="17" y="13"/>
                    </a:lnTo>
                    <a:lnTo>
                      <a:pt x="15" y="13"/>
                    </a:lnTo>
                    <a:lnTo>
                      <a:pt x="12" y="13"/>
                    </a:lnTo>
                    <a:lnTo>
                      <a:pt x="12" y="14"/>
                    </a:lnTo>
                    <a:lnTo>
                      <a:pt x="12" y="17"/>
                    </a:lnTo>
                    <a:lnTo>
                      <a:pt x="12" y="25"/>
                    </a:lnTo>
                    <a:lnTo>
                      <a:pt x="12" y="26"/>
                    </a:lnTo>
                    <a:lnTo>
                      <a:pt x="11" y="30"/>
                    </a:lnTo>
                    <a:lnTo>
                      <a:pt x="11" y="31"/>
                    </a:lnTo>
                    <a:lnTo>
                      <a:pt x="11" y="32"/>
                    </a:lnTo>
                    <a:lnTo>
                      <a:pt x="11" y="34"/>
                    </a:lnTo>
                    <a:lnTo>
                      <a:pt x="11" y="35"/>
                    </a:lnTo>
                    <a:lnTo>
                      <a:pt x="11" y="36"/>
                    </a:lnTo>
                    <a:lnTo>
                      <a:pt x="12" y="38"/>
                    </a:lnTo>
                    <a:lnTo>
                      <a:pt x="12" y="39"/>
                    </a:lnTo>
                    <a:lnTo>
                      <a:pt x="12" y="41"/>
                    </a:lnTo>
                    <a:lnTo>
                      <a:pt x="13" y="43"/>
                    </a:lnTo>
                    <a:lnTo>
                      <a:pt x="14" y="44"/>
                    </a:lnTo>
                    <a:lnTo>
                      <a:pt x="15" y="46"/>
                    </a:lnTo>
                    <a:lnTo>
                      <a:pt x="14" y="46"/>
                    </a:lnTo>
                    <a:lnTo>
                      <a:pt x="12" y="47"/>
                    </a:lnTo>
                    <a:lnTo>
                      <a:pt x="10" y="48"/>
                    </a:lnTo>
                    <a:lnTo>
                      <a:pt x="9" y="50"/>
                    </a:lnTo>
                    <a:lnTo>
                      <a:pt x="7" y="55"/>
                    </a:lnTo>
                    <a:lnTo>
                      <a:pt x="5" y="58"/>
                    </a:lnTo>
                    <a:lnTo>
                      <a:pt x="3" y="58"/>
                    </a:lnTo>
                    <a:lnTo>
                      <a:pt x="3" y="59"/>
                    </a:lnTo>
                    <a:lnTo>
                      <a:pt x="4" y="60"/>
                    </a:lnTo>
                    <a:lnTo>
                      <a:pt x="3" y="61"/>
                    </a:lnTo>
                    <a:lnTo>
                      <a:pt x="3" y="63"/>
                    </a:lnTo>
                    <a:lnTo>
                      <a:pt x="3" y="64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5" y="67"/>
                    </a:lnTo>
                    <a:lnTo>
                      <a:pt x="5" y="69"/>
                    </a:lnTo>
                    <a:lnTo>
                      <a:pt x="4" y="70"/>
                    </a:lnTo>
                    <a:lnTo>
                      <a:pt x="3" y="70"/>
                    </a:lnTo>
                    <a:lnTo>
                      <a:pt x="1" y="69"/>
                    </a:lnTo>
                    <a:lnTo>
                      <a:pt x="0" y="73"/>
                    </a:lnTo>
                    <a:lnTo>
                      <a:pt x="49" y="102"/>
                    </a:lnTo>
                    <a:lnTo>
                      <a:pt x="78" y="106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7" name="Freeform 24"/>
              <p:cNvSpPr>
                <a:spLocks/>
              </p:cNvSpPr>
              <p:nvPr/>
            </p:nvSpPr>
            <p:spPr bwMode="auto">
              <a:xfrm>
                <a:off x="5183188" y="1981200"/>
                <a:ext cx="723900" cy="773113"/>
              </a:xfrm>
              <a:custGeom>
                <a:avLst/>
                <a:gdLst>
                  <a:gd name="T0" fmla="*/ 8 w 89"/>
                  <a:gd name="T1" fmla="*/ 69 h 100"/>
                  <a:gd name="T2" fmla="*/ 4 w 89"/>
                  <a:gd name="T3" fmla="*/ 64 h 100"/>
                  <a:gd name="T4" fmla="*/ 7 w 89"/>
                  <a:gd name="T5" fmla="*/ 60 h 100"/>
                  <a:gd name="T6" fmla="*/ 7 w 89"/>
                  <a:gd name="T7" fmla="*/ 56 h 100"/>
                  <a:gd name="T8" fmla="*/ 5 w 89"/>
                  <a:gd name="T9" fmla="*/ 47 h 100"/>
                  <a:gd name="T10" fmla="*/ 5 w 89"/>
                  <a:gd name="T11" fmla="*/ 43 h 100"/>
                  <a:gd name="T12" fmla="*/ 4 w 89"/>
                  <a:gd name="T13" fmla="*/ 33 h 100"/>
                  <a:gd name="T14" fmla="*/ 2 w 89"/>
                  <a:gd name="T15" fmla="*/ 26 h 100"/>
                  <a:gd name="T16" fmla="*/ 0 w 89"/>
                  <a:gd name="T17" fmla="*/ 16 h 100"/>
                  <a:gd name="T18" fmla="*/ 1 w 89"/>
                  <a:gd name="T19" fmla="*/ 12 h 100"/>
                  <a:gd name="T20" fmla="*/ 0 w 89"/>
                  <a:gd name="T21" fmla="*/ 7 h 100"/>
                  <a:gd name="T22" fmla="*/ 23 w 89"/>
                  <a:gd name="T23" fmla="*/ 3 h 100"/>
                  <a:gd name="T24" fmla="*/ 25 w 89"/>
                  <a:gd name="T25" fmla="*/ 1 h 100"/>
                  <a:gd name="T26" fmla="*/ 28 w 89"/>
                  <a:gd name="T27" fmla="*/ 5 h 100"/>
                  <a:gd name="T28" fmla="*/ 28 w 89"/>
                  <a:gd name="T29" fmla="*/ 10 h 100"/>
                  <a:gd name="T30" fmla="*/ 32 w 89"/>
                  <a:gd name="T31" fmla="*/ 12 h 100"/>
                  <a:gd name="T32" fmla="*/ 34 w 89"/>
                  <a:gd name="T33" fmla="*/ 13 h 100"/>
                  <a:gd name="T34" fmla="*/ 38 w 89"/>
                  <a:gd name="T35" fmla="*/ 13 h 100"/>
                  <a:gd name="T36" fmla="*/ 39 w 89"/>
                  <a:gd name="T37" fmla="*/ 14 h 100"/>
                  <a:gd name="T38" fmla="*/ 43 w 89"/>
                  <a:gd name="T39" fmla="*/ 13 h 100"/>
                  <a:gd name="T40" fmla="*/ 51 w 89"/>
                  <a:gd name="T41" fmla="*/ 14 h 100"/>
                  <a:gd name="T42" fmla="*/ 52 w 89"/>
                  <a:gd name="T43" fmla="*/ 15 h 100"/>
                  <a:gd name="T44" fmla="*/ 53 w 89"/>
                  <a:gd name="T45" fmla="*/ 15 h 100"/>
                  <a:gd name="T46" fmla="*/ 54 w 89"/>
                  <a:gd name="T47" fmla="*/ 18 h 100"/>
                  <a:gd name="T48" fmla="*/ 57 w 89"/>
                  <a:gd name="T49" fmla="*/ 17 h 100"/>
                  <a:gd name="T50" fmla="*/ 59 w 89"/>
                  <a:gd name="T51" fmla="*/ 17 h 100"/>
                  <a:gd name="T52" fmla="*/ 62 w 89"/>
                  <a:gd name="T53" fmla="*/ 19 h 100"/>
                  <a:gd name="T54" fmla="*/ 64 w 89"/>
                  <a:gd name="T55" fmla="*/ 21 h 100"/>
                  <a:gd name="T56" fmla="*/ 68 w 89"/>
                  <a:gd name="T57" fmla="*/ 21 h 100"/>
                  <a:gd name="T58" fmla="*/ 73 w 89"/>
                  <a:gd name="T59" fmla="*/ 18 h 100"/>
                  <a:gd name="T60" fmla="*/ 81 w 89"/>
                  <a:gd name="T61" fmla="*/ 20 h 100"/>
                  <a:gd name="T62" fmla="*/ 83 w 89"/>
                  <a:gd name="T63" fmla="*/ 20 h 100"/>
                  <a:gd name="T64" fmla="*/ 86 w 89"/>
                  <a:gd name="T65" fmla="*/ 21 h 100"/>
                  <a:gd name="T66" fmla="*/ 87 w 89"/>
                  <a:gd name="T67" fmla="*/ 22 h 100"/>
                  <a:gd name="T68" fmla="*/ 81 w 89"/>
                  <a:gd name="T69" fmla="*/ 25 h 100"/>
                  <a:gd name="T70" fmla="*/ 78 w 89"/>
                  <a:gd name="T71" fmla="*/ 28 h 100"/>
                  <a:gd name="T72" fmla="*/ 73 w 89"/>
                  <a:gd name="T73" fmla="*/ 30 h 100"/>
                  <a:gd name="T74" fmla="*/ 59 w 89"/>
                  <a:gd name="T75" fmla="*/ 44 h 100"/>
                  <a:gd name="T76" fmla="*/ 57 w 89"/>
                  <a:gd name="T77" fmla="*/ 46 h 100"/>
                  <a:gd name="T78" fmla="*/ 57 w 89"/>
                  <a:gd name="T79" fmla="*/ 56 h 100"/>
                  <a:gd name="T80" fmla="*/ 52 w 89"/>
                  <a:gd name="T81" fmla="*/ 59 h 100"/>
                  <a:gd name="T82" fmla="*/ 52 w 89"/>
                  <a:gd name="T83" fmla="*/ 61 h 100"/>
                  <a:gd name="T84" fmla="*/ 52 w 89"/>
                  <a:gd name="T85" fmla="*/ 65 h 100"/>
                  <a:gd name="T86" fmla="*/ 53 w 89"/>
                  <a:gd name="T87" fmla="*/ 69 h 100"/>
                  <a:gd name="T88" fmla="*/ 52 w 89"/>
                  <a:gd name="T89" fmla="*/ 73 h 100"/>
                  <a:gd name="T90" fmla="*/ 53 w 89"/>
                  <a:gd name="T91" fmla="*/ 79 h 100"/>
                  <a:gd name="T92" fmla="*/ 55 w 89"/>
                  <a:gd name="T93" fmla="*/ 80 h 100"/>
                  <a:gd name="T94" fmla="*/ 58 w 89"/>
                  <a:gd name="T95" fmla="*/ 81 h 100"/>
                  <a:gd name="T96" fmla="*/ 59 w 89"/>
                  <a:gd name="T97" fmla="*/ 83 h 100"/>
                  <a:gd name="T98" fmla="*/ 64 w 89"/>
                  <a:gd name="T99" fmla="*/ 87 h 100"/>
                  <a:gd name="T100" fmla="*/ 72 w 89"/>
                  <a:gd name="T101" fmla="*/ 92 h 100"/>
                  <a:gd name="T102" fmla="*/ 72 w 89"/>
                  <a:gd name="T103" fmla="*/ 95 h 100"/>
                  <a:gd name="T104" fmla="*/ 8 w 89"/>
                  <a:gd name="T105" fmla="*/ 100 h 10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89"/>
                  <a:gd name="T160" fmla="*/ 0 h 100"/>
                  <a:gd name="T161" fmla="*/ 89 w 89"/>
                  <a:gd name="T162" fmla="*/ 100 h 10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89" h="100">
                    <a:moveTo>
                      <a:pt x="8" y="100"/>
                    </a:moveTo>
                    <a:lnTo>
                      <a:pt x="8" y="69"/>
                    </a:lnTo>
                    <a:lnTo>
                      <a:pt x="4" y="65"/>
                    </a:lnTo>
                    <a:lnTo>
                      <a:pt x="4" y="64"/>
                    </a:lnTo>
                    <a:lnTo>
                      <a:pt x="6" y="61"/>
                    </a:lnTo>
                    <a:lnTo>
                      <a:pt x="7" y="60"/>
                    </a:lnTo>
                    <a:lnTo>
                      <a:pt x="7" y="58"/>
                    </a:lnTo>
                    <a:lnTo>
                      <a:pt x="7" y="56"/>
                    </a:lnTo>
                    <a:lnTo>
                      <a:pt x="7" y="54"/>
                    </a:lnTo>
                    <a:lnTo>
                      <a:pt x="5" y="47"/>
                    </a:lnTo>
                    <a:lnTo>
                      <a:pt x="5" y="46"/>
                    </a:lnTo>
                    <a:lnTo>
                      <a:pt x="5" y="43"/>
                    </a:lnTo>
                    <a:lnTo>
                      <a:pt x="4" y="41"/>
                    </a:lnTo>
                    <a:lnTo>
                      <a:pt x="4" y="33"/>
                    </a:lnTo>
                    <a:lnTo>
                      <a:pt x="3" y="28"/>
                    </a:lnTo>
                    <a:lnTo>
                      <a:pt x="2" y="26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1" y="13"/>
                    </a:lnTo>
                    <a:lnTo>
                      <a:pt x="1" y="12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23" y="7"/>
                    </a:lnTo>
                    <a:lnTo>
                      <a:pt x="23" y="3"/>
                    </a:lnTo>
                    <a:lnTo>
                      <a:pt x="23" y="0"/>
                    </a:lnTo>
                    <a:lnTo>
                      <a:pt x="25" y="1"/>
                    </a:lnTo>
                    <a:lnTo>
                      <a:pt x="27" y="2"/>
                    </a:lnTo>
                    <a:lnTo>
                      <a:pt x="28" y="5"/>
                    </a:lnTo>
                    <a:lnTo>
                      <a:pt x="28" y="8"/>
                    </a:lnTo>
                    <a:lnTo>
                      <a:pt x="28" y="10"/>
                    </a:lnTo>
                    <a:lnTo>
                      <a:pt x="31" y="12"/>
                    </a:lnTo>
                    <a:lnTo>
                      <a:pt x="32" y="12"/>
                    </a:lnTo>
                    <a:lnTo>
                      <a:pt x="33" y="12"/>
                    </a:lnTo>
                    <a:lnTo>
                      <a:pt x="34" y="13"/>
                    </a:lnTo>
                    <a:lnTo>
                      <a:pt x="36" y="13"/>
                    </a:lnTo>
                    <a:lnTo>
                      <a:pt x="38" y="13"/>
                    </a:lnTo>
                    <a:lnTo>
                      <a:pt x="39" y="14"/>
                    </a:lnTo>
                    <a:lnTo>
                      <a:pt x="42" y="14"/>
                    </a:lnTo>
                    <a:lnTo>
                      <a:pt x="43" y="13"/>
                    </a:lnTo>
                    <a:lnTo>
                      <a:pt x="48" y="13"/>
                    </a:lnTo>
                    <a:lnTo>
                      <a:pt x="51" y="14"/>
                    </a:lnTo>
                    <a:lnTo>
                      <a:pt x="52" y="14"/>
                    </a:lnTo>
                    <a:lnTo>
                      <a:pt x="52" y="15"/>
                    </a:lnTo>
                    <a:lnTo>
                      <a:pt x="53" y="15"/>
                    </a:lnTo>
                    <a:lnTo>
                      <a:pt x="54" y="16"/>
                    </a:lnTo>
                    <a:lnTo>
                      <a:pt x="54" y="18"/>
                    </a:lnTo>
                    <a:lnTo>
                      <a:pt x="55" y="19"/>
                    </a:lnTo>
                    <a:lnTo>
                      <a:pt x="57" y="17"/>
                    </a:lnTo>
                    <a:lnTo>
                      <a:pt x="59" y="17"/>
                    </a:lnTo>
                    <a:lnTo>
                      <a:pt x="60" y="19"/>
                    </a:lnTo>
                    <a:lnTo>
                      <a:pt x="62" y="19"/>
                    </a:lnTo>
                    <a:lnTo>
                      <a:pt x="63" y="20"/>
                    </a:lnTo>
                    <a:lnTo>
                      <a:pt x="64" y="21"/>
                    </a:lnTo>
                    <a:lnTo>
                      <a:pt x="66" y="21"/>
                    </a:lnTo>
                    <a:lnTo>
                      <a:pt x="68" y="21"/>
                    </a:lnTo>
                    <a:lnTo>
                      <a:pt x="72" y="18"/>
                    </a:lnTo>
                    <a:lnTo>
                      <a:pt x="73" y="18"/>
                    </a:lnTo>
                    <a:lnTo>
                      <a:pt x="74" y="20"/>
                    </a:lnTo>
                    <a:lnTo>
                      <a:pt x="81" y="20"/>
                    </a:lnTo>
                    <a:lnTo>
                      <a:pt x="82" y="20"/>
                    </a:lnTo>
                    <a:lnTo>
                      <a:pt x="83" y="20"/>
                    </a:lnTo>
                    <a:lnTo>
                      <a:pt x="84" y="22"/>
                    </a:lnTo>
                    <a:lnTo>
                      <a:pt x="86" y="21"/>
                    </a:lnTo>
                    <a:lnTo>
                      <a:pt x="89" y="21"/>
                    </a:lnTo>
                    <a:lnTo>
                      <a:pt x="87" y="22"/>
                    </a:lnTo>
                    <a:lnTo>
                      <a:pt x="83" y="25"/>
                    </a:lnTo>
                    <a:lnTo>
                      <a:pt x="81" y="25"/>
                    </a:lnTo>
                    <a:lnTo>
                      <a:pt x="79" y="26"/>
                    </a:lnTo>
                    <a:lnTo>
                      <a:pt x="78" y="28"/>
                    </a:lnTo>
                    <a:lnTo>
                      <a:pt x="74" y="29"/>
                    </a:lnTo>
                    <a:lnTo>
                      <a:pt x="73" y="30"/>
                    </a:lnTo>
                    <a:lnTo>
                      <a:pt x="67" y="36"/>
                    </a:lnTo>
                    <a:lnTo>
                      <a:pt x="59" y="44"/>
                    </a:lnTo>
                    <a:lnTo>
                      <a:pt x="58" y="45"/>
                    </a:lnTo>
                    <a:lnTo>
                      <a:pt x="57" y="46"/>
                    </a:lnTo>
                    <a:lnTo>
                      <a:pt x="58" y="55"/>
                    </a:lnTo>
                    <a:lnTo>
                      <a:pt x="57" y="56"/>
                    </a:lnTo>
                    <a:lnTo>
                      <a:pt x="56" y="56"/>
                    </a:lnTo>
                    <a:lnTo>
                      <a:pt x="52" y="59"/>
                    </a:lnTo>
                    <a:lnTo>
                      <a:pt x="52" y="61"/>
                    </a:lnTo>
                    <a:lnTo>
                      <a:pt x="51" y="64"/>
                    </a:lnTo>
                    <a:lnTo>
                      <a:pt x="52" y="65"/>
                    </a:lnTo>
                    <a:lnTo>
                      <a:pt x="54" y="67"/>
                    </a:lnTo>
                    <a:lnTo>
                      <a:pt x="53" y="69"/>
                    </a:lnTo>
                    <a:lnTo>
                      <a:pt x="53" y="70"/>
                    </a:lnTo>
                    <a:lnTo>
                      <a:pt x="52" y="73"/>
                    </a:lnTo>
                    <a:lnTo>
                      <a:pt x="52" y="78"/>
                    </a:lnTo>
                    <a:lnTo>
                      <a:pt x="53" y="79"/>
                    </a:lnTo>
                    <a:lnTo>
                      <a:pt x="54" y="80"/>
                    </a:lnTo>
                    <a:lnTo>
                      <a:pt x="55" y="80"/>
                    </a:lnTo>
                    <a:lnTo>
                      <a:pt x="58" y="81"/>
                    </a:lnTo>
                    <a:lnTo>
                      <a:pt x="59" y="82"/>
                    </a:lnTo>
                    <a:lnTo>
                      <a:pt x="59" y="83"/>
                    </a:lnTo>
                    <a:lnTo>
                      <a:pt x="63" y="84"/>
                    </a:lnTo>
                    <a:lnTo>
                      <a:pt x="64" y="87"/>
                    </a:lnTo>
                    <a:lnTo>
                      <a:pt x="68" y="89"/>
                    </a:lnTo>
                    <a:lnTo>
                      <a:pt x="72" y="92"/>
                    </a:lnTo>
                    <a:lnTo>
                      <a:pt x="72" y="93"/>
                    </a:lnTo>
                    <a:lnTo>
                      <a:pt x="72" y="95"/>
                    </a:lnTo>
                    <a:lnTo>
                      <a:pt x="72" y="98"/>
                    </a:lnTo>
                    <a:lnTo>
                      <a:pt x="8" y="10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EEE800"/>
                  </a:solidFill>
                </a:endParaRPr>
              </a:p>
            </p:txBody>
          </p:sp>
          <p:sp>
            <p:nvSpPr>
              <p:cNvPr id="62488" name="Freeform 25"/>
              <p:cNvSpPr>
                <a:spLocks/>
              </p:cNvSpPr>
              <p:nvPr/>
            </p:nvSpPr>
            <p:spPr bwMode="auto">
              <a:xfrm>
                <a:off x="5768975" y="2855913"/>
                <a:ext cx="439738" cy="735012"/>
              </a:xfrm>
              <a:custGeom>
                <a:avLst/>
                <a:gdLst>
                  <a:gd name="T0" fmla="*/ 9 w 54"/>
                  <a:gd name="T1" fmla="*/ 2 h 95"/>
                  <a:gd name="T2" fmla="*/ 12 w 54"/>
                  <a:gd name="T3" fmla="*/ 5 h 95"/>
                  <a:gd name="T4" fmla="*/ 15 w 54"/>
                  <a:gd name="T5" fmla="*/ 8 h 95"/>
                  <a:gd name="T6" fmla="*/ 15 w 54"/>
                  <a:gd name="T7" fmla="*/ 12 h 95"/>
                  <a:gd name="T8" fmla="*/ 14 w 54"/>
                  <a:gd name="T9" fmla="*/ 15 h 95"/>
                  <a:gd name="T10" fmla="*/ 11 w 54"/>
                  <a:gd name="T11" fmla="*/ 19 h 95"/>
                  <a:gd name="T12" fmla="*/ 9 w 54"/>
                  <a:gd name="T13" fmla="*/ 20 h 95"/>
                  <a:gd name="T14" fmla="*/ 5 w 54"/>
                  <a:gd name="T15" fmla="*/ 21 h 95"/>
                  <a:gd name="T16" fmla="*/ 4 w 54"/>
                  <a:gd name="T17" fmla="*/ 24 h 95"/>
                  <a:gd name="T18" fmla="*/ 6 w 54"/>
                  <a:gd name="T19" fmla="*/ 27 h 95"/>
                  <a:gd name="T20" fmla="*/ 4 w 54"/>
                  <a:gd name="T21" fmla="*/ 34 h 95"/>
                  <a:gd name="T22" fmla="*/ 1 w 54"/>
                  <a:gd name="T23" fmla="*/ 36 h 95"/>
                  <a:gd name="T24" fmla="*/ 0 w 54"/>
                  <a:gd name="T25" fmla="*/ 39 h 95"/>
                  <a:gd name="T26" fmla="*/ 0 w 54"/>
                  <a:gd name="T27" fmla="*/ 41 h 95"/>
                  <a:gd name="T28" fmla="*/ 1 w 54"/>
                  <a:gd name="T29" fmla="*/ 48 h 95"/>
                  <a:gd name="T30" fmla="*/ 5 w 54"/>
                  <a:gd name="T31" fmla="*/ 53 h 95"/>
                  <a:gd name="T32" fmla="*/ 10 w 54"/>
                  <a:gd name="T33" fmla="*/ 57 h 95"/>
                  <a:gd name="T34" fmla="*/ 13 w 54"/>
                  <a:gd name="T35" fmla="*/ 64 h 95"/>
                  <a:gd name="T36" fmla="*/ 15 w 54"/>
                  <a:gd name="T37" fmla="*/ 62 h 95"/>
                  <a:gd name="T38" fmla="*/ 19 w 54"/>
                  <a:gd name="T39" fmla="*/ 65 h 95"/>
                  <a:gd name="T40" fmla="*/ 19 w 54"/>
                  <a:gd name="T41" fmla="*/ 69 h 95"/>
                  <a:gd name="T42" fmla="*/ 16 w 54"/>
                  <a:gd name="T43" fmla="*/ 73 h 95"/>
                  <a:gd name="T44" fmla="*/ 19 w 54"/>
                  <a:gd name="T45" fmla="*/ 78 h 95"/>
                  <a:gd name="T46" fmla="*/ 24 w 54"/>
                  <a:gd name="T47" fmla="*/ 81 h 95"/>
                  <a:gd name="T48" fmla="*/ 29 w 54"/>
                  <a:gd name="T49" fmla="*/ 87 h 95"/>
                  <a:gd name="T50" fmla="*/ 30 w 54"/>
                  <a:gd name="T51" fmla="*/ 89 h 95"/>
                  <a:gd name="T52" fmla="*/ 29 w 54"/>
                  <a:gd name="T53" fmla="*/ 91 h 95"/>
                  <a:gd name="T54" fmla="*/ 32 w 54"/>
                  <a:gd name="T55" fmla="*/ 95 h 95"/>
                  <a:gd name="T56" fmla="*/ 33 w 54"/>
                  <a:gd name="T57" fmla="*/ 94 h 95"/>
                  <a:gd name="T58" fmla="*/ 34 w 54"/>
                  <a:gd name="T59" fmla="*/ 92 h 95"/>
                  <a:gd name="T60" fmla="*/ 38 w 54"/>
                  <a:gd name="T61" fmla="*/ 91 h 95"/>
                  <a:gd name="T62" fmla="*/ 42 w 54"/>
                  <a:gd name="T63" fmla="*/ 93 h 95"/>
                  <a:gd name="T64" fmla="*/ 43 w 54"/>
                  <a:gd name="T65" fmla="*/ 89 h 95"/>
                  <a:gd name="T66" fmla="*/ 44 w 54"/>
                  <a:gd name="T67" fmla="*/ 87 h 95"/>
                  <a:gd name="T68" fmla="*/ 48 w 54"/>
                  <a:gd name="T69" fmla="*/ 85 h 95"/>
                  <a:gd name="T70" fmla="*/ 47 w 54"/>
                  <a:gd name="T71" fmla="*/ 83 h 95"/>
                  <a:gd name="T72" fmla="*/ 47 w 54"/>
                  <a:gd name="T73" fmla="*/ 81 h 95"/>
                  <a:gd name="T74" fmla="*/ 48 w 54"/>
                  <a:gd name="T75" fmla="*/ 80 h 95"/>
                  <a:gd name="T76" fmla="*/ 48 w 54"/>
                  <a:gd name="T77" fmla="*/ 79 h 95"/>
                  <a:gd name="T78" fmla="*/ 48 w 54"/>
                  <a:gd name="T79" fmla="*/ 73 h 95"/>
                  <a:gd name="T80" fmla="*/ 52 w 54"/>
                  <a:gd name="T81" fmla="*/ 68 h 95"/>
                  <a:gd name="T82" fmla="*/ 54 w 54"/>
                  <a:gd name="T83" fmla="*/ 64 h 95"/>
                  <a:gd name="T84" fmla="*/ 52 w 54"/>
                  <a:gd name="T85" fmla="*/ 57 h 95"/>
                  <a:gd name="T86" fmla="*/ 52 w 54"/>
                  <a:gd name="T87" fmla="*/ 54 h 95"/>
                  <a:gd name="T88" fmla="*/ 49 w 54"/>
                  <a:gd name="T89" fmla="*/ 13 h 95"/>
                  <a:gd name="T90" fmla="*/ 48 w 54"/>
                  <a:gd name="T91" fmla="*/ 11 h 95"/>
                  <a:gd name="T92" fmla="*/ 46 w 54"/>
                  <a:gd name="T93" fmla="*/ 6 h 95"/>
                  <a:gd name="T94" fmla="*/ 44 w 54"/>
                  <a:gd name="T95" fmla="*/ 3 h 95"/>
                  <a:gd name="T96" fmla="*/ 44 w 54"/>
                  <a:gd name="T97" fmla="*/ 0 h 9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4"/>
                  <a:gd name="T148" fmla="*/ 0 h 95"/>
                  <a:gd name="T149" fmla="*/ 54 w 54"/>
                  <a:gd name="T150" fmla="*/ 95 h 9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4" h="95">
                    <a:moveTo>
                      <a:pt x="44" y="0"/>
                    </a:moveTo>
                    <a:lnTo>
                      <a:pt x="9" y="2"/>
                    </a:lnTo>
                    <a:lnTo>
                      <a:pt x="9" y="3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5" y="8"/>
                    </a:lnTo>
                    <a:lnTo>
                      <a:pt x="16" y="11"/>
                    </a:lnTo>
                    <a:lnTo>
                      <a:pt x="15" y="12"/>
                    </a:lnTo>
                    <a:lnTo>
                      <a:pt x="14" y="14"/>
                    </a:lnTo>
                    <a:lnTo>
                      <a:pt x="14" y="15"/>
                    </a:lnTo>
                    <a:lnTo>
                      <a:pt x="14" y="16"/>
                    </a:lnTo>
                    <a:lnTo>
                      <a:pt x="11" y="19"/>
                    </a:lnTo>
                    <a:lnTo>
                      <a:pt x="9" y="19"/>
                    </a:lnTo>
                    <a:lnTo>
                      <a:pt x="9" y="20"/>
                    </a:lnTo>
                    <a:lnTo>
                      <a:pt x="6" y="20"/>
                    </a:lnTo>
                    <a:lnTo>
                      <a:pt x="5" y="21"/>
                    </a:lnTo>
                    <a:lnTo>
                      <a:pt x="4" y="23"/>
                    </a:lnTo>
                    <a:lnTo>
                      <a:pt x="4" y="24"/>
                    </a:lnTo>
                    <a:lnTo>
                      <a:pt x="6" y="26"/>
                    </a:lnTo>
                    <a:lnTo>
                      <a:pt x="6" y="27"/>
                    </a:lnTo>
                    <a:lnTo>
                      <a:pt x="6" y="29"/>
                    </a:lnTo>
                    <a:lnTo>
                      <a:pt x="4" y="34"/>
                    </a:lnTo>
                    <a:lnTo>
                      <a:pt x="2" y="35"/>
                    </a:lnTo>
                    <a:lnTo>
                      <a:pt x="1" y="36"/>
                    </a:lnTo>
                    <a:lnTo>
                      <a:pt x="1" y="38"/>
                    </a:lnTo>
                    <a:lnTo>
                      <a:pt x="0" y="39"/>
                    </a:lnTo>
                    <a:lnTo>
                      <a:pt x="0" y="40"/>
                    </a:lnTo>
                    <a:lnTo>
                      <a:pt x="0" y="41"/>
                    </a:lnTo>
                    <a:lnTo>
                      <a:pt x="0" y="45"/>
                    </a:lnTo>
                    <a:lnTo>
                      <a:pt x="1" y="48"/>
                    </a:lnTo>
                    <a:lnTo>
                      <a:pt x="1" y="49"/>
                    </a:lnTo>
                    <a:lnTo>
                      <a:pt x="5" y="53"/>
                    </a:lnTo>
                    <a:lnTo>
                      <a:pt x="9" y="56"/>
                    </a:lnTo>
                    <a:lnTo>
                      <a:pt x="10" y="57"/>
                    </a:lnTo>
                    <a:lnTo>
                      <a:pt x="12" y="64"/>
                    </a:lnTo>
                    <a:lnTo>
                      <a:pt x="13" y="64"/>
                    </a:lnTo>
                    <a:lnTo>
                      <a:pt x="14" y="63"/>
                    </a:lnTo>
                    <a:lnTo>
                      <a:pt x="15" y="62"/>
                    </a:lnTo>
                    <a:lnTo>
                      <a:pt x="18" y="64"/>
                    </a:lnTo>
                    <a:lnTo>
                      <a:pt x="19" y="65"/>
                    </a:lnTo>
                    <a:lnTo>
                      <a:pt x="18" y="67"/>
                    </a:lnTo>
                    <a:lnTo>
                      <a:pt x="19" y="69"/>
                    </a:lnTo>
                    <a:lnTo>
                      <a:pt x="16" y="72"/>
                    </a:lnTo>
                    <a:lnTo>
                      <a:pt x="16" y="73"/>
                    </a:lnTo>
                    <a:lnTo>
                      <a:pt x="17" y="75"/>
                    </a:lnTo>
                    <a:lnTo>
                      <a:pt x="19" y="78"/>
                    </a:lnTo>
                    <a:lnTo>
                      <a:pt x="23" y="80"/>
                    </a:lnTo>
                    <a:lnTo>
                      <a:pt x="24" y="81"/>
                    </a:lnTo>
                    <a:lnTo>
                      <a:pt x="28" y="84"/>
                    </a:lnTo>
                    <a:lnTo>
                      <a:pt x="29" y="87"/>
                    </a:lnTo>
                    <a:lnTo>
                      <a:pt x="30" y="88"/>
                    </a:lnTo>
                    <a:lnTo>
                      <a:pt x="30" y="89"/>
                    </a:lnTo>
                    <a:lnTo>
                      <a:pt x="29" y="90"/>
                    </a:lnTo>
                    <a:lnTo>
                      <a:pt x="29" y="91"/>
                    </a:lnTo>
                    <a:lnTo>
                      <a:pt x="32" y="95"/>
                    </a:lnTo>
                    <a:lnTo>
                      <a:pt x="32" y="94"/>
                    </a:lnTo>
                    <a:lnTo>
                      <a:pt x="33" y="94"/>
                    </a:lnTo>
                    <a:lnTo>
                      <a:pt x="34" y="95"/>
                    </a:lnTo>
                    <a:lnTo>
                      <a:pt x="34" y="92"/>
                    </a:lnTo>
                    <a:lnTo>
                      <a:pt x="36" y="91"/>
                    </a:lnTo>
                    <a:lnTo>
                      <a:pt x="38" y="91"/>
                    </a:lnTo>
                    <a:lnTo>
                      <a:pt x="40" y="92"/>
                    </a:lnTo>
                    <a:lnTo>
                      <a:pt x="42" y="93"/>
                    </a:lnTo>
                    <a:lnTo>
                      <a:pt x="43" y="93"/>
                    </a:lnTo>
                    <a:lnTo>
                      <a:pt x="43" y="89"/>
                    </a:lnTo>
                    <a:lnTo>
                      <a:pt x="42" y="87"/>
                    </a:lnTo>
                    <a:lnTo>
                      <a:pt x="44" y="87"/>
                    </a:lnTo>
                    <a:lnTo>
                      <a:pt x="48" y="86"/>
                    </a:lnTo>
                    <a:lnTo>
                      <a:pt x="48" y="85"/>
                    </a:lnTo>
                    <a:lnTo>
                      <a:pt x="47" y="83"/>
                    </a:lnTo>
                    <a:lnTo>
                      <a:pt x="47" y="81"/>
                    </a:lnTo>
                    <a:lnTo>
                      <a:pt x="48" y="80"/>
                    </a:lnTo>
                    <a:lnTo>
                      <a:pt x="48" y="79"/>
                    </a:lnTo>
                    <a:lnTo>
                      <a:pt x="48" y="76"/>
                    </a:lnTo>
                    <a:lnTo>
                      <a:pt x="48" y="73"/>
                    </a:lnTo>
                    <a:lnTo>
                      <a:pt x="50" y="71"/>
                    </a:lnTo>
                    <a:lnTo>
                      <a:pt x="52" y="68"/>
                    </a:lnTo>
                    <a:lnTo>
                      <a:pt x="52" y="67"/>
                    </a:lnTo>
                    <a:lnTo>
                      <a:pt x="54" y="64"/>
                    </a:lnTo>
                    <a:lnTo>
                      <a:pt x="53" y="60"/>
                    </a:lnTo>
                    <a:lnTo>
                      <a:pt x="52" y="57"/>
                    </a:lnTo>
                    <a:lnTo>
                      <a:pt x="52" y="55"/>
                    </a:lnTo>
                    <a:lnTo>
                      <a:pt x="52" y="54"/>
                    </a:lnTo>
                    <a:lnTo>
                      <a:pt x="52" y="53"/>
                    </a:lnTo>
                    <a:lnTo>
                      <a:pt x="49" y="13"/>
                    </a:lnTo>
                    <a:lnTo>
                      <a:pt x="48" y="12"/>
                    </a:lnTo>
                    <a:lnTo>
                      <a:pt x="48" y="11"/>
                    </a:lnTo>
                    <a:lnTo>
                      <a:pt x="47" y="8"/>
                    </a:lnTo>
                    <a:lnTo>
                      <a:pt x="46" y="6"/>
                    </a:lnTo>
                    <a:lnTo>
                      <a:pt x="45" y="5"/>
                    </a:lnTo>
                    <a:lnTo>
                      <a:pt x="44" y="3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9" name="Freeform 26" descr="75%"/>
              <p:cNvSpPr>
                <a:spLocks/>
              </p:cNvSpPr>
              <p:nvPr/>
            </p:nvSpPr>
            <p:spPr bwMode="auto">
              <a:xfrm>
                <a:off x="6737350" y="3009900"/>
                <a:ext cx="498475" cy="465138"/>
              </a:xfrm>
              <a:custGeom>
                <a:avLst/>
                <a:gdLst>
                  <a:gd name="T0" fmla="*/ 20 w 61"/>
                  <a:gd name="T1" fmla="*/ 0 h 60"/>
                  <a:gd name="T2" fmla="*/ 20 w 61"/>
                  <a:gd name="T3" fmla="*/ 3 h 60"/>
                  <a:gd name="T4" fmla="*/ 21 w 61"/>
                  <a:gd name="T5" fmla="*/ 5 h 60"/>
                  <a:gd name="T6" fmla="*/ 19 w 61"/>
                  <a:gd name="T7" fmla="*/ 13 h 60"/>
                  <a:gd name="T8" fmla="*/ 19 w 61"/>
                  <a:gd name="T9" fmla="*/ 15 h 60"/>
                  <a:gd name="T10" fmla="*/ 18 w 61"/>
                  <a:gd name="T11" fmla="*/ 19 h 60"/>
                  <a:gd name="T12" fmla="*/ 15 w 61"/>
                  <a:gd name="T13" fmla="*/ 22 h 60"/>
                  <a:gd name="T14" fmla="*/ 13 w 61"/>
                  <a:gd name="T15" fmla="*/ 23 h 60"/>
                  <a:gd name="T16" fmla="*/ 11 w 61"/>
                  <a:gd name="T17" fmla="*/ 24 h 60"/>
                  <a:gd name="T18" fmla="*/ 10 w 61"/>
                  <a:gd name="T19" fmla="*/ 26 h 60"/>
                  <a:gd name="T20" fmla="*/ 9 w 61"/>
                  <a:gd name="T21" fmla="*/ 30 h 60"/>
                  <a:gd name="T22" fmla="*/ 6 w 61"/>
                  <a:gd name="T23" fmla="*/ 30 h 60"/>
                  <a:gd name="T24" fmla="*/ 4 w 61"/>
                  <a:gd name="T25" fmla="*/ 34 h 60"/>
                  <a:gd name="T26" fmla="*/ 4 w 61"/>
                  <a:gd name="T27" fmla="*/ 38 h 60"/>
                  <a:gd name="T28" fmla="*/ 2 w 61"/>
                  <a:gd name="T29" fmla="*/ 41 h 60"/>
                  <a:gd name="T30" fmla="*/ 0 w 61"/>
                  <a:gd name="T31" fmla="*/ 43 h 60"/>
                  <a:gd name="T32" fmla="*/ 0 w 61"/>
                  <a:gd name="T33" fmla="*/ 46 h 60"/>
                  <a:gd name="T34" fmla="*/ 3 w 61"/>
                  <a:gd name="T35" fmla="*/ 51 h 60"/>
                  <a:gd name="T36" fmla="*/ 6 w 61"/>
                  <a:gd name="T37" fmla="*/ 54 h 60"/>
                  <a:gd name="T38" fmla="*/ 8 w 61"/>
                  <a:gd name="T39" fmla="*/ 54 h 60"/>
                  <a:gd name="T40" fmla="*/ 8 w 61"/>
                  <a:gd name="T41" fmla="*/ 55 h 60"/>
                  <a:gd name="T42" fmla="*/ 10 w 61"/>
                  <a:gd name="T43" fmla="*/ 55 h 60"/>
                  <a:gd name="T44" fmla="*/ 10 w 61"/>
                  <a:gd name="T45" fmla="*/ 57 h 60"/>
                  <a:gd name="T46" fmla="*/ 15 w 61"/>
                  <a:gd name="T47" fmla="*/ 60 h 60"/>
                  <a:gd name="T48" fmla="*/ 18 w 61"/>
                  <a:gd name="T49" fmla="*/ 59 h 60"/>
                  <a:gd name="T50" fmla="*/ 19 w 61"/>
                  <a:gd name="T51" fmla="*/ 57 h 60"/>
                  <a:gd name="T52" fmla="*/ 21 w 61"/>
                  <a:gd name="T53" fmla="*/ 59 h 60"/>
                  <a:gd name="T54" fmla="*/ 25 w 61"/>
                  <a:gd name="T55" fmla="*/ 57 h 60"/>
                  <a:gd name="T56" fmla="*/ 26 w 61"/>
                  <a:gd name="T57" fmla="*/ 55 h 60"/>
                  <a:gd name="T58" fmla="*/ 30 w 61"/>
                  <a:gd name="T59" fmla="*/ 53 h 60"/>
                  <a:gd name="T60" fmla="*/ 33 w 61"/>
                  <a:gd name="T61" fmla="*/ 51 h 60"/>
                  <a:gd name="T62" fmla="*/ 33 w 61"/>
                  <a:gd name="T63" fmla="*/ 48 h 60"/>
                  <a:gd name="T64" fmla="*/ 38 w 61"/>
                  <a:gd name="T65" fmla="*/ 32 h 60"/>
                  <a:gd name="T66" fmla="*/ 40 w 61"/>
                  <a:gd name="T67" fmla="*/ 33 h 60"/>
                  <a:gd name="T68" fmla="*/ 41 w 61"/>
                  <a:gd name="T69" fmla="*/ 35 h 60"/>
                  <a:gd name="T70" fmla="*/ 44 w 61"/>
                  <a:gd name="T71" fmla="*/ 32 h 60"/>
                  <a:gd name="T72" fmla="*/ 46 w 61"/>
                  <a:gd name="T73" fmla="*/ 27 h 60"/>
                  <a:gd name="T74" fmla="*/ 49 w 61"/>
                  <a:gd name="T75" fmla="*/ 25 h 60"/>
                  <a:gd name="T76" fmla="*/ 51 w 61"/>
                  <a:gd name="T77" fmla="*/ 23 h 60"/>
                  <a:gd name="T78" fmla="*/ 52 w 61"/>
                  <a:gd name="T79" fmla="*/ 20 h 60"/>
                  <a:gd name="T80" fmla="*/ 52 w 61"/>
                  <a:gd name="T81" fmla="*/ 19 h 60"/>
                  <a:gd name="T82" fmla="*/ 52 w 61"/>
                  <a:gd name="T83" fmla="*/ 15 h 60"/>
                  <a:gd name="T84" fmla="*/ 59 w 61"/>
                  <a:gd name="T85" fmla="*/ 19 h 60"/>
                  <a:gd name="T86" fmla="*/ 60 w 61"/>
                  <a:gd name="T87" fmla="*/ 19 h 60"/>
                  <a:gd name="T88" fmla="*/ 59 w 61"/>
                  <a:gd name="T89" fmla="*/ 13 h 60"/>
                  <a:gd name="T90" fmla="*/ 58 w 61"/>
                  <a:gd name="T91" fmla="*/ 11 h 60"/>
                  <a:gd name="T92" fmla="*/ 56 w 61"/>
                  <a:gd name="T93" fmla="*/ 11 h 60"/>
                  <a:gd name="T94" fmla="*/ 51 w 61"/>
                  <a:gd name="T95" fmla="*/ 12 h 60"/>
                  <a:gd name="T96" fmla="*/ 49 w 61"/>
                  <a:gd name="T97" fmla="*/ 14 h 60"/>
                  <a:gd name="T98" fmla="*/ 46 w 61"/>
                  <a:gd name="T99" fmla="*/ 13 h 60"/>
                  <a:gd name="T100" fmla="*/ 45 w 61"/>
                  <a:gd name="T101" fmla="*/ 15 h 60"/>
                  <a:gd name="T102" fmla="*/ 42 w 61"/>
                  <a:gd name="T103" fmla="*/ 17 h 60"/>
                  <a:gd name="T104" fmla="*/ 39 w 61"/>
                  <a:gd name="T105" fmla="*/ 20 h 60"/>
                  <a:gd name="T106" fmla="*/ 36 w 61"/>
                  <a:gd name="T107" fmla="*/ 13 h 60"/>
                  <a:gd name="T108" fmla="*/ 21 w 61"/>
                  <a:gd name="T109" fmla="*/ 0 h 6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61"/>
                  <a:gd name="T166" fmla="*/ 0 h 60"/>
                  <a:gd name="T167" fmla="*/ 61 w 61"/>
                  <a:gd name="T168" fmla="*/ 60 h 6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61" h="60">
                    <a:moveTo>
                      <a:pt x="21" y="0"/>
                    </a:moveTo>
                    <a:lnTo>
                      <a:pt x="20" y="0"/>
                    </a:lnTo>
                    <a:lnTo>
                      <a:pt x="19" y="1"/>
                    </a:lnTo>
                    <a:lnTo>
                      <a:pt x="20" y="3"/>
                    </a:lnTo>
                    <a:lnTo>
                      <a:pt x="18" y="4"/>
                    </a:lnTo>
                    <a:lnTo>
                      <a:pt x="21" y="5"/>
                    </a:lnTo>
                    <a:lnTo>
                      <a:pt x="20" y="12"/>
                    </a:lnTo>
                    <a:lnTo>
                      <a:pt x="19" y="13"/>
                    </a:lnTo>
                    <a:lnTo>
                      <a:pt x="19" y="14"/>
                    </a:lnTo>
                    <a:lnTo>
                      <a:pt x="19" y="15"/>
                    </a:lnTo>
                    <a:lnTo>
                      <a:pt x="19" y="17"/>
                    </a:lnTo>
                    <a:lnTo>
                      <a:pt x="18" y="19"/>
                    </a:lnTo>
                    <a:lnTo>
                      <a:pt x="17" y="19"/>
                    </a:lnTo>
                    <a:lnTo>
                      <a:pt x="15" y="22"/>
                    </a:lnTo>
                    <a:lnTo>
                      <a:pt x="13" y="23"/>
                    </a:lnTo>
                    <a:lnTo>
                      <a:pt x="12" y="23"/>
                    </a:lnTo>
                    <a:lnTo>
                      <a:pt x="11" y="24"/>
                    </a:lnTo>
                    <a:lnTo>
                      <a:pt x="11" y="25"/>
                    </a:lnTo>
                    <a:lnTo>
                      <a:pt x="10" y="26"/>
                    </a:lnTo>
                    <a:lnTo>
                      <a:pt x="9" y="29"/>
                    </a:lnTo>
                    <a:lnTo>
                      <a:pt x="9" y="30"/>
                    </a:lnTo>
                    <a:lnTo>
                      <a:pt x="8" y="32"/>
                    </a:lnTo>
                    <a:lnTo>
                      <a:pt x="6" y="30"/>
                    </a:lnTo>
                    <a:lnTo>
                      <a:pt x="5" y="30"/>
                    </a:lnTo>
                    <a:lnTo>
                      <a:pt x="4" y="34"/>
                    </a:lnTo>
                    <a:lnTo>
                      <a:pt x="4" y="36"/>
                    </a:lnTo>
                    <a:lnTo>
                      <a:pt x="4" y="38"/>
                    </a:lnTo>
                    <a:lnTo>
                      <a:pt x="3" y="39"/>
                    </a:lnTo>
                    <a:lnTo>
                      <a:pt x="2" y="41"/>
                    </a:lnTo>
                    <a:lnTo>
                      <a:pt x="0" y="41"/>
                    </a:lnTo>
                    <a:lnTo>
                      <a:pt x="0" y="43"/>
                    </a:lnTo>
                    <a:lnTo>
                      <a:pt x="0" y="45"/>
                    </a:lnTo>
                    <a:lnTo>
                      <a:pt x="0" y="46"/>
                    </a:lnTo>
                    <a:lnTo>
                      <a:pt x="1" y="47"/>
                    </a:lnTo>
                    <a:lnTo>
                      <a:pt x="3" y="51"/>
                    </a:lnTo>
                    <a:lnTo>
                      <a:pt x="5" y="53"/>
                    </a:lnTo>
                    <a:lnTo>
                      <a:pt x="6" y="54"/>
                    </a:lnTo>
                    <a:lnTo>
                      <a:pt x="6" y="53"/>
                    </a:lnTo>
                    <a:lnTo>
                      <a:pt x="8" y="54"/>
                    </a:lnTo>
                    <a:lnTo>
                      <a:pt x="8" y="55"/>
                    </a:lnTo>
                    <a:lnTo>
                      <a:pt x="9" y="55"/>
                    </a:lnTo>
                    <a:lnTo>
                      <a:pt x="10" y="55"/>
                    </a:lnTo>
                    <a:lnTo>
                      <a:pt x="11" y="56"/>
                    </a:lnTo>
                    <a:lnTo>
                      <a:pt x="10" y="57"/>
                    </a:lnTo>
                    <a:lnTo>
                      <a:pt x="12" y="59"/>
                    </a:lnTo>
                    <a:lnTo>
                      <a:pt x="15" y="60"/>
                    </a:lnTo>
                    <a:lnTo>
                      <a:pt x="17" y="60"/>
                    </a:lnTo>
                    <a:lnTo>
                      <a:pt x="18" y="59"/>
                    </a:lnTo>
                    <a:lnTo>
                      <a:pt x="18" y="58"/>
                    </a:lnTo>
                    <a:lnTo>
                      <a:pt x="19" y="57"/>
                    </a:lnTo>
                    <a:lnTo>
                      <a:pt x="20" y="58"/>
                    </a:lnTo>
                    <a:lnTo>
                      <a:pt x="21" y="59"/>
                    </a:lnTo>
                    <a:lnTo>
                      <a:pt x="22" y="58"/>
                    </a:lnTo>
                    <a:lnTo>
                      <a:pt x="25" y="57"/>
                    </a:lnTo>
                    <a:lnTo>
                      <a:pt x="26" y="55"/>
                    </a:lnTo>
                    <a:lnTo>
                      <a:pt x="27" y="56"/>
                    </a:lnTo>
                    <a:lnTo>
                      <a:pt x="30" y="53"/>
                    </a:lnTo>
                    <a:lnTo>
                      <a:pt x="31" y="54"/>
                    </a:lnTo>
                    <a:lnTo>
                      <a:pt x="33" y="51"/>
                    </a:lnTo>
                    <a:lnTo>
                      <a:pt x="32" y="50"/>
                    </a:lnTo>
                    <a:lnTo>
                      <a:pt x="33" y="48"/>
                    </a:lnTo>
                    <a:lnTo>
                      <a:pt x="35" y="43"/>
                    </a:lnTo>
                    <a:lnTo>
                      <a:pt x="38" y="32"/>
                    </a:lnTo>
                    <a:lnTo>
                      <a:pt x="40" y="33"/>
                    </a:lnTo>
                    <a:lnTo>
                      <a:pt x="40" y="34"/>
                    </a:lnTo>
                    <a:lnTo>
                      <a:pt x="41" y="35"/>
                    </a:lnTo>
                    <a:lnTo>
                      <a:pt x="43" y="34"/>
                    </a:lnTo>
                    <a:lnTo>
                      <a:pt x="44" y="32"/>
                    </a:lnTo>
                    <a:lnTo>
                      <a:pt x="45" y="28"/>
                    </a:lnTo>
                    <a:lnTo>
                      <a:pt x="46" y="27"/>
                    </a:lnTo>
                    <a:lnTo>
                      <a:pt x="48" y="27"/>
                    </a:lnTo>
                    <a:lnTo>
                      <a:pt x="49" y="25"/>
                    </a:lnTo>
                    <a:lnTo>
                      <a:pt x="50" y="25"/>
                    </a:lnTo>
                    <a:lnTo>
                      <a:pt x="51" y="23"/>
                    </a:lnTo>
                    <a:lnTo>
                      <a:pt x="51" y="21"/>
                    </a:lnTo>
                    <a:lnTo>
                      <a:pt x="52" y="20"/>
                    </a:lnTo>
                    <a:lnTo>
                      <a:pt x="52" y="19"/>
                    </a:lnTo>
                    <a:lnTo>
                      <a:pt x="52" y="16"/>
                    </a:lnTo>
                    <a:lnTo>
                      <a:pt x="52" y="15"/>
                    </a:lnTo>
                    <a:lnTo>
                      <a:pt x="53" y="15"/>
                    </a:lnTo>
                    <a:lnTo>
                      <a:pt x="59" y="19"/>
                    </a:lnTo>
                    <a:lnTo>
                      <a:pt x="60" y="19"/>
                    </a:lnTo>
                    <a:lnTo>
                      <a:pt x="61" y="16"/>
                    </a:lnTo>
                    <a:lnTo>
                      <a:pt x="59" y="13"/>
                    </a:lnTo>
                    <a:lnTo>
                      <a:pt x="59" y="12"/>
                    </a:lnTo>
                    <a:lnTo>
                      <a:pt x="58" y="11"/>
                    </a:lnTo>
                    <a:lnTo>
                      <a:pt x="57" y="12"/>
                    </a:lnTo>
                    <a:lnTo>
                      <a:pt x="56" y="11"/>
                    </a:lnTo>
                    <a:lnTo>
                      <a:pt x="55" y="11"/>
                    </a:lnTo>
                    <a:lnTo>
                      <a:pt x="51" y="12"/>
                    </a:lnTo>
                    <a:lnTo>
                      <a:pt x="50" y="13"/>
                    </a:lnTo>
                    <a:lnTo>
                      <a:pt x="49" y="14"/>
                    </a:lnTo>
                    <a:lnTo>
                      <a:pt x="47" y="14"/>
                    </a:lnTo>
                    <a:lnTo>
                      <a:pt x="46" y="13"/>
                    </a:lnTo>
                    <a:lnTo>
                      <a:pt x="46" y="15"/>
                    </a:lnTo>
                    <a:lnTo>
                      <a:pt x="45" y="15"/>
                    </a:lnTo>
                    <a:lnTo>
                      <a:pt x="44" y="17"/>
                    </a:lnTo>
                    <a:lnTo>
                      <a:pt x="42" y="17"/>
                    </a:lnTo>
                    <a:lnTo>
                      <a:pt x="40" y="20"/>
                    </a:lnTo>
                    <a:lnTo>
                      <a:pt x="39" y="20"/>
                    </a:lnTo>
                    <a:lnTo>
                      <a:pt x="38" y="21"/>
                    </a:lnTo>
                    <a:lnTo>
                      <a:pt x="36" y="13"/>
                    </a:lnTo>
                    <a:lnTo>
                      <a:pt x="23" y="1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0" name="Freeform 27" descr="20%"/>
              <p:cNvSpPr>
                <a:spLocks/>
              </p:cNvSpPr>
              <p:nvPr/>
            </p:nvSpPr>
            <p:spPr bwMode="auto">
              <a:xfrm>
                <a:off x="5516563" y="4133850"/>
                <a:ext cx="625475" cy="511175"/>
              </a:xfrm>
              <a:custGeom>
                <a:avLst/>
                <a:gdLst>
                  <a:gd name="T0" fmla="*/ 41 w 77"/>
                  <a:gd name="T1" fmla="*/ 1 h 66"/>
                  <a:gd name="T2" fmla="*/ 44 w 77"/>
                  <a:gd name="T3" fmla="*/ 10 h 66"/>
                  <a:gd name="T4" fmla="*/ 43 w 77"/>
                  <a:gd name="T5" fmla="*/ 13 h 66"/>
                  <a:gd name="T6" fmla="*/ 40 w 77"/>
                  <a:gd name="T7" fmla="*/ 22 h 66"/>
                  <a:gd name="T8" fmla="*/ 64 w 77"/>
                  <a:gd name="T9" fmla="*/ 33 h 66"/>
                  <a:gd name="T10" fmla="*/ 64 w 77"/>
                  <a:gd name="T11" fmla="*/ 40 h 66"/>
                  <a:gd name="T12" fmla="*/ 63 w 77"/>
                  <a:gd name="T13" fmla="*/ 45 h 66"/>
                  <a:gd name="T14" fmla="*/ 58 w 77"/>
                  <a:gd name="T15" fmla="*/ 44 h 66"/>
                  <a:gd name="T16" fmla="*/ 56 w 77"/>
                  <a:gd name="T17" fmla="*/ 49 h 66"/>
                  <a:gd name="T18" fmla="*/ 62 w 77"/>
                  <a:gd name="T19" fmla="*/ 48 h 66"/>
                  <a:gd name="T20" fmla="*/ 66 w 77"/>
                  <a:gd name="T21" fmla="*/ 47 h 66"/>
                  <a:gd name="T22" fmla="*/ 64 w 77"/>
                  <a:gd name="T23" fmla="*/ 49 h 66"/>
                  <a:gd name="T24" fmla="*/ 66 w 77"/>
                  <a:gd name="T25" fmla="*/ 51 h 66"/>
                  <a:gd name="T26" fmla="*/ 71 w 77"/>
                  <a:gd name="T27" fmla="*/ 47 h 66"/>
                  <a:gd name="T28" fmla="*/ 74 w 77"/>
                  <a:gd name="T29" fmla="*/ 48 h 66"/>
                  <a:gd name="T30" fmla="*/ 73 w 77"/>
                  <a:gd name="T31" fmla="*/ 51 h 66"/>
                  <a:gd name="T32" fmla="*/ 68 w 77"/>
                  <a:gd name="T33" fmla="*/ 56 h 66"/>
                  <a:gd name="T34" fmla="*/ 71 w 77"/>
                  <a:gd name="T35" fmla="*/ 60 h 66"/>
                  <a:gd name="T36" fmla="*/ 77 w 77"/>
                  <a:gd name="T37" fmla="*/ 65 h 66"/>
                  <a:gd name="T38" fmla="*/ 71 w 77"/>
                  <a:gd name="T39" fmla="*/ 63 h 66"/>
                  <a:gd name="T40" fmla="*/ 64 w 77"/>
                  <a:gd name="T41" fmla="*/ 59 h 66"/>
                  <a:gd name="T42" fmla="*/ 61 w 77"/>
                  <a:gd name="T43" fmla="*/ 62 h 66"/>
                  <a:gd name="T44" fmla="*/ 60 w 77"/>
                  <a:gd name="T45" fmla="*/ 65 h 66"/>
                  <a:gd name="T46" fmla="*/ 57 w 77"/>
                  <a:gd name="T47" fmla="*/ 63 h 66"/>
                  <a:gd name="T48" fmla="*/ 54 w 77"/>
                  <a:gd name="T49" fmla="*/ 63 h 66"/>
                  <a:gd name="T50" fmla="*/ 49 w 77"/>
                  <a:gd name="T51" fmla="*/ 64 h 66"/>
                  <a:gd name="T52" fmla="*/ 41 w 77"/>
                  <a:gd name="T53" fmla="*/ 59 h 66"/>
                  <a:gd name="T54" fmla="*/ 38 w 77"/>
                  <a:gd name="T55" fmla="*/ 57 h 66"/>
                  <a:gd name="T56" fmla="*/ 37 w 77"/>
                  <a:gd name="T57" fmla="*/ 56 h 66"/>
                  <a:gd name="T58" fmla="*/ 34 w 77"/>
                  <a:gd name="T59" fmla="*/ 55 h 66"/>
                  <a:gd name="T60" fmla="*/ 33 w 77"/>
                  <a:gd name="T61" fmla="*/ 54 h 66"/>
                  <a:gd name="T62" fmla="*/ 31 w 77"/>
                  <a:gd name="T63" fmla="*/ 58 h 66"/>
                  <a:gd name="T64" fmla="*/ 15 w 77"/>
                  <a:gd name="T65" fmla="*/ 56 h 66"/>
                  <a:gd name="T66" fmla="*/ 4 w 77"/>
                  <a:gd name="T67" fmla="*/ 55 h 66"/>
                  <a:gd name="T68" fmla="*/ 5 w 77"/>
                  <a:gd name="T69" fmla="*/ 53 h 66"/>
                  <a:gd name="T70" fmla="*/ 6 w 77"/>
                  <a:gd name="T71" fmla="*/ 46 h 66"/>
                  <a:gd name="T72" fmla="*/ 6 w 77"/>
                  <a:gd name="T73" fmla="*/ 42 h 66"/>
                  <a:gd name="T74" fmla="*/ 9 w 77"/>
                  <a:gd name="T75" fmla="*/ 37 h 66"/>
                  <a:gd name="T76" fmla="*/ 7 w 77"/>
                  <a:gd name="T77" fmla="*/ 30 h 66"/>
                  <a:gd name="T78" fmla="*/ 6 w 77"/>
                  <a:gd name="T79" fmla="*/ 28 h 66"/>
                  <a:gd name="T80" fmla="*/ 4 w 77"/>
                  <a:gd name="T81" fmla="*/ 25 h 66"/>
                  <a:gd name="T82" fmla="*/ 1 w 77"/>
                  <a:gd name="T83" fmla="*/ 19 h 66"/>
                  <a:gd name="T84" fmla="*/ 0 w 77"/>
                  <a:gd name="T85" fmla="*/ 1 h 6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77"/>
                  <a:gd name="T130" fmla="*/ 0 h 66"/>
                  <a:gd name="T131" fmla="*/ 77 w 77"/>
                  <a:gd name="T132" fmla="*/ 66 h 6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77" h="66">
                    <a:moveTo>
                      <a:pt x="0" y="1"/>
                    </a:moveTo>
                    <a:lnTo>
                      <a:pt x="42" y="0"/>
                    </a:lnTo>
                    <a:lnTo>
                      <a:pt x="41" y="1"/>
                    </a:lnTo>
                    <a:lnTo>
                      <a:pt x="43" y="5"/>
                    </a:lnTo>
                    <a:lnTo>
                      <a:pt x="43" y="8"/>
                    </a:lnTo>
                    <a:lnTo>
                      <a:pt x="44" y="10"/>
                    </a:lnTo>
                    <a:lnTo>
                      <a:pt x="45" y="11"/>
                    </a:lnTo>
                    <a:lnTo>
                      <a:pt x="45" y="12"/>
                    </a:lnTo>
                    <a:lnTo>
                      <a:pt x="43" y="13"/>
                    </a:lnTo>
                    <a:lnTo>
                      <a:pt x="43" y="14"/>
                    </a:lnTo>
                    <a:lnTo>
                      <a:pt x="42" y="17"/>
                    </a:lnTo>
                    <a:lnTo>
                      <a:pt x="40" y="22"/>
                    </a:lnTo>
                    <a:lnTo>
                      <a:pt x="37" y="29"/>
                    </a:lnTo>
                    <a:lnTo>
                      <a:pt x="37" y="34"/>
                    </a:lnTo>
                    <a:lnTo>
                      <a:pt x="64" y="33"/>
                    </a:lnTo>
                    <a:lnTo>
                      <a:pt x="64" y="34"/>
                    </a:lnTo>
                    <a:lnTo>
                      <a:pt x="63" y="36"/>
                    </a:lnTo>
                    <a:lnTo>
                      <a:pt x="64" y="40"/>
                    </a:lnTo>
                    <a:lnTo>
                      <a:pt x="66" y="43"/>
                    </a:lnTo>
                    <a:lnTo>
                      <a:pt x="67" y="46"/>
                    </a:lnTo>
                    <a:lnTo>
                      <a:pt x="63" y="45"/>
                    </a:lnTo>
                    <a:lnTo>
                      <a:pt x="60" y="44"/>
                    </a:lnTo>
                    <a:lnTo>
                      <a:pt x="59" y="43"/>
                    </a:lnTo>
                    <a:lnTo>
                      <a:pt x="58" y="44"/>
                    </a:lnTo>
                    <a:lnTo>
                      <a:pt x="55" y="46"/>
                    </a:lnTo>
                    <a:lnTo>
                      <a:pt x="55" y="48"/>
                    </a:lnTo>
                    <a:lnTo>
                      <a:pt x="56" y="49"/>
                    </a:lnTo>
                    <a:lnTo>
                      <a:pt x="58" y="49"/>
                    </a:lnTo>
                    <a:lnTo>
                      <a:pt x="60" y="49"/>
                    </a:lnTo>
                    <a:lnTo>
                      <a:pt x="62" y="48"/>
                    </a:lnTo>
                    <a:lnTo>
                      <a:pt x="63" y="47"/>
                    </a:lnTo>
                    <a:lnTo>
                      <a:pt x="65" y="47"/>
                    </a:lnTo>
                    <a:lnTo>
                      <a:pt x="66" y="47"/>
                    </a:lnTo>
                    <a:lnTo>
                      <a:pt x="66" y="48"/>
                    </a:lnTo>
                    <a:lnTo>
                      <a:pt x="65" y="48"/>
                    </a:lnTo>
                    <a:lnTo>
                      <a:pt x="64" y="49"/>
                    </a:lnTo>
                    <a:lnTo>
                      <a:pt x="65" y="50"/>
                    </a:lnTo>
                    <a:lnTo>
                      <a:pt x="66" y="51"/>
                    </a:lnTo>
                    <a:lnTo>
                      <a:pt x="67" y="51"/>
                    </a:lnTo>
                    <a:lnTo>
                      <a:pt x="68" y="49"/>
                    </a:lnTo>
                    <a:lnTo>
                      <a:pt x="71" y="47"/>
                    </a:lnTo>
                    <a:lnTo>
                      <a:pt x="72" y="47"/>
                    </a:lnTo>
                    <a:lnTo>
                      <a:pt x="73" y="47"/>
                    </a:lnTo>
                    <a:lnTo>
                      <a:pt x="74" y="48"/>
                    </a:lnTo>
                    <a:lnTo>
                      <a:pt x="73" y="49"/>
                    </a:lnTo>
                    <a:lnTo>
                      <a:pt x="74" y="50"/>
                    </a:lnTo>
                    <a:lnTo>
                      <a:pt x="73" y="51"/>
                    </a:lnTo>
                    <a:lnTo>
                      <a:pt x="72" y="51"/>
                    </a:lnTo>
                    <a:lnTo>
                      <a:pt x="70" y="54"/>
                    </a:lnTo>
                    <a:lnTo>
                      <a:pt x="68" y="56"/>
                    </a:lnTo>
                    <a:lnTo>
                      <a:pt x="68" y="57"/>
                    </a:lnTo>
                    <a:lnTo>
                      <a:pt x="68" y="59"/>
                    </a:lnTo>
                    <a:lnTo>
                      <a:pt x="71" y="60"/>
                    </a:lnTo>
                    <a:lnTo>
                      <a:pt x="76" y="62"/>
                    </a:lnTo>
                    <a:lnTo>
                      <a:pt x="77" y="63"/>
                    </a:lnTo>
                    <a:lnTo>
                      <a:pt x="77" y="65"/>
                    </a:lnTo>
                    <a:lnTo>
                      <a:pt x="76" y="65"/>
                    </a:lnTo>
                    <a:lnTo>
                      <a:pt x="72" y="66"/>
                    </a:lnTo>
                    <a:lnTo>
                      <a:pt x="71" y="63"/>
                    </a:lnTo>
                    <a:lnTo>
                      <a:pt x="69" y="62"/>
                    </a:lnTo>
                    <a:lnTo>
                      <a:pt x="65" y="61"/>
                    </a:lnTo>
                    <a:lnTo>
                      <a:pt x="64" y="59"/>
                    </a:lnTo>
                    <a:lnTo>
                      <a:pt x="63" y="59"/>
                    </a:lnTo>
                    <a:lnTo>
                      <a:pt x="62" y="59"/>
                    </a:lnTo>
                    <a:lnTo>
                      <a:pt x="61" y="62"/>
                    </a:lnTo>
                    <a:lnTo>
                      <a:pt x="62" y="63"/>
                    </a:lnTo>
                    <a:lnTo>
                      <a:pt x="60" y="65"/>
                    </a:lnTo>
                    <a:lnTo>
                      <a:pt x="59" y="65"/>
                    </a:lnTo>
                    <a:lnTo>
                      <a:pt x="58" y="63"/>
                    </a:lnTo>
                    <a:lnTo>
                      <a:pt x="57" y="63"/>
                    </a:lnTo>
                    <a:lnTo>
                      <a:pt x="55" y="63"/>
                    </a:lnTo>
                    <a:lnTo>
                      <a:pt x="54" y="63"/>
                    </a:lnTo>
                    <a:lnTo>
                      <a:pt x="52" y="65"/>
                    </a:lnTo>
                    <a:lnTo>
                      <a:pt x="50" y="65"/>
                    </a:lnTo>
                    <a:lnTo>
                      <a:pt x="49" y="64"/>
                    </a:lnTo>
                    <a:lnTo>
                      <a:pt x="47" y="64"/>
                    </a:lnTo>
                    <a:lnTo>
                      <a:pt x="43" y="60"/>
                    </a:lnTo>
                    <a:lnTo>
                      <a:pt x="41" y="59"/>
                    </a:lnTo>
                    <a:lnTo>
                      <a:pt x="39" y="58"/>
                    </a:lnTo>
                    <a:lnTo>
                      <a:pt x="38" y="57"/>
                    </a:lnTo>
                    <a:lnTo>
                      <a:pt x="37" y="57"/>
                    </a:lnTo>
                    <a:lnTo>
                      <a:pt x="37" y="56"/>
                    </a:lnTo>
                    <a:lnTo>
                      <a:pt x="37" y="55"/>
                    </a:lnTo>
                    <a:lnTo>
                      <a:pt x="36" y="56"/>
                    </a:lnTo>
                    <a:lnTo>
                      <a:pt x="34" y="55"/>
                    </a:lnTo>
                    <a:lnTo>
                      <a:pt x="34" y="54"/>
                    </a:lnTo>
                    <a:lnTo>
                      <a:pt x="33" y="54"/>
                    </a:lnTo>
                    <a:lnTo>
                      <a:pt x="30" y="57"/>
                    </a:lnTo>
                    <a:lnTo>
                      <a:pt x="31" y="58"/>
                    </a:lnTo>
                    <a:lnTo>
                      <a:pt x="27" y="59"/>
                    </a:lnTo>
                    <a:lnTo>
                      <a:pt x="19" y="57"/>
                    </a:lnTo>
                    <a:lnTo>
                      <a:pt x="15" y="56"/>
                    </a:lnTo>
                    <a:lnTo>
                      <a:pt x="4" y="57"/>
                    </a:lnTo>
                    <a:lnTo>
                      <a:pt x="4" y="56"/>
                    </a:lnTo>
                    <a:lnTo>
                      <a:pt x="4" y="55"/>
                    </a:lnTo>
                    <a:lnTo>
                      <a:pt x="4" y="54"/>
                    </a:lnTo>
                    <a:lnTo>
                      <a:pt x="5" y="53"/>
                    </a:lnTo>
                    <a:lnTo>
                      <a:pt x="7" y="49"/>
                    </a:lnTo>
                    <a:lnTo>
                      <a:pt x="6" y="47"/>
                    </a:lnTo>
                    <a:lnTo>
                      <a:pt x="6" y="46"/>
                    </a:lnTo>
                    <a:lnTo>
                      <a:pt x="6" y="45"/>
                    </a:lnTo>
                    <a:lnTo>
                      <a:pt x="6" y="44"/>
                    </a:lnTo>
                    <a:lnTo>
                      <a:pt x="6" y="42"/>
                    </a:lnTo>
                    <a:lnTo>
                      <a:pt x="7" y="41"/>
                    </a:lnTo>
                    <a:lnTo>
                      <a:pt x="8" y="40"/>
                    </a:lnTo>
                    <a:lnTo>
                      <a:pt x="9" y="37"/>
                    </a:lnTo>
                    <a:lnTo>
                      <a:pt x="9" y="35"/>
                    </a:lnTo>
                    <a:lnTo>
                      <a:pt x="8" y="32"/>
                    </a:lnTo>
                    <a:lnTo>
                      <a:pt x="7" y="30"/>
                    </a:lnTo>
                    <a:lnTo>
                      <a:pt x="6" y="30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5"/>
                    </a:lnTo>
                    <a:lnTo>
                      <a:pt x="5" y="24"/>
                    </a:lnTo>
                    <a:lnTo>
                      <a:pt x="4" y="21"/>
                    </a:lnTo>
                    <a:lnTo>
                      <a:pt x="1" y="19"/>
                    </a:lnTo>
                    <a:lnTo>
                      <a:pt x="1" y="1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1" name="Freeform 28" descr="20%"/>
              <p:cNvSpPr>
                <a:spLocks/>
              </p:cNvSpPr>
              <p:nvPr/>
            </p:nvSpPr>
            <p:spPr bwMode="auto">
              <a:xfrm>
                <a:off x="5818188" y="3846513"/>
                <a:ext cx="381000" cy="642937"/>
              </a:xfrm>
              <a:custGeom>
                <a:avLst/>
                <a:gdLst>
                  <a:gd name="T0" fmla="*/ 44 w 47"/>
                  <a:gd name="T1" fmla="*/ 0 h 83"/>
                  <a:gd name="T2" fmla="*/ 15 w 47"/>
                  <a:gd name="T3" fmla="*/ 2 h 83"/>
                  <a:gd name="T4" fmla="*/ 15 w 47"/>
                  <a:gd name="T5" fmla="*/ 3 h 83"/>
                  <a:gd name="T6" fmla="*/ 12 w 47"/>
                  <a:gd name="T7" fmla="*/ 5 h 83"/>
                  <a:gd name="T8" fmla="*/ 12 w 47"/>
                  <a:gd name="T9" fmla="*/ 8 h 83"/>
                  <a:gd name="T10" fmla="*/ 12 w 47"/>
                  <a:gd name="T11" fmla="*/ 11 h 83"/>
                  <a:gd name="T12" fmla="*/ 11 w 47"/>
                  <a:gd name="T13" fmla="*/ 12 h 83"/>
                  <a:gd name="T14" fmla="*/ 9 w 47"/>
                  <a:gd name="T15" fmla="*/ 14 h 83"/>
                  <a:gd name="T16" fmla="*/ 7 w 47"/>
                  <a:gd name="T17" fmla="*/ 16 h 83"/>
                  <a:gd name="T18" fmla="*/ 6 w 47"/>
                  <a:gd name="T19" fmla="*/ 17 h 83"/>
                  <a:gd name="T20" fmla="*/ 6 w 47"/>
                  <a:gd name="T21" fmla="*/ 19 h 83"/>
                  <a:gd name="T22" fmla="*/ 5 w 47"/>
                  <a:gd name="T23" fmla="*/ 21 h 83"/>
                  <a:gd name="T24" fmla="*/ 5 w 47"/>
                  <a:gd name="T25" fmla="*/ 22 h 83"/>
                  <a:gd name="T26" fmla="*/ 4 w 47"/>
                  <a:gd name="T27" fmla="*/ 25 h 83"/>
                  <a:gd name="T28" fmla="*/ 3 w 47"/>
                  <a:gd name="T29" fmla="*/ 27 h 83"/>
                  <a:gd name="T30" fmla="*/ 4 w 47"/>
                  <a:gd name="T31" fmla="*/ 30 h 83"/>
                  <a:gd name="T32" fmla="*/ 5 w 47"/>
                  <a:gd name="T33" fmla="*/ 31 h 83"/>
                  <a:gd name="T34" fmla="*/ 5 w 47"/>
                  <a:gd name="T35" fmla="*/ 33 h 83"/>
                  <a:gd name="T36" fmla="*/ 5 w 47"/>
                  <a:gd name="T37" fmla="*/ 33 h 83"/>
                  <a:gd name="T38" fmla="*/ 5 w 47"/>
                  <a:gd name="T39" fmla="*/ 34 h 83"/>
                  <a:gd name="T40" fmla="*/ 5 w 47"/>
                  <a:gd name="T41" fmla="*/ 34 h 83"/>
                  <a:gd name="T42" fmla="*/ 4 w 47"/>
                  <a:gd name="T43" fmla="*/ 36 h 83"/>
                  <a:gd name="T44" fmla="*/ 5 w 47"/>
                  <a:gd name="T45" fmla="*/ 37 h 83"/>
                  <a:gd name="T46" fmla="*/ 4 w 47"/>
                  <a:gd name="T47" fmla="*/ 38 h 83"/>
                  <a:gd name="T48" fmla="*/ 6 w 47"/>
                  <a:gd name="T49" fmla="*/ 42 h 83"/>
                  <a:gd name="T50" fmla="*/ 6 w 47"/>
                  <a:gd name="T51" fmla="*/ 45 h 83"/>
                  <a:gd name="T52" fmla="*/ 7 w 47"/>
                  <a:gd name="T53" fmla="*/ 47 h 83"/>
                  <a:gd name="T54" fmla="*/ 8 w 47"/>
                  <a:gd name="T55" fmla="*/ 48 h 83"/>
                  <a:gd name="T56" fmla="*/ 8 w 47"/>
                  <a:gd name="T57" fmla="*/ 49 h 83"/>
                  <a:gd name="T58" fmla="*/ 6 w 47"/>
                  <a:gd name="T59" fmla="*/ 50 h 83"/>
                  <a:gd name="T60" fmla="*/ 6 w 47"/>
                  <a:gd name="T61" fmla="*/ 51 h 83"/>
                  <a:gd name="T62" fmla="*/ 5 w 47"/>
                  <a:gd name="T63" fmla="*/ 54 h 83"/>
                  <a:gd name="T64" fmla="*/ 3 w 47"/>
                  <a:gd name="T65" fmla="*/ 59 h 83"/>
                  <a:gd name="T66" fmla="*/ 0 w 47"/>
                  <a:gd name="T67" fmla="*/ 66 h 83"/>
                  <a:gd name="T68" fmla="*/ 0 w 47"/>
                  <a:gd name="T69" fmla="*/ 71 h 83"/>
                  <a:gd name="T70" fmla="*/ 27 w 47"/>
                  <a:gd name="T71" fmla="*/ 70 h 83"/>
                  <a:gd name="T72" fmla="*/ 27 w 47"/>
                  <a:gd name="T73" fmla="*/ 71 h 83"/>
                  <a:gd name="T74" fmla="*/ 26 w 47"/>
                  <a:gd name="T75" fmla="*/ 73 h 83"/>
                  <a:gd name="T76" fmla="*/ 27 w 47"/>
                  <a:gd name="T77" fmla="*/ 77 h 83"/>
                  <a:gd name="T78" fmla="*/ 29 w 47"/>
                  <a:gd name="T79" fmla="*/ 80 h 83"/>
                  <a:gd name="T80" fmla="*/ 30 w 47"/>
                  <a:gd name="T81" fmla="*/ 83 h 83"/>
                  <a:gd name="T82" fmla="*/ 32 w 47"/>
                  <a:gd name="T83" fmla="*/ 83 h 83"/>
                  <a:gd name="T84" fmla="*/ 35 w 47"/>
                  <a:gd name="T85" fmla="*/ 81 h 83"/>
                  <a:gd name="T86" fmla="*/ 41 w 47"/>
                  <a:gd name="T87" fmla="*/ 79 h 83"/>
                  <a:gd name="T88" fmla="*/ 43 w 47"/>
                  <a:gd name="T89" fmla="*/ 79 h 83"/>
                  <a:gd name="T90" fmla="*/ 45 w 47"/>
                  <a:gd name="T91" fmla="*/ 78 h 83"/>
                  <a:gd name="T92" fmla="*/ 46 w 47"/>
                  <a:gd name="T93" fmla="*/ 79 h 83"/>
                  <a:gd name="T94" fmla="*/ 47 w 47"/>
                  <a:gd name="T95" fmla="*/ 80 h 83"/>
                  <a:gd name="T96" fmla="*/ 47 w 47"/>
                  <a:gd name="T97" fmla="*/ 79 h 83"/>
                  <a:gd name="T98" fmla="*/ 44 w 47"/>
                  <a:gd name="T99" fmla="*/ 54 h 83"/>
                  <a:gd name="T100" fmla="*/ 44 w 47"/>
                  <a:gd name="T101" fmla="*/ 52 h 83"/>
                  <a:gd name="T102" fmla="*/ 45 w 47"/>
                  <a:gd name="T103" fmla="*/ 2 h 83"/>
                  <a:gd name="T104" fmla="*/ 44 w 47"/>
                  <a:gd name="T105" fmla="*/ 0 h 83"/>
                  <a:gd name="T106" fmla="*/ 44 w 47"/>
                  <a:gd name="T107" fmla="*/ 0 h 8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7"/>
                  <a:gd name="T163" fmla="*/ 0 h 83"/>
                  <a:gd name="T164" fmla="*/ 47 w 47"/>
                  <a:gd name="T165" fmla="*/ 83 h 8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7" h="83">
                    <a:moveTo>
                      <a:pt x="44" y="0"/>
                    </a:moveTo>
                    <a:lnTo>
                      <a:pt x="15" y="2"/>
                    </a:lnTo>
                    <a:lnTo>
                      <a:pt x="15" y="3"/>
                    </a:lnTo>
                    <a:lnTo>
                      <a:pt x="12" y="5"/>
                    </a:lnTo>
                    <a:lnTo>
                      <a:pt x="12" y="8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9" y="14"/>
                    </a:lnTo>
                    <a:lnTo>
                      <a:pt x="7" y="16"/>
                    </a:lnTo>
                    <a:lnTo>
                      <a:pt x="6" y="17"/>
                    </a:lnTo>
                    <a:lnTo>
                      <a:pt x="6" y="19"/>
                    </a:lnTo>
                    <a:lnTo>
                      <a:pt x="5" y="21"/>
                    </a:lnTo>
                    <a:lnTo>
                      <a:pt x="5" y="22"/>
                    </a:lnTo>
                    <a:lnTo>
                      <a:pt x="4" y="25"/>
                    </a:lnTo>
                    <a:lnTo>
                      <a:pt x="3" y="27"/>
                    </a:lnTo>
                    <a:lnTo>
                      <a:pt x="4" y="30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5" y="34"/>
                    </a:lnTo>
                    <a:lnTo>
                      <a:pt x="4" y="36"/>
                    </a:lnTo>
                    <a:lnTo>
                      <a:pt x="5" y="37"/>
                    </a:lnTo>
                    <a:lnTo>
                      <a:pt x="4" y="38"/>
                    </a:lnTo>
                    <a:lnTo>
                      <a:pt x="6" y="42"/>
                    </a:lnTo>
                    <a:lnTo>
                      <a:pt x="6" y="45"/>
                    </a:lnTo>
                    <a:lnTo>
                      <a:pt x="7" y="47"/>
                    </a:lnTo>
                    <a:lnTo>
                      <a:pt x="8" y="48"/>
                    </a:lnTo>
                    <a:lnTo>
                      <a:pt x="8" y="49"/>
                    </a:lnTo>
                    <a:lnTo>
                      <a:pt x="6" y="50"/>
                    </a:lnTo>
                    <a:lnTo>
                      <a:pt x="6" y="51"/>
                    </a:lnTo>
                    <a:lnTo>
                      <a:pt x="5" y="54"/>
                    </a:lnTo>
                    <a:lnTo>
                      <a:pt x="3" y="59"/>
                    </a:lnTo>
                    <a:lnTo>
                      <a:pt x="0" y="66"/>
                    </a:lnTo>
                    <a:lnTo>
                      <a:pt x="0" y="71"/>
                    </a:lnTo>
                    <a:lnTo>
                      <a:pt x="27" y="70"/>
                    </a:lnTo>
                    <a:lnTo>
                      <a:pt x="27" y="71"/>
                    </a:lnTo>
                    <a:lnTo>
                      <a:pt x="26" y="73"/>
                    </a:lnTo>
                    <a:lnTo>
                      <a:pt x="27" y="77"/>
                    </a:lnTo>
                    <a:lnTo>
                      <a:pt x="29" y="80"/>
                    </a:lnTo>
                    <a:lnTo>
                      <a:pt x="30" y="83"/>
                    </a:lnTo>
                    <a:lnTo>
                      <a:pt x="32" y="83"/>
                    </a:lnTo>
                    <a:lnTo>
                      <a:pt x="35" y="81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5" y="78"/>
                    </a:lnTo>
                    <a:lnTo>
                      <a:pt x="46" y="79"/>
                    </a:lnTo>
                    <a:lnTo>
                      <a:pt x="47" y="80"/>
                    </a:lnTo>
                    <a:lnTo>
                      <a:pt x="47" y="79"/>
                    </a:lnTo>
                    <a:lnTo>
                      <a:pt x="44" y="54"/>
                    </a:lnTo>
                    <a:lnTo>
                      <a:pt x="44" y="52"/>
                    </a:lnTo>
                    <a:lnTo>
                      <a:pt x="45" y="2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2" name="Freeform 29"/>
              <p:cNvSpPr>
                <a:spLocks/>
              </p:cNvSpPr>
              <p:nvPr/>
            </p:nvSpPr>
            <p:spPr bwMode="auto">
              <a:xfrm>
                <a:off x="6878638" y="2732088"/>
                <a:ext cx="639762" cy="395287"/>
              </a:xfrm>
              <a:custGeom>
                <a:avLst/>
                <a:gdLst>
                  <a:gd name="T0" fmla="*/ 19 w 79"/>
                  <a:gd name="T1" fmla="*/ 49 h 51"/>
                  <a:gd name="T2" fmla="*/ 55 w 79"/>
                  <a:gd name="T3" fmla="*/ 42 h 51"/>
                  <a:gd name="T4" fmla="*/ 66 w 79"/>
                  <a:gd name="T5" fmla="*/ 40 h 51"/>
                  <a:gd name="T6" fmla="*/ 67 w 79"/>
                  <a:gd name="T7" fmla="*/ 40 h 51"/>
                  <a:gd name="T8" fmla="*/ 67 w 79"/>
                  <a:gd name="T9" fmla="*/ 39 h 51"/>
                  <a:gd name="T10" fmla="*/ 67 w 79"/>
                  <a:gd name="T11" fmla="*/ 38 h 51"/>
                  <a:gd name="T12" fmla="*/ 68 w 79"/>
                  <a:gd name="T13" fmla="*/ 37 h 51"/>
                  <a:gd name="T14" fmla="*/ 70 w 79"/>
                  <a:gd name="T15" fmla="*/ 37 h 51"/>
                  <a:gd name="T16" fmla="*/ 71 w 79"/>
                  <a:gd name="T17" fmla="*/ 37 h 51"/>
                  <a:gd name="T18" fmla="*/ 74 w 79"/>
                  <a:gd name="T19" fmla="*/ 35 h 51"/>
                  <a:gd name="T20" fmla="*/ 74 w 79"/>
                  <a:gd name="T21" fmla="*/ 33 h 51"/>
                  <a:gd name="T22" fmla="*/ 77 w 79"/>
                  <a:gd name="T23" fmla="*/ 31 h 51"/>
                  <a:gd name="T24" fmla="*/ 79 w 79"/>
                  <a:gd name="T25" fmla="*/ 30 h 51"/>
                  <a:gd name="T26" fmla="*/ 79 w 79"/>
                  <a:gd name="T27" fmla="*/ 29 h 51"/>
                  <a:gd name="T28" fmla="*/ 77 w 79"/>
                  <a:gd name="T29" fmla="*/ 28 h 51"/>
                  <a:gd name="T30" fmla="*/ 76 w 79"/>
                  <a:gd name="T31" fmla="*/ 27 h 51"/>
                  <a:gd name="T32" fmla="*/ 75 w 79"/>
                  <a:gd name="T33" fmla="*/ 27 h 51"/>
                  <a:gd name="T34" fmla="*/ 75 w 79"/>
                  <a:gd name="T35" fmla="*/ 26 h 51"/>
                  <a:gd name="T36" fmla="*/ 73 w 79"/>
                  <a:gd name="T37" fmla="*/ 26 h 51"/>
                  <a:gd name="T38" fmla="*/ 73 w 79"/>
                  <a:gd name="T39" fmla="*/ 24 h 51"/>
                  <a:gd name="T40" fmla="*/ 71 w 79"/>
                  <a:gd name="T41" fmla="*/ 24 h 51"/>
                  <a:gd name="T42" fmla="*/ 71 w 79"/>
                  <a:gd name="T43" fmla="*/ 23 h 51"/>
                  <a:gd name="T44" fmla="*/ 71 w 79"/>
                  <a:gd name="T45" fmla="*/ 20 h 51"/>
                  <a:gd name="T46" fmla="*/ 72 w 79"/>
                  <a:gd name="T47" fmla="*/ 20 h 51"/>
                  <a:gd name="T48" fmla="*/ 71 w 79"/>
                  <a:gd name="T49" fmla="*/ 18 h 51"/>
                  <a:gd name="T50" fmla="*/ 70 w 79"/>
                  <a:gd name="T51" fmla="*/ 17 h 51"/>
                  <a:gd name="T52" fmla="*/ 70 w 79"/>
                  <a:gd name="T53" fmla="*/ 17 h 51"/>
                  <a:gd name="T54" fmla="*/ 71 w 79"/>
                  <a:gd name="T55" fmla="*/ 16 h 51"/>
                  <a:gd name="T56" fmla="*/ 72 w 79"/>
                  <a:gd name="T57" fmla="*/ 15 h 51"/>
                  <a:gd name="T58" fmla="*/ 73 w 79"/>
                  <a:gd name="T59" fmla="*/ 12 h 51"/>
                  <a:gd name="T60" fmla="*/ 73 w 79"/>
                  <a:gd name="T61" fmla="*/ 11 h 51"/>
                  <a:gd name="T62" fmla="*/ 74 w 79"/>
                  <a:gd name="T63" fmla="*/ 10 h 51"/>
                  <a:gd name="T64" fmla="*/ 74 w 79"/>
                  <a:gd name="T65" fmla="*/ 9 h 51"/>
                  <a:gd name="T66" fmla="*/ 73 w 79"/>
                  <a:gd name="T67" fmla="*/ 9 h 51"/>
                  <a:gd name="T68" fmla="*/ 70 w 79"/>
                  <a:gd name="T69" fmla="*/ 8 h 51"/>
                  <a:gd name="T70" fmla="*/ 70 w 79"/>
                  <a:gd name="T71" fmla="*/ 8 h 51"/>
                  <a:gd name="T72" fmla="*/ 69 w 79"/>
                  <a:gd name="T73" fmla="*/ 7 h 51"/>
                  <a:gd name="T74" fmla="*/ 69 w 79"/>
                  <a:gd name="T75" fmla="*/ 6 h 51"/>
                  <a:gd name="T76" fmla="*/ 67 w 79"/>
                  <a:gd name="T77" fmla="*/ 3 h 51"/>
                  <a:gd name="T78" fmla="*/ 66 w 79"/>
                  <a:gd name="T79" fmla="*/ 3 h 51"/>
                  <a:gd name="T80" fmla="*/ 66 w 79"/>
                  <a:gd name="T81" fmla="*/ 2 h 51"/>
                  <a:gd name="T82" fmla="*/ 65 w 79"/>
                  <a:gd name="T83" fmla="*/ 2 h 51"/>
                  <a:gd name="T84" fmla="*/ 65 w 79"/>
                  <a:gd name="T85" fmla="*/ 2 h 51"/>
                  <a:gd name="T86" fmla="*/ 65 w 79"/>
                  <a:gd name="T87" fmla="*/ 1 h 51"/>
                  <a:gd name="T88" fmla="*/ 64 w 79"/>
                  <a:gd name="T89" fmla="*/ 0 h 51"/>
                  <a:gd name="T90" fmla="*/ 9 w 79"/>
                  <a:gd name="T91" fmla="*/ 11 h 51"/>
                  <a:gd name="T92" fmla="*/ 8 w 79"/>
                  <a:gd name="T93" fmla="*/ 7 h 51"/>
                  <a:gd name="T94" fmla="*/ 5 w 79"/>
                  <a:gd name="T95" fmla="*/ 10 h 51"/>
                  <a:gd name="T96" fmla="*/ 5 w 79"/>
                  <a:gd name="T97" fmla="*/ 10 h 51"/>
                  <a:gd name="T98" fmla="*/ 4 w 79"/>
                  <a:gd name="T99" fmla="*/ 9 h 51"/>
                  <a:gd name="T100" fmla="*/ 4 w 79"/>
                  <a:gd name="T101" fmla="*/ 9 h 51"/>
                  <a:gd name="T102" fmla="*/ 3 w 79"/>
                  <a:gd name="T103" fmla="*/ 11 h 51"/>
                  <a:gd name="T104" fmla="*/ 1 w 79"/>
                  <a:gd name="T105" fmla="*/ 13 h 51"/>
                  <a:gd name="T106" fmla="*/ 0 w 79"/>
                  <a:gd name="T107" fmla="*/ 14 h 51"/>
                  <a:gd name="T108" fmla="*/ 4 w 79"/>
                  <a:gd name="T109" fmla="*/ 36 h 51"/>
                  <a:gd name="T110" fmla="*/ 6 w 79"/>
                  <a:gd name="T111" fmla="*/ 51 h 51"/>
                  <a:gd name="T112" fmla="*/ 19 w 79"/>
                  <a:gd name="T113" fmla="*/ 49 h 51"/>
                  <a:gd name="T114" fmla="*/ 19 w 79"/>
                  <a:gd name="T115" fmla="*/ 49 h 5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79"/>
                  <a:gd name="T175" fmla="*/ 0 h 51"/>
                  <a:gd name="T176" fmla="*/ 79 w 79"/>
                  <a:gd name="T177" fmla="*/ 51 h 5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79" h="51">
                    <a:moveTo>
                      <a:pt x="19" y="49"/>
                    </a:moveTo>
                    <a:lnTo>
                      <a:pt x="55" y="42"/>
                    </a:lnTo>
                    <a:lnTo>
                      <a:pt x="66" y="40"/>
                    </a:lnTo>
                    <a:lnTo>
                      <a:pt x="67" y="40"/>
                    </a:lnTo>
                    <a:lnTo>
                      <a:pt x="67" y="39"/>
                    </a:lnTo>
                    <a:lnTo>
                      <a:pt x="67" y="38"/>
                    </a:lnTo>
                    <a:lnTo>
                      <a:pt x="68" y="37"/>
                    </a:lnTo>
                    <a:lnTo>
                      <a:pt x="70" y="37"/>
                    </a:lnTo>
                    <a:lnTo>
                      <a:pt x="71" y="37"/>
                    </a:lnTo>
                    <a:lnTo>
                      <a:pt x="74" y="35"/>
                    </a:lnTo>
                    <a:lnTo>
                      <a:pt x="74" y="33"/>
                    </a:lnTo>
                    <a:lnTo>
                      <a:pt x="77" y="31"/>
                    </a:lnTo>
                    <a:lnTo>
                      <a:pt x="79" y="30"/>
                    </a:lnTo>
                    <a:lnTo>
                      <a:pt x="79" y="29"/>
                    </a:lnTo>
                    <a:lnTo>
                      <a:pt x="77" y="28"/>
                    </a:lnTo>
                    <a:lnTo>
                      <a:pt x="76" y="27"/>
                    </a:lnTo>
                    <a:lnTo>
                      <a:pt x="75" y="27"/>
                    </a:lnTo>
                    <a:lnTo>
                      <a:pt x="75" y="26"/>
                    </a:lnTo>
                    <a:lnTo>
                      <a:pt x="73" y="26"/>
                    </a:lnTo>
                    <a:lnTo>
                      <a:pt x="73" y="24"/>
                    </a:lnTo>
                    <a:lnTo>
                      <a:pt x="71" y="24"/>
                    </a:lnTo>
                    <a:lnTo>
                      <a:pt x="71" y="23"/>
                    </a:lnTo>
                    <a:lnTo>
                      <a:pt x="71" y="20"/>
                    </a:lnTo>
                    <a:lnTo>
                      <a:pt x="72" y="20"/>
                    </a:lnTo>
                    <a:lnTo>
                      <a:pt x="71" y="18"/>
                    </a:lnTo>
                    <a:lnTo>
                      <a:pt x="70" y="17"/>
                    </a:lnTo>
                    <a:lnTo>
                      <a:pt x="71" y="16"/>
                    </a:lnTo>
                    <a:lnTo>
                      <a:pt x="72" y="15"/>
                    </a:lnTo>
                    <a:lnTo>
                      <a:pt x="73" y="12"/>
                    </a:lnTo>
                    <a:lnTo>
                      <a:pt x="73" y="11"/>
                    </a:lnTo>
                    <a:lnTo>
                      <a:pt x="74" y="10"/>
                    </a:lnTo>
                    <a:lnTo>
                      <a:pt x="74" y="9"/>
                    </a:lnTo>
                    <a:lnTo>
                      <a:pt x="73" y="9"/>
                    </a:lnTo>
                    <a:lnTo>
                      <a:pt x="70" y="8"/>
                    </a:lnTo>
                    <a:lnTo>
                      <a:pt x="69" y="7"/>
                    </a:lnTo>
                    <a:lnTo>
                      <a:pt x="69" y="6"/>
                    </a:lnTo>
                    <a:lnTo>
                      <a:pt x="67" y="3"/>
                    </a:lnTo>
                    <a:lnTo>
                      <a:pt x="66" y="3"/>
                    </a:lnTo>
                    <a:lnTo>
                      <a:pt x="66" y="2"/>
                    </a:lnTo>
                    <a:lnTo>
                      <a:pt x="65" y="2"/>
                    </a:lnTo>
                    <a:lnTo>
                      <a:pt x="65" y="1"/>
                    </a:lnTo>
                    <a:lnTo>
                      <a:pt x="64" y="0"/>
                    </a:lnTo>
                    <a:lnTo>
                      <a:pt x="9" y="11"/>
                    </a:lnTo>
                    <a:lnTo>
                      <a:pt x="8" y="7"/>
                    </a:lnTo>
                    <a:lnTo>
                      <a:pt x="5" y="10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1" y="13"/>
                    </a:lnTo>
                    <a:lnTo>
                      <a:pt x="0" y="14"/>
                    </a:lnTo>
                    <a:lnTo>
                      <a:pt x="4" y="36"/>
                    </a:lnTo>
                    <a:lnTo>
                      <a:pt x="6" y="51"/>
                    </a:lnTo>
                    <a:lnTo>
                      <a:pt x="19" y="49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3" name="Freeform 30"/>
              <p:cNvSpPr>
                <a:spLocks/>
              </p:cNvSpPr>
              <p:nvPr/>
            </p:nvSpPr>
            <p:spPr bwMode="auto">
              <a:xfrm>
                <a:off x="6664325" y="3127375"/>
                <a:ext cx="830263" cy="455613"/>
              </a:xfrm>
              <a:custGeom>
                <a:avLst/>
                <a:gdLst>
                  <a:gd name="T0" fmla="*/ 31 w 102"/>
                  <a:gd name="T1" fmla="*/ 55 h 59"/>
                  <a:gd name="T2" fmla="*/ 26 w 102"/>
                  <a:gd name="T3" fmla="*/ 56 h 59"/>
                  <a:gd name="T4" fmla="*/ 22 w 102"/>
                  <a:gd name="T5" fmla="*/ 56 h 59"/>
                  <a:gd name="T6" fmla="*/ 5 w 102"/>
                  <a:gd name="T7" fmla="*/ 56 h 59"/>
                  <a:gd name="T8" fmla="*/ 9 w 102"/>
                  <a:gd name="T9" fmla="*/ 52 h 59"/>
                  <a:gd name="T10" fmla="*/ 10 w 102"/>
                  <a:gd name="T11" fmla="*/ 49 h 59"/>
                  <a:gd name="T12" fmla="*/ 19 w 102"/>
                  <a:gd name="T13" fmla="*/ 40 h 59"/>
                  <a:gd name="T14" fmla="*/ 21 w 102"/>
                  <a:gd name="T15" fmla="*/ 44 h 59"/>
                  <a:gd name="T16" fmla="*/ 27 w 102"/>
                  <a:gd name="T17" fmla="*/ 44 h 59"/>
                  <a:gd name="T18" fmla="*/ 29 w 102"/>
                  <a:gd name="T19" fmla="*/ 43 h 59"/>
                  <a:gd name="T20" fmla="*/ 34 w 102"/>
                  <a:gd name="T21" fmla="*/ 42 h 59"/>
                  <a:gd name="T22" fmla="*/ 36 w 102"/>
                  <a:gd name="T23" fmla="*/ 41 h 59"/>
                  <a:gd name="T24" fmla="*/ 42 w 102"/>
                  <a:gd name="T25" fmla="*/ 36 h 59"/>
                  <a:gd name="T26" fmla="*/ 44 w 102"/>
                  <a:gd name="T27" fmla="*/ 28 h 59"/>
                  <a:gd name="T28" fmla="*/ 49 w 102"/>
                  <a:gd name="T29" fmla="*/ 18 h 59"/>
                  <a:gd name="T30" fmla="*/ 52 w 102"/>
                  <a:gd name="T31" fmla="*/ 19 h 59"/>
                  <a:gd name="T32" fmla="*/ 55 w 102"/>
                  <a:gd name="T33" fmla="*/ 12 h 59"/>
                  <a:gd name="T34" fmla="*/ 59 w 102"/>
                  <a:gd name="T35" fmla="*/ 10 h 59"/>
                  <a:gd name="T36" fmla="*/ 61 w 102"/>
                  <a:gd name="T37" fmla="*/ 5 h 59"/>
                  <a:gd name="T38" fmla="*/ 61 w 102"/>
                  <a:gd name="T39" fmla="*/ 1 h 59"/>
                  <a:gd name="T40" fmla="*/ 68 w 102"/>
                  <a:gd name="T41" fmla="*/ 4 h 59"/>
                  <a:gd name="T42" fmla="*/ 70 w 102"/>
                  <a:gd name="T43" fmla="*/ 1 h 59"/>
                  <a:gd name="T44" fmla="*/ 73 w 102"/>
                  <a:gd name="T45" fmla="*/ 2 h 59"/>
                  <a:gd name="T46" fmla="*/ 76 w 102"/>
                  <a:gd name="T47" fmla="*/ 4 h 59"/>
                  <a:gd name="T48" fmla="*/ 80 w 102"/>
                  <a:gd name="T49" fmla="*/ 8 h 59"/>
                  <a:gd name="T50" fmla="*/ 77 w 102"/>
                  <a:gd name="T51" fmla="*/ 14 h 59"/>
                  <a:gd name="T52" fmla="*/ 81 w 102"/>
                  <a:gd name="T53" fmla="*/ 15 h 59"/>
                  <a:gd name="T54" fmla="*/ 84 w 102"/>
                  <a:gd name="T55" fmla="*/ 17 h 59"/>
                  <a:gd name="T56" fmla="*/ 87 w 102"/>
                  <a:gd name="T57" fmla="*/ 18 h 59"/>
                  <a:gd name="T58" fmla="*/ 93 w 102"/>
                  <a:gd name="T59" fmla="*/ 20 h 59"/>
                  <a:gd name="T60" fmla="*/ 93 w 102"/>
                  <a:gd name="T61" fmla="*/ 23 h 59"/>
                  <a:gd name="T62" fmla="*/ 92 w 102"/>
                  <a:gd name="T63" fmla="*/ 26 h 59"/>
                  <a:gd name="T64" fmla="*/ 95 w 102"/>
                  <a:gd name="T65" fmla="*/ 29 h 59"/>
                  <a:gd name="T66" fmla="*/ 93 w 102"/>
                  <a:gd name="T67" fmla="*/ 30 h 59"/>
                  <a:gd name="T68" fmla="*/ 94 w 102"/>
                  <a:gd name="T69" fmla="*/ 31 h 59"/>
                  <a:gd name="T70" fmla="*/ 92 w 102"/>
                  <a:gd name="T71" fmla="*/ 32 h 59"/>
                  <a:gd name="T72" fmla="*/ 94 w 102"/>
                  <a:gd name="T73" fmla="*/ 33 h 59"/>
                  <a:gd name="T74" fmla="*/ 94 w 102"/>
                  <a:gd name="T75" fmla="*/ 36 h 59"/>
                  <a:gd name="T76" fmla="*/ 92 w 102"/>
                  <a:gd name="T77" fmla="*/ 36 h 59"/>
                  <a:gd name="T78" fmla="*/ 96 w 102"/>
                  <a:gd name="T79" fmla="*/ 37 h 59"/>
                  <a:gd name="T80" fmla="*/ 100 w 102"/>
                  <a:gd name="T81" fmla="*/ 36 h 59"/>
                  <a:gd name="T82" fmla="*/ 101 w 102"/>
                  <a:gd name="T83" fmla="*/ 42 h 59"/>
                  <a:gd name="T84" fmla="*/ 101 w 102"/>
                  <a:gd name="T85" fmla="*/ 43 h 5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2"/>
                  <a:gd name="T130" fmla="*/ 0 h 59"/>
                  <a:gd name="T131" fmla="*/ 102 w 102"/>
                  <a:gd name="T132" fmla="*/ 59 h 5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2" h="59">
                    <a:moveTo>
                      <a:pt x="101" y="43"/>
                    </a:moveTo>
                    <a:lnTo>
                      <a:pt x="67" y="50"/>
                    </a:lnTo>
                    <a:lnTo>
                      <a:pt x="31" y="55"/>
                    </a:lnTo>
                    <a:lnTo>
                      <a:pt x="29" y="56"/>
                    </a:lnTo>
                    <a:lnTo>
                      <a:pt x="26" y="56"/>
                    </a:lnTo>
                    <a:lnTo>
                      <a:pt x="26" y="55"/>
                    </a:lnTo>
                    <a:lnTo>
                      <a:pt x="22" y="56"/>
                    </a:lnTo>
                    <a:lnTo>
                      <a:pt x="0" y="59"/>
                    </a:lnTo>
                    <a:lnTo>
                      <a:pt x="0" y="58"/>
                    </a:lnTo>
                    <a:lnTo>
                      <a:pt x="5" y="56"/>
                    </a:lnTo>
                    <a:lnTo>
                      <a:pt x="6" y="55"/>
                    </a:lnTo>
                    <a:lnTo>
                      <a:pt x="9" y="53"/>
                    </a:lnTo>
                    <a:lnTo>
                      <a:pt x="9" y="52"/>
                    </a:lnTo>
                    <a:lnTo>
                      <a:pt x="9" y="51"/>
                    </a:lnTo>
                    <a:lnTo>
                      <a:pt x="10" y="50"/>
                    </a:lnTo>
                    <a:lnTo>
                      <a:pt x="10" y="49"/>
                    </a:lnTo>
                    <a:lnTo>
                      <a:pt x="12" y="47"/>
                    </a:lnTo>
                    <a:lnTo>
                      <a:pt x="19" y="41"/>
                    </a:lnTo>
                    <a:lnTo>
                      <a:pt x="19" y="40"/>
                    </a:lnTo>
                    <a:lnTo>
                      <a:pt x="20" y="41"/>
                    </a:lnTo>
                    <a:lnTo>
                      <a:pt x="19" y="42"/>
                    </a:lnTo>
                    <a:lnTo>
                      <a:pt x="21" y="44"/>
                    </a:lnTo>
                    <a:lnTo>
                      <a:pt x="24" y="45"/>
                    </a:lnTo>
                    <a:lnTo>
                      <a:pt x="26" y="45"/>
                    </a:lnTo>
                    <a:lnTo>
                      <a:pt x="27" y="44"/>
                    </a:lnTo>
                    <a:lnTo>
                      <a:pt x="27" y="43"/>
                    </a:lnTo>
                    <a:lnTo>
                      <a:pt x="28" y="42"/>
                    </a:lnTo>
                    <a:lnTo>
                      <a:pt x="29" y="43"/>
                    </a:lnTo>
                    <a:lnTo>
                      <a:pt x="30" y="44"/>
                    </a:lnTo>
                    <a:lnTo>
                      <a:pt x="31" y="43"/>
                    </a:lnTo>
                    <a:lnTo>
                      <a:pt x="34" y="42"/>
                    </a:lnTo>
                    <a:lnTo>
                      <a:pt x="35" y="40"/>
                    </a:lnTo>
                    <a:lnTo>
                      <a:pt x="36" y="41"/>
                    </a:lnTo>
                    <a:lnTo>
                      <a:pt x="39" y="38"/>
                    </a:lnTo>
                    <a:lnTo>
                      <a:pt x="40" y="39"/>
                    </a:lnTo>
                    <a:lnTo>
                      <a:pt x="42" y="36"/>
                    </a:lnTo>
                    <a:lnTo>
                      <a:pt x="41" y="35"/>
                    </a:lnTo>
                    <a:lnTo>
                      <a:pt x="42" y="33"/>
                    </a:lnTo>
                    <a:lnTo>
                      <a:pt x="44" y="28"/>
                    </a:lnTo>
                    <a:lnTo>
                      <a:pt x="47" y="17"/>
                    </a:lnTo>
                    <a:lnTo>
                      <a:pt x="49" y="18"/>
                    </a:lnTo>
                    <a:lnTo>
                      <a:pt x="49" y="19"/>
                    </a:lnTo>
                    <a:lnTo>
                      <a:pt x="50" y="20"/>
                    </a:lnTo>
                    <a:lnTo>
                      <a:pt x="52" y="19"/>
                    </a:lnTo>
                    <a:lnTo>
                      <a:pt x="53" y="17"/>
                    </a:lnTo>
                    <a:lnTo>
                      <a:pt x="54" y="13"/>
                    </a:lnTo>
                    <a:lnTo>
                      <a:pt x="55" y="12"/>
                    </a:lnTo>
                    <a:lnTo>
                      <a:pt x="57" y="12"/>
                    </a:lnTo>
                    <a:lnTo>
                      <a:pt x="58" y="10"/>
                    </a:lnTo>
                    <a:lnTo>
                      <a:pt x="59" y="10"/>
                    </a:lnTo>
                    <a:lnTo>
                      <a:pt x="60" y="8"/>
                    </a:lnTo>
                    <a:lnTo>
                      <a:pt x="60" y="6"/>
                    </a:lnTo>
                    <a:lnTo>
                      <a:pt x="61" y="5"/>
                    </a:lnTo>
                    <a:lnTo>
                      <a:pt x="61" y="4"/>
                    </a:lnTo>
                    <a:lnTo>
                      <a:pt x="61" y="1"/>
                    </a:lnTo>
                    <a:lnTo>
                      <a:pt x="61" y="0"/>
                    </a:lnTo>
                    <a:lnTo>
                      <a:pt x="62" y="0"/>
                    </a:lnTo>
                    <a:lnTo>
                      <a:pt x="68" y="4"/>
                    </a:lnTo>
                    <a:lnTo>
                      <a:pt x="69" y="4"/>
                    </a:lnTo>
                    <a:lnTo>
                      <a:pt x="70" y="1"/>
                    </a:lnTo>
                    <a:lnTo>
                      <a:pt x="71" y="1"/>
                    </a:lnTo>
                    <a:lnTo>
                      <a:pt x="72" y="1"/>
                    </a:lnTo>
                    <a:lnTo>
                      <a:pt x="73" y="2"/>
                    </a:lnTo>
                    <a:lnTo>
                      <a:pt x="72" y="3"/>
                    </a:lnTo>
                    <a:lnTo>
                      <a:pt x="74" y="4"/>
                    </a:lnTo>
                    <a:lnTo>
                      <a:pt x="76" y="4"/>
                    </a:lnTo>
                    <a:lnTo>
                      <a:pt x="78" y="6"/>
                    </a:lnTo>
                    <a:lnTo>
                      <a:pt x="79" y="6"/>
                    </a:lnTo>
                    <a:lnTo>
                      <a:pt x="80" y="8"/>
                    </a:lnTo>
                    <a:lnTo>
                      <a:pt x="78" y="12"/>
                    </a:lnTo>
                    <a:lnTo>
                      <a:pt x="77" y="14"/>
                    </a:lnTo>
                    <a:lnTo>
                      <a:pt x="78" y="16"/>
                    </a:lnTo>
                    <a:lnTo>
                      <a:pt x="80" y="16"/>
                    </a:lnTo>
                    <a:lnTo>
                      <a:pt x="81" y="15"/>
                    </a:lnTo>
                    <a:lnTo>
                      <a:pt x="83" y="17"/>
                    </a:lnTo>
                    <a:lnTo>
                      <a:pt x="84" y="17"/>
                    </a:lnTo>
                    <a:lnTo>
                      <a:pt x="85" y="18"/>
                    </a:lnTo>
                    <a:lnTo>
                      <a:pt x="86" y="18"/>
                    </a:lnTo>
                    <a:lnTo>
                      <a:pt x="87" y="18"/>
                    </a:lnTo>
                    <a:lnTo>
                      <a:pt x="90" y="20"/>
                    </a:lnTo>
                    <a:lnTo>
                      <a:pt x="93" y="20"/>
                    </a:lnTo>
                    <a:lnTo>
                      <a:pt x="94" y="22"/>
                    </a:lnTo>
                    <a:lnTo>
                      <a:pt x="93" y="22"/>
                    </a:lnTo>
                    <a:lnTo>
                      <a:pt x="93" y="23"/>
                    </a:lnTo>
                    <a:lnTo>
                      <a:pt x="93" y="25"/>
                    </a:lnTo>
                    <a:lnTo>
                      <a:pt x="92" y="26"/>
                    </a:lnTo>
                    <a:lnTo>
                      <a:pt x="94" y="27"/>
                    </a:lnTo>
                    <a:lnTo>
                      <a:pt x="95" y="29"/>
                    </a:lnTo>
                    <a:lnTo>
                      <a:pt x="95" y="30"/>
                    </a:lnTo>
                    <a:lnTo>
                      <a:pt x="93" y="30"/>
                    </a:lnTo>
                    <a:lnTo>
                      <a:pt x="93" y="31"/>
                    </a:lnTo>
                    <a:lnTo>
                      <a:pt x="94" y="31"/>
                    </a:lnTo>
                    <a:lnTo>
                      <a:pt x="94" y="32"/>
                    </a:lnTo>
                    <a:lnTo>
                      <a:pt x="93" y="32"/>
                    </a:lnTo>
                    <a:lnTo>
                      <a:pt x="92" y="32"/>
                    </a:lnTo>
                    <a:lnTo>
                      <a:pt x="93" y="33"/>
                    </a:lnTo>
                    <a:lnTo>
                      <a:pt x="94" y="33"/>
                    </a:lnTo>
                    <a:lnTo>
                      <a:pt x="96" y="34"/>
                    </a:lnTo>
                    <a:lnTo>
                      <a:pt x="94" y="36"/>
                    </a:lnTo>
                    <a:lnTo>
                      <a:pt x="92" y="35"/>
                    </a:lnTo>
                    <a:lnTo>
                      <a:pt x="92" y="36"/>
                    </a:lnTo>
                    <a:lnTo>
                      <a:pt x="93" y="37"/>
                    </a:lnTo>
                    <a:lnTo>
                      <a:pt x="94" y="38"/>
                    </a:lnTo>
                    <a:lnTo>
                      <a:pt x="96" y="37"/>
                    </a:lnTo>
                    <a:lnTo>
                      <a:pt x="97" y="36"/>
                    </a:lnTo>
                    <a:lnTo>
                      <a:pt x="99" y="36"/>
                    </a:lnTo>
                    <a:lnTo>
                      <a:pt x="100" y="36"/>
                    </a:lnTo>
                    <a:lnTo>
                      <a:pt x="101" y="37"/>
                    </a:lnTo>
                    <a:lnTo>
                      <a:pt x="102" y="41"/>
                    </a:lnTo>
                    <a:lnTo>
                      <a:pt x="101" y="42"/>
                    </a:lnTo>
                    <a:lnTo>
                      <a:pt x="101" y="43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4" name="Freeform 31"/>
              <p:cNvSpPr>
                <a:spLocks/>
              </p:cNvSpPr>
              <p:nvPr/>
            </p:nvSpPr>
            <p:spPr bwMode="auto">
              <a:xfrm>
                <a:off x="4457700" y="2794000"/>
                <a:ext cx="906463" cy="425450"/>
              </a:xfrm>
              <a:custGeom>
                <a:avLst/>
                <a:gdLst>
                  <a:gd name="T0" fmla="*/ 0 w 111"/>
                  <a:gd name="T1" fmla="*/ 34 h 55"/>
                  <a:gd name="T2" fmla="*/ 3 w 111"/>
                  <a:gd name="T3" fmla="*/ 0 h 55"/>
                  <a:gd name="T4" fmla="*/ 72 w 111"/>
                  <a:gd name="T5" fmla="*/ 3 h 55"/>
                  <a:gd name="T6" fmla="*/ 74 w 111"/>
                  <a:gd name="T7" fmla="*/ 6 h 55"/>
                  <a:gd name="T8" fmla="*/ 76 w 111"/>
                  <a:gd name="T9" fmla="*/ 6 h 55"/>
                  <a:gd name="T10" fmla="*/ 78 w 111"/>
                  <a:gd name="T11" fmla="*/ 5 h 55"/>
                  <a:gd name="T12" fmla="*/ 79 w 111"/>
                  <a:gd name="T13" fmla="*/ 6 h 55"/>
                  <a:gd name="T14" fmla="*/ 80 w 111"/>
                  <a:gd name="T15" fmla="*/ 9 h 55"/>
                  <a:gd name="T16" fmla="*/ 82 w 111"/>
                  <a:gd name="T17" fmla="*/ 9 h 55"/>
                  <a:gd name="T18" fmla="*/ 83 w 111"/>
                  <a:gd name="T19" fmla="*/ 9 h 55"/>
                  <a:gd name="T20" fmla="*/ 85 w 111"/>
                  <a:gd name="T21" fmla="*/ 7 h 55"/>
                  <a:gd name="T22" fmla="*/ 87 w 111"/>
                  <a:gd name="T23" fmla="*/ 7 h 55"/>
                  <a:gd name="T24" fmla="*/ 89 w 111"/>
                  <a:gd name="T25" fmla="*/ 8 h 55"/>
                  <a:gd name="T26" fmla="*/ 94 w 111"/>
                  <a:gd name="T27" fmla="*/ 11 h 55"/>
                  <a:gd name="T28" fmla="*/ 97 w 111"/>
                  <a:gd name="T29" fmla="*/ 13 h 55"/>
                  <a:gd name="T30" fmla="*/ 97 w 111"/>
                  <a:gd name="T31" fmla="*/ 15 h 55"/>
                  <a:gd name="T32" fmla="*/ 99 w 111"/>
                  <a:gd name="T33" fmla="*/ 16 h 55"/>
                  <a:gd name="T34" fmla="*/ 99 w 111"/>
                  <a:gd name="T35" fmla="*/ 17 h 55"/>
                  <a:gd name="T36" fmla="*/ 98 w 111"/>
                  <a:gd name="T37" fmla="*/ 19 h 55"/>
                  <a:gd name="T38" fmla="*/ 99 w 111"/>
                  <a:gd name="T39" fmla="*/ 21 h 55"/>
                  <a:gd name="T40" fmla="*/ 100 w 111"/>
                  <a:gd name="T41" fmla="*/ 24 h 55"/>
                  <a:gd name="T42" fmla="*/ 101 w 111"/>
                  <a:gd name="T43" fmla="*/ 25 h 55"/>
                  <a:gd name="T44" fmla="*/ 101 w 111"/>
                  <a:gd name="T45" fmla="*/ 26 h 55"/>
                  <a:gd name="T46" fmla="*/ 101 w 111"/>
                  <a:gd name="T47" fmla="*/ 28 h 55"/>
                  <a:gd name="T48" fmla="*/ 103 w 111"/>
                  <a:gd name="T49" fmla="*/ 29 h 55"/>
                  <a:gd name="T50" fmla="*/ 104 w 111"/>
                  <a:gd name="T51" fmla="*/ 30 h 55"/>
                  <a:gd name="T52" fmla="*/ 103 w 111"/>
                  <a:gd name="T53" fmla="*/ 32 h 55"/>
                  <a:gd name="T54" fmla="*/ 103 w 111"/>
                  <a:gd name="T55" fmla="*/ 34 h 55"/>
                  <a:gd name="T56" fmla="*/ 105 w 111"/>
                  <a:gd name="T57" fmla="*/ 35 h 55"/>
                  <a:gd name="T58" fmla="*/ 105 w 111"/>
                  <a:gd name="T59" fmla="*/ 37 h 55"/>
                  <a:gd name="T60" fmla="*/ 104 w 111"/>
                  <a:gd name="T61" fmla="*/ 38 h 55"/>
                  <a:gd name="T62" fmla="*/ 105 w 111"/>
                  <a:gd name="T63" fmla="*/ 39 h 55"/>
                  <a:gd name="T64" fmla="*/ 106 w 111"/>
                  <a:gd name="T65" fmla="*/ 41 h 55"/>
                  <a:gd name="T66" fmla="*/ 105 w 111"/>
                  <a:gd name="T67" fmla="*/ 42 h 55"/>
                  <a:gd name="T68" fmla="*/ 106 w 111"/>
                  <a:gd name="T69" fmla="*/ 44 h 55"/>
                  <a:gd name="T70" fmla="*/ 106 w 111"/>
                  <a:gd name="T71" fmla="*/ 45 h 55"/>
                  <a:gd name="T72" fmla="*/ 107 w 111"/>
                  <a:gd name="T73" fmla="*/ 46 h 55"/>
                  <a:gd name="T74" fmla="*/ 108 w 111"/>
                  <a:gd name="T75" fmla="*/ 48 h 55"/>
                  <a:gd name="T76" fmla="*/ 109 w 111"/>
                  <a:gd name="T77" fmla="*/ 50 h 55"/>
                  <a:gd name="T78" fmla="*/ 111 w 111"/>
                  <a:gd name="T79" fmla="*/ 52 h 55"/>
                  <a:gd name="T80" fmla="*/ 111 w 111"/>
                  <a:gd name="T81" fmla="*/ 53 h 55"/>
                  <a:gd name="T82" fmla="*/ 111 w 111"/>
                  <a:gd name="T83" fmla="*/ 54 h 55"/>
                  <a:gd name="T84" fmla="*/ 111 w 111"/>
                  <a:gd name="T85" fmla="*/ 55 h 55"/>
                  <a:gd name="T86" fmla="*/ 25 w 111"/>
                  <a:gd name="T87" fmla="*/ 53 h 55"/>
                  <a:gd name="T88" fmla="*/ 26 w 111"/>
                  <a:gd name="T89" fmla="*/ 36 h 55"/>
                  <a:gd name="T90" fmla="*/ 0 w 111"/>
                  <a:gd name="T91" fmla="*/ 34 h 55"/>
                  <a:gd name="T92" fmla="*/ 0 w 111"/>
                  <a:gd name="T93" fmla="*/ 34 h 5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11"/>
                  <a:gd name="T142" fmla="*/ 0 h 55"/>
                  <a:gd name="T143" fmla="*/ 111 w 111"/>
                  <a:gd name="T144" fmla="*/ 55 h 5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11" h="55">
                    <a:moveTo>
                      <a:pt x="0" y="34"/>
                    </a:moveTo>
                    <a:lnTo>
                      <a:pt x="3" y="0"/>
                    </a:lnTo>
                    <a:lnTo>
                      <a:pt x="72" y="3"/>
                    </a:lnTo>
                    <a:lnTo>
                      <a:pt x="74" y="6"/>
                    </a:lnTo>
                    <a:lnTo>
                      <a:pt x="76" y="6"/>
                    </a:lnTo>
                    <a:lnTo>
                      <a:pt x="78" y="5"/>
                    </a:lnTo>
                    <a:lnTo>
                      <a:pt x="79" y="6"/>
                    </a:lnTo>
                    <a:lnTo>
                      <a:pt x="80" y="9"/>
                    </a:lnTo>
                    <a:lnTo>
                      <a:pt x="82" y="9"/>
                    </a:lnTo>
                    <a:lnTo>
                      <a:pt x="83" y="9"/>
                    </a:lnTo>
                    <a:lnTo>
                      <a:pt x="85" y="7"/>
                    </a:lnTo>
                    <a:lnTo>
                      <a:pt x="87" y="7"/>
                    </a:lnTo>
                    <a:lnTo>
                      <a:pt x="89" y="8"/>
                    </a:lnTo>
                    <a:lnTo>
                      <a:pt x="94" y="11"/>
                    </a:lnTo>
                    <a:lnTo>
                      <a:pt x="97" y="13"/>
                    </a:lnTo>
                    <a:lnTo>
                      <a:pt x="97" y="15"/>
                    </a:lnTo>
                    <a:lnTo>
                      <a:pt x="99" y="16"/>
                    </a:lnTo>
                    <a:lnTo>
                      <a:pt x="99" y="17"/>
                    </a:lnTo>
                    <a:lnTo>
                      <a:pt x="98" y="19"/>
                    </a:lnTo>
                    <a:lnTo>
                      <a:pt x="99" y="21"/>
                    </a:lnTo>
                    <a:lnTo>
                      <a:pt x="100" y="24"/>
                    </a:lnTo>
                    <a:lnTo>
                      <a:pt x="101" y="25"/>
                    </a:lnTo>
                    <a:lnTo>
                      <a:pt x="101" y="26"/>
                    </a:lnTo>
                    <a:lnTo>
                      <a:pt x="101" y="28"/>
                    </a:lnTo>
                    <a:lnTo>
                      <a:pt x="103" y="29"/>
                    </a:lnTo>
                    <a:lnTo>
                      <a:pt x="104" y="30"/>
                    </a:lnTo>
                    <a:lnTo>
                      <a:pt x="103" y="32"/>
                    </a:lnTo>
                    <a:lnTo>
                      <a:pt x="103" y="34"/>
                    </a:lnTo>
                    <a:lnTo>
                      <a:pt x="105" y="35"/>
                    </a:lnTo>
                    <a:lnTo>
                      <a:pt x="105" y="37"/>
                    </a:lnTo>
                    <a:lnTo>
                      <a:pt x="104" y="38"/>
                    </a:lnTo>
                    <a:lnTo>
                      <a:pt x="105" y="39"/>
                    </a:lnTo>
                    <a:lnTo>
                      <a:pt x="106" y="41"/>
                    </a:lnTo>
                    <a:lnTo>
                      <a:pt x="105" y="42"/>
                    </a:lnTo>
                    <a:lnTo>
                      <a:pt x="106" y="44"/>
                    </a:lnTo>
                    <a:lnTo>
                      <a:pt x="106" y="45"/>
                    </a:lnTo>
                    <a:lnTo>
                      <a:pt x="107" y="46"/>
                    </a:lnTo>
                    <a:lnTo>
                      <a:pt x="108" y="48"/>
                    </a:lnTo>
                    <a:lnTo>
                      <a:pt x="109" y="50"/>
                    </a:lnTo>
                    <a:lnTo>
                      <a:pt x="111" y="52"/>
                    </a:lnTo>
                    <a:lnTo>
                      <a:pt x="111" y="53"/>
                    </a:lnTo>
                    <a:lnTo>
                      <a:pt x="111" y="54"/>
                    </a:lnTo>
                    <a:lnTo>
                      <a:pt x="111" y="55"/>
                    </a:lnTo>
                    <a:lnTo>
                      <a:pt x="25" y="53"/>
                    </a:lnTo>
                    <a:lnTo>
                      <a:pt x="26" y="36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5" name="Freeform 32"/>
              <p:cNvSpPr>
                <a:spLocks/>
              </p:cNvSpPr>
              <p:nvPr/>
            </p:nvSpPr>
            <p:spPr bwMode="auto">
              <a:xfrm>
                <a:off x="4522788" y="3590925"/>
                <a:ext cx="944562" cy="465138"/>
              </a:xfrm>
              <a:custGeom>
                <a:avLst/>
                <a:gdLst>
                  <a:gd name="T0" fmla="*/ 14 w 116"/>
                  <a:gd name="T1" fmla="*/ 1 h 60"/>
                  <a:gd name="T2" fmla="*/ 0 w 116"/>
                  <a:gd name="T3" fmla="*/ 9 h 60"/>
                  <a:gd name="T4" fmla="*/ 40 w 116"/>
                  <a:gd name="T5" fmla="*/ 44 h 60"/>
                  <a:gd name="T6" fmla="*/ 42 w 116"/>
                  <a:gd name="T7" fmla="*/ 45 h 60"/>
                  <a:gd name="T8" fmla="*/ 45 w 116"/>
                  <a:gd name="T9" fmla="*/ 48 h 60"/>
                  <a:gd name="T10" fmla="*/ 48 w 116"/>
                  <a:gd name="T11" fmla="*/ 47 h 60"/>
                  <a:gd name="T12" fmla="*/ 50 w 116"/>
                  <a:gd name="T13" fmla="*/ 48 h 60"/>
                  <a:gd name="T14" fmla="*/ 51 w 116"/>
                  <a:gd name="T15" fmla="*/ 50 h 60"/>
                  <a:gd name="T16" fmla="*/ 55 w 116"/>
                  <a:gd name="T17" fmla="*/ 51 h 60"/>
                  <a:gd name="T18" fmla="*/ 57 w 116"/>
                  <a:gd name="T19" fmla="*/ 52 h 60"/>
                  <a:gd name="T20" fmla="*/ 59 w 116"/>
                  <a:gd name="T21" fmla="*/ 51 h 60"/>
                  <a:gd name="T22" fmla="*/ 61 w 116"/>
                  <a:gd name="T23" fmla="*/ 53 h 60"/>
                  <a:gd name="T24" fmla="*/ 65 w 116"/>
                  <a:gd name="T25" fmla="*/ 53 h 60"/>
                  <a:gd name="T26" fmla="*/ 67 w 116"/>
                  <a:gd name="T27" fmla="*/ 55 h 60"/>
                  <a:gd name="T28" fmla="*/ 68 w 116"/>
                  <a:gd name="T29" fmla="*/ 57 h 60"/>
                  <a:gd name="T30" fmla="*/ 71 w 116"/>
                  <a:gd name="T31" fmla="*/ 56 h 60"/>
                  <a:gd name="T32" fmla="*/ 75 w 116"/>
                  <a:gd name="T33" fmla="*/ 58 h 60"/>
                  <a:gd name="T34" fmla="*/ 77 w 116"/>
                  <a:gd name="T35" fmla="*/ 57 h 60"/>
                  <a:gd name="T36" fmla="*/ 79 w 116"/>
                  <a:gd name="T37" fmla="*/ 57 h 60"/>
                  <a:gd name="T38" fmla="*/ 79 w 116"/>
                  <a:gd name="T39" fmla="*/ 60 h 60"/>
                  <a:gd name="T40" fmla="*/ 80 w 116"/>
                  <a:gd name="T41" fmla="*/ 58 h 60"/>
                  <a:gd name="T42" fmla="*/ 82 w 116"/>
                  <a:gd name="T43" fmla="*/ 56 h 60"/>
                  <a:gd name="T44" fmla="*/ 83 w 116"/>
                  <a:gd name="T45" fmla="*/ 57 h 60"/>
                  <a:gd name="T46" fmla="*/ 85 w 116"/>
                  <a:gd name="T47" fmla="*/ 58 h 60"/>
                  <a:gd name="T48" fmla="*/ 87 w 116"/>
                  <a:gd name="T49" fmla="*/ 57 h 60"/>
                  <a:gd name="T50" fmla="*/ 87 w 116"/>
                  <a:gd name="T51" fmla="*/ 58 h 60"/>
                  <a:gd name="T52" fmla="*/ 90 w 116"/>
                  <a:gd name="T53" fmla="*/ 60 h 60"/>
                  <a:gd name="T54" fmla="*/ 93 w 116"/>
                  <a:gd name="T55" fmla="*/ 58 h 60"/>
                  <a:gd name="T56" fmla="*/ 99 w 116"/>
                  <a:gd name="T57" fmla="*/ 56 h 60"/>
                  <a:gd name="T58" fmla="*/ 101 w 116"/>
                  <a:gd name="T59" fmla="*/ 56 h 60"/>
                  <a:gd name="T60" fmla="*/ 106 w 116"/>
                  <a:gd name="T61" fmla="*/ 56 h 60"/>
                  <a:gd name="T62" fmla="*/ 113 w 116"/>
                  <a:gd name="T63" fmla="*/ 59 h 60"/>
                  <a:gd name="T64" fmla="*/ 115 w 116"/>
                  <a:gd name="T65" fmla="*/ 60 h 60"/>
                  <a:gd name="T66" fmla="*/ 116 w 116"/>
                  <a:gd name="T67" fmla="*/ 31 h 60"/>
                  <a:gd name="T68" fmla="*/ 114 w 116"/>
                  <a:gd name="T69" fmla="*/ 3 h 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6"/>
                  <a:gd name="T106" fmla="*/ 0 h 60"/>
                  <a:gd name="T107" fmla="*/ 116 w 116"/>
                  <a:gd name="T108" fmla="*/ 60 h 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6" h="60">
                    <a:moveTo>
                      <a:pt x="114" y="3"/>
                    </a:moveTo>
                    <a:lnTo>
                      <a:pt x="14" y="1"/>
                    </a:lnTo>
                    <a:lnTo>
                      <a:pt x="1" y="0"/>
                    </a:lnTo>
                    <a:lnTo>
                      <a:pt x="0" y="9"/>
                    </a:lnTo>
                    <a:lnTo>
                      <a:pt x="41" y="11"/>
                    </a:lnTo>
                    <a:lnTo>
                      <a:pt x="40" y="44"/>
                    </a:lnTo>
                    <a:lnTo>
                      <a:pt x="41" y="44"/>
                    </a:lnTo>
                    <a:lnTo>
                      <a:pt x="42" y="45"/>
                    </a:lnTo>
                    <a:lnTo>
                      <a:pt x="44" y="47"/>
                    </a:lnTo>
                    <a:lnTo>
                      <a:pt x="45" y="48"/>
                    </a:lnTo>
                    <a:lnTo>
                      <a:pt x="47" y="48"/>
                    </a:lnTo>
                    <a:lnTo>
                      <a:pt x="48" y="47"/>
                    </a:lnTo>
                    <a:lnTo>
                      <a:pt x="50" y="48"/>
                    </a:lnTo>
                    <a:lnTo>
                      <a:pt x="50" y="49"/>
                    </a:lnTo>
                    <a:lnTo>
                      <a:pt x="51" y="50"/>
                    </a:lnTo>
                    <a:lnTo>
                      <a:pt x="51" y="51"/>
                    </a:lnTo>
                    <a:lnTo>
                      <a:pt x="55" y="51"/>
                    </a:lnTo>
                    <a:lnTo>
                      <a:pt x="57" y="52"/>
                    </a:lnTo>
                    <a:lnTo>
                      <a:pt x="58" y="52"/>
                    </a:lnTo>
                    <a:lnTo>
                      <a:pt x="59" y="51"/>
                    </a:lnTo>
                    <a:lnTo>
                      <a:pt x="59" y="53"/>
                    </a:lnTo>
                    <a:lnTo>
                      <a:pt x="61" y="53"/>
                    </a:lnTo>
                    <a:lnTo>
                      <a:pt x="62" y="52"/>
                    </a:lnTo>
                    <a:lnTo>
                      <a:pt x="65" y="53"/>
                    </a:lnTo>
                    <a:lnTo>
                      <a:pt x="66" y="53"/>
                    </a:lnTo>
                    <a:lnTo>
                      <a:pt x="67" y="55"/>
                    </a:lnTo>
                    <a:lnTo>
                      <a:pt x="68" y="55"/>
                    </a:lnTo>
                    <a:lnTo>
                      <a:pt x="68" y="57"/>
                    </a:lnTo>
                    <a:lnTo>
                      <a:pt x="70" y="57"/>
                    </a:lnTo>
                    <a:lnTo>
                      <a:pt x="71" y="56"/>
                    </a:lnTo>
                    <a:lnTo>
                      <a:pt x="72" y="55"/>
                    </a:lnTo>
                    <a:lnTo>
                      <a:pt x="75" y="58"/>
                    </a:lnTo>
                    <a:lnTo>
                      <a:pt x="76" y="58"/>
                    </a:lnTo>
                    <a:lnTo>
                      <a:pt x="77" y="57"/>
                    </a:lnTo>
                    <a:lnTo>
                      <a:pt x="78" y="57"/>
                    </a:lnTo>
                    <a:lnTo>
                      <a:pt x="79" y="57"/>
                    </a:lnTo>
                    <a:lnTo>
                      <a:pt x="78" y="59"/>
                    </a:lnTo>
                    <a:lnTo>
                      <a:pt x="79" y="60"/>
                    </a:lnTo>
                    <a:lnTo>
                      <a:pt x="80" y="59"/>
                    </a:lnTo>
                    <a:lnTo>
                      <a:pt x="80" y="58"/>
                    </a:lnTo>
                    <a:lnTo>
                      <a:pt x="81" y="57"/>
                    </a:lnTo>
                    <a:lnTo>
                      <a:pt x="82" y="56"/>
                    </a:lnTo>
                    <a:lnTo>
                      <a:pt x="83" y="57"/>
                    </a:lnTo>
                    <a:lnTo>
                      <a:pt x="84" y="58"/>
                    </a:lnTo>
                    <a:lnTo>
                      <a:pt x="85" y="58"/>
                    </a:lnTo>
                    <a:lnTo>
                      <a:pt x="85" y="57"/>
                    </a:lnTo>
                    <a:lnTo>
                      <a:pt x="87" y="57"/>
                    </a:lnTo>
                    <a:lnTo>
                      <a:pt x="87" y="58"/>
                    </a:lnTo>
                    <a:lnTo>
                      <a:pt x="88" y="58"/>
                    </a:lnTo>
                    <a:lnTo>
                      <a:pt x="90" y="60"/>
                    </a:lnTo>
                    <a:lnTo>
                      <a:pt x="92" y="58"/>
                    </a:lnTo>
                    <a:lnTo>
                      <a:pt x="93" y="58"/>
                    </a:lnTo>
                    <a:lnTo>
                      <a:pt x="96" y="57"/>
                    </a:lnTo>
                    <a:lnTo>
                      <a:pt x="99" y="56"/>
                    </a:lnTo>
                    <a:lnTo>
                      <a:pt x="100" y="56"/>
                    </a:lnTo>
                    <a:lnTo>
                      <a:pt x="101" y="56"/>
                    </a:lnTo>
                    <a:lnTo>
                      <a:pt x="104" y="57"/>
                    </a:lnTo>
                    <a:lnTo>
                      <a:pt x="106" y="56"/>
                    </a:lnTo>
                    <a:lnTo>
                      <a:pt x="107" y="56"/>
                    </a:lnTo>
                    <a:lnTo>
                      <a:pt x="113" y="59"/>
                    </a:lnTo>
                    <a:lnTo>
                      <a:pt x="114" y="60"/>
                    </a:lnTo>
                    <a:lnTo>
                      <a:pt x="115" y="60"/>
                    </a:lnTo>
                    <a:lnTo>
                      <a:pt x="116" y="60"/>
                    </a:lnTo>
                    <a:lnTo>
                      <a:pt x="116" y="31"/>
                    </a:lnTo>
                    <a:lnTo>
                      <a:pt x="114" y="12"/>
                    </a:lnTo>
                    <a:lnTo>
                      <a:pt x="114" y="3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6" name="Freeform 33" descr="20%"/>
              <p:cNvSpPr>
                <a:spLocks/>
              </p:cNvSpPr>
              <p:nvPr/>
            </p:nvSpPr>
            <p:spPr bwMode="auto">
              <a:xfrm>
                <a:off x="5322888" y="3127375"/>
                <a:ext cx="730250" cy="603250"/>
              </a:xfrm>
              <a:custGeom>
                <a:avLst/>
                <a:gdLst>
                  <a:gd name="T0" fmla="*/ 76 w 90"/>
                  <a:gd name="T1" fmla="*/ 69 h 78"/>
                  <a:gd name="T2" fmla="*/ 77 w 90"/>
                  <a:gd name="T3" fmla="*/ 71 h 78"/>
                  <a:gd name="T4" fmla="*/ 77 w 90"/>
                  <a:gd name="T5" fmla="*/ 74 h 78"/>
                  <a:gd name="T6" fmla="*/ 74 w 90"/>
                  <a:gd name="T7" fmla="*/ 77 h 78"/>
                  <a:gd name="T8" fmla="*/ 83 w 90"/>
                  <a:gd name="T9" fmla="*/ 78 h 78"/>
                  <a:gd name="T10" fmla="*/ 83 w 90"/>
                  <a:gd name="T11" fmla="*/ 74 h 78"/>
                  <a:gd name="T12" fmla="*/ 85 w 90"/>
                  <a:gd name="T13" fmla="*/ 69 h 78"/>
                  <a:gd name="T14" fmla="*/ 88 w 90"/>
                  <a:gd name="T15" fmla="*/ 67 h 78"/>
                  <a:gd name="T16" fmla="*/ 89 w 90"/>
                  <a:gd name="T17" fmla="*/ 67 h 78"/>
                  <a:gd name="T18" fmla="*/ 90 w 90"/>
                  <a:gd name="T19" fmla="*/ 61 h 78"/>
                  <a:gd name="T20" fmla="*/ 89 w 90"/>
                  <a:gd name="T21" fmla="*/ 60 h 78"/>
                  <a:gd name="T22" fmla="*/ 88 w 90"/>
                  <a:gd name="T23" fmla="*/ 59 h 78"/>
                  <a:gd name="T24" fmla="*/ 87 w 90"/>
                  <a:gd name="T25" fmla="*/ 60 h 78"/>
                  <a:gd name="T26" fmla="*/ 84 w 90"/>
                  <a:gd name="T27" fmla="*/ 56 h 78"/>
                  <a:gd name="T28" fmla="*/ 85 w 90"/>
                  <a:gd name="T29" fmla="*/ 54 h 78"/>
                  <a:gd name="T30" fmla="*/ 84 w 90"/>
                  <a:gd name="T31" fmla="*/ 52 h 78"/>
                  <a:gd name="T32" fmla="*/ 79 w 90"/>
                  <a:gd name="T33" fmla="*/ 46 h 78"/>
                  <a:gd name="T34" fmla="*/ 74 w 90"/>
                  <a:gd name="T35" fmla="*/ 43 h 78"/>
                  <a:gd name="T36" fmla="*/ 71 w 90"/>
                  <a:gd name="T37" fmla="*/ 38 h 78"/>
                  <a:gd name="T38" fmla="*/ 74 w 90"/>
                  <a:gd name="T39" fmla="*/ 34 h 78"/>
                  <a:gd name="T40" fmla="*/ 74 w 90"/>
                  <a:gd name="T41" fmla="*/ 30 h 78"/>
                  <a:gd name="T42" fmla="*/ 70 w 90"/>
                  <a:gd name="T43" fmla="*/ 27 h 78"/>
                  <a:gd name="T44" fmla="*/ 68 w 90"/>
                  <a:gd name="T45" fmla="*/ 29 h 78"/>
                  <a:gd name="T46" fmla="*/ 65 w 90"/>
                  <a:gd name="T47" fmla="*/ 22 h 78"/>
                  <a:gd name="T48" fmla="*/ 60 w 90"/>
                  <a:gd name="T49" fmla="*/ 18 h 78"/>
                  <a:gd name="T50" fmla="*/ 56 w 90"/>
                  <a:gd name="T51" fmla="*/ 13 h 78"/>
                  <a:gd name="T52" fmla="*/ 55 w 90"/>
                  <a:gd name="T53" fmla="*/ 6 h 78"/>
                  <a:gd name="T54" fmla="*/ 55 w 90"/>
                  <a:gd name="T55" fmla="*/ 4 h 78"/>
                  <a:gd name="T56" fmla="*/ 0 w 90"/>
                  <a:gd name="T57" fmla="*/ 2 h 78"/>
                  <a:gd name="T58" fmla="*/ 2 w 90"/>
                  <a:gd name="T59" fmla="*/ 5 h 78"/>
                  <a:gd name="T60" fmla="*/ 5 w 90"/>
                  <a:gd name="T61" fmla="*/ 9 h 78"/>
                  <a:gd name="T62" fmla="*/ 5 w 90"/>
                  <a:gd name="T63" fmla="*/ 11 h 78"/>
                  <a:gd name="T64" fmla="*/ 11 w 90"/>
                  <a:gd name="T65" fmla="*/ 16 h 78"/>
                  <a:gd name="T66" fmla="*/ 9 w 90"/>
                  <a:gd name="T67" fmla="*/ 20 h 78"/>
                  <a:gd name="T68" fmla="*/ 11 w 90"/>
                  <a:gd name="T69" fmla="*/ 22 h 78"/>
                  <a:gd name="T70" fmla="*/ 13 w 90"/>
                  <a:gd name="T71" fmla="*/ 26 h 78"/>
                  <a:gd name="T72" fmla="*/ 15 w 90"/>
                  <a:gd name="T73" fmla="*/ 27 h 78"/>
                  <a:gd name="T74" fmla="*/ 16 w 90"/>
                  <a:gd name="T75" fmla="*/ 72 h 7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0"/>
                  <a:gd name="T115" fmla="*/ 0 h 78"/>
                  <a:gd name="T116" fmla="*/ 90 w 90"/>
                  <a:gd name="T117" fmla="*/ 78 h 7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0" h="78">
                    <a:moveTo>
                      <a:pt x="16" y="72"/>
                    </a:moveTo>
                    <a:lnTo>
                      <a:pt x="76" y="69"/>
                    </a:lnTo>
                    <a:lnTo>
                      <a:pt x="76" y="70"/>
                    </a:lnTo>
                    <a:lnTo>
                      <a:pt x="77" y="71"/>
                    </a:lnTo>
                    <a:lnTo>
                      <a:pt x="78" y="72"/>
                    </a:lnTo>
                    <a:lnTo>
                      <a:pt x="77" y="74"/>
                    </a:lnTo>
                    <a:lnTo>
                      <a:pt x="76" y="75"/>
                    </a:lnTo>
                    <a:lnTo>
                      <a:pt x="74" y="77"/>
                    </a:lnTo>
                    <a:lnTo>
                      <a:pt x="74" y="78"/>
                    </a:lnTo>
                    <a:lnTo>
                      <a:pt x="83" y="78"/>
                    </a:lnTo>
                    <a:lnTo>
                      <a:pt x="84" y="75"/>
                    </a:lnTo>
                    <a:lnTo>
                      <a:pt x="83" y="74"/>
                    </a:lnTo>
                    <a:lnTo>
                      <a:pt x="84" y="71"/>
                    </a:lnTo>
                    <a:lnTo>
                      <a:pt x="85" y="69"/>
                    </a:lnTo>
                    <a:lnTo>
                      <a:pt x="86" y="67"/>
                    </a:lnTo>
                    <a:lnTo>
                      <a:pt x="88" y="67"/>
                    </a:lnTo>
                    <a:lnTo>
                      <a:pt x="89" y="67"/>
                    </a:lnTo>
                    <a:lnTo>
                      <a:pt x="90" y="62"/>
                    </a:lnTo>
                    <a:lnTo>
                      <a:pt x="90" y="61"/>
                    </a:lnTo>
                    <a:lnTo>
                      <a:pt x="89" y="60"/>
                    </a:lnTo>
                    <a:lnTo>
                      <a:pt x="88" y="59"/>
                    </a:lnTo>
                    <a:lnTo>
                      <a:pt x="87" y="59"/>
                    </a:lnTo>
                    <a:lnTo>
                      <a:pt x="87" y="60"/>
                    </a:lnTo>
                    <a:lnTo>
                      <a:pt x="84" y="56"/>
                    </a:lnTo>
                    <a:lnTo>
                      <a:pt x="84" y="55"/>
                    </a:lnTo>
                    <a:lnTo>
                      <a:pt x="85" y="54"/>
                    </a:lnTo>
                    <a:lnTo>
                      <a:pt x="85" y="53"/>
                    </a:lnTo>
                    <a:lnTo>
                      <a:pt x="84" y="52"/>
                    </a:lnTo>
                    <a:lnTo>
                      <a:pt x="83" y="49"/>
                    </a:lnTo>
                    <a:lnTo>
                      <a:pt x="79" y="46"/>
                    </a:lnTo>
                    <a:lnTo>
                      <a:pt x="78" y="45"/>
                    </a:lnTo>
                    <a:lnTo>
                      <a:pt x="74" y="43"/>
                    </a:lnTo>
                    <a:lnTo>
                      <a:pt x="72" y="40"/>
                    </a:lnTo>
                    <a:lnTo>
                      <a:pt x="71" y="38"/>
                    </a:lnTo>
                    <a:lnTo>
                      <a:pt x="71" y="37"/>
                    </a:lnTo>
                    <a:lnTo>
                      <a:pt x="74" y="34"/>
                    </a:lnTo>
                    <a:lnTo>
                      <a:pt x="73" y="32"/>
                    </a:lnTo>
                    <a:lnTo>
                      <a:pt x="74" y="30"/>
                    </a:lnTo>
                    <a:lnTo>
                      <a:pt x="73" y="29"/>
                    </a:lnTo>
                    <a:lnTo>
                      <a:pt x="70" y="27"/>
                    </a:lnTo>
                    <a:lnTo>
                      <a:pt x="69" y="28"/>
                    </a:lnTo>
                    <a:lnTo>
                      <a:pt x="68" y="29"/>
                    </a:lnTo>
                    <a:lnTo>
                      <a:pt x="67" y="29"/>
                    </a:lnTo>
                    <a:lnTo>
                      <a:pt x="65" y="22"/>
                    </a:lnTo>
                    <a:lnTo>
                      <a:pt x="64" y="21"/>
                    </a:lnTo>
                    <a:lnTo>
                      <a:pt x="60" y="18"/>
                    </a:lnTo>
                    <a:lnTo>
                      <a:pt x="56" y="14"/>
                    </a:lnTo>
                    <a:lnTo>
                      <a:pt x="56" y="13"/>
                    </a:lnTo>
                    <a:lnTo>
                      <a:pt x="55" y="10"/>
                    </a:lnTo>
                    <a:lnTo>
                      <a:pt x="55" y="6"/>
                    </a:lnTo>
                    <a:lnTo>
                      <a:pt x="55" y="5"/>
                    </a:lnTo>
                    <a:lnTo>
                      <a:pt x="55" y="4"/>
                    </a:lnTo>
                    <a:lnTo>
                      <a:pt x="52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5"/>
                    </a:lnTo>
                    <a:lnTo>
                      <a:pt x="3" y="7"/>
                    </a:lnTo>
                    <a:lnTo>
                      <a:pt x="5" y="9"/>
                    </a:lnTo>
                    <a:lnTo>
                      <a:pt x="5" y="10"/>
                    </a:lnTo>
                    <a:lnTo>
                      <a:pt x="5" y="11"/>
                    </a:lnTo>
                    <a:lnTo>
                      <a:pt x="5" y="12"/>
                    </a:lnTo>
                    <a:lnTo>
                      <a:pt x="11" y="16"/>
                    </a:lnTo>
                    <a:lnTo>
                      <a:pt x="9" y="18"/>
                    </a:lnTo>
                    <a:lnTo>
                      <a:pt x="9" y="20"/>
                    </a:lnTo>
                    <a:lnTo>
                      <a:pt x="10" y="22"/>
                    </a:lnTo>
                    <a:lnTo>
                      <a:pt x="11" y="22"/>
                    </a:lnTo>
                    <a:lnTo>
                      <a:pt x="12" y="25"/>
                    </a:lnTo>
                    <a:lnTo>
                      <a:pt x="13" y="26"/>
                    </a:lnTo>
                    <a:lnTo>
                      <a:pt x="15" y="26"/>
                    </a:lnTo>
                    <a:lnTo>
                      <a:pt x="15" y="27"/>
                    </a:lnTo>
                    <a:lnTo>
                      <a:pt x="16" y="63"/>
                    </a:lnTo>
                    <a:lnTo>
                      <a:pt x="16" y="72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7" name="Freeform 34" descr="20%"/>
              <p:cNvSpPr>
                <a:spLocks/>
              </p:cNvSpPr>
              <p:nvPr/>
            </p:nvSpPr>
            <p:spPr bwMode="auto">
              <a:xfrm>
                <a:off x="6011863" y="3265488"/>
                <a:ext cx="809625" cy="395287"/>
              </a:xfrm>
              <a:custGeom>
                <a:avLst/>
                <a:gdLst>
                  <a:gd name="T0" fmla="*/ 20 w 99"/>
                  <a:gd name="T1" fmla="*/ 49 h 51"/>
                  <a:gd name="T2" fmla="*/ 19 w 99"/>
                  <a:gd name="T3" fmla="*/ 47 h 51"/>
                  <a:gd name="T4" fmla="*/ 22 w 99"/>
                  <a:gd name="T5" fmla="*/ 47 h 51"/>
                  <a:gd name="T6" fmla="*/ 80 w 99"/>
                  <a:gd name="T7" fmla="*/ 41 h 51"/>
                  <a:gd name="T8" fmla="*/ 85 w 99"/>
                  <a:gd name="T9" fmla="*/ 38 h 51"/>
                  <a:gd name="T10" fmla="*/ 89 w 99"/>
                  <a:gd name="T11" fmla="*/ 35 h 51"/>
                  <a:gd name="T12" fmla="*/ 89 w 99"/>
                  <a:gd name="T13" fmla="*/ 33 h 51"/>
                  <a:gd name="T14" fmla="*/ 90 w 99"/>
                  <a:gd name="T15" fmla="*/ 31 h 51"/>
                  <a:gd name="T16" fmla="*/ 99 w 99"/>
                  <a:gd name="T17" fmla="*/ 23 h 51"/>
                  <a:gd name="T18" fmla="*/ 98 w 99"/>
                  <a:gd name="T19" fmla="*/ 22 h 51"/>
                  <a:gd name="T20" fmla="*/ 97 w 99"/>
                  <a:gd name="T21" fmla="*/ 21 h 51"/>
                  <a:gd name="T22" fmla="*/ 95 w 99"/>
                  <a:gd name="T23" fmla="*/ 20 h 51"/>
                  <a:gd name="T24" fmla="*/ 94 w 99"/>
                  <a:gd name="T25" fmla="*/ 20 h 51"/>
                  <a:gd name="T26" fmla="*/ 90 w 99"/>
                  <a:gd name="T27" fmla="*/ 14 h 51"/>
                  <a:gd name="T28" fmla="*/ 89 w 99"/>
                  <a:gd name="T29" fmla="*/ 12 h 51"/>
                  <a:gd name="T30" fmla="*/ 89 w 99"/>
                  <a:gd name="T31" fmla="*/ 8 h 51"/>
                  <a:gd name="T32" fmla="*/ 87 w 99"/>
                  <a:gd name="T33" fmla="*/ 7 h 51"/>
                  <a:gd name="T34" fmla="*/ 84 w 99"/>
                  <a:gd name="T35" fmla="*/ 4 h 51"/>
                  <a:gd name="T36" fmla="*/ 82 w 99"/>
                  <a:gd name="T37" fmla="*/ 4 h 51"/>
                  <a:gd name="T38" fmla="*/ 81 w 99"/>
                  <a:gd name="T39" fmla="*/ 6 h 51"/>
                  <a:gd name="T40" fmla="*/ 78 w 99"/>
                  <a:gd name="T41" fmla="*/ 6 h 51"/>
                  <a:gd name="T42" fmla="*/ 75 w 99"/>
                  <a:gd name="T43" fmla="*/ 6 h 51"/>
                  <a:gd name="T44" fmla="*/ 71 w 99"/>
                  <a:gd name="T45" fmla="*/ 5 h 51"/>
                  <a:gd name="T46" fmla="*/ 66 w 99"/>
                  <a:gd name="T47" fmla="*/ 4 h 51"/>
                  <a:gd name="T48" fmla="*/ 63 w 99"/>
                  <a:gd name="T49" fmla="*/ 0 h 51"/>
                  <a:gd name="T50" fmla="*/ 61 w 99"/>
                  <a:gd name="T51" fmla="*/ 1 h 51"/>
                  <a:gd name="T52" fmla="*/ 58 w 99"/>
                  <a:gd name="T53" fmla="*/ 0 h 51"/>
                  <a:gd name="T54" fmla="*/ 58 w 99"/>
                  <a:gd name="T55" fmla="*/ 2 h 51"/>
                  <a:gd name="T56" fmla="*/ 58 w 99"/>
                  <a:gd name="T57" fmla="*/ 6 h 51"/>
                  <a:gd name="T58" fmla="*/ 55 w 99"/>
                  <a:gd name="T59" fmla="*/ 8 h 51"/>
                  <a:gd name="T60" fmla="*/ 51 w 99"/>
                  <a:gd name="T61" fmla="*/ 8 h 51"/>
                  <a:gd name="T62" fmla="*/ 46 w 99"/>
                  <a:gd name="T63" fmla="*/ 18 h 51"/>
                  <a:gd name="T64" fmla="*/ 42 w 99"/>
                  <a:gd name="T65" fmla="*/ 21 h 51"/>
                  <a:gd name="T66" fmla="*/ 39 w 99"/>
                  <a:gd name="T67" fmla="*/ 19 h 51"/>
                  <a:gd name="T68" fmla="*/ 37 w 99"/>
                  <a:gd name="T69" fmla="*/ 24 h 51"/>
                  <a:gd name="T70" fmla="*/ 35 w 99"/>
                  <a:gd name="T71" fmla="*/ 24 h 51"/>
                  <a:gd name="T72" fmla="*/ 32 w 99"/>
                  <a:gd name="T73" fmla="*/ 23 h 51"/>
                  <a:gd name="T74" fmla="*/ 30 w 99"/>
                  <a:gd name="T75" fmla="*/ 26 h 51"/>
                  <a:gd name="T76" fmla="*/ 26 w 99"/>
                  <a:gd name="T77" fmla="*/ 24 h 51"/>
                  <a:gd name="T78" fmla="*/ 20 w 99"/>
                  <a:gd name="T79" fmla="*/ 25 h 51"/>
                  <a:gd name="T80" fmla="*/ 20 w 99"/>
                  <a:gd name="T81" fmla="*/ 27 h 51"/>
                  <a:gd name="T82" fmla="*/ 18 w 99"/>
                  <a:gd name="T83" fmla="*/ 27 h 51"/>
                  <a:gd name="T84" fmla="*/ 18 w 99"/>
                  <a:gd name="T85" fmla="*/ 27 h 51"/>
                  <a:gd name="T86" fmla="*/ 17 w 99"/>
                  <a:gd name="T87" fmla="*/ 30 h 51"/>
                  <a:gd name="T88" fmla="*/ 17 w 99"/>
                  <a:gd name="T89" fmla="*/ 30 h 51"/>
                  <a:gd name="T90" fmla="*/ 18 w 99"/>
                  <a:gd name="T91" fmla="*/ 33 h 51"/>
                  <a:gd name="T92" fmla="*/ 12 w 99"/>
                  <a:gd name="T93" fmla="*/ 34 h 51"/>
                  <a:gd name="T94" fmla="*/ 13 w 99"/>
                  <a:gd name="T95" fmla="*/ 40 h 51"/>
                  <a:gd name="T96" fmla="*/ 10 w 99"/>
                  <a:gd name="T97" fmla="*/ 39 h 51"/>
                  <a:gd name="T98" fmla="*/ 6 w 99"/>
                  <a:gd name="T99" fmla="*/ 38 h 51"/>
                  <a:gd name="T100" fmla="*/ 4 w 99"/>
                  <a:gd name="T101" fmla="*/ 42 h 51"/>
                  <a:gd name="T102" fmla="*/ 4 w 99"/>
                  <a:gd name="T103" fmla="*/ 42 h 51"/>
                  <a:gd name="T104" fmla="*/ 5 w 99"/>
                  <a:gd name="T105" fmla="*/ 44 h 51"/>
                  <a:gd name="T106" fmla="*/ 3 w 99"/>
                  <a:gd name="T107" fmla="*/ 49 h 51"/>
                  <a:gd name="T108" fmla="*/ 1 w 99"/>
                  <a:gd name="T109" fmla="*/ 49 h 51"/>
                  <a:gd name="T110" fmla="*/ 0 w 99"/>
                  <a:gd name="T111" fmla="*/ 51 h 5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99"/>
                  <a:gd name="T169" fmla="*/ 0 h 51"/>
                  <a:gd name="T170" fmla="*/ 99 w 99"/>
                  <a:gd name="T171" fmla="*/ 51 h 5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99" h="51">
                    <a:moveTo>
                      <a:pt x="0" y="51"/>
                    </a:moveTo>
                    <a:lnTo>
                      <a:pt x="20" y="49"/>
                    </a:lnTo>
                    <a:lnTo>
                      <a:pt x="20" y="48"/>
                    </a:lnTo>
                    <a:lnTo>
                      <a:pt x="19" y="47"/>
                    </a:lnTo>
                    <a:lnTo>
                      <a:pt x="22" y="46"/>
                    </a:lnTo>
                    <a:lnTo>
                      <a:pt x="22" y="47"/>
                    </a:lnTo>
                    <a:lnTo>
                      <a:pt x="78" y="42"/>
                    </a:lnTo>
                    <a:lnTo>
                      <a:pt x="80" y="41"/>
                    </a:lnTo>
                    <a:lnTo>
                      <a:pt x="80" y="40"/>
                    </a:lnTo>
                    <a:lnTo>
                      <a:pt x="85" y="38"/>
                    </a:lnTo>
                    <a:lnTo>
                      <a:pt x="86" y="37"/>
                    </a:lnTo>
                    <a:lnTo>
                      <a:pt x="89" y="35"/>
                    </a:lnTo>
                    <a:lnTo>
                      <a:pt x="89" y="34"/>
                    </a:lnTo>
                    <a:lnTo>
                      <a:pt x="89" y="33"/>
                    </a:lnTo>
                    <a:lnTo>
                      <a:pt x="90" y="32"/>
                    </a:lnTo>
                    <a:lnTo>
                      <a:pt x="90" y="31"/>
                    </a:lnTo>
                    <a:lnTo>
                      <a:pt x="92" y="29"/>
                    </a:lnTo>
                    <a:lnTo>
                      <a:pt x="99" y="23"/>
                    </a:lnTo>
                    <a:lnTo>
                      <a:pt x="99" y="22"/>
                    </a:lnTo>
                    <a:lnTo>
                      <a:pt x="98" y="22"/>
                    </a:lnTo>
                    <a:lnTo>
                      <a:pt x="97" y="22"/>
                    </a:lnTo>
                    <a:lnTo>
                      <a:pt x="97" y="21"/>
                    </a:lnTo>
                    <a:lnTo>
                      <a:pt x="95" y="20"/>
                    </a:lnTo>
                    <a:lnTo>
                      <a:pt x="95" y="21"/>
                    </a:lnTo>
                    <a:lnTo>
                      <a:pt x="94" y="20"/>
                    </a:lnTo>
                    <a:lnTo>
                      <a:pt x="92" y="18"/>
                    </a:lnTo>
                    <a:lnTo>
                      <a:pt x="90" y="14"/>
                    </a:lnTo>
                    <a:lnTo>
                      <a:pt x="89" y="13"/>
                    </a:lnTo>
                    <a:lnTo>
                      <a:pt x="89" y="12"/>
                    </a:lnTo>
                    <a:lnTo>
                      <a:pt x="89" y="10"/>
                    </a:lnTo>
                    <a:lnTo>
                      <a:pt x="89" y="8"/>
                    </a:lnTo>
                    <a:lnTo>
                      <a:pt x="87" y="7"/>
                    </a:lnTo>
                    <a:lnTo>
                      <a:pt x="86" y="6"/>
                    </a:lnTo>
                    <a:lnTo>
                      <a:pt x="84" y="4"/>
                    </a:lnTo>
                    <a:lnTo>
                      <a:pt x="84" y="3"/>
                    </a:lnTo>
                    <a:lnTo>
                      <a:pt x="82" y="4"/>
                    </a:lnTo>
                    <a:lnTo>
                      <a:pt x="82" y="5"/>
                    </a:lnTo>
                    <a:lnTo>
                      <a:pt x="81" y="6"/>
                    </a:lnTo>
                    <a:lnTo>
                      <a:pt x="80" y="6"/>
                    </a:lnTo>
                    <a:lnTo>
                      <a:pt x="78" y="6"/>
                    </a:lnTo>
                    <a:lnTo>
                      <a:pt x="76" y="5"/>
                    </a:lnTo>
                    <a:lnTo>
                      <a:pt x="75" y="6"/>
                    </a:lnTo>
                    <a:lnTo>
                      <a:pt x="74" y="7"/>
                    </a:lnTo>
                    <a:lnTo>
                      <a:pt x="71" y="5"/>
                    </a:lnTo>
                    <a:lnTo>
                      <a:pt x="68" y="5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0"/>
                    </a:lnTo>
                    <a:lnTo>
                      <a:pt x="61" y="1"/>
                    </a:lnTo>
                    <a:lnTo>
                      <a:pt x="59" y="0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8" y="5"/>
                    </a:lnTo>
                    <a:lnTo>
                      <a:pt x="58" y="6"/>
                    </a:lnTo>
                    <a:lnTo>
                      <a:pt x="56" y="7"/>
                    </a:lnTo>
                    <a:lnTo>
                      <a:pt x="55" y="8"/>
                    </a:lnTo>
                    <a:lnTo>
                      <a:pt x="52" y="8"/>
                    </a:lnTo>
                    <a:lnTo>
                      <a:pt x="51" y="8"/>
                    </a:lnTo>
                    <a:lnTo>
                      <a:pt x="51" y="11"/>
                    </a:lnTo>
                    <a:lnTo>
                      <a:pt x="46" y="18"/>
                    </a:lnTo>
                    <a:lnTo>
                      <a:pt x="45" y="21"/>
                    </a:lnTo>
                    <a:lnTo>
                      <a:pt x="42" y="21"/>
                    </a:lnTo>
                    <a:lnTo>
                      <a:pt x="40" y="19"/>
                    </a:lnTo>
                    <a:lnTo>
                      <a:pt x="39" y="19"/>
                    </a:lnTo>
                    <a:lnTo>
                      <a:pt x="38" y="20"/>
                    </a:lnTo>
                    <a:lnTo>
                      <a:pt x="37" y="24"/>
                    </a:lnTo>
                    <a:lnTo>
                      <a:pt x="36" y="25"/>
                    </a:lnTo>
                    <a:lnTo>
                      <a:pt x="35" y="24"/>
                    </a:lnTo>
                    <a:lnTo>
                      <a:pt x="34" y="23"/>
                    </a:lnTo>
                    <a:lnTo>
                      <a:pt x="32" y="23"/>
                    </a:lnTo>
                    <a:lnTo>
                      <a:pt x="31" y="26"/>
                    </a:lnTo>
                    <a:lnTo>
                      <a:pt x="30" y="26"/>
                    </a:lnTo>
                    <a:lnTo>
                      <a:pt x="26" y="24"/>
                    </a:lnTo>
                    <a:lnTo>
                      <a:pt x="23" y="25"/>
                    </a:lnTo>
                    <a:lnTo>
                      <a:pt x="20" y="25"/>
                    </a:lnTo>
                    <a:lnTo>
                      <a:pt x="20" y="26"/>
                    </a:lnTo>
                    <a:lnTo>
                      <a:pt x="20" y="27"/>
                    </a:lnTo>
                    <a:lnTo>
                      <a:pt x="19" y="27"/>
                    </a:lnTo>
                    <a:lnTo>
                      <a:pt x="18" y="27"/>
                    </a:lnTo>
                    <a:lnTo>
                      <a:pt x="17" y="28"/>
                    </a:lnTo>
                    <a:lnTo>
                      <a:pt x="17" y="30"/>
                    </a:lnTo>
                    <a:lnTo>
                      <a:pt x="18" y="32"/>
                    </a:lnTo>
                    <a:lnTo>
                      <a:pt x="18" y="33"/>
                    </a:lnTo>
                    <a:lnTo>
                      <a:pt x="14" y="34"/>
                    </a:lnTo>
                    <a:lnTo>
                      <a:pt x="12" y="34"/>
                    </a:lnTo>
                    <a:lnTo>
                      <a:pt x="13" y="36"/>
                    </a:lnTo>
                    <a:lnTo>
                      <a:pt x="13" y="40"/>
                    </a:lnTo>
                    <a:lnTo>
                      <a:pt x="12" y="40"/>
                    </a:lnTo>
                    <a:lnTo>
                      <a:pt x="10" y="39"/>
                    </a:lnTo>
                    <a:lnTo>
                      <a:pt x="8" y="38"/>
                    </a:lnTo>
                    <a:lnTo>
                      <a:pt x="6" y="38"/>
                    </a:lnTo>
                    <a:lnTo>
                      <a:pt x="4" y="39"/>
                    </a:lnTo>
                    <a:lnTo>
                      <a:pt x="4" y="42"/>
                    </a:lnTo>
                    <a:lnTo>
                      <a:pt x="5" y="43"/>
                    </a:lnTo>
                    <a:lnTo>
                      <a:pt x="5" y="44"/>
                    </a:lnTo>
                    <a:lnTo>
                      <a:pt x="4" y="49"/>
                    </a:lnTo>
                    <a:lnTo>
                      <a:pt x="3" y="49"/>
                    </a:lnTo>
                    <a:lnTo>
                      <a:pt x="1" y="49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8" name="Freeform 35" descr="20%"/>
              <p:cNvSpPr>
                <a:spLocks/>
              </p:cNvSpPr>
              <p:nvPr/>
            </p:nvSpPr>
            <p:spPr bwMode="auto">
              <a:xfrm>
                <a:off x="5940425" y="3560763"/>
                <a:ext cx="901700" cy="301625"/>
              </a:xfrm>
              <a:custGeom>
                <a:avLst/>
                <a:gdLst>
                  <a:gd name="T0" fmla="*/ 111 w 111"/>
                  <a:gd name="T1" fmla="*/ 0 h 39"/>
                  <a:gd name="T2" fmla="*/ 89 w 111"/>
                  <a:gd name="T3" fmla="*/ 3 h 39"/>
                  <a:gd name="T4" fmla="*/ 87 w 111"/>
                  <a:gd name="T5" fmla="*/ 4 h 39"/>
                  <a:gd name="T6" fmla="*/ 31 w 111"/>
                  <a:gd name="T7" fmla="*/ 9 h 39"/>
                  <a:gd name="T8" fmla="*/ 31 w 111"/>
                  <a:gd name="T9" fmla="*/ 8 h 39"/>
                  <a:gd name="T10" fmla="*/ 28 w 111"/>
                  <a:gd name="T11" fmla="*/ 9 h 39"/>
                  <a:gd name="T12" fmla="*/ 29 w 111"/>
                  <a:gd name="T13" fmla="*/ 10 h 39"/>
                  <a:gd name="T14" fmla="*/ 29 w 111"/>
                  <a:gd name="T15" fmla="*/ 11 h 39"/>
                  <a:gd name="T16" fmla="*/ 9 w 111"/>
                  <a:gd name="T17" fmla="*/ 13 h 39"/>
                  <a:gd name="T18" fmla="*/ 8 w 111"/>
                  <a:gd name="T19" fmla="*/ 15 h 39"/>
                  <a:gd name="T20" fmla="*/ 7 w 111"/>
                  <a:gd name="T21" fmla="*/ 18 h 39"/>
                  <a:gd name="T22" fmla="*/ 8 w 111"/>
                  <a:gd name="T23" fmla="*/ 19 h 39"/>
                  <a:gd name="T24" fmla="*/ 7 w 111"/>
                  <a:gd name="T25" fmla="*/ 22 h 39"/>
                  <a:gd name="T26" fmla="*/ 7 w 111"/>
                  <a:gd name="T27" fmla="*/ 22 h 39"/>
                  <a:gd name="T28" fmla="*/ 7 w 111"/>
                  <a:gd name="T29" fmla="*/ 23 h 39"/>
                  <a:gd name="T30" fmla="*/ 6 w 111"/>
                  <a:gd name="T31" fmla="*/ 25 h 39"/>
                  <a:gd name="T32" fmla="*/ 5 w 111"/>
                  <a:gd name="T33" fmla="*/ 26 h 39"/>
                  <a:gd name="T34" fmla="*/ 4 w 111"/>
                  <a:gd name="T35" fmla="*/ 30 h 39"/>
                  <a:gd name="T36" fmla="*/ 2 w 111"/>
                  <a:gd name="T37" fmla="*/ 32 h 39"/>
                  <a:gd name="T38" fmla="*/ 2 w 111"/>
                  <a:gd name="T39" fmla="*/ 35 h 39"/>
                  <a:gd name="T40" fmla="*/ 2 w 111"/>
                  <a:gd name="T41" fmla="*/ 38 h 39"/>
                  <a:gd name="T42" fmla="*/ 2 w 111"/>
                  <a:gd name="T43" fmla="*/ 38 h 39"/>
                  <a:gd name="T44" fmla="*/ 0 w 111"/>
                  <a:gd name="T45" fmla="*/ 39 h 39"/>
                  <a:gd name="T46" fmla="*/ 29 w 111"/>
                  <a:gd name="T47" fmla="*/ 37 h 39"/>
                  <a:gd name="T48" fmla="*/ 65 w 111"/>
                  <a:gd name="T49" fmla="*/ 34 h 39"/>
                  <a:gd name="T50" fmla="*/ 78 w 111"/>
                  <a:gd name="T51" fmla="*/ 32 h 39"/>
                  <a:gd name="T52" fmla="*/ 79 w 111"/>
                  <a:gd name="T53" fmla="*/ 28 h 39"/>
                  <a:gd name="T54" fmla="*/ 80 w 111"/>
                  <a:gd name="T55" fmla="*/ 28 h 39"/>
                  <a:gd name="T56" fmla="*/ 80 w 111"/>
                  <a:gd name="T57" fmla="*/ 28 h 39"/>
                  <a:gd name="T58" fmla="*/ 81 w 111"/>
                  <a:gd name="T59" fmla="*/ 27 h 39"/>
                  <a:gd name="T60" fmla="*/ 82 w 111"/>
                  <a:gd name="T61" fmla="*/ 26 h 39"/>
                  <a:gd name="T62" fmla="*/ 81 w 111"/>
                  <a:gd name="T63" fmla="*/ 25 h 39"/>
                  <a:gd name="T64" fmla="*/ 82 w 111"/>
                  <a:gd name="T65" fmla="*/ 24 h 39"/>
                  <a:gd name="T66" fmla="*/ 83 w 111"/>
                  <a:gd name="T67" fmla="*/ 23 h 39"/>
                  <a:gd name="T68" fmla="*/ 86 w 111"/>
                  <a:gd name="T69" fmla="*/ 22 h 39"/>
                  <a:gd name="T70" fmla="*/ 89 w 111"/>
                  <a:gd name="T71" fmla="*/ 21 h 39"/>
                  <a:gd name="T72" fmla="*/ 92 w 111"/>
                  <a:gd name="T73" fmla="*/ 18 h 39"/>
                  <a:gd name="T74" fmla="*/ 93 w 111"/>
                  <a:gd name="T75" fmla="*/ 18 h 39"/>
                  <a:gd name="T76" fmla="*/ 95 w 111"/>
                  <a:gd name="T77" fmla="*/ 16 h 39"/>
                  <a:gd name="T78" fmla="*/ 96 w 111"/>
                  <a:gd name="T79" fmla="*/ 14 h 39"/>
                  <a:gd name="T80" fmla="*/ 96 w 111"/>
                  <a:gd name="T81" fmla="*/ 14 h 39"/>
                  <a:gd name="T82" fmla="*/ 97 w 111"/>
                  <a:gd name="T83" fmla="*/ 14 h 39"/>
                  <a:gd name="T84" fmla="*/ 98 w 111"/>
                  <a:gd name="T85" fmla="*/ 14 h 39"/>
                  <a:gd name="T86" fmla="*/ 98 w 111"/>
                  <a:gd name="T87" fmla="*/ 13 h 39"/>
                  <a:gd name="T88" fmla="*/ 99 w 111"/>
                  <a:gd name="T89" fmla="*/ 12 h 39"/>
                  <a:gd name="T90" fmla="*/ 99 w 111"/>
                  <a:gd name="T91" fmla="*/ 12 h 39"/>
                  <a:gd name="T92" fmla="*/ 100 w 111"/>
                  <a:gd name="T93" fmla="*/ 13 h 39"/>
                  <a:gd name="T94" fmla="*/ 101 w 111"/>
                  <a:gd name="T95" fmla="*/ 12 h 39"/>
                  <a:gd name="T96" fmla="*/ 101 w 111"/>
                  <a:gd name="T97" fmla="*/ 12 h 39"/>
                  <a:gd name="T98" fmla="*/ 103 w 111"/>
                  <a:gd name="T99" fmla="*/ 10 h 39"/>
                  <a:gd name="T100" fmla="*/ 104 w 111"/>
                  <a:gd name="T101" fmla="*/ 10 h 39"/>
                  <a:gd name="T102" fmla="*/ 106 w 111"/>
                  <a:gd name="T103" fmla="*/ 10 h 39"/>
                  <a:gd name="T104" fmla="*/ 109 w 111"/>
                  <a:gd name="T105" fmla="*/ 6 h 39"/>
                  <a:gd name="T106" fmla="*/ 110 w 111"/>
                  <a:gd name="T107" fmla="*/ 5 h 39"/>
                  <a:gd name="T108" fmla="*/ 111 w 111"/>
                  <a:gd name="T109" fmla="*/ 4 h 39"/>
                  <a:gd name="T110" fmla="*/ 111 w 111"/>
                  <a:gd name="T111" fmla="*/ 3 h 39"/>
                  <a:gd name="T112" fmla="*/ 111 w 111"/>
                  <a:gd name="T113" fmla="*/ 1 h 39"/>
                  <a:gd name="T114" fmla="*/ 111 w 111"/>
                  <a:gd name="T115" fmla="*/ 0 h 39"/>
                  <a:gd name="T116" fmla="*/ 111 w 111"/>
                  <a:gd name="T117" fmla="*/ 0 h 3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11"/>
                  <a:gd name="T178" fmla="*/ 0 h 39"/>
                  <a:gd name="T179" fmla="*/ 111 w 111"/>
                  <a:gd name="T180" fmla="*/ 39 h 3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11" h="39">
                    <a:moveTo>
                      <a:pt x="111" y="0"/>
                    </a:moveTo>
                    <a:lnTo>
                      <a:pt x="89" y="3"/>
                    </a:lnTo>
                    <a:lnTo>
                      <a:pt x="87" y="4"/>
                    </a:lnTo>
                    <a:lnTo>
                      <a:pt x="31" y="9"/>
                    </a:lnTo>
                    <a:lnTo>
                      <a:pt x="31" y="8"/>
                    </a:lnTo>
                    <a:lnTo>
                      <a:pt x="28" y="9"/>
                    </a:lnTo>
                    <a:lnTo>
                      <a:pt x="29" y="10"/>
                    </a:lnTo>
                    <a:lnTo>
                      <a:pt x="29" y="11"/>
                    </a:lnTo>
                    <a:lnTo>
                      <a:pt x="9" y="13"/>
                    </a:lnTo>
                    <a:lnTo>
                      <a:pt x="8" y="15"/>
                    </a:lnTo>
                    <a:lnTo>
                      <a:pt x="7" y="18"/>
                    </a:lnTo>
                    <a:lnTo>
                      <a:pt x="8" y="19"/>
                    </a:lnTo>
                    <a:lnTo>
                      <a:pt x="7" y="22"/>
                    </a:lnTo>
                    <a:lnTo>
                      <a:pt x="7" y="23"/>
                    </a:lnTo>
                    <a:lnTo>
                      <a:pt x="6" y="25"/>
                    </a:lnTo>
                    <a:lnTo>
                      <a:pt x="5" y="26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2" y="35"/>
                    </a:lnTo>
                    <a:lnTo>
                      <a:pt x="2" y="38"/>
                    </a:lnTo>
                    <a:lnTo>
                      <a:pt x="0" y="39"/>
                    </a:lnTo>
                    <a:lnTo>
                      <a:pt x="29" y="37"/>
                    </a:lnTo>
                    <a:lnTo>
                      <a:pt x="65" y="34"/>
                    </a:lnTo>
                    <a:lnTo>
                      <a:pt x="78" y="32"/>
                    </a:lnTo>
                    <a:lnTo>
                      <a:pt x="79" y="28"/>
                    </a:lnTo>
                    <a:lnTo>
                      <a:pt x="80" y="28"/>
                    </a:lnTo>
                    <a:lnTo>
                      <a:pt x="81" y="27"/>
                    </a:lnTo>
                    <a:lnTo>
                      <a:pt x="82" y="26"/>
                    </a:lnTo>
                    <a:lnTo>
                      <a:pt x="81" y="25"/>
                    </a:lnTo>
                    <a:lnTo>
                      <a:pt x="82" y="24"/>
                    </a:lnTo>
                    <a:lnTo>
                      <a:pt x="83" y="23"/>
                    </a:lnTo>
                    <a:lnTo>
                      <a:pt x="86" y="22"/>
                    </a:lnTo>
                    <a:lnTo>
                      <a:pt x="89" y="21"/>
                    </a:lnTo>
                    <a:lnTo>
                      <a:pt x="92" y="18"/>
                    </a:lnTo>
                    <a:lnTo>
                      <a:pt x="93" y="18"/>
                    </a:lnTo>
                    <a:lnTo>
                      <a:pt x="95" y="16"/>
                    </a:lnTo>
                    <a:lnTo>
                      <a:pt x="96" y="14"/>
                    </a:lnTo>
                    <a:lnTo>
                      <a:pt x="97" y="14"/>
                    </a:lnTo>
                    <a:lnTo>
                      <a:pt x="98" y="14"/>
                    </a:lnTo>
                    <a:lnTo>
                      <a:pt x="98" y="13"/>
                    </a:lnTo>
                    <a:lnTo>
                      <a:pt x="99" y="12"/>
                    </a:lnTo>
                    <a:lnTo>
                      <a:pt x="100" y="13"/>
                    </a:lnTo>
                    <a:lnTo>
                      <a:pt x="101" y="12"/>
                    </a:lnTo>
                    <a:lnTo>
                      <a:pt x="103" y="10"/>
                    </a:lnTo>
                    <a:lnTo>
                      <a:pt x="104" y="10"/>
                    </a:lnTo>
                    <a:lnTo>
                      <a:pt x="106" y="10"/>
                    </a:lnTo>
                    <a:lnTo>
                      <a:pt x="109" y="6"/>
                    </a:lnTo>
                    <a:lnTo>
                      <a:pt x="110" y="5"/>
                    </a:lnTo>
                    <a:lnTo>
                      <a:pt x="111" y="4"/>
                    </a:lnTo>
                    <a:lnTo>
                      <a:pt x="111" y="3"/>
                    </a:lnTo>
                    <a:lnTo>
                      <a:pt x="111" y="1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9" name="Freeform 36" descr="20%"/>
              <p:cNvSpPr>
                <a:spLocks/>
              </p:cNvSpPr>
              <p:nvPr/>
            </p:nvSpPr>
            <p:spPr bwMode="auto">
              <a:xfrm>
                <a:off x="6175375" y="3824288"/>
                <a:ext cx="423863" cy="641350"/>
              </a:xfrm>
              <a:custGeom>
                <a:avLst/>
                <a:gdLst>
                  <a:gd name="T0" fmla="*/ 0 w 52"/>
                  <a:gd name="T1" fmla="*/ 3 h 83"/>
                  <a:gd name="T2" fmla="*/ 1 w 52"/>
                  <a:gd name="T3" fmla="*/ 5 h 83"/>
                  <a:gd name="T4" fmla="*/ 0 w 52"/>
                  <a:gd name="T5" fmla="*/ 55 h 83"/>
                  <a:gd name="T6" fmla="*/ 0 w 52"/>
                  <a:gd name="T7" fmla="*/ 57 h 83"/>
                  <a:gd name="T8" fmla="*/ 3 w 52"/>
                  <a:gd name="T9" fmla="*/ 82 h 83"/>
                  <a:gd name="T10" fmla="*/ 4 w 52"/>
                  <a:gd name="T11" fmla="*/ 82 h 83"/>
                  <a:gd name="T12" fmla="*/ 5 w 52"/>
                  <a:gd name="T13" fmla="*/ 81 h 83"/>
                  <a:gd name="T14" fmla="*/ 7 w 52"/>
                  <a:gd name="T15" fmla="*/ 82 h 83"/>
                  <a:gd name="T16" fmla="*/ 8 w 52"/>
                  <a:gd name="T17" fmla="*/ 81 h 83"/>
                  <a:gd name="T18" fmla="*/ 8 w 52"/>
                  <a:gd name="T19" fmla="*/ 77 h 83"/>
                  <a:gd name="T20" fmla="*/ 9 w 52"/>
                  <a:gd name="T21" fmla="*/ 75 h 83"/>
                  <a:gd name="T22" fmla="*/ 10 w 52"/>
                  <a:gd name="T23" fmla="*/ 77 h 83"/>
                  <a:gd name="T24" fmla="*/ 10 w 52"/>
                  <a:gd name="T25" fmla="*/ 78 h 83"/>
                  <a:gd name="T26" fmla="*/ 11 w 52"/>
                  <a:gd name="T27" fmla="*/ 80 h 83"/>
                  <a:gd name="T28" fmla="*/ 13 w 52"/>
                  <a:gd name="T29" fmla="*/ 83 h 83"/>
                  <a:gd name="T30" fmla="*/ 14 w 52"/>
                  <a:gd name="T31" fmla="*/ 83 h 83"/>
                  <a:gd name="T32" fmla="*/ 15 w 52"/>
                  <a:gd name="T33" fmla="*/ 83 h 83"/>
                  <a:gd name="T34" fmla="*/ 17 w 52"/>
                  <a:gd name="T35" fmla="*/ 81 h 83"/>
                  <a:gd name="T36" fmla="*/ 17 w 52"/>
                  <a:gd name="T37" fmla="*/ 81 h 83"/>
                  <a:gd name="T38" fmla="*/ 18 w 52"/>
                  <a:gd name="T39" fmla="*/ 80 h 83"/>
                  <a:gd name="T40" fmla="*/ 18 w 52"/>
                  <a:gd name="T41" fmla="*/ 80 h 83"/>
                  <a:gd name="T42" fmla="*/ 18 w 52"/>
                  <a:gd name="T43" fmla="*/ 79 h 83"/>
                  <a:gd name="T44" fmla="*/ 17 w 52"/>
                  <a:gd name="T45" fmla="*/ 79 h 83"/>
                  <a:gd name="T46" fmla="*/ 17 w 52"/>
                  <a:gd name="T47" fmla="*/ 78 h 83"/>
                  <a:gd name="T48" fmla="*/ 18 w 52"/>
                  <a:gd name="T49" fmla="*/ 77 h 83"/>
                  <a:gd name="T50" fmla="*/ 18 w 52"/>
                  <a:gd name="T51" fmla="*/ 76 h 83"/>
                  <a:gd name="T52" fmla="*/ 16 w 52"/>
                  <a:gd name="T53" fmla="*/ 75 h 83"/>
                  <a:gd name="T54" fmla="*/ 16 w 52"/>
                  <a:gd name="T55" fmla="*/ 75 h 83"/>
                  <a:gd name="T56" fmla="*/ 15 w 52"/>
                  <a:gd name="T57" fmla="*/ 75 h 83"/>
                  <a:gd name="T58" fmla="*/ 14 w 52"/>
                  <a:gd name="T59" fmla="*/ 73 h 83"/>
                  <a:gd name="T60" fmla="*/ 14 w 52"/>
                  <a:gd name="T61" fmla="*/ 72 h 83"/>
                  <a:gd name="T62" fmla="*/ 14 w 52"/>
                  <a:gd name="T63" fmla="*/ 71 h 83"/>
                  <a:gd name="T64" fmla="*/ 14 w 52"/>
                  <a:gd name="T65" fmla="*/ 71 h 83"/>
                  <a:gd name="T66" fmla="*/ 14 w 52"/>
                  <a:gd name="T67" fmla="*/ 70 h 83"/>
                  <a:gd name="T68" fmla="*/ 52 w 52"/>
                  <a:gd name="T69" fmla="*/ 66 h 83"/>
                  <a:gd name="T70" fmla="*/ 52 w 52"/>
                  <a:gd name="T71" fmla="*/ 65 h 83"/>
                  <a:gd name="T72" fmla="*/ 50 w 52"/>
                  <a:gd name="T73" fmla="*/ 63 h 83"/>
                  <a:gd name="T74" fmla="*/ 50 w 52"/>
                  <a:gd name="T75" fmla="*/ 58 h 83"/>
                  <a:gd name="T76" fmla="*/ 48 w 52"/>
                  <a:gd name="T77" fmla="*/ 55 h 83"/>
                  <a:gd name="T78" fmla="*/ 48 w 52"/>
                  <a:gd name="T79" fmla="*/ 52 h 83"/>
                  <a:gd name="T80" fmla="*/ 49 w 52"/>
                  <a:gd name="T81" fmla="*/ 50 h 83"/>
                  <a:gd name="T82" fmla="*/ 49 w 52"/>
                  <a:gd name="T83" fmla="*/ 47 h 83"/>
                  <a:gd name="T84" fmla="*/ 50 w 52"/>
                  <a:gd name="T85" fmla="*/ 45 h 83"/>
                  <a:gd name="T86" fmla="*/ 51 w 52"/>
                  <a:gd name="T87" fmla="*/ 45 h 83"/>
                  <a:gd name="T88" fmla="*/ 49 w 52"/>
                  <a:gd name="T89" fmla="*/ 44 h 83"/>
                  <a:gd name="T90" fmla="*/ 50 w 52"/>
                  <a:gd name="T91" fmla="*/ 42 h 83"/>
                  <a:gd name="T92" fmla="*/ 49 w 52"/>
                  <a:gd name="T93" fmla="*/ 41 h 83"/>
                  <a:gd name="T94" fmla="*/ 48 w 52"/>
                  <a:gd name="T95" fmla="*/ 40 h 83"/>
                  <a:gd name="T96" fmla="*/ 47 w 52"/>
                  <a:gd name="T97" fmla="*/ 39 h 83"/>
                  <a:gd name="T98" fmla="*/ 46 w 52"/>
                  <a:gd name="T99" fmla="*/ 37 h 83"/>
                  <a:gd name="T100" fmla="*/ 45 w 52"/>
                  <a:gd name="T101" fmla="*/ 36 h 83"/>
                  <a:gd name="T102" fmla="*/ 36 w 52"/>
                  <a:gd name="T103" fmla="*/ 0 h 83"/>
                  <a:gd name="T104" fmla="*/ 0 w 52"/>
                  <a:gd name="T105" fmla="*/ 3 h 83"/>
                  <a:gd name="T106" fmla="*/ 0 w 52"/>
                  <a:gd name="T107" fmla="*/ 3 h 8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2"/>
                  <a:gd name="T163" fmla="*/ 0 h 83"/>
                  <a:gd name="T164" fmla="*/ 52 w 52"/>
                  <a:gd name="T165" fmla="*/ 83 h 8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2" h="83">
                    <a:moveTo>
                      <a:pt x="0" y="3"/>
                    </a:moveTo>
                    <a:lnTo>
                      <a:pt x="1" y="5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3" y="82"/>
                    </a:lnTo>
                    <a:lnTo>
                      <a:pt x="4" y="82"/>
                    </a:lnTo>
                    <a:lnTo>
                      <a:pt x="5" y="81"/>
                    </a:lnTo>
                    <a:lnTo>
                      <a:pt x="7" y="82"/>
                    </a:lnTo>
                    <a:lnTo>
                      <a:pt x="8" y="81"/>
                    </a:lnTo>
                    <a:lnTo>
                      <a:pt x="8" y="77"/>
                    </a:lnTo>
                    <a:lnTo>
                      <a:pt x="9" y="75"/>
                    </a:lnTo>
                    <a:lnTo>
                      <a:pt x="10" y="77"/>
                    </a:lnTo>
                    <a:lnTo>
                      <a:pt x="10" y="78"/>
                    </a:lnTo>
                    <a:lnTo>
                      <a:pt x="11" y="80"/>
                    </a:lnTo>
                    <a:lnTo>
                      <a:pt x="13" y="83"/>
                    </a:lnTo>
                    <a:lnTo>
                      <a:pt x="14" y="83"/>
                    </a:lnTo>
                    <a:lnTo>
                      <a:pt x="15" y="83"/>
                    </a:lnTo>
                    <a:lnTo>
                      <a:pt x="17" y="81"/>
                    </a:lnTo>
                    <a:lnTo>
                      <a:pt x="18" y="80"/>
                    </a:lnTo>
                    <a:lnTo>
                      <a:pt x="18" y="79"/>
                    </a:lnTo>
                    <a:lnTo>
                      <a:pt x="17" y="79"/>
                    </a:lnTo>
                    <a:lnTo>
                      <a:pt x="17" y="78"/>
                    </a:lnTo>
                    <a:lnTo>
                      <a:pt x="18" y="77"/>
                    </a:lnTo>
                    <a:lnTo>
                      <a:pt x="18" y="76"/>
                    </a:lnTo>
                    <a:lnTo>
                      <a:pt x="16" y="75"/>
                    </a:lnTo>
                    <a:lnTo>
                      <a:pt x="15" y="75"/>
                    </a:lnTo>
                    <a:lnTo>
                      <a:pt x="14" y="73"/>
                    </a:lnTo>
                    <a:lnTo>
                      <a:pt x="14" y="72"/>
                    </a:lnTo>
                    <a:lnTo>
                      <a:pt x="14" y="71"/>
                    </a:lnTo>
                    <a:lnTo>
                      <a:pt x="14" y="70"/>
                    </a:lnTo>
                    <a:lnTo>
                      <a:pt x="52" y="66"/>
                    </a:lnTo>
                    <a:lnTo>
                      <a:pt x="52" y="65"/>
                    </a:lnTo>
                    <a:lnTo>
                      <a:pt x="50" y="63"/>
                    </a:lnTo>
                    <a:lnTo>
                      <a:pt x="50" y="58"/>
                    </a:lnTo>
                    <a:lnTo>
                      <a:pt x="48" y="55"/>
                    </a:lnTo>
                    <a:lnTo>
                      <a:pt x="48" y="52"/>
                    </a:lnTo>
                    <a:lnTo>
                      <a:pt x="49" y="50"/>
                    </a:lnTo>
                    <a:lnTo>
                      <a:pt x="49" y="47"/>
                    </a:lnTo>
                    <a:lnTo>
                      <a:pt x="50" y="45"/>
                    </a:lnTo>
                    <a:lnTo>
                      <a:pt x="51" y="45"/>
                    </a:lnTo>
                    <a:lnTo>
                      <a:pt x="49" y="44"/>
                    </a:lnTo>
                    <a:lnTo>
                      <a:pt x="50" y="42"/>
                    </a:lnTo>
                    <a:lnTo>
                      <a:pt x="49" y="41"/>
                    </a:lnTo>
                    <a:lnTo>
                      <a:pt x="48" y="40"/>
                    </a:lnTo>
                    <a:lnTo>
                      <a:pt x="47" y="39"/>
                    </a:lnTo>
                    <a:lnTo>
                      <a:pt x="46" y="37"/>
                    </a:lnTo>
                    <a:lnTo>
                      <a:pt x="45" y="36"/>
                    </a:lnTo>
                    <a:lnTo>
                      <a:pt x="36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0" name="Freeform 37"/>
              <p:cNvSpPr>
                <a:spLocks/>
              </p:cNvSpPr>
              <p:nvPr/>
            </p:nvSpPr>
            <p:spPr bwMode="auto">
              <a:xfrm>
                <a:off x="6575425" y="3459163"/>
                <a:ext cx="968375" cy="395287"/>
              </a:xfrm>
              <a:custGeom>
                <a:avLst/>
                <a:gdLst>
                  <a:gd name="T0" fmla="*/ 2 w 119"/>
                  <a:gd name="T1" fmla="*/ 41 h 51"/>
                  <a:gd name="T2" fmla="*/ 4 w 119"/>
                  <a:gd name="T3" fmla="*/ 39 h 51"/>
                  <a:gd name="T4" fmla="*/ 5 w 119"/>
                  <a:gd name="T5" fmla="*/ 36 h 51"/>
                  <a:gd name="T6" fmla="*/ 14 w 119"/>
                  <a:gd name="T7" fmla="*/ 31 h 51"/>
                  <a:gd name="T8" fmla="*/ 18 w 119"/>
                  <a:gd name="T9" fmla="*/ 27 h 51"/>
                  <a:gd name="T10" fmla="*/ 20 w 119"/>
                  <a:gd name="T11" fmla="*/ 27 h 51"/>
                  <a:gd name="T12" fmla="*/ 21 w 119"/>
                  <a:gd name="T13" fmla="*/ 25 h 51"/>
                  <a:gd name="T14" fmla="*/ 23 w 119"/>
                  <a:gd name="T15" fmla="*/ 25 h 51"/>
                  <a:gd name="T16" fmla="*/ 28 w 119"/>
                  <a:gd name="T17" fmla="*/ 23 h 51"/>
                  <a:gd name="T18" fmla="*/ 33 w 119"/>
                  <a:gd name="T19" fmla="*/ 17 h 51"/>
                  <a:gd name="T20" fmla="*/ 33 w 119"/>
                  <a:gd name="T21" fmla="*/ 13 h 51"/>
                  <a:gd name="T22" fmla="*/ 37 w 119"/>
                  <a:gd name="T23" fmla="*/ 13 h 51"/>
                  <a:gd name="T24" fmla="*/ 42 w 119"/>
                  <a:gd name="T25" fmla="*/ 12 h 51"/>
                  <a:gd name="T26" fmla="*/ 113 w 119"/>
                  <a:gd name="T27" fmla="*/ 1 h 51"/>
                  <a:gd name="T28" fmla="*/ 114 w 119"/>
                  <a:gd name="T29" fmla="*/ 2 h 51"/>
                  <a:gd name="T30" fmla="*/ 116 w 119"/>
                  <a:gd name="T31" fmla="*/ 5 h 51"/>
                  <a:gd name="T32" fmla="*/ 116 w 119"/>
                  <a:gd name="T33" fmla="*/ 6 h 51"/>
                  <a:gd name="T34" fmla="*/ 114 w 119"/>
                  <a:gd name="T35" fmla="*/ 5 h 51"/>
                  <a:gd name="T36" fmla="*/ 113 w 119"/>
                  <a:gd name="T37" fmla="*/ 6 h 51"/>
                  <a:gd name="T38" fmla="*/ 109 w 119"/>
                  <a:gd name="T39" fmla="*/ 8 h 51"/>
                  <a:gd name="T40" fmla="*/ 105 w 119"/>
                  <a:gd name="T41" fmla="*/ 11 h 51"/>
                  <a:gd name="T42" fmla="*/ 106 w 119"/>
                  <a:gd name="T43" fmla="*/ 12 h 51"/>
                  <a:gd name="T44" fmla="*/ 112 w 119"/>
                  <a:gd name="T45" fmla="*/ 9 h 51"/>
                  <a:gd name="T46" fmla="*/ 114 w 119"/>
                  <a:gd name="T47" fmla="*/ 11 h 51"/>
                  <a:gd name="T48" fmla="*/ 115 w 119"/>
                  <a:gd name="T49" fmla="*/ 11 h 51"/>
                  <a:gd name="T50" fmla="*/ 118 w 119"/>
                  <a:gd name="T51" fmla="*/ 9 h 51"/>
                  <a:gd name="T52" fmla="*/ 119 w 119"/>
                  <a:gd name="T53" fmla="*/ 14 h 51"/>
                  <a:gd name="T54" fmla="*/ 117 w 119"/>
                  <a:gd name="T55" fmla="*/ 17 h 51"/>
                  <a:gd name="T56" fmla="*/ 114 w 119"/>
                  <a:gd name="T57" fmla="*/ 19 h 51"/>
                  <a:gd name="T58" fmla="*/ 110 w 119"/>
                  <a:gd name="T59" fmla="*/ 20 h 51"/>
                  <a:gd name="T60" fmla="*/ 109 w 119"/>
                  <a:gd name="T61" fmla="*/ 19 h 51"/>
                  <a:gd name="T62" fmla="*/ 108 w 119"/>
                  <a:gd name="T63" fmla="*/ 18 h 51"/>
                  <a:gd name="T64" fmla="*/ 108 w 119"/>
                  <a:gd name="T65" fmla="*/ 21 h 51"/>
                  <a:gd name="T66" fmla="*/ 109 w 119"/>
                  <a:gd name="T67" fmla="*/ 22 h 51"/>
                  <a:gd name="T68" fmla="*/ 110 w 119"/>
                  <a:gd name="T69" fmla="*/ 24 h 51"/>
                  <a:gd name="T70" fmla="*/ 105 w 119"/>
                  <a:gd name="T71" fmla="*/ 27 h 51"/>
                  <a:gd name="T72" fmla="*/ 105 w 119"/>
                  <a:gd name="T73" fmla="*/ 29 h 51"/>
                  <a:gd name="T74" fmla="*/ 112 w 119"/>
                  <a:gd name="T75" fmla="*/ 27 h 51"/>
                  <a:gd name="T76" fmla="*/ 114 w 119"/>
                  <a:gd name="T77" fmla="*/ 27 h 51"/>
                  <a:gd name="T78" fmla="*/ 109 w 119"/>
                  <a:gd name="T79" fmla="*/ 32 h 51"/>
                  <a:gd name="T80" fmla="*/ 103 w 119"/>
                  <a:gd name="T81" fmla="*/ 36 h 51"/>
                  <a:gd name="T82" fmla="*/ 102 w 119"/>
                  <a:gd name="T83" fmla="*/ 37 h 51"/>
                  <a:gd name="T84" fmla="*/ 96 w 119"/>
                  <a:gd name="T85" fmla="*/ 44 h 51"/>
                  <a:gd name="T86" fmla="*/ 93 w 119"/>
                  <a:gd name="T87" fmla="*/ 50 h 51"/>
                  <a:gd name="T88" fmla="*/ 69 w 119"/>
                  <a:gd name="T89" fmla="*/ 39 h 51"/>
                  <a:gd name="T90" fmla="*/ 50 w 119"/>
                  <a:gd name="T91" fmla="*/ 36 h 51"/>
                  <a:gd name="T92" fmla="*/ 49 w 119"/>
                  <a:gd name="T93" fmla="*/ 36 h 51"/>
                  <a:gd name="T94" fmla="*/ 30 w 119"/>
                  <a:gd name="T95" fmla="*/ 37 h 51"/>
                  <a:gd name="T96" fmla="*/ 26 w 119"/>
                  <a:gd name="T97" fmla="*/ 40 h 51"/>
                  <a:gd name="T98" fmla="*/ 0 w 119"/>
                  <a:gd name="T99" fmla="*/ 45 h 5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19"/>
                  <a:gd name="T151" fmla="*/ 0 h 51"/>
                  <a:gd name="T152" fmla="*/ 119 w 119"/>
                  <a:gd name="T153" fmla="*/ 51 h 5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19" h="51">
                    <a:moveTo>
                      <a:pt x="0" y="45"/>
                    </a:moveTo>
                    <a:lnTo>
                      <a:pt x="1" y="41"/>
                    </a:lnTo>
                    <a:lnTo>
                      <a:pt x="2" y="41"/>
                    </a:lnTo>
                    <a:lnTo>
                      <a:pt x="3" y="40"/>
                    </a:lnTo>
                    <a:lnTo>
                      <a:pt x="4" y="39"/>
                    </a:lnTo>
                    <a:lnTo>
                      <a:pt x="3" y="38"/>
                    </a:lnTo>
                    <a:lnTo>
                      <a:pt x="4" y="37"/>
                    </a:lnTo>
                    <a:lnTo>
                      <a:pt x="5" y="36"/>
                    </a:lnTo>
                    <a:lnTo>
                      <a:pt x="8" y="35"/>
                    </a:lnTo>
                    <a:lnTo>
                      <a:pt x="11" y="34"/>
                    </a:lnTo>
                    <a:lnTo>
                      <a:pt x="14" y="31"/>
                    </a:lnTo>
                    <a:lnTo>
                      <a:pt x="15" y="31"/>
                    </a:lnTo>
                    <a:lnTo>
                      <a:pt x="17" y="29"/>
                    </a:lnTo>
                    <a:lnTo>
                      <a:pt x="18" y="27"/>
                    </a:lnTo>
                    <a:lnTo>
                      <a:pt x="19" y="27"/>
                    </a:lnTo>
                    <a:lnTo>
                      <a:pt x="20" y="27"/>
                    </a:lnTo>
                    <a:lnTo>
                      <a:pt x="20" y="26"/>
                    </a:lnTo>
                    <a:lnTo>
                      <a:pt x="21" y="25"/>
                    </a:lnTo>
                    <a:lnTo>
                      <a:pt x="22" y="26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26" y="23"/>
                    </a:lnTo>
                    <a:lnTo>
                      <a:pt x="28" y="23"/>
                    </a:lnTo>
                    <a:lnTo>
                      <a:pt x="31" y="19"/>
                    </a:lnTo>
                    <a:lnTo>
                      <a:pt x="32" y="18"/>
                    </a:lnTo>
                    <a:lnTo>
                      <a:pt x="33" y="17"/>
                    </a:lnTo>
                    <a:lnTo>
                      <a:pt x="33" y="16"/>
                    </a:lnTo>
                    <a:lnTo>
                      <a:pt x="33" y="14"/>
                    </a:lnTo>
                    <a:lnTo>
                      <a:pt x="33" y="13"/>
                    </a:lnTo>
                    <a:lnTo>
                      <a:pt x="37" y="12"/>
                    </a:lnTo>
                    <a:lnTo>
                      <a:pt x="37" y="13"/>
                    </a:lnTo>
                    <a:lnTo>
                      <a:pt x="40" y="13"/>
                    </a:lnTo>
                    <a:lnTo>
                      <a:pt x="42" y="12"/>
                    </a:lnTo>
                    <a:lnTo>
                      <a:pt x="78" y="7"/>
                    </a:lnTo>
                    <a:lnTo>
                      <a:pt x="112" y="0"/>
                    </a:lnTo>
                    <a:lnTo>
                      <a:pt x="113" y="1"/>
                    </a:lnTo>
                    <a:lnTo>
                      <a:pt x="114" y="2"/>
                    </a:lnTo>
                    <a:lnTo>
                      <a:pt x="115" y="3"/>
                    </a:lnTo>
                    <a:lnTo>
                      <a:pt x="116" y="5"/>
                    </a:lnTo>
                    <a:lnTo>
                      <a:pt x="116" y="6"/>
                    </a:lnTo>
                    <a:lnTo>
                      <a:pt x="115" y="5"/>
                    </a:lnTo>
                    <a:lnTo>
                      <a:pt x="114" y="5"/>
                    </a:lnTo>
                    <a:lnTo>
                      <a:pt x="113" y="5"/>
                    </a:lnTo>
                    <a:lnTo>
                      <a:pt x="112" y="5"/>
                    </a:lnTo>
                    <a:lnTo>
                      <a:pt x="113" y="6"/>
                    </a:lnTo>
                    <a:lnTo>
                      <a:pt x="110" y="8"/>
                    </a:lnTo>
                    <a:lnTo>
                      <a:pt x="109" y="8"/>
                    </a:lnTo>
                    <a:lnTo>
                      <a:pt x="108" y="10"/>
                    </a:lnTo>
                    <a:lnTo>
                      <a:pt x="106" y="10"/>
                    </a:lnTo>
                    <a:lnTo>
                      <a:pt x="105" y="11"/>
                    </a:lnTo>
                    <a:lnTo>
                      <a:pt x="105" y="12"/>
                    </a:lnTo>
                    <a:lnTo>
                      <a:pt x="106" y="12"/>
                    </a:lnTo>
                    <a:lnTo>
                      <a:pt x="108" y="11"/>
                    </a:lnTo>
                    <a:lnTo>
                      <a:pt x="111" y="10"/>
                    </a:lnTo>
                    <a:lnTo>
                      <a:pt x="112" y="9"/>
                    </a:lnTo>
                    <a:lnTo>
                      <a:pt x="114" y="9"/>
                    </a:lnTo>
                    <a:lnTo>
                      <a:pt x="114" y="10"/>
                    </a:lnTo>
                    <a:lnTo>
                      <a:pt x="114" y="11"/>
                    </a:lnTo>
                    <a:lnTo>
                      <a:pt x="115" y="12"/>
                    </a:lnTo>
                    <a:lnTo>
                      <a:pt x="115" y="11"/>
                    </a:lnTo>
                    <a:lnTo>
                      <a:pt x="116" y="11"/>
                    </a:lnTo>
                    <a:lnTo>
                      <a:pt x="117" y="9"/>
                    </a:lnTo>
                    <a:lnTo>
                      <a:pt x="118" y="9"/>
                    </a:lnTo>
                    <a:lnTo>
                      <a:pt x="119" y="11"/>
                    </a:lnTo>
                    <a:lnTo>
                      <a:pt x="119" y="14"/>
                    </a:lnTo>
                    <a:lnTo>
                      <a:pt x="119" y="15"/>
                    </a:lnTo>
                    <a:lnTo>
                      <a:pt x="117" y="16"/>
                    </a:lnTo>
                    <a:lnTo>
                      <a:pt x="117" y="17"/>
                    </a:lnTo>
                    <a:lnTo>
                      <a:pt x="117" y="18"/>
                    </a:lnTo>
                    <a:lnTo>
                      <a:pt x="115" y="19"/>
                    </a:lnTo>
                    <a:lnTo>
                      <a:pt x="114" y="19"/>
                    </a:lnTo>
                    <a:lnTo>
                      <a:pt x="113" y="20"/>
                    </a:lnTo>
                    <a:lnTo>
                      <a:pt x="111" y="20"/>
                    </a:lnTo>
                    <a:lnTo>
                      <a:pt x="110" y="20"/>
                    </a:lnTo>
                    <a:lnTo>
                      <a:pt x="109" y="19"/>
                    </a:lnTo>
                    <a:lnTo>
                      <a:pt x="109" y="18"/>
                    </a:lnTo>
                    <a:lnTo>
                      <a:pt x="108" y="18"/>
                    </a:lnTo>
                    <a:lnTo>
                      <a:pt x="108" y="20"/>
                    </a:lnTo>
                    <a:lnTo>
                      <a:pt x="108" y="21"/>
                    </a:lnTo>
                    <a:lnTo>
                      <a:pt x="108" y="22"/>
                    </a:lnTo>
                    <a:lnTo>
                      <a:pt x="109" y="22"/>
                    </a:lnTo>
                    <a:lnTo>
                      <a:pt x="110" y="23"/>
                    </a:lnTo>
                    <a:lnTo>
                      <a:pt x="110" y="24"/>
                    </a:lnTo>
                    <a:lnTo>
                      <a:pt x="107" y="28"/>
                    </a:lnTo>
                    <a:lnTo>
                      <a:pt x="105" y="27"/>
                    </a:lnTo>
                    <a:lnTo>
                      <a:pt x="104" y="27"/>
                    </a:lnTo>
                    <a:lnTo>
                      <a:pt x="104" y="28"/>
                    </a:lnTo>
                    <a:lnTo>
                      <a:pt x="105" y="29"/>
                    </a:lnTo>
                    <a:lnTo>
                      <a:pt x="108" y="28"/>
                    </a:lnTo>
                    <a:lnTo>
                      <a:pt x="110" y="28"/>
                    </a:lnTo>
                    <a:lnTo>
                      <a:pt x="112" y="27"/>
                    </a:lnTo>
                    <a:lnTo>
                      <a:pt x="112" y="26"/>
                    </a:lnTo>
                    <a:lnTo>
                      <a:pt x="113" y="26"/>
                    </a:lnTo>
                    <a:lnTo>
                      <a:pt x="114" y="27"/>
                    </a:lnTo>
                    <a:lnTo>
                      <a:pt x="113" y="29"/>
                    </a:lnTo>
                    <a:lnTo>
                      <a:pt x="111" y="31"/>
                    </a:lnTo>
                    <a:lnTo>
                      <a:pt x="109" y="32"/>
                    </a:lnTo>
                    <a:lnTo>
                      <a:pt x="108" y="32"/>
                    </a:lnTo>
                    <a:lnTo>
                      <a:pt x="105" y="32"/>
                    </a:lnTo>
                    <a:lnTo>
                      <a:pt x="103" y="36"/>
                    </a:lnTo>
                    <a:lnTo>
                      <a:pt x="102" y="37"/>
                    </a:lnTo>
                    <a:lnTo>
                      <a:pt x="99" y="39"/>
                    </a:lnTo>
                    <a:lnTo>
                      <a:pt x="97" y="41"/>
                    </a:lnTo>
                    <a:lnTo>
                      <a:pt x="96" y="44"/>
                    </a:lnTo>
                    <a:lnTo>
                      <a:pt x="95" y="48"/>
                    </a:lnTo>
                    <a:lnTo>
                      <a:pt x="95" y="49"/>
                    </a:lnTo>
                    <a:lnTo>
                      <a:pt x="93" y="50"/>
                    </a:lnTo>
                    <a:lnTo>
                      <a:pt x="88" y="51"/>
                    </a:lnTo>
                    <a:lnTo>
                      <a:pt x="87" y="51"/>
                    </a:lnTo>
                    <a:lnTo>
                      <a:pt x="69" y="39"/>
                    </a:lnTo>
                    <a:lnTo>
                      <a:pt x="54" y="41"/>
                    </a:lnTo>
                    <a:lnTo>
                      <a:pt x="53" y="39"/>
                    </a:lnTo>
                    <a:lnTo>
                      <a:pt x="50" y="36"/>
                    </a:lnTo>
                    <a:lnTo>
                      <a:pt x="49" y="37"/>
                    </a:lnTo>
                    <a:lnTo>
                      <a:pt x="49" y="36"/>
                    </a:lnTo>
                    <a:lnTo>
                      <a:pt x="49" y="35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38"/>
                    </a:lnTo>
                    <a:lnTo>
                      <a:pt x="26" y="40"/>
                    </a:lnTo>
                    <a:lnTo>
                      <a:pt x="25" y="40"/>
                    </a:lnTo>
                    <a:lnTo>
                      <a:pt x="21" y="42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1" name="Freeform 38" descr="20%"/>
              <p:cNvSpPr>
                <a:spLocks/>
              </p:cNvSpPr>
              <p:nvPr/>
            </p:nvSpPr>
            <p:spPr bwMode="auto">
              <a:xfrm>
                <a:off x="5449888" y="3660775"/>
                <a:ext cx="547687" cy="479425"/>
              </a:xfrm>
              <a:custGeom>
                <a:avLst/>
                <a:gdLst>
                  <a:gd name="T0" fmla="*/ 0 w 67"/>
                  <a:gd name="T1" fmla="*/ 3 h 62"/>
                  <a:gd name="T2" fmla="*/ 60 w 67"/>
                  <a:gd name="T3" fmla="*/ 0 h 62"/>
                  <a:gd name="T4" fmla="*/ 60 w 67"/>
                  <a:gd name="T5" fmla="*/ 1 h 62"/>
                  <a:gd name="T6" fmla="*/ 61 w 67"/>
                  <a:gd name="T7" fmla="*/ 2 h 62"/>
                  <a:gd name="T8" fmla="*/ 62 w 67"/>
                  <a:gd name="T9" fmla="*/ 3 h 62"/>
                  <a:gd name="T10" fmla="*/ 61 w 67"/>
                  <a:gd name="T11" fmla="*/ 5 h 62"/>
                  <a:gd name="T12" fmla="*/ 60 w 67"/>
                  <a:gd name="T13" fmla="*/ 6 h 62"/>
                  <a:gd name="T14" fmla="*/ 58 w 67"/>
                  <a:gd name="T15" fmla="*/ 8 h 62"/>
                  <a:gd name="T16" fmla="*/ 58 w 67"/>
                  <a:gd name="T17" fmla="*/ 9 h 62"/>
                  <a:gd name="T18" fmla="*/ 67 w 67"/>
                  <a:gd name="T19" fmla="*/ 9 h 62"/>
                  <a:gd name="T20" fmla="*/ 67 w 67"/>
                  <a:gd name="T21" fmla="*/ 9 h 62"/>
                  <a:gd name="T22" fmla="*/ 67 w 67"/>
                  <a:gd name="T23" fmla="*/ 10 h 62"/>
                  <a:gd name="T24" fmla="*/ 66 w 67"/>
                  <a:gd name="T25" fmla="*/ 12 h 62"/>
                  <a:gd name="T26" fmla="*/ 65 w 67"/>
                  <a:gd name="T27" fmla="*/ 13 h 62"/>
                  <a:gd name="T28" fmla="*/ 64 w 67"/>
                  <a:gd name="T29" fmla="*/ 17 h 62"/>
                  <a:gd name="T30" fmla="*/ 62 w 67"/>
                  <a:gd name="T31" fmla="*/ 19 h 62"/>
                  <a:gd name="T32" fmla="*/ 62 w 67"/>
                  <a:gd name="T33" fmla="*/ 22 h 62"/>
                  <a:gd name="T34" fmla="*/ 62 w 67"/>
                  <a:gd name="T35" fmla="*/ 25 h 62"/>
                  <a:gd name="T36" fmla="*/ 62 w 67"/>
                  <a:gd name="T37" fmla="*/ 25 h 62"/>
                  <a:gd name="T38" fmla="*/ 60 w 67"/>
                  <a:gd name="T39" fmla="*/ 26 h 62"/>
                  <a:gd name="T40" fmla="*/ 60 w 67"/>
                  <a:gd name="T41" fmla="*/ 27 h 62"/>
                  <a:gd name="T42" fmla="*/ 57 w 67"/>
                  <a:gd name="T43" fmla="*/ 29 h 62"/>
                  <a:gd name="T44" fmla="*/ 57 w 67"/>
                  <a:gd name="T45" fmla="*/ 32 h 62"/>
                  <a:gd name="T46" fmla="*/ 57 w 67"/>
                  <a:gd name="T47" fmla="*/ 35 h 62"/>
                  <a:gd name="T48" fmla="*/ 56 w 67"/>
                  <a:gd name="T49" fmla="*/ 36 h 62"/>
                  <a:gd name="T50" fmla="*/ 54 w 67"/>
                  <a:gd name="T51" fmla="*/ 38 h 62"/>
                  <a:gd name="T52" fmla="*/ 52 w 67"/>
                  <a:gd name="T53" fmla="*/ 40 h 62"/>
                  <a:gd name="T54" fmla="*/ 51 w 67"/>
                  <a:gd name="T55" fmla="*/ 41 h 62"/>
                  <a:gd name="T56" fmla="*/ 51 w 67"/>
                  <a:gd name="T57" fmla="*/ 43 h 62"/>
                  <a:gd name="T58" fmla="*/ 50 w 67"/>
                  <a:gd name="T59" fmla="*/ 45 h 62"/>
                  <a:gd name="T60" fmla="*/ 50 w 67"/>
                  <a:gd name="T61" fmla="*/ 46 h 62"/>
                  <a:gd name="T62" fmla="*/ 49 w 67"/>
                  <a:gd name="T63" fmla="*/ 49 h 62"/>
                  <a:gd name="T64" fmla="*/ 48 w 67"/>
                  <a:gd name="T65" fmla="*/ 51 h 62"/>
                  <a:gd name="T66" fmla="*/ 49 w 67"/>
                  <a:gd name="T67" fmla="*/ 54 h 62"/>
                  <a:gd name="T68" fmla="*/ 50 w 67"/>
                  <a:gd name="T69" fmla="*/ 55 h 62"/>
                  <a:gd name="T70" fmla="*/ 50 w 67"/>
                  <a:gd name="T71" fmla="*/ 57 h 62"/>
                  <a:gd name="T72" fmla="*/ 50 w 67"/>
                  <a:gd name="T73" fmla="*/ 57 h 62"/>
                  <a:gd name="T74" fmla="*/ 50 w 67"/>
                  <a:gd name="T75" fmla="*/ 58 h 62"/>
                  <a:gd name="T76" fmla="*/ 50 w 67"/>
                  <a:gd name="T77" fmla="*/ 58 h 62"/>
                  <a:gd name="T78" fmla="*/ 49 w 67"/>
                  <a:gd name="T79" fmla="*/ 60 h 62"/>
                  <a:gd name="T80" fmla="*/ 50 w 67"/>
                  <a:gd name="T81" fmla="*/ 61 h 62"/>
                  <a:gd name="T82" fmla="*/ 8 w 67"/>
                  <a:gd name="T83" fmla="*/ 62 h 62"/>
                  <a:gd name="T84" fmla="*/ 8 w 67"/>
                  <a:gd name="T85" fmla="*/ 53 h 62"/>
                  <a:gd name="T86" fmla="*/ 6 w 67"/>
                  <a:gd name="T87" fmla="*/ 52 h 62"/>
                  <a:gd name="T88" fmla="*/ 4 w 67"/>
                  <a:gd name="T89" fmla="*/ 53 h 62"/>
                  <a:gd name="T90" fmla="*/ 4 w 67"/>
                  <a:gd name="T91" fmla="*/ 53 h 62"/>
                  <a:gd name="T92" fmla="*/ 2 w 67"/>
                  <a:gd name="T93" fmla="*/ 51 h 62"/>
                  <a:gd name="T94" fmla="*/ 2 w 67"/>
                  <a:gd name="T95" fmla="*/ 22 h 62"/>
                  <a:gd name="T96" fmla="*/ 0 w 67"/>
                  <a:gd name="T97" fmla="*/ 3 h 62"/>
                  <a:gd name="T98" fmla="*/ 0 w 67"/>
                  <a:gd name="T99" fmla="*/ 3 h 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67"/>
                  <a:gd name="T151" fmla="*/ 0 h 62"/>
                  <a:gd name="T152" fmla="*/ 67 w 67"/>
                  <a:gd name="T153" fmla="*/ 62 h 6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67" h="62">
                    <a:moveTo>
                      <a:pt x="0" y="3"/>
                    </a:moveTo>
                    <a:lnTo>
                      <a:pt x="60" y="0"/>
                    </a:lnTo>
                    <a:lnTo>
                      <a:pt x="60" y="1"/>
                    </a:lnTo>
                    <a:lnTo>
                      <a:pt x="61" y="2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60" y="6"/>
                    </a:lnTo>
                    <a:lnTo>
                      <a:pt x="58" y="8"/>
                    </a:lnTo>
                    <a:lnTo>
                      <a:pt x="58" y="9"/>
                    </a:lnTo>
                    <a:lnTo>
                      <a:pt x="67" y="9"/>
                    </a:lnTo>
                    <a:lnTo>
                      <a:pt x="67" y="10"/>
                    </a:lnTo>
                    <a:lnTo>
                      <a:pt x="66" y="12"/>
                    </a:lnTo>
                    <a:lnTo>
                      <a:pt x="65" y="13"/>
                    </a:lnTo>
                    <a:lnTo>
                      <a:pt x="64" y="17"/>
                    </a:lnTo>
                    <a:lnTo>
                      <a:pt x="62" y="19"/>
                    </a:lnTo>
                    <a:lnTo>
                      <a:pt x="62" y="22"/>
                    </a:lnTo>
                    <a:lnTo>
                      <a:pt x="62" y="25"/>
                    </a:lnTo>
                    <a:lnTo>
                      <a:pt x="60" y="26"/>
                    </a:lnTo>
                    <a:lnTo>
                      <a:pt x="60" y="27"/>
                    </a:lnTo>
                    <a:lnTo>
                      <a:pt x="57" y="29"/>
                    </a:lnTo>
                    <a:lnTo>
                      <a:pt x="57" y="32"/>
                    </a:lnTo>
                    <a:lnTo>
                      <a:pt x="57" y="35"/>
                    </a:lnTo>
                    <a:lnTo>
                      <a:pt x="56" y="36"/>
                    </a:lnTo>
                    <a:lnTo>
                      <a:pt x="54" y="38"/>
                    </a:lnTo>
                    <a:lnTo>
                      <a:pt x="52" y="40"/>
                    </a:lnTo>
                    <a:lnTo>
                      <a:pt x="51" y="41"/>
                    </a:lnTo>
                    <a:lnTo>
                      <a:pt x="51" y="43"/>
                    </a:lnTo>
                    <a:lnTo>
                      <a:pt x="50" y="45"/>
                    </a:lnTo>
                    <a:lnTo>
                      <a:pt x="50" y="46"/>
                    </a:lnTo>
                    <a:lnTo>
                      <a:pt x="49" y="49"/>
                    </a:lnTo>
                    <a:lnTo>
                      <a:pt x="48" y="51"/>
                    </a:lnTo>
                    <a:lnTo>
                      <a:pt x="49" y="54"/>
                    </a:lnTo>
                    <a:lnTo>
                      <a:pt x="50" y="55"/>
                    </a:lnTo>
                    <a:lnTo>
                      <a:pt x="50" y="57"/>
                    </a:lnTo>
                    <a:lnTo>
                      <a:pt x="50" y="58"/>
                    </a:lnTo>
                    <a:lnTo>
                      <a:pt x="49" y="60"/>
                    </a:lnTo>
                    <a:lnTo>
                      <a:pt x="50" y="61"/>
                    </a:lnTo>
                    <a:lnTo>
                      <a:pt x="8" y="62"/>
                    </a:lnTo>
                    <a:lnTo>
                      <a:pt x="8" y="53"/>
                    </a:lnTo>
                    <a:lnTo>
                      <a:pt x="6" y="52"/>
                    </a:lnTo>
                    <a:lnTo>
                      <a:pt x="4" y="53"/>
                    </a:lnTo>
                    <a:lnTo>
                      <a:pt x="2" y="51"/>
                    </a:lnTo>
                    <a:lnTo>
                      <a:pt x="2" y="2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" name="Group 39"/>
              <p:cNvGrpSpPr>
                <a:grpSpLocks/>
              </p:cNvGrpSpPr>
              <p:nvPr/>
            </p:nvGrpSpPr>
            <p:grpSpPr bwMode="auto">
              <a:xfrm>
                <a:off x="1155700" y="3886200"/>
                <a:ext cx="2009775" cy="1390650"/>
                <a:chOff x="768" y="2832"/>
                <a:chExt cx="1203" cy="876"/>
              </a:xfrm>
            </p:grpSpPr>
            <p:sp>
              <p:nvSpPr>
                <p:cNvPr id="62536" name="Freeform 40"/>
                <p:cNvSpPr>
                  <a:spLocks/>
                </p:cNvSpPr>
                <p:nvPr/>
              </p:nvSpPr>
              <p:spPr bwMode="auto">
                <a:xfrm>
                  <a:off x="1056" y="2832"/>
                  <a:ext cx="915" cy="780"/>
                </a:xfrm>
                <a:custGeom>
                  <a:avLst/>
                  <a:gdLst>
                    <a:gd name="T0" fmla="*/ 14 w 188"/>
                    <a:gd name="T1" fmla="*/ 31 h 160"/>
                    <a:gd name="T2" fmla="*/ 26 w 188"/>
                    <a:gd name="T3" fmla="*/ 40 h 160"/>
                    <a:gd name="T4" fmla="*/ 18 w 188"/>
                    <a:gd name="T5" fmla="*/ 50 h 160"/>
                    <a:gd name="T6" fmla="*/ 16 w 188"/>
                    <a:gd name="T7" fmla="*/ 43 h 160"/>
                    <a:gd name="T8" fmla="*/ 5 w 188"/>
                    <a:gd name="T9" fmla="*/ 55 h 160"/>
                    <a:gd name="T10" fmla="*/ 11 w 188"/>
                    <a:gd name="T11" fmla="*/ 64 h 160"/>
                    <a:gd name="T12" fmla="*/ 27 w 188"/>
                    <a:gd name="T13" fmla="*/ 61 h 160"/>
                    <a:gd name="T14" fmla="*/ 22 w 188"/>
                    <a:gd name="T15" fmla="*/ 74 h 160"/>
                    <a:gd name="T16" fmla="*/ 18 w 188"/>
                    <a:gd name="T17" fmla="*/ 79 h 160"/>
                    <a:gd name="T18" fmla="*/ 10 w 188"/>
                    <a:gd name="T19" fmla="*/ 82 h 160"/>
                    <a:gd name="T20" fmla="*/ 6 w 188"/>
                    <a:gd name="T21" fmla="*/ 98 h 160"/>
                    <a:gd name="T22" fmla="*/ 11 w 188"/>
                    <a:gd name="T23" fmla="*/ 107 h 160"/>
                    <a:gd name="T24" fmla="*/ 22 w 188"/>
                    <a:gd name="T25" fmla="*/ 112 h 160"/>
                    <a:gd name="T26" fmla="*/ 22 w 188"/>
                    <a:gd name="T27" fmla="*/ 120 h 160"/>
                    <a:gd name="T28" fmla="*/ 35 w 188"/>
                    <a:gd name="T29" fmla="*/ 123 h 160"/>
                    <a:gd name="T30" fmla="*/ 42 w 188"/>
                    <a:gd name="T31" fmla="*/ 125 h 160"/>
                    <a:gd name="T32" fmla="*/ 29 w 188"/>
                    <a:gd name="T33" fmla="*/ 141 h 160"/>
                    <a:gd name="T34" fmla="*/ 19 w 188"/>
                    <a:gd name="T35" fmla="*/ 147 h 160"/>
                    <a:gd name="T36" fmla="*/ 3 w 188"/>
                    <a:gd name="T37" fmla="*/ 155 h 160"/>
                    <a:gd name="T38" fmla="*/ 3 w 188"/>
                    <a:gd name="T39" fmla="*/ 160 h 160"/>
                    <a:gd name="T40" fmla="*/ 29 w 188"/>
                    <a:gd name="T41" fmla="*/ 149 h 160"/>
                    <a:gd name="T42" fmla="*/ 62 w 188"/>
                    <a:gd name="T43" fmla="*/ 120 h 160"/>
                    <a:gd name="T44" fmla="*/ 59 w 188"/>
                    <a:gd name="T45" fmla="*/ 117 h 160"/>
                    <a:gd name="T46" fmla="*/ 77 w 188"/>
                    <a:gd name="T47" fmla="*/ 95 h 160"/>
                    <a:gd name="T48" fmla="*/ 72 w 188"/>
                    <a:gd name="T49" fmla="*/ 101 h 160"/>
                    <a:gd name="T50" fmla="*/ 73 w 188"/>
                    <a:gd name="T51" fmla="*/ 109 h 160"/>
                    <a:gd name="T52" fmla="*/ 72 w 188"/>
                    <a:gd name="T53" fmla="*/ 114 h 160"/>
                    <a:gd name="T54" fmla="*/ 86 w 188"/>
                    <a:gd name="T55" fmla="*/ 106 h 160"/>
                    <a:gd name="T56" fmla="*/ 86 w 188"/>
                    <a:gd name="T57" fmla="*/ 98 h 160"/>
                    <a:gd name="T58" fmla="*/ 107 w 188"/>
                    <a:gd name="T59" fmla="*/ 103 h 160"/>
                    <a:gd name="T60" fmla="*/ 121 w 188"/>
                    <a:gd name="T61" fmla="*/ 101 h 160"/>
                    <a:gd name="T62" fmla="*/ 145 w 188"/>
                    <a:gd name="T63" fmla="*/ 109 h 160"/>
                    <a:gd name="T64" fmla="*/ 153 w 188"/>
                    <a:gd name="T65" fmla="*/ 119 h 160"/>
                    <a:gd name="T66" fmla="*/ 166 w 188"/>
                    <a:gd name="T67" fmla="*/ 128 h 160"/>
                    <a:gd name="T68" fmla="*/ 188 w 188"/>
                    <a:gd name="T69" fmla="*/ 130 h 160"/>
                    <a:gd name="T70" fmla="*/ 185 w 188"/>
                    <a:gd name="T71" fmla="*/ 117 h 160"/>
                    <a:gd name="T72" fmla="*/ 176 w 188"/>
                    <a:gd name="T73" fmla="*/ 115 h 160"/>
                    <a:gd name="T74" fmla="*/ 163 w 188"/>
                    <a:gd name="T75" fmla="*/ 106 h 160"/>
                    <a:gd name="T76" fmla="*/ 147 w 188"/>
                    <a:gd name="T77" fmla="*/ 95 h 160"/>
                    <a:gd name="T78" fmla="*/ 141 w 188"/>
                    <a:gd name="T79" fmla="*/ 103 h 160"/>
                    <a:gd name="T80" fmla="*/ 129 w 188"/>
                    <a:gd name="T81" fmla="*/ 93 h 160"/>
                    <a:gd name="T82" fmla="*/ 117 w 188"/>
                    <a:gd name="T83" fmla="*/ 80 h 160"/>
                    <a:gd name="T84" fmla="*/ 102 w 188"/>
                    <a:gd name="T85" fmla="*/ 21 h 160"/>
                    <a:gd name="T86" fmla="*/ 90 w 188"/>
                    <a:gd name="T87" fmla="*/ 5 h 160"/>
                    <a:gd name="T88" fmla="*/ 69 w 188"/>
                    <a:gd name="T89" fmla="*/ 5 h 160"/>
                    <a:gd name="T90" fmla="*/ 59 w 188"/>
                    <a:gd name="T91" fmla="*/ 5 h 160"/>
                    <a:gd name="T92" fmla="*/ 45 w 188"/>
                    <a:gd name="T93" fmla="*/ 0 h 160"/>
                    <a:gd name="T94" fmla="*/ 35 w 188"/>
                    <a:gd name="T95" fmla="*/ 4 h 160"/>
                    <a:gd name="T96" fmla="*/ 24 w 188"/>
                    <a:gd name="T97" fmla="*/ 13 h 160"/>
                    <a:gd name="T98" fmla="*/ 19 w 188"/>
                    <a:gd name="T99" fmla="*/ 21 h 160"/>
                    <a:gd name="T100" fmla="*/ 10 w 188"/>
                    <a:gd name="T101" fmla="*/ 26 h 160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88"/>
                    <a:gd name="T154" fmla="*/ 0 h 160"/>
                    <a:gd name="T155" fmla="*/ 188 w 188"/>
                    <a:gd name="T156" fmla="*/ 160 h 160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88" h="160">
                      <a:moveTo>
                        <a:pt x="10" y="26"/>
                      </a:moveTo>
                      <a:lnTo>
                        <a:pt x="14" y="31"/>
                      </a:lnTo>
                      <a:lnTo>
                        <a:pt x="19" y="39"/>
                      </a:lnTo>
                      <a:lnTo>
                        <a:pt x="26" y="40"/>
                      </a:lnTo>
                      <a:lnTo>
                        <a:pt x="26" y="50"/>
                      </a:lnTo>
                      <a:lnTo>
                        <a:pt x="18" y="50"/>
                      </a:lnTo>
                      <a:lnTo>
                        <a:pt x="18" y="43"/>
                      </a:lnTo>
                      <a:lnTo>
                        <a:pt x="16" y="43"/>
                      </a:lnTo>
                      <a:lnTo>
                        <a:pt x="0" y="50"/>
                      </a:lnTo>
                      <a:lnTo>
                        <a:pt x="5" y="55"/>
                      </a:lnTo>
                      <a:lnTo>
                        <a:pt x="5" y="61"/>
                      </a:lnTo>
                      <a:lnTo>
                        <a:pt x="11" y="64"/>
                      </a:lnTo>
                      <a:lnTo>
                        <a:pt x="21" y="66"/>
                      </a:lnTo>
                      <a:lnTo>
                        <a:pt x="27" y="61"/>
                      </a:lnTo>
                      <a:lnTo>
                        <a:pt x="29" y="72"/>
                      </a:lnTo>
                      <a:lnTo>
                        <a:pt x="22" y="74"/>
                      </a:lnTo>
                      <a:lnTo>
                        <a:pt x="21" y="77"/>
                      </a:lnTo>
                      <a:lnTo>
                        <a:pt x="18" y="79"/>
                      </a:lnTo>
                      <a:lnTo>
                        <a:pt x="13" y="75"/>
                      </a:lnTo>
                      <a:lnTo>
                        <a:pt x="10" y="82"/>
                      </a:lnTo>
                      <a:lnTo>
                        <a:pt x="2" y="90"/>
                      </a:lnTo>
                      <a:lnTo>
                        <a:pt x="6" y="98"/>
                      </a:lnTo>
                      <a:lnTo>
                        <a:pt x="5" y="101"/>
                      </a:lnTo>
                      <a:lnTo>
                        <a:pt x="11" y="107"/>
                      </a:lnTo>
                      <a:lnTo>
                        <a:pt x="19" y="107"/>
                      </a:lnTo>
                      <a:lnTo>
                        <a:pt x="22" y="112"/>
                      </a:lnTo>
                      <a:lnTo>
                        <a:pt x="21" y="115"/>
                      </a:lnTo>
                      <a:lnTo>
                        <a:pt x="22" y="120"/>
                      </a:lnTo>
                      <a:lnTo>
                        <a:pt x="29" y="117"/>
                      </a:lnTo>
                      <a:lnTo>
                        <a:pt x="35" y="123"/>
                      </a:lnTo>
                      <a:lnTo>
                        <a:pt x="45" y="119"/>
                      </a:lnTo>
                      <a:lnTo>
                        <a:pt x="42" y="125"/>
                      </a:lnTo>
                      <a:lnTo>
                        <a:pt x="42" y="131"/>
                      </a:lnTo>
                      <a:lnTo>
                        <a:pt x="29" y="141"/>
                      </a:lnTo>
                      <a:lnTo>
                        <a:pt x="24" y="147"/>
                      </a:lnTo>
                      <a:lnTo>
                        <a:pt x="19" y="147"/>
                      </a:lnTo>
                      <a:lnTo>
                        <a:pt x="11" y="154"/>
                      </a:lnTo>
                      <a:lnTo>
                        <a:pt x="3" y="155"/>
                      </a:lnTo>
                      <a:lnTo>
                        <a:pt x="0" y="159"/>
                      </a:lnTo>
                      <a:lnTo>
                        <a:pt x="3" y="160"/>
                      </a:lnTo>
                      <a:lnTo>
                        <a:pt x="19" y="154"/>
                      </a:lnTo>
                      <a:lnTo>
                        <a:pt x="29" y="149"/>
                      </a:lnTo>
                      <a:lnTo>
                        <a:pt x="48" y="136"/>
                      </a:lnTo>
                      <a:lnTo>
                        <a:pt x="62" y="120"/>
                      </a:lnTo>
                      <a:lnTo>
                        <a:pt x="64" y="117"/>
                      </a:lnTo>
                      <a:lnTo>
                        <a:pt x="59" y="117"/>
                      </a:lnTo>
                      <a:lnTo>
                        <a:pt x="73" y="96"/>
                      </a:lnTo>
                      <a:lnTo>
                        <a:pt x="77" y="95"/>
                      </a:lnTo>
                      <a:lnTo>
                        <a:pt x="77" y="98"/>
                      </a:lnTo>
                      <a:lnTo>
                        <a:pt x="72" y="101"/>
                      </a:lnTo>
                      <a:lnTo>
                        <a:pt x="70" y="111"/>
                      </a:lnTo>
                      <a:lnTo>
                        <a:pt x="73" y="109"/>
                      </a:lnTo>
                      <a:lnTo>
                        <a:pt x="70" y="112"/>
                      </a:lnTo>
                      <a:lnTo>
                        <a:pt x="72" y="114"/>
                      </a:lnTo>
                      <a:lnTo>
                        <a:pt x="82" y="107"/>
                      </a:lnTo>
                      <a:lnTo>
                        <a:pt x="86" y="106"/>
                      </a:lnTo>
                      <a:lnTo>
                        <a:pt x="88" y="101"/>
                      </a:lnTo>
                      <a:lnTo>
                        <a:pt x="86" y="98"/>
                      </a:lnTo>
                      <a:lnTo>
                        <a:pt x="96" y="96"/>
                      </a:lnTo>
                      <a:lnTo>
                        <a:pt x="107" y="103"/>
                      </a:lnTo>
                      <a:lnTo>
                        <a:pt x="117" y="99"/>
                      </a:lnTo>
                      <a:lnTo>
                        <a:pt x="121" y="101"/>
                      </a:lnTo>
                      <a:lnTo>
                        <a:pt x="128" y="101"/>
                      </a:lnTo>
                      <a:lnTo>
                        <a:pt x="145" y="109"/>
                      </a:lnTo>
                      <a:lnTo>
                        <a:pt x="149" y="112"/>
                      </a:lnTo>
                      <a:lnTo>
                        <a:pt x="153" y="119"/>
                      </a:lnTo>
                      <a:lnTo>
                        <a:pt x="163" y="125"/>
                      </a:lnTo>
                      <a:lnTo>
                        <a:pt x="166" y="128"/>
                      </a:lnTo>
                      <a:lnTo>
                        <a:pt x="177" y="135"/>
                      </a:lnTo>
                      <a:lnTo>
                        <a:pt x="188" y="130"/>
                      </a:lnTo>
                      <a:lnTo>
                        <a:pt x="188" y="123"/>
                      </a:lnTo>
                      <a:lnTo>
                        <a:pt x="185" y="117"/>
                      </a:lnTo>
                      <a:lnTo>
                        <a:pt x="180" y="115"/>
                      </a:lnTo>
                      <a:lnTo>
                        <a:pt x="176" y="115"/>
                      </a:lnTo>
                      <a:lnTo>
                        <a:pt x="169" y="111"/>
                      </a:lnTo>
                      <a:lnTo>
                        <a:pt x="163" y="106"/>
                      </a:lnTo>
                      <a:lnTo>
                        <a:pt x="150" y="93"/>
                      </a:lnTo>
                      <a:lnTo>
                        <a:pt x="147" y="95"/>
                      </a:lnTo>
                      <a:lnTo>
                        <a:pt x="144" y="99"/>
                      </a:lnTo>
                      <a:lnTo>
                        <a:pt x="141" y="103"/>
                      </a:lnTo>
                      <a:lnTo>
                        <a:pt x="129" y="96"/>
                      </a:lnTo>
                      <a:lnTo>
                        <a:pt x="129" y="93"/>
                      </a:lnTo>
                      <a:lnTo>
                        <a:pt x="120" y="96"/>
                      </a:lnTo>
                      <a:lnTo>
                        <a:pt x="117" y="80"/>
                      </a:lnTo>
                      <a:lnTo>
                        <a:pt x="109" y="45"/>
                      </a:lnTo>
                      <a:lnTo>
                        <a:pt x="102" y="21"/>
                      </a:lnTo>
                      <a:lnTo>
                        <a:pt x="99" y="10"/>
                      </a:lnTo>
                      <a:lnTo>
                        <a:pt x="90" y="5"/>
                      </a:lnTo>
                      <a:lnTo>
                        <a:pt x="85" y="8"/>
                      </a:lnTo>
                      <a:lnTo>
                        <a:pt x="69" y="5"/>
                      </a:lnTo>
                      <a:lnTo>
                        <a:pt x="64" y="7"/>
                      </a:lnTo>
                      <a:lnTo>
                        <a:pt x="59" y="5"/>
                      </a:lnTo>
                      <a:lnTo>
                        <a:pt x="59" y="4"/>
                      </a:lnTo>
                      <a:lnTo>
                        <a:pt x="45" y="0"/>
                      </a:lnTo>
                      <a:lnTo>
                        <a:pt x="43" y="4"/>
                      </a:lnTo>
                      <a:lnTo>
                        <a:pt x="35" y="4"/>
                      </a:lnTo>
                      <a:lnTo>
                        <a:pt x="29" y="8"/>
                      </a:lnTo>
                      <a:lnTo>
                        <a:pt x="24" y="13"/>
                      </a:lnTo>
                      <a:lnTo>
                        <a:pt x="22" y="18"/>
                      </a:lnTo>
                      <a:lnTo>
                        <a:pt x="19" y="21"/>
                      </a:lnTo>
                      <a:lnTo>
                        <a:pt x="13" y="21"/>
                      </a:lnTo>
                      <a:lnTo>
                        <a:pt x="10" y="26"/>
                      </a:lnTo>
                      <a:close/>
                    </a:path>
                  </a:pathLst>
                </a:custGeom>
                <a:solidFill>
                  <a:srgbClr val="FAF40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7" name="Freeform 41"/>
                <p:cNvSpPr>
                  <a:spLocks/>
                </p:cNvSpPr>
                <p:nvPr/>
              </p:nvSpPr>
              <p:spPr bwMode="auto">
                <a:xfrm>
                  <a:off x="1021" y="3608"/>
                  <a:ext cx="20" cy="14"/>
                </a:xfrm>
                <a:custGeom>
                  <a:avLst/>
                  <a:gdLst>
                    <a:gd name="T0" fmla="*/ 2 w 4"/>
                    <a:gd name="T1" fmla="*/ 2 h 3"/>
                    <a:gd name="T2" fmla="*/ 2 w 4"/>
                    <a:gd name="T3" fmla="*/ 1 h 3"/>
                    <a:gd name="T4" fmla="*/ 2 w 4"/>
                    <a:gd name="T5" fmla="*/ 1 h 3"/>
                    <a:gd name="T6" fmla="*/ 2 w 4"/>
                    <a:gd name="T7" fmla="*/ 1 h 3"/>
                    <a:gd name="T8" fmla="*/ 2 w 4"/>
                    <a:gd name="T9" fmla="*/ 1 h 3"/>
                    <a:gd name="T10" fmla="*/ 2 w 4"/>
                    <a:gd name="T11" fmla="*/ 1 h 3"/>
                    <a:gd name="T12" fmla="*/ 2 w 4"/>
                    <a:gd name="T13" fmla="*/ 1 h 3"/>
                    <a:gd name="T14" fmla="*/ 1 w 4"/>
                    <a:gd name="T15" fmla="*/ 0 h 3"/>
                    <a:gd name="T16" fmla="*/ 1 w 4"/>
                    <a:gd name="T17" fmla="*/ 0 h 3"/>
                    <a:gd name="T18" fmla="*/ 0 w 4"/>
                    <a:gd name="T19" fmla="*/ 1 h 3"/>
                    <a:gd name="T20" fmla="*/ 0 w 4"/>
                    <a:gd name="T21" fmla="*/ 1 h 3"/>
                    <a:gd name="T22" fmla="*/ 0 w 4"/>
                    <a:gd name="T23" fmla="*/ 1 h 3"/>
                    <a:gd name="T24" fmla="*/ 0 w 4"/>
                    <a:gd name="T25" fmla="*/ 1 h 3"/>
                    <a:gd name="T26" fmla="*/ 0 w 4"/>
                    <a:gd name="T27" fmla="*/ 1 h 3"/>
                    <a:gd name="T28" fmla="*/ 0 w 4"/>
                    <a:gd name="T29" fmla="*/ 1 h 3"/>
                    <a:gd name="T30" fmla="*/ 0 w 4"/>
                    <a:gd name="T31" fmla="*/ 2 h 3"/>
                    <a:gd name="T32" fmla="*/ 0 w 4"/>
                    <a:gd name="T33" fmla="*/ 2 h 3"/>
                    <a:gd name="T34" fmla="*/ 1 w 4"/>
                    <a:gd name="T35" fmla="*/ 2 h 3"/>
                    <a:gd name="T36" fmla="*/ 1 w 4"/>
                    <a:gd name="T37" fmla="*/ 2 h 3"/>
                    <a:gd name="T38" fmla="*/ 1 w 4"/>
                    <a:gd name="T39" fmla="*/ 3 h 3"/>
                    <a:gd name="T40" fmla="*/ 2 w 4"/>
                    <a:gd name="T41" fmla="*/ 3 h 3"/>
                    <a:gd name="T42" fmla="*/ 2 w 4"/>
                    <a:gd name="T43" fmla="*/ 3 h 3"/>
                    <a:gd name="T44" fmla="*/ 3 w 4"/>
                    <a:gd name="T45" fmla="*/ 3 h 3"/>
                    <a:gd name="T46" fmla="*/ 3 w 4"/>
                    <a:gd name="T47" fmla="*/ 3 h 3"/>
                    <a:gd name="T48" fmla="*/ 4 w 4"/>
                    <a:gd name="T49" fmla="*/ 2 h 3"/>
                    <a:gd name="T50" fmla="*/ 4 w 4"/>
                    <a:gd name="T51" fmla="*/ 2 h 3"/>
                    <a:gd name="T52" fmla="*/ 4 w 4"/>
                    <a:gd name="T53" fmla="*/ 2 h 3"/>
                    <a:gd name="T54" fmla="*/ 4 w 4"/>
                    <a:gd name="T55" fmla="*/ 1 h 3"/>
                    <a:gd name="T56" fmla="*/ 4 w 4"/>
                    <a:gd name="T57" fmla="*/ 1 h 3"/>
                    <a:gd name="T58" fmla="*/ 4 w 4"/>
                    <a:gd name="T59" fmla="*/ 1 h 3"/>
                    <a:gd name="T60" fmla="*/ 4 w 4"/>
                    <a:gd name="T61" fmla="*/ 1 h 3"/>
                    <a:gd name="T62" fmla="*/ 4 w 4"/>
                    <a:gd name="T63" fmla="*/ 1 h 3"/>
                    <a:gd name="T64" fmla="*/ 4 w 4"/>
                    <a:gd name="T65" fmla="*/ 0 h 3"/>
                    <a:gd name="T66" fmla="*/ 4 w 4"/>
                    <a:gd name="T67" fmla="*/ 0 h 3"/>
                    <a:gd name="T68" fmla="*/ 4 w 4"/>
                    <a:gd name="T69" fmla="*/ 0 h 3"/>
                    <a:gd name="T70" fmla="*/ 4 w 4"/>
                    <a:gd name="T71" fmla="*/ 0 h 3"/>
                    <a:gd name="T72" fmla="*/ 4 w 4"/>
                    <a:gd name="T73" fmla="*/ 1 h 3"/>
                    <a:gd name="T74" fmla="*/ 3 w 4"/>
                    <a:gd name="T75" fmla="*/ 1 h 3"/>
                    <a:gd name="T76" fmla="*/ 3 w 4"/>
                    <a:gd name="T77" fmla="*/ 1 h 3"/>
                    <a:gd name="T78" fmla="*/ 2 w 4"/>
                    <a:gd name="T79" fmla="*/ 2 h 3"/>
                    <a:gd name="T80" fmla="*/ 2 w 4"/>
                    <a:gd name="T81" fmla="*/ 2 h 3"/>
                    <a:gd name="T82" fmla="*/ 2 w 4"/>
                    <a:gd name="T83" fmla="*/ 2 h 3"/>
                    <a:gd name="T84" fmla="*/ 2 w 4"/>
                    <a:gd name="T85" fmla="*/ 2 h 3"/>
                    <a:gd name="T86" fmla="*/ 2 w 4"/>
                    <a:gd name="T87" fmla="*/ 3 h 3"/>
                    <a:gd name="T88" fmla="*/ 3 w 4"/>
                    <a:gd name="T89" fmla="*/ 3 h 3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4"/>
                    <a:gd name="T136" fmla="*/ 0 h 3"/>
                    <a:gd name="T137" fmla="*/ 4 w 4"/>
                    <a:gd name="T138" fmla="*/ 3 h 3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4" h="3"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</a:path>
                  </a:pathLst>
                </a:custGeom>
                <a:solidFill>
                  <a:srgbClr val="E1FEBE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8" name="Freeform 42"/>
                <p:cNvSpPr>
                  <a:spLocks/>
                </p:cNvSpPr>
                <p:nvPr/>
              </p:nvSpPr>
              <p:spPr bwMode="auto">
                <a:xfrm>
                  <a:off x="978" y="3610"/>
                  <a:ext cx="43" cy="30"/>
                </a:xfrm>
                <a:custGeom>
                  <a:avLst/>
                  <a:gdLst>
                    <a:gd name="T0" fmla="*/ 7 w 9"/>
                    <a:gd name="T1" fmla="*/ 0 h 6"/>
                    <a:gd name="T2" fmla="*/ 4 w 9"/>
                    <a:gd name="T3" fmla="*/ 0 h 6"/>
                    <a:gd name="T4" fmla="*/ 3 w 9"/>
                    <a:gd name="T5" fmla="*/ 1 h 6"/>
                    <a:gd name="T6" fmla="*/ 3 w 9"/>
                    <a:gd name="T7" fmla="*/ 1 h 6"/>
                    <a:gd name="T8" fmla="*/ 3 w 9"/>
                    <a:gd name="T9" fmla="*/ 2 h 6"/>
                    <a:gd name="T10" fmla="*/ 3 w 9"/>
                    <a:gd name="T11" fmla="*/ 3 h 6"/>
                    <a:gd name="T12" fmla="*/ 2 w 9"/>
                    <a:gd name="T13" fmla="*/ 3 h 6"/>
                    <a:gd name="T14" fmla="*/ 2 w 9"/>
                    <a:gd name="T15" fmla="*/ 3 h 6"/>
                    <a:gd name="T16" fmla="*/ 1 w 9"/>
                    <a:gd name="T17" fmla="*/ 3 h 6"/>
                    <a:gd name="T18" fmla="*/ 1 w 9"/>
                    <a:gd name="T19" fmla="*/ 4 h 6"/>
                    <a:gd name="T20" fmla="*/ 1 w 9"/>
                    <a:gd name="T21" fmla="*/ 5 h 6"/>
                    <a:gd name="T22" fmla="*/ 0 w 9"/>
                    <a:gd name="T23" fmla="*/ 5 h 6"/>
                    <a:gd name="T24" fmla="*/ 0 w 9"/>
                    <a:gd name="T25" fmla="*/ 6 h 6"/>
                    <a:gd name="T26" fmla="*/ 0 w 9"/>
                    <a:gd name="T27" fmla="*/ 6 h 6"/>
                    <a:gd name="T28" fmla="*/ 0 w 9"/>
                    <a:gd name="T29" fmla="*/ 6 h 6"/>
                    <a:gd name="T30" fmla="*/ 0 w 9"/>
                    <a:gd name="T31" fmla="*/ 6 h 6"/>
                    <a:gd name="T32" fmla="*/ 0 w 9"/>
                    <a:gd name="T33" fmla="*/ 6 h 6"/>
                    <a:gd name="T34" fmla="*/ 0 w 9"/>
                    <a:gd name="T35" fmla="*/ 6 h 6"/>
                    <a:gd name="T36" fmla="*/ 0 w 9"/>
                    <a:gd name="T37" fmla="*/ 6 h 6"/>
                    <a:gd name="T38" fmla="*/ 1 w 9"/>
                    <a:gd name="T39" fmla="*/ 6 h 6"/>
                    <a:gd name="T40" fmla="*/ 2 w 9"/>
                    <a:gd name="T41" fmla="*/ 6 h 6"/>
                    <a:gd name="T42" fmla="*/ 3 w 9"/>
                    <a:gd name="T43" fmla="*/ 5 h 6"/>
                    <a:gd name="T44" fmla="*/ 6 w 9"/>
                    <a:gd name="T45" fmla="*/ 3 h 6"/>
                    <a:gd name="T46" fmla="*/ 7 w 9"/>
                    <a:gd name="T47" fmla="*/ 2 h 6"/>
                    <a:gd name="T48" fmla="*/ 8 w 9"/>
                    <a:gd name="T49" fmla="*/ 2 h 6"/>
                    <a:gd name="T50" fmla="*/ 9 w 9"/>
                    <a:gd name="T51" fmla="*/ 1 h 6"/>
                    <a:gd name="T52" fmla="*/ 9 w 9"/>
                    <a:gd name="T53" fmla="*/ 1 h 6"/>
                    <a:gd name="T54" fmla="*/ 9 w 9"/>
                    <a:gd name="T55" fmla="*/ 1 h 6"/>
                    <a:gd name="T56" fmla="*/ 8 w 9"/>
                    <a:gd name="T57" fmla="*/ 0 h 6"/>
                    <a:gd name="T58" fmla="*/ 8 w 9"/>
                    <a:gd name="T59" fmla="*/ 0 h 6"/>
                    <a:gd name="T60" fmla="*/ 8 w 9"/>
                    <a:gd name="T61" fmla="*/ 0 h 6"/>
                    <a:gd name="T62" fmla="*/ 8 w 9"/>
                    <a:gd name="T63" fmla="*/ 0 h 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"/>
                    <a:gd name="T97" fmla="*/ 0 h 6"/>
                    <a:gd name="T98" fmla="*/ 9 w 9"/>
                    <a:gd name="T99" fmla="*/ 6 h 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" h="6">
                      <a:moveTo>
                        <a:pt x="8" y="0"/>
                      </a:move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1" y="3"/>
                      </a:lnTo>
                      <a:lnTo>
                        <a:pt x="1" y="4"/>
                      </a:lnTo>
                      <a:lnTo>
                        <a:pt x="1" y="5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AF40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9" name="Freeform 43"/>
                <p:cNvSpPr>
                  <a:spLocks/>
                </p:cNvSpPr>
                <p:nvPr/>
              </p:nvSpPr>
              <p:spPr bwMode="auto">
                <a:xfrm>
                  <a:off x="934" y="3632"/>
                  <a:ext cx="44" cy="34"/>
                </a:xfrm>
                <a:custGeom>
                  <a:avLst/>
                  <a:gdLst>
                    <a:gd name="T0" fmla="*/ 8 w 9"/>
                    <a:gd name="T1" fmla="*/ 3 h 7"/>
                    <a:gd name="T2" fmla="*/ 8 w 9"/>
                    <a:gd name="T3" fmla="*/ 1 h 7"/>
                    <a:gd name="T4" fmla="*/ 5 w 9"/>
                    <a:gd name="T5" fmla="*/ 3 h 7"/>
                    <a:gd name="T6" fmla="*/ 4 w 9"/>
                    <a:gd name="T7" fmla="*/ 4 h 7"/>
                    <a:gd name="T8" fmla="*/ 4 w 9"/>
                    <a:gd name="T9" fmla="*/ 4 h 7"/>
                    <a:gd name="T10" fmla="*/ 2 w 9"/>
                    <a:gd name="T11" fmla="*/ 5 h 7"/>
                    <a:gd name="T12" fmla="*/ 1 w 9"/>
                    <a:gd name="T13" fmla="*/ 6 h 7"/>
                    <a:gd name="T14" fmla="*/ 0 w 9"/>
                    <a:gd name="T15" fmla="*/ 6 h 7"/>
                    <a:gd name="T16" fmla="*/ 2 w 9"/>
                    <a:gd name="T17" fmla="*/ 6 h 7"/>
                    <a:gd name="T18" fmla="*/ 3 w 9"/>
                    <a:gd name="T19" fmla="*/ 5 h 7"/>
                    <a:gd name="T20" fmla="*/ 6 w 9"/>
                    <a:gd name="T21" fmla="*/ 4 h 7"/>
                    <a:gd name="T22" fmla="*/ 8 w 9"/>
                    <a:gd name="T23" fmla="*/ 3 h 7"/>
                    <a:gd name="T24" fmla="*/ 8 w 9"/>
                    <a:gd name="T25" fmla="*/ 3 h 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9"/>
                    <a:gd name="T40" fmla="*/ 0 h 7"/>
                    <a:gd name="T41" fmla="*/ 9 w 9"/>
                    <a:gd name="T42" fmla="*/ 7 h 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9" h="7">
                      <a:moveTo>
                        <a:pt x="8" y="3"/>
                      </a:moveTo>
                      <a:cubicBezTo>
                        <a:pt x="8" y="2"/>
                        <a:pt x="9" y="1"/>
                        <a:pt x="8" y="1"/>
                      </a:cubicBezTo>
                      <a:cubicBezTo>
                        <a:pt x="7" y="0"/>
                        <a:pt x="5" y="2"/>
                        <a:pt x="5" y="3"/>
                      </a:cubicBezTo>
                      <a:cubicBezTo>
                        <a:pt x="4" y="3"/>
                        <a:pt x="4" y="3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5"/>
                        <a:pt x="3" y="5"/>
                        <a:pt x="2" y="5"/>
                      </a:cubicBezTo>
                      <a:cubicBezTo>
                        <a:pt x="2" y="5"/>
                        <a:pt x="2" y="5"/>
                        <a:pt x="1" y="6"/>
                      </a:cubicBezTo>
                      <a:cubicBezTo>
                        <a:pt x="1" y="6"/>
                        <a:pt x="0" y="6"/>
                        <a:pt x="0" y="6"/>
                      </a:cubicBezTo>
                      <a:cubicBezTo>
                        <a:pt x="1" y="7"/>
                        <a:pt x="1" y="7"/>
                        <a:pt x="2" y="6"/>
                      </a:cubicBezTo>
                      <a:cubicBezTo>
                        <a:pt x="2" y="6"/>
                        <a:pt x="3" y="5"/>
                        <a:pt x="3" y="5"/>
                      </a:cubicBezTo>
                      <a:cubicBezTo>
                        <a:pt x="4" y="5"/>
                        <a:pt x="5" y="5"/>
                        <a:pt x="6" y="4"/>
                      </a:cubicBezTo>
                      <a:cubicBezTo>
                        <a:pt x="7" y="4"/>
                        <a:pt x="7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0" name="Freeform 44"/>
                <p:cNvSpPr>
                  <a:spLocks/>
                </p:cNvSpPr>
                <p:nvPr/>
              </p:nvSpPr>
              <p:spPr bwMode="auto">
                <a:xfrm>
                  <a:off x="934" y="3637"/>
                  <a:ext cx="39" cy="29"/>
                </a:xfrm>
                <a:custGeom>
                  <a:avLst/>
                  <a:gdLst>
                    <a:gd name="T0" fmla="*/ 8 w 8"/>
                    <a:gd name="T1" fmla="*/ 2 h 6"/>
                    <a:gd name="T2" fmla="*/ 8 w 8"/>
                    <a:gd name="T3" fmla="*/ 1 h 6"/>
                    <a:gd name="T4" fmla="*/ 8 w 8"/>
                    <a:gd name="T5" fmla="*/ 1 h 6"/>
                    <a:gd name="T6" fmla="*/ 8 w 8"/>
                    <a:gd name="T7" fmla="*/ 0 h 6"/>
                    <a:gd name="T8" fmla="*/ 8 w 8"/>
                    <a:gd name="T9" fmla="*/ 0 h 6"/>
                    <a:gd name="T10" fmla="*/ 8 w 8"/>
                    <a:gd name="T11" fmla="*/ 0 h 6"/>
                    <a:gd name="T12" fmla="*/ 8 w 8"/>
                    <a:gd name="T13" fmla="*/ 0 h 6"/>
                    <a:gd name="T14" fmla="*/ 8 w 8"/>
                    <a:gd name="T15" fmla="*/ 0 h 6"/>
                    <a:gd name="T16" fmla="*/ 8 w 8"/>
                    <a:gd name="T17" fmla="*/ 0 h 6"/>
                    <a:gd name="T18" fmla="*/ 8 w 8"/>
                    <a:gd name="T19" fmla="*/ 0 h 6"/>
                    <a:gd name="T20" fmla="*/ 7 w 8"/>
                    <a:gd name="T21" fmla="*/ 0 h 6"/>
                    <a:gd name="T22" fmla="*/ 7 w 8"/>
                    <a:gd name="T23" fmla="*/ 0 h 6"/>
                    <a:gd name="T24" fmla="*/ 6 w 8"/>
                    <a:gd name="T25" fmla="*/ 0 h 6"/>
                    <a:gd name="T26" fmla="*/ 5 w 8"/>
                    <a:gd name="T27" fmla="*/ 1 h 6"/>
                    <a:gd name="T28" fmla="*/ 5 w 8"/>
                    <a:gd name="T29" fmla="*/ 2 h 6"/>
                    <a:gd name="T30" fmla="*/ 5 w 8"/>
                    <a:gd name="T31" fmla="*/ 2 h 6"/>
                    <a:gd name="T32" fmla="*/ 4 w 8"/>
                    <a:gd name="T33" fmla="*/ 2 h 6"/>
                    <a:gd name="T34" fmla="*/ 4 w 8"/>
                    <a:gd name="T35" fmla="*/ 2 h 6"/>
                    <a:gd name="T36" fmla="*/ 4 w 8"/>
                    <a:gd name="T37" fmla="*/ 2 h 6"/>
                    <a:gd name="T38" fmla="*/ 4 w 8"/>
                    <a:gd name="T39" fmla="*/ 3 h 6"/>
                    <a:gd name="T40" fmla="*/ 4 w 8"/>
                    <a:gd name="T41" fmla="*/ 3 h 6"/>
                    <a:gd name="T42" fmla="*/ 4 w 8"/>
                    <a:gd name="T43" fmla="*/ 3 h 6"/>
                    <a:gd name="T44" fmla="*/ 4 w 8"/>
                    <a:gd name="T45" fmla="*/ 3 h 6"/>
                    <a:gd name="T46" fmla="*/ 2 w 8"/>
                    <a:gd name="T47" fmla="*/ 4 h 6"/>
                    <a:gd name="T48" fmla="*/ 2 w 8"/>
                    <a:gd name="T49" fmla="*/ 4 h 6"/>
                    <a:gd name="T50" fmla="*/ 2 w 8"/>
                    <a:gd name="T51" fmla="*/ 4 h 6"/>
                    <a:gd name="T52" fmla="*/ 2 w 8"/>
                    <a:gd name="T53" fmla="*/ 4 h 6"/>
                    <a:gd name="T54" fmla="*/ 1 w 8"/>
                    <a:gd name="T55" fmla="*/ 4 h 6"/>
                    <a:gd name="T56" fmla="*/ 1 w 8"/>
                    <a:gd name="T57" fmla="*/ 5 h 6"/>
                    <a:gd name="T58" fmla="*/ 1 w 8"/>
                    <a:gd name="T59" fmla="*/ 5 h 6"/>
                    <a:gd name="T60" fmla="*/ 0 w 8"/>
                    <a:gd name="T61" fmla="*/ 5 h 6"/>
                    <a:gd name="T62" fmla="*/ 0 w 8"/>
                    <a:gd name="T63" fmla="*/ 5 h 6"/>
                    <a:gd name="T64" fmla="*/ 0 w 8"/>
                    <a:gd name="T65" fmla="*/ 5 h 6"/>
                    <a:gd name="T66" fmla="*/ 1 w 8"/>
                    <a:gd name="T67" fmla="*/ 6 h 6"/>
                    <a:gd name="T68" fmla="*/ 1 w 8"/>
                    <a:gd name="T69" fmla="*/ 6 h 6"/>
                    <a:gd name="T70" fmla="*/ 1 w 8"/>
                    <a:gd name="T71" fmla="*/ 6 h 6"/>
                    <a:gd name="T72" fmla="*/ 1 w 8"/>
                    <a:gd name="T73" fmla="*/ 6 h 6"/>
                    <a:gd name="T74" fmla="*/ 2 w 8"/>
                    <a:gd name="T75" fmla="*/ 5 h 6"/>
                    <a:gd name="T76" fmla="*/ 2 w 8"/>
                    <a:gd name="T77" fmla="*/ 5 h 6"/>
                    <a:gd name="T78" fmla="*/ 3 w 8"/>
                    <a:gd name="T79" fmla="*/ 5 h 6"/>
                    <a:gd name="T80" fmla="*/ 3 w 8"/>
                    <a:gd name="T81" fmla="*/ 4 h 6"/>
                    <a:gd name="T82" fmla="*/ 3 w 8"/>
                    <a:gd name="T83" fmla="*/ 4 h 6"/>
                    <a:gd name="T84" fmla="*/ 5 w 8"/>
                    <a:gd name="T85" fmla="*/ 4 h 6"/>
                    <a:gd name="T86" fmla="*/ 5 w 8"/>
                    <a:gd name="T87" fmla="*/ 3 h 6"/>
                    <a:gd name="T88" fmla="*/ 6 w 8"/>
                    <a:gd name="T89" fmla="*/ 3 h 6"/>
                    <a:gd name="T90" fmla="*/ 7 w 8"/>
                    <a:gd name="T91" fmla="*/ 3 h 6"/>
                    <a:gd name="T92" fmla="*/ 7 w 8"/>
                    <a:gd name="T93" fmla="*/ 2 h 6"/>
                    <a:gd name="T94" fmla="*/ 7 w 8"/>
                    <a:gd name="T95" fmla="*/ 2 h 6"/>
                    <a:gd name="T96" fmla="*/ 8 w 8"/>
                    <a:gd name="T97" fmla="*/ 2 h 6"/>
                    <a:gd name="T98" fmla="*/ 8 w 8"/>
                    <a:gd name="T99" fmla="*/ 2 h 6"/>
                    <a:gd name="T100" fmla="*/ 8 w 8"/>
                    <a:gd name="T101" fmla="*/ 2 h 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8"/>
                    <a:gd name="T154" fmla="*/ 0 h 6"/>
                    <a:gd name="T155" fmla="*/ 8 w 8"/>
                    <a:gd name="T156" fmla="*/ 6 h 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8" h="6">
                      <a:moveTo>
                        <a:pt x="8" y="2"/>
                      </a:move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2" y="4"/>
                      </a:lnTo>
                      <a:lnTo>
                        <a:pt x="1" y="4"/>
                      </a:lnTo>
                      <a:lnTo>
                        <a:pt x="1" y="5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3" y="4"/>
                      </a:lnTo>
                      <a:lnTo>
                        <a:pt x="5" y="4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2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FAF40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1" name="Freeform 45"/>
                <p:cNvSpPr>
                  <a:spLocks/>
                </p:cNvSpPr>
                <p:nvPr/>
              </p:nvSpPr>
              <p:spPr bwMode="auto">
                <a:xfrm>
                  <a:off x="909" y="3676"/>
                  <a:ext cx="5" cy="5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0 h 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1"/>
                    <a:gd name="T14" fmla="*/ 1 w 1"/>
                    <a:gd name="T15" fmla="*/ 1 h 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2" name="Freeform 46"/>
                <p:cNvSpPr>
                  <a:spLocks/>
                </p:cNvSpPr>
                <p:nvPr/>
              </p:nvSpPr>
              <p:spPr bwMode="auto">
                <a:xfrm>
                  <a:off x="909" y="3676"/>
                  <a:ext cx="5" cy="5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0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  <a:gd name="T16" fmla="*/ 0 w 1"/>
                    <a:gd name="T17" fmla="*/ 1 h 1"/>
                    <a:gd name="T18" fmla="*/ 0 w 1"/>
                    <a:gd name="T19" fmla="*/ 1 h 1"/>
                    <a:gd name="T20" fmla="*/ 0 w 1"/>
                    <a:gd name="T21" fmla="*/ 1 h 1"/>
                    <a:gd name="T22" fmla="*/ 0 w 1"/>
                    <a:gd name="T23" fmla="*/ 1 h 1"/>
                    <a:gd name="T24" fmla="*/ 0 w 1"/>
                    <a:gd name="T25" fmla="*/ 1 h 1"/>
                    <a:gd name="T26" fmla="*/ 1 w 1"/>
                    <a:gd name="T27" fmla="*/ 1 h 1"/>
                    <a:gd name="T28" fmla="*/ 1 w 1"/>
                    <a:gd name="T29" fmla="*/ 0 h 1"/>
                    <a:gd name="T30" fmla="*/ 1 w 1"/>
                    <a:gd name="T31" fmla="*/ 0 h 1"/>
                    <a:gd name="T32" fmla="*/ 1 w 1"/>
                    <a:gd name="T33" fmla="*/ 0 h 1"/>
                    <a:gd name="T34" fmla="*/ 1 w 1"/>
                    <a:gd name="T35" fmla="*/ 0 h 1"/>
                    <a:gd name="T36" fmla="*/ 1 w 1"/>
                    <a:gd name="T37" fmla="*/ 0 h 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"/>
                    <a:gd name="T58" fmla="*/ 0 h 1"/>
                    <a:gd name="T59" fmla="*/ 1 w 1"/>
                    <a:gd name="T60" fmla="*/ 1 h 1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3" name="Freeform 47"/>
                <p:cNvSpPr>
                  <a:spLocks/>
                </p:cNvSpPr>
                <p:nvPr/>
              </p:nvSpPr>
              <p:spPr bwMode="auto">
                <a:xfrm>
                  <a:off x="870" y="3682"/>
                  <a:ext cx="14" cy="14"/>
                </a:xfrm>
                <a:custGeom>
                  <a:avLst/>
                  <a:gdLst>
                    <a:gd name="T0" fmla="*/ 2 w 3"/>
                    <a:gd name="T1" fmla="*/ 1 h 3"/>
                    <a:gd name="T2" fmla="*/ 3 w 3"/>
                    <a:gd name="T3" fmla="*/ 1 h 3"/>
                    <a:gd name="T4" fmla="*/ 2 w 3"/>
                    <a:gd name="T5" fmla="*/ 1 h 3"/>
                    <a:gd name="T6" fmla="*/ 3 w 3"/>
                    <a:gd name="T7" fmla="*/ 2 h 3"/>
                    <a:gd name="T8" fmla="*/ 2 w 3"/>
                    <a:gd name="T9" fmla="*/ 2 h 3"/>
                    <a:gd name="T10" fmla="*/ 1 w 3"/>
                    <a:gd name="T11" fmla="*/ 3 h 3"/>
                    <a:gd name="T12" fmla="*/ 0 w 3"/>
                    <a:gd name="T13" fmla="*/ 3 h 3"/>
                    <a:gd name="T14" fmla="*/ 1 w 3"/>
                    <a:gd name="T15" fmla="*/ 1 h 3"/>
                    <a:gd name="T16" fmla="*/ 2 w 3"/>
                    <a:gd name="T17" fmla="*/ 1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"/>
                    <a:gd name="T28" fmla="*/ 0 h 3"/>
                    <a:gd name="T29" fmla="*/ 3 w 3"/>
                    <a:gd name="T30" fmla="*/ 3 h 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" h="3">
                      <a:moveTo>
                        <a:pt x="2" y="1"/>
                      </a:moveTo>
                      <a:cubicBezTo>
                        <a:pt x="2" y="0"/>
                        <a:pt x="3" y="0"/>
                        <a:pt x="3" y="1"/>
                      </a:cubicBezTo>
                      <a:cubicBezTo>
                        <a:pt x="3" y="1"/>
                        <a:pt x="3" y="1"/>
                        <a:pt x="2" y="1"/>
                      </a:cubicBezTo>
                      <a:cubicBezTo>
                        <a:pt x="2" y="2"/>
                        <a:pt x="3" y="2"/>
                        <a:pt x="3" y="2"/>
                      </a:cubicBezTo>
                      <a:cubicBezTo>
                        <a:pt x="3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1" y="3"/>
                      </a:cubicBezTo>
                      <a:cubicBezTo>
                        <a:pt x="1" y="3"/>
                        <a:pt x="0" y="3"/>
                        <a:pt x="0" y="3"/>
                      </a:cubicBezTo>
                      <a:cubicBezTo>
                        <a:pt x="0" y="2"/>
                        <a:pt x="1" y="2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4" name="Freeform 48"/>
                <p:cNvSpPr>
                  <a:spLocks/>
                </p:cNvSpPr>
                <p:nvPr/>
              </p:nvSpPr>
              <p:spPr bwMode="auto">
                <a:xfrm>
                  <a:off x="875" y="3684"/>
                  <a:ext cx="14" cy="9"/>
                </a:xfrm>
                <a:custGeom>
                  <a:avLst/>
                  <a:gdLst>
                    <a:gd name="T0" fmla="*/ 2 w 3"/>
                    <a:gd name="T1" fmla="*/ 0 h 2"/>
                    <a:gd name="T2" fmla="*/ 2 w 3"/>
                    <a:gd name="T3" fmla="*/ 0 h 2"/>
                    <a:gd name="T4" fmla="*/ 2 w 3"/>
                    <a:gd name="T5" fmla="*/ 0 h 2"/>
                    <a:gd name="T6" fmla="*/ 2 w 3"/>
                    <a:gd name="T7" fmla="*/ 0 h 2"/>
                    <a:gd name="T8" fmla="*/ 3 w 3"/>
                    <a:gd name="T9" fmla="*/ 0 h 2"/>
                    <a:gd name="T10" fmla="*/ 3 w 3"/>
                    <a:gd name="T11" fmla="*/ 0 h 2"/>
                    <a:gd name="T12" fmla="*/ 3 w 3"/>
                    <a:gd name="T13" fmla="*/ 0 h 2"/>
                    <a:gd name="T14" fmla="*/ 3 w 3"/>
                    <a:gd name="T15" fmla="*/ 0 h 2"/>
                    <a:gd name="T16" fmla="*/ 3 w 3"/>
                    <a:gd name="T17" fmla="*/ 0 h 2"/>
                    <a:gd name="T18" fmla="*/ 3 w 3"/>
                    <a:gd name="T19" fmla="*/ 0 h 2"/>
                    <a:gd name="T20" fmla="*/ 3 w 3"/>
                    <a:gd name="T21" fmla="*/ 0 h 2"/>
                    <a:gd name="T22" fmla="*/ 2 w 3"/>
                    <a:gd name="T23" fmla="*/ 0 h 2"/>
                    <a:gd name="T24" fmla="*/ 2 w 3"/>
                    <a:gd name="T25" fmla="*/ 1 h 2"/>
                    <a:gd name="T26" fmla="*/ 3 w 3"/>
                    <a:gd name="T27" fmla="*/ 1 h 2"/>
                    <a:gd name="T28" fmla="*/ 3 w 3"/>
                    <a:gd name="T29" fmla="*/ 1 h 2"/>
                    <a:gd name="T30" fmla="*/ 3 w 3"/>
                    <a:gd name="T31" fmla="*/ 1 h 2"/>
                    <a:gd name="T32" fmla="*/ 2 w 3"/>
                    <a:gd name="T33" fmla="*/ 1 h 2"/>
                    <a:gd name="T34" fmla="*/ 2 w 3"/>
                    <a:gd name="T35" fmla="*/ 1 h 2"/>
                    <a:gd name="T36" fmla="*/ 2 w 3"/>
                    <a:gd name="T37" fmla="*/ 1 h 2"/>
                    <a:gd name="T38" fmla="*/ 2 w 3"/>
                    <a:gd name="T39" fmla="*/ 1 h 2"/>
                    <a:gd name="T40" fmla="*/ 2 w 3"/>
                    <a:gd name="T41" fmla="*/ 1 h 2"/>
                    <a:gd name="T42" fmla="*/ 1 w 3"/>
                    <a:gd name="T43" fmla="*/ 2 h 2"/>
                    <a:gd name="T44" fmla="*/ 1 w 3"/>
                    <a:gd name="T45" fmla="*/ 2 h 2"/>
                    <a:gd name="T46" fmla="*/ 1 w 3"/>
                    <a:gd name="T47" fmla="*/ 2 h 2"/>
                    <a:gd name="T48" fmla="*/ 0 w 3"/>
                    <a:gd name="T49" fmla="*/ 2 h 2"/>
                    <a:gd name="T50" fmla="*/ 0 w 3"/>
                    <a:gd name="T51" fmla="*/ 2 h 2"/>
                    <a:gd name="T52" fmla="*/ 0 w 3"/>
                    <a:gd name="T53" fmla="*/ 1 h 2"/>
                    <a:gd name="T54" fmla="*/ 1 w 3"/>
                    <a:gd name="T55" fmla="*/ 1 h 2"/>
                    <a:gd name="T56" fmla="*/ 1 w 3"/>
                    <a:gd name="T57" fmla="*/ 1 h 2"/>
                    <a:gd name="T58" fmla="*/ 1 w 3"/>
                    <a:gd name="T59" fmla="*/ 1 h 2"/>
                    <a:gd name="T60" fmla="*/ 1 w 3"/>
                    <a:gd name="T61" fmla="*/ 0 h 2"/>
                    <a:gd name="T62" fmla="*/ 2 w 3"/>
                    <a:gd name="T63" fmla="*/ 0 h 2"/>
                    <a:gd name="T64" fmla="*/ 2 w 3"/>
                    <a:gd name="T65" fmla="*/ 0 h 2"/>
                    <a:gd name="T66" fmla="*/ 2 w 3"/>
                    <a:gd name="T67" fmla="*/ 0 h 2"/>
                    <a:gd name="T68" fmla="*/ 2 w 3"/>
                    <a:gd name="T69" fmla="*/ 0 h 2"/>
                    <a:gd name="T70" fmla="*/ 2 w 3"/>
                    <a:gd name="T71" fmla="*/ 0 h 2"/>
                    <a:gd name="T72" fmla="*/ 2 w 3"/>
                    <a:gd name="T73" fmla="*/ 0 h 2"/>
                    <a:gd name="T74" fmla="*/ 2 w 3"/>
                    <a:gd name="T75" fmla="*/ 0 h 2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"/>
                    <a:gd name="T115" fmla="*/ 0 h 2"/>
                    <a:gd name="T116" fmla="*/ 3 w 3"/>
                    <a:gd name="T117" fmla="*/ 2 h 2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" h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5" name="Freeform 49"/>
                <p:cNvSpPr>
                  <a:spLocks/>
                </p:cNvSpPr>
                <p:nvPr/>
              </p:nvSpPr>
              <p:spPr bwMode="auto">
                <a:xfrm>
                  <a:off x="833" y="3690"/>
                  <a:ext cx="19" cy="10"/>
                </a:xfrm>
                <a:custGeom>
                  <a:avLst/>
                  <a:gdLst>
                    <a:gd name="T0" fmla="*/ 3 w 4"/>
                    <a:gd name="T1" fmla="*/ 1 h 2"/>
                    <a:gd name="T2" fmla="*/ 3 w 4"/>
                    <a:gd name="T3" fmla="*/ 0 h 2"/>
                    <a:gd name="T4" fmla="*/ 4 w 4"/>
                    <a:gd name="T5" fmla="*/ 0 h 2"/>
                    <a:gd name="T6" fmla="*/ 4 w 4"/>
                    <a:gd name="T7" fmla="*/ 1 h 2"/>
                    <a:gd name="T8" fmla="*/ 1 w 4"/>
                    <a:gd name="T9" fmla="*/ 2 h 2"/>
                    <a:gd name="T10" fmla="*/ 3 w 4"/>
                    <a:gd name="T11" fmla="*/ 1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"/>
                    <a:gd name="T19" fmla="*/ 0 h 2"/>
                    <a:gd name="T20" fmla="*/ 4 w 4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" h="2">
                      <a:moveTo>
                        <a:pt x="3" y="1"/>
                      </a:moveTo>
                      <a:cubicBezTo>
                        <a:pt x="3" y="1"/>
                        <a:pt x="3" y="0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2"/>
                        <a:pt x="2" y="2"/>
                        <a:pt x="1" y="2"/>
                      </a:cubicBezTo>
                      <a:cubicBezTo>
                        <a:pt x="0" y="1"/>
                        <a:pt x="3" y="2"/>
                        <a:pt x="3" y="1"/>
                      </a:cubicBez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6" name="Freeform 50"/>
                <p:cNvSpPr>
                  <a:spLocks/>
                </p:cNvSpPr>
                <p:nvPr/>
              </p:nvSpPr>
              <p:spPr bwMode="auto">
                <a:xfrm>
                  <a:off x="838" y="3690"/>
                  <a:ext cx="14" cy="10"/>
                </a:xfrm>
                <a:custGeom>
                  <a:avLst/>
                  <a:gdLst>
                    <a:gd name="T0" fmla="*/ 2 w 3"/>
                    <a:gd name="T1" fmla="*/ 1 h 2"/>
                    <a:gd name="T2" fmla="*/ 2 w 3"/>
                    <a:gd name="T3" fmla="*/ 1 h 2"/>
                    <a:gd name="T4" fmla="*/ 2 w 3"/>
                    <a:gd name="T5" fmla="*/ 0 h 2"/>
                    <a:gd name="T6" fmla="*/ 2 w 3"/>
                    <a:gd name="T7" fmla="*/ 0 h 2"/>
                    <a:gd name="T8" fmla="*/ 2 w 3"/>
                    <a:gd name="T9" fmla="*/ 0 h 2"/>
                    <a:gd name="T10" fmla="*/ 2 w 3"/>
                    <a:gd name="T11" fmla="*/ 0 h 2"/>
                    <a:gd name="T12" fmla="*/ 2 w 3"/>
                    <a:gd name="T13" fmla="*/ 0 h 2"/>
                    <a:gd name="T14" fmla="*/ 3 w 3"/>
                    <a:gd name="T15" fmla="*/ 0 h 2"/>
                    <a:gd name="T16" fmla="*/ 3 w 3"/>
                    <a:gd name="T17" fmla="*/ 0 h 2"/>
                    <a:gd name="T18" fmla="*/ 3 w 3"/>
                    <a:gd name="T19" fmla="*/ 0 h 2"/>
                    <a:gd name="T20" fmla="*/ 3 w 3"/>
                    <a:gd name="T21" fmla="*/ 1 h 2"/>
                    <a:gd name="T22" fmla="*/ 3 w 3"/>
                    <a:gd name="T23" fmla="*/ 1 h 2"/>
                    <a:gd name="T24" fmla="*/ 3 w 3"/>
                    <a:gd name="T25" fmla="*/ 1 h 2"/>
                    <a:gd name="T26" fmla="*/ 3 w 3"/>
                    <a:gd name="T27" fmla="*/ 1 h 2"/>
                    <a:gd name="T28" fmla="*/ 2 w 3"/>
                    <a:gd name="T29" fmla="*/ 2 h 2"/>
                    <a:gd name="T30" fmla="*/ 1 w 3"/>
                    <a:gd name="T31" fmla="*/ 2 h 2"/>
                    <a:gd name="T32" fmla="*/ 0 w 3"/>
                    <a:gd name="T33" fmla="*/ 2 h 2"/>
                    <a:gd name="T34" fmla="*/ 0 w 3"/>
                    <a:gd name="T35" fmla="*/ 2 h 2"/>
                    <a:gd name="T36" fmla="*/ 0 w 3"/>
                    <a:gd name="T37" fmla="*/ 2 h 2"/>
                    <a:gd name="T38" fmla="*/ 0 w 3"/>
                    <a:gd name="T39" fmla="*/ 2 h 2"/>
                    <a:gd name="T40" fmla="*/ 0 w 3"/>
                    <a:gd name="T41" fmla="*/ 2 h 2"/>
                    <a:gd name="T42" fmla="*/ 0 w 3"/>
                    <a:gd name="T43" fmla="*/ 2 h 2"/>
                    <a:gd name="T44" fmla="*/ 1 w 3"/>
                    <a:gd name="T45" fmla="*/ 2 h 2"/>
                    <a:gd name="T46" fmla="*/ 2 w 3"/>
                    <a:gd name="T47" fmla="*/ 1 h 2"/>
                    <a:gd name="T48" fmla="*/ 2 w 3"/>
                    <a:gd name="T49" fmla="*/ 1 h 2"/>
                    <a:gd name="T50" fmla="*/ 2 w 3"/>
                    <a:gd name="T51" fmla="*/ 1 h 2"/>
                    <a:gd name="T52" fmla="*/ 2 w 3"/>
                    <a:gd name="T53" fmla="*/ 1 h 2"/>
                    <a:gd name="T54" fmla="*/ 2 w 3"/>
                    <a:gd name="T55" fmla="*/ 1 h 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"/>
                    <a:gd name="T85" fmla="*/ 0 h 2"/>
                    <a:gd name="T86" fmla="*/ 3 w 3"/>
                    <a:gd name="T87" fmla="*/ 2 h 2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" h="2"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FAF40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7" name="Freeform 51"/>
                <p:cNvSpPr>
                  <a:spLocks/>
                </p:cNvSpPr>
                <p:nvPr/>
              </p:nvSpPr>
              <p:spPr bwMode="auto">
                <a:xfrm>
                  <a:off x="814" y="3691"/>
                  <a:ext cx="10" cy="15"/>
                </a:xfrm>
                <a:custGeom>
                  <a:avLst/>
                  <a:gdLst>
                    <a:gd name="T0" fmla="*/ 1 w 2"/>
                    <a:gd name="T1" fmla="*/ 1 h 3"/>
                    <a:gd name="T2" fmla="*/ 0 w 2"/>
                    <a:gd name="T3" fmla="*/ 0 h 3"/>
                    <a:gd name="T4" fmla="*/ 0 w 2"/>
                    <a:gd name="T5" fmla="*/ 0 h 3"/>
                    <a:gd name="T6" fmla="*/ 1 w 2"/>
                    <a:gd name="T7" fmla="*/ 2 h 3"/>
                    <a:gd name="T8" fmla="*/ 0 w 2"/>
                    <a:gd name="T9" fmla="*/ 2 h 3"/>
                    <a:gd name="T10" fmla="*/ 0 w 2"/>
                    <a:gd name="T11" fmla="*/ 2 h 3"/>
                    <a:gd name="T12" fmla="*/ 0 w 2"/>
                    <a:gd name="T13" fmla="*/ 3 h 3"/>
                    <a:gd name="T14" fmla="*/ 1 w 2"/>
                    <a:gd name="T15" fmla="*/ 3 h 3"/>
                    <a:gd name="T16" fmla="*/ 1 w 2"/>
                    <a:gd name="T17" fmla="*/ 3 h 3"/>
                    <a:gd name="T18" fmla="*/ 2 w 2"/>
                    <a:gd name="T19" fmla="*/ 3 h 3"/>
                    <a:gd name="T20" fmla="*/ 2 w 2"/>
                    <a:gd name="T21" fmla="*/ 1 h 3"/>
                    <a:gd name="T22" fmla="*/ 2 w 2"/>
                    <a:gd name="T23" fmla="*/ 0 h 3"/>
                    <a:gd name="T24" fmla="*/ 1 w 2"/>
                    <a:gd name="T25" fmla="*/ 0 h 3"/>
                    <a:gd name="T26" fmla="*/ 1 w 2"/>
                    <a:gd name="T27" fmla="*/ 1 h 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"/>
                    <a:gd name="T43" fmla="*/ 0 h 3"/>
                    <a:gd name="T44" fmla="*/ 2 w 2"/>
                    <a:gd name="T45" fmla="*/ 3 h 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" h="3">
                      <a:moveTo>
                        <a:pt x="1" y="1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2" y="3"/>
                        <a:pt x="2" y="3"/>
                      </a:cubicBezTo>
                      <a:cubicBezTo>
                        <a:pt x="2" y="2"/>
                        <a:pt x="2" y="2"/>
                        <a:pt x="2" y="1"/>
                      </a:cubicBezTo>
                      <a:cubicBezTo>
                        <a:pt x="2" y="1"/>
                        <a:pt x="2" y="1"/>
                        <a:pt x="2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8" name="Freeform 52"/>
                <p:cNvSpPr>
                  <a:spLocks/>
                </p:cNvSpPr>
                <p:nvPr/>
              </p:nvSpPr>
              <p:spPr bwMode="auto">
                <a:xfrm>
                  <a:off x="814" y="3691"/>
                  <a:ext cx="10" cy="15"/>
                </a:xfrm>
                <a:custGeom>
                  <a:avLst/>
                  <a:gdLst>
                    <a:gd name="T0" fmla="*/ 1 w 2"/>
                    <a:gd name="T1" fmla="*/ 1 h 3"/>
                    <a:gd name="T2" fmla="*/ 1 w 2"/>
                    <a:gd name="T3" fmla="*/ 0 h 3"/>
                    <a:gd name="T4" fmla="*/ 1 w 2"/>
                    <a:gd name="T5" fmla="*/ 0 h 3"/>
                    <a:gd name="T6" fmla="*/ 1 w 2"/>
                    <a:gd name="T7" fmla="*/ 0 h 3"/>
                    <a:gd name="T8" fmla="*/ 0 w 2"/>
                    <a:gd name="T9" fmla="*/ 0 h 3"/>
                    <a:gd name="T10" fmla="*/ 0 w 2"/>
                    <a:gd name="T11" fmla="*/ 0 h 3"/>
                    <a:gd name="T12" fmla="*/ 0 w 2"/>
                    <a:gd name="T13" fmla="*/ 1 h 3"/>
                    <a:gd name="T14" fmla="*/ 1 w 2"/>
                    <a:gd name="T15" fmla="*/ 1 h 3"/>
                    <a:gd name="T16" fmla="*/ 1 w 2"/>
                    <a:gd name="T17" fmla="*/ 1 h 3"/>
                    <a:gd name="T18" fmla="*/ 1 w 2"/>
                    <a:gd name="T19" fmla="*/ 2 h 3"/>
                    <a:gd name="T20" fmla="*/ 0 w 2"/>
                    <a:gd name="T21" fmla="*/ 2 h 3"/>
                    <a:gd name="T22" fmla="*/ 0 w 2"/>
                    <a:gd name="T23" fmla="*/ 2 h 3"/>
                    <a:gd name="T24" fmla="*/ 0 w 2"/>
                    <a:gd name="T25" fmla="*/ 2 h 3"/>
                    <a:gd name="T26" fmla="*/ 0 w 2"/>
                    <a:gd name="T27" fmla="*/ 2 h 3"/>
                    <a:gd name="T28" fmla="*/ 0 w 2"/>
                    <a:gd name="T29" fmla="*/ 2 h 3"/>
                    <a:gd name="T30" fmla="*/ 0 w 2"/>
                    <a:gd name="T31" fmla="*/ 2 h 3"/>
                    <a:gd name="T32" fmla="*/ 0 w 2"/>
                    <a:gd name="T33" fmla="*/ 3 h 3"/>
                    <a:gd name="T34" fmla="*/ 1 w 2"/>
                    <a:gd name="T35" fmla="*/ 3 h 3"/>
                    <a:gd name="T36" fmla="*/ 1 w 2"/>
                    <a:gd name="T37" fmla="*/ 3 h 3"/>
                    <a:gd name="T38" fmla="*/ 1 w 2"/>
                    <a:gd name="T39" fmla="*/ 3 h 3"/>
                    <a:gd name="T40" fmla="*/ 1 w 2"/>
                    <a:gd name="T41" fmla="*/ 3 h 3"/>
                    <a:gd name="T42" fmla="*/ 1 w 2"/>
                    <a:gd name="T43" fmla="*/ 3 h 3"/>
                    <a:gd name="T44" fmla="*/ 2 w 2"/>
                    <a:gd name="T45" fmla="*/ 3 h 3"/>
                    <a:gd name="T46" fmla="*/ 2 w 2"/>
                    <a:gd name="T47" fmla="*/ 2 h 3"/>
                    <a:gd name="T48" fmla="*/ 2 w 2"/>
                    <a:gd name="T49" fmla="*/ 1 h 3"/>
                    <a:gd name="T50" fmla="*/ 2 w 2"/>
                    <a:gd name="T51" fmla="*/ 1 h 3"/>
                    <a:gd name="T52" fmla="*/ 2 w 2"/>
                    <a:gd name="T53" fmla="*/ 1 h 3"/>
                    <a:gd name="T54" fmla="*/ 2 w 2"/>
                    <a:gd name="T55" fmla="*/ 0 h 3"/>
                    <a:gd name="T56" fmla="*/ 2 w 2"/>
                    <a:gd name="T57" fmla="*/ 0 h 3"/>
                    <a:gd name="T58" fmla="*/ 2 w 2"/>
                    <a:gd name="T59" fmla="*/ 0 h 3"/>
                    <a:gd name="T60" fmla="*/ 1 w 2"/>
                    <a:gd name="T61" fmla="*/ 0 h 3"/>
                    <a:gd name="T62" fmla="*/ 1 w 2"/>
                    <a:gd name="T63" fmla="*/ 0 h 3"/>
                    <a:gd name="T64" fmla="*/ 1 w 2"/>
                    <a:gd name="T65" fmla="*/ 1 h 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"/>
                    <a:gd name="T100" fmla="*/ 0 h 3"/>
                    <a:gd name="T101" fmla="*/ 2 w 2"/>
                    <a:gd name="T102" fmla="*/ 3 h 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" h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9" name="Freeform 53"/>
                <p:cNvSpPr>
                  <a:spLocks/>
                </p:cNvSpPr>
                <p:nvPr/>
              </p:nvSpPr>
              <p:spPr bwMode="auto">
                <a:xfrm>
                  <a:off x="795" y="3693"/>
                  <a:ext cx="15" cy="15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3 h 3"/>
                    <a:gd name="T4" fmla="*/ 3 w 3"/>
                    <a:gd name="T5" fmla="*/ 3 h 3"/>
                    <a:gd name="T6" fmla="*/ 3 w 3"/>
                    <a:gd name="T7" fmla="*/ 3 h 3"/>
                    <a:gd name="T8" fmla="*/ 3 w 3"/>
                    <a:gd name="T9" fmla="*/ 3 h 3"/>
                    <a:gd name="T10" fmla="*/ 3 w 3"/>
                    <a:gd name="T11" fmla="*/ 3 h 3"/>
                    <a:gd name="T12" fmla="*/ 2 w 3"/>
                    <a:gd name="T13" fmla="*/ 2 h 3"/>
                    <a:gd name="T14" fmla="*/ 1 w 3"/>
                    <a:gd name="T15" fmla="*/ 1 h 3"/>
                    <a:gd name="T16" fmla="*/ 1 w 3"/>
                    <a:gd name="T17" fmla="*/ 1 h 3"/>
                    <a:gd name="T18" fmla="*/ 1 w 3"/>
                    <a:gd name="T19" fmla="*/ 1 h 3"/>
                    <a:gd name="T20" fmla="*/ 1 w 3"/>
                    <a:gd name="T21" fmla="*/ 1 h 3"/>
                    <a:gd name="T22" fmla="*/ 1 w 3"/>
                    <a:gd name="T23" fmla="*/ 1 h 3"/>
                    <a:gd name="T24" fmla="*/ 1 w 3"/>
                    <a:gd name="T25" fmla="*/ 0 h 3"/>
                    <a:gd name="T26" fmla="*/ 0 w 3"/>
                    <a:gd name="T27" fmla="*/ 0 h 3"/>
                    <a:gd name="T28" fmla="*/ 0 w 3"/>
                    <a:gd name="T29" fmla="*/ 0 h 3"/>
                    <a:gd name="T30" fmla="*/ 0 w 3"/>
                    <a:gd name="T31" fmla="*/ 0 h 3"/>
                    <a:gd name="T32" fmla="*/ 0 w 3"/>
                    <a:gd name="T33" fmla="*/ 0 h 3"/>
                    <a:gd name="T34" fmla="*/ 0 w 3"/>
                    <a:gd name="T35" fmla="*/ 0 h 3"/>
                    <a:gd name="T36" fmla="*/ 0 w 3"/>
                    <a:gd name="T37" fmla="*/ 0 h 3"/>
                    <a:gd name="T38" fmla="*/ 0 w 3"/>
                    <a:gd name="T39" fmla="*/ 0 h 3"/>
                    <a:gd name="T40" fmla="*/ 0 w 3"/>
                    <a:gd name="T41" fmla="*/ 1 h 3"/>
                    <a:gd name="T42" fmla="*/ 0 w 3"/>
                    <a:gd name="T43" fmla="*/ 1 h 3"/>
                    <a:gd name="T44" fmla="*/ 0 w 3"/>
                    <a:gd name="T45" fmla="*/ 1 h 3"/>
                    <a:gd name="T46" fmla="*/ 0 w 3"/>
                    <a:gd name="T47" fmla="*/ 1 h 3"/>
                    <a:gd name="T48" fmla="*/ 1 w 3"/>
                    <a:gd name="T49" fmla="*/ 1 h 3"/>
                    <a:gd name="T50" fmla="*/ 1 w 3"/>
                    <a:gd name="T51" fmla="*/ 2 h 3"/>
                    <a:gd name="T52" fmla="*/ 1 w 3"/>
                    <a:gd name="T53" fmla="*/ 2 h 3"/>
                    <a:gd name="T54" fmla="*/ 2 w 3"/>
                    <a:gd name="T55" fmla="*/ 3 h 3"/>
                    <a:gd name="T56" fmla="*/ 2 w 3"/>
                    <a:gd name="T57" fmla="*/ 3 h 3"/>
                    <a:gd name="T58" fmla="*/ 3 w 3"/>
                    <a:gd name="T59" fmla="*/ 3 h 3"/>
                    <a:gd name="T60" fmla="*/ 3 w 3"/>
                    <a:gd name="T61" fmla="*/ 3 h 3"/>
                    <a:gd name="T62" fmla="*/ 3 w 3"/>
                    <a:gd name="T63" fmla="*/ 3 h 3"/>
                    <a:gd name="T64" fmla="*/ 3 w 3"/>
                    <a:gd name="T65" fmla="*/ 3 h 3"/>
                    <a:gd name="T66" fmla="*/ 3 w 3"/>
                    <a:gd name="T67" fmla="*/ 3 h 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"/>
                    <a:gd name="T103" fmla="*/ 0 h 3"/>
                    <a:gd name="T104" fmla="*/ 3 w 3"/>
                    <a:gd name="T105" fmla="*/ 3 h 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" h="3">
                      <a:moveTo>
                        <a:pt x="3" y="3"/>
                      </a:moveTo>
                      <a:lnTo>
                        <a:pt x="3" y="3"/>
                      </a:lnTo>
                      <a:lnTo>
                        <a:pt x="2" y="2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50" name="Freeform 54"/>
                <p:cNvSpPr>
                  <a:spLocks/>
                </p:cNvSpPr>
                <p:nvPr/>
              </p:nvSpPr>
              <p:spPr bwMode="auto">
                <a:xfrm>
                  <a:off x="768" y="3683"/>
                  <a:ext cx="19" cy="10"/>
                </a:xfrm>
                <a:custGeom>
                  <a:avLst/>
                  <a:gdLst>
                    <a:gd name="T0" fmla="*/ 0 w 4"/>
                    <a:gd name="T1" fmla="*/ 1 h 2"/>
                    <a:gd name="T2" fmla="*/ 0 w 4"/>
                    <a:gd name="T3" fmla="*/ 1 h 2"/>
                    <a:gd name="T4" fmla="*/ 1 w 4"/>
                    <a:gd name="T5" fmla="*/ 0 h 2"/>
                    <a:gd name="T6" fmla="*/ 1 w 4"/>
                    <a:gd name="T7" fmla="*/ 0 h 2"/>
                    <a:gd name="T8" fmla="*/ 2 w 4"/>
                    <a:gd name="T9" fmla="*/ 0 h 2"/>
                    <a:gd name="T10" fmla="*/ 3 w 4"/>
                    <a:gd name="T11" fmla="*/ 0 h 2"/>
                    <a:gd name="T12" fmla="*/ 3 w 4"/>
                    <a:gd name="T13" fmla="*/ 0 h 2"/>
                    <a:gd name="T14" fmla="*/ 3 w 4"/>
                    <a:gd name="T15" fmla="*/ 0 h 2"/>
                    <a:gd name="T16" fmla="*/ 3 w 4"/>
                    <a:gd name="T17" fmla="*/ 1 h 2"/>
                    <a:gd name="T18" fmla="*/ 4 w 4"/>
                    <a:gd name="T19" fmla="*/ 1 h 2"/>
                    <a:gd name="T20" fmla="*/ 4 w 4"/>
                    <a:gd name="T21" fmla="*/ 1 h 2"/>
                    <a:gd name="T22" fmla="*/ 4 w 4"/>
                    <a:gd name="T23" fmla="*/ 1 h 2"/>
                    <a:gd name="T24" fmla="*/ 4 w 4"/>
                    <a:gd name="T25" fmla="*/ 1 h 2"/>
                    <a:gd name="T26" fmla="*/ 4 w 4"/>
                    <a:gd name="T27" fmla="*/ 1 h 2"/>
                    <a:gd name="T28" fmla="*/ 4 w 4"/>
                    <a:gd name="T29" fmla="*/ 1 h 2"/>
                    <a:gd name="T30" fmla="*/ 4 w 4"/>
                    <a:gd name="T31" fmla="*/ 1 h 2"/>
                    <a:gd name="T32" fmla="*/ 4 w 4"/>
                    <a:gd name="T33" fmla="*/ 2 h 2"/>
                    <a:gd name="T34" fmla="*/ 4 w 4"/>
                    <a:gd name="T35" fmla="*/ 2 h 2"/>
                    <a:gd name="T36" fmla="*/ 4 w 4"/>
                    <a:gd name="T37" fmla="*/ 2 h 2"/>
                    <a:gd name="T38" fmla="*/ 4 w 4"/>
                    <a:gd name="T39" fmla="*/ 2 h 2"/>
                    <a:gd name="T40" fmla="*/ 3 w 4"/>
                    <a:gd name="T41" fmla="*/ 1 h 2"/>
                    <a:gd name="T42" fmla="*/ 3 w 4"/>
                    <a:gd name="T43" fmla="*/ 1 h 2"/>
                    <a:gd name="T44" fmla="*/ 3 w 4"/>
                    <a:gd name="T45" fmla="*/ 2 h 2"/>
                    <a:gd name="T46" fmla="*/ 3 w 4"/>
                    <a:gd name="T47" fmla="*/ 2 h 2"/>
                    <a:gd name="T48" fmla="*/ 3 w 4"/>
                    <a:gd name="T49" fmla="*/ 2 h 2"/>
                    <a:gd name="T50" fmla="*/ 2 w 4"/>
                    <a:gd name="T51" fmla="*/ 2 h 2"/>
                    <a:gd name="T52" fmla="*/ 2 w 4"/>
                    <a:gd name="T53" fmla="*/ 2 h 2"/>
                    <a:gd name="T54" fmla="*/ 2 w 4"/>
                    <a:gd name="T55" fmla="*/ 2 h 2"/>
                    <a:gd name="T56" fmla="*/ 2 w 4"/>
                    <a:gd name="T57" fmla="*/ 2 h 2"/>
                    <a:gd name="T58" fmla="*/ 2 w 4"/>
                    <a:gd name="T59" fmla="*/ 2 h 2"/>
                    <a:gd name="T60" fmla="*/ 2 w 4"/>
                    <a:gd name="T61" fmla="*/ 2 h 2"/>
                    <a:gd name="T62" fmla="*/ 2 w 4"/>
                    <a:gd name="T63" fmla="*/ 2 h 2"/>
                    <a:gd name="T64" fmla="*/ 1 w 4"/>
                    <a:gd name="T65" fmla="*/ 2 h 2"/>
                    <a:gd name="T66" fmla="*/ 1 w 4"/>
                    <a:gd name="T67" fmla="*/ 2 h 2"/>
                    <a:gd name="T68" fmla="*/ 1 w 4"/>
                    <a:gd name="T69" fmla="*/ 1 h 2"/>
                    <a:gd name="T70" fmla="*/ 1 w 4"/>
                    <a:gd name="T71" fmla="*/ 1 h 2"/>
                    <a:gd name="T72" fmla="*/ 1 w 4"/>
                    <a:gd name="T73" fmla="*/ 1 h 2"/>
                    <a:gd name="T74" fmla="*/ 1 w 4"/>
                    <a:gd name="T75" fmla="*/ 1 h 2"/>
                    <a:gd name="T76" fmla="*/ 1 w 4"/>
                    <a:gd name="T77" fmla="*/ 1 h 2"/>
                    <a:gd name="T78" fmla="*/ 1 w 4"/>
                    <a:gd name="T79" fmla="*/ 1 h 2"/>
                    <a:gd name="T80" fmla="*/ 1 w 4"/>
                    <a:gd name="T81" fmla="*/ 1 h 2"/>
                    <a:gd name="T82" fmla="*/ 1 w 4"/>
                    <a:gd name="T83" fmla="*/ 1 h 2"/>
                    <a:gd name="T84" fmla="*/ 1 w 4"/>
                    <a:gd name="T85" fmla="*/ 1 h 2"/>
                    <a:gd name="T86" fmla="*/ 1 w 4"/>
                    <a:gd name="T87" fmla="*/ 1 h 2"/>
                    <a:gd name="T88" fmla="*/ 1 w 4"/>
                    <a:gd name="T89" fmla="*/ 1 h 2"/>
                    <a:gd name="T90" fmla="*/ 1 w 4"/>
                    <a:gd name="T91" fmla="*/ 1 h 2"/>
                    <a:gd name="T92" fmla="*/ 1 w 4"/>
                    <a:gd name="T93" fmla="*/ 1 h 2"/>
                    <a:gd name="T94" fmla="*/ 0 w 4"/>
                    <a:gd name="T95" fmla="*/ 1 h 2"/>
                    <a:gd name="T96" fmla="*/ 0 w 4"/>
                    <a:gd name="T97" fmla="*/ 1 h 2"/>
                    <a:gd name="T98" fmla="*/ 0 w 4"/>
                    <a:gd name="T99" fmla="*/ 1 h 2"/>
                    <a:gd name="T100" fmla="*/ 0 w 4"/>
                    <a:gd name="T101" fmla="*/ 1 h 2"/>
                    <a:gd name="T102" fmla="*/ 0 w 4"/>
                    <a:gd name="T103" fmla="*/ 1 h 2"/>
                    <a:gd name="T104" fmla="*/ 0 w 4"/>
                    <a:gd name="T105" fmla="*/ 1 h 2"/>
                    <a:gd name="T106" fmla="*/ 0 w 4"/>
                    <a:gd name="T107" fmla="*/ 1 h 2"/>
                    <a:gd name="T108" fmla="*/ 0 w 4"/>
                    <a:gd name="T109" fmla="*/ 1 h 2"/>
                    <a:gd name="T110" fmla="*/ 0 w 4"/>
                    <a:gd name="T111" fmla="*/ 1 h 2"/>
                    <a:gd name="T112" fmla="*/ 0 w 4"/>
                    <a:gd name="T113" fmla="*/ 1 h 2"/>
                    <a:gd name="T114" fmla="*/ 0 w 4"/>
                    <a:gd name="T115" fmla="*/ 1 h 2"/>
                    <a:gd name="T116" fmla="*/ 0 w 4"/>
                    <a:gd name="T117" fmla="*/ 1 h 2"/>
                    <a:gd name="T118" fmla="*/ 0 w 4"/>
                    <a:gd name="T119" fmla="*/ 1 h 2"/>
                    <a:gd name="T120" fmla="*/ 0 w 4"/>
                    <a:gd name="T121" fmla="*/ 1 h 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4"/>
                    <a:gd name="T184" fmla="*/ 0 h 2"/>
                    <a:gd name="T185" fmla="*/ 4 w 4"/>
                    <a:gd name="T186" fmla="*/ 2 h 2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4" h="2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AF40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" name="Group 55"/>
              <p:cNvGrpSpPr>
                <a:grpSpLocks/>
              </p:cNvGrpSpPr>
              <p:nvPr/>
            </p:nvGrpSpPr>
            <p:grpSpPr bwMode="auto">
              <a:xfrm>
                <a:off x="5824538" y="2197100"/>
                <a:ext cx="830262" cy="742950"/>
                <a:chOff x="3562" y="1636"/>
                <a:chExt cx="497" cy="468"/>
              </a:xfrm>
            </p:grpSpPr>
            <p:sp>
              <p:nvSpPr>
                <p:cNvPr id="62534" name="Freeform 56"/>
                <p:cNvSpPr>
                  <a:spLocks/>
                </p:cNvSpPr>
                <p:nvPr/>
              </p:nvSpPr>
              <p:spPr bwMode="auto">
                <a:xfrm>
                  <a:off x="3806" y="1758"/>
                  <a:ext cx="253" cy="346"/>
                </a:xfrm>
                <a:custGeom>
                  <a:avLst/>
                  <a:gdLst>
                    <a:gd name="T0" fmla="*/ 26 w 52"/>
                    <a:gd name="T1" fmla="*/ 68 h 71"/>
                    <a:gd name="T2" fmla="*/ 43 w 52"/>
                    <a:gd name="T3" fmla="*/ 67 h 71"/>
                    <a:gd name="T4" fmla="*/ 45 w 52"/>
                    <a:gd name="T5" fmla="*/ 62 h 71"/>
                    <a:gd name="T6" fmla="*/ 45 w 52"/>
                    <a:gd name="T7" fmla="*/ 58 h 71"/>
                    <a:gd name="T8" fmla="*/ 48 w 52"/>
                    <a:gd name="T9" fmla="*/ 55 h 71"/>
                    <a:gd name="T10" fmla="*/ 49 w 52"/>
                    <a:gd name="T11" fmla="*/ 52 h 71"/>
                    <a:gd name="T12" fmla="*/ 50 w 52"/>
                    <a:gd name="T13" fmla="*/ 50 h 71"/>
                    <a:gd name="T14" fmla="*/ 51 w 52"/>
                    <a:gd name="T15" fmla="*/ 51 h 71"/>
                    <a:gd name="T16" fmla="*/ 52 w 52"/>
                    <a:gd name="T17" fmla="*/ 50 h 71"/>
                    <a:gd name="T18" fmla="*/ 52 w 52"/>
                    <a:gd name="T19" fmla="*/ 46 h 71"/>
                    <a:gd name="T20" fmla="*/ 51 w 52"/>
                    <a:gd name="T21" fmla="*/ 42 h 71"/>
                    <a:gd name="T22" fmla="*/ 47 w 52"/>
                    <a:gd name="T23" fmla="*/ 28 h 71"/>
                    <a:gd name="T24" fmla="*/ 42 w 52"/>
                    <a:gd name="T25" fmla="*/ 28 h 71"/>
                    <a:gd name="T26" fmla="*/ 36 w 52"/>
                    <a:gd name="T27" fmla="*/ 36 h 71"/>
                    <a:gd name="T28" fmla="*/ 35 w 52"/>
                    <a:gd name="T29" fmla="*/ 35 h 71"/>
                    <a:gd name="T30" fmla="*/ 33 w 52"/>
                    <a:gd name="T31" fmla="*/ 34 h 71"/>
                    <a:gd name="T32" fmla="*/ 33 w 52"/>
                    <a:gd name="T33" fmla="*/ 30 h 71"/>
                    <a:gd name="T34" fmla="*/ 36 w 52"/>
                    <a:gd name="T35" fmla="*/ 28 h 71"/>
                    <a:gd name="T36" fmla="*/ 36 w 52"/>
                    <a:gd name="T37" fmla="*/ 26 h 71"/>
                    <a:gd name="T38" fmla="*/ 38 w 52"/>
                    <a:gd name="T39" fmla="*/ 24 h 71"/>
                    <a:gd name="T40" fmla="*/ 38 w 52"/>
                    <a:gd name="T41" fmla="*/ 17 h 71"/>
                    <a:gd name="T42" fmla="*/ 37 w 52"/>
                    <a:gd name="T43" fmla="*/ 14 h 71"/>
                    <a:gd name="T44" fmla="*/ 35 w 52"/>
                    <a:gd name="T45" fmla="*/ 12 h 71"/>
                    <a:gd name="T46" fmla="*/ 37 w 52"/>
                    <a:gd name="T47" fmla="*/ 10 h 71"/>
                    <a:gd name="T48" fmla="*/ 36 w 52"/>
                    <a:gd name="T49" fmla="*/ 7 h 71"/>
                    <a:gd name="T50" fmla="*/ 30 w 52"/>
                    <a:gd name="T51" fmla="*/ 4 h 71"/>
                    <a:gd name="T52" fmla="*/ 26 w 52"/>
                    <a:gd name="T53" fmla="*/ 2 h 71"/>
                    <a:gd name="T54" fmla="*/ 21 w 52"/>
                    <a:gd name="T55" fmla="*/ 1 h 71"/>
                    <a:gd name="T56" fmla="*/ 18 w 52"/>
                    <a:gd name="T57" fmla="*/ 1 h 71"/>
                    <a:gd name="T58" fmla="*/ 15 w 52"/>
                    <a:gd name="T59" fmla="*/ 3 h 71"/>
                    <a:gd name="T60" fmla="*/ 15 w 52"/>
                    <a:gd name="T61" fmla="*/ 6 h 71"/>
                    <a:gd name="T62" fmla="*/ 16 w 52"/>
                    <a:gd name="T63" fmla="*/ 7 h 71"/>
                    <a:gd name="T64" fmla="*/ 15 w 52"/>
                    <a:gd name="T65" fmla="*/ 8 h 71"/>
                    <a:gd name="T66" fmla="*/ 13 w 52"/>
                    <a:gd name="T67" fmla="*/ 10 h 71"/>
                    <a:gd name="T68" fmla="*/ 12 w 52"/>
                    <a:gd name="T69" fmla="*/ 13 h 71"/>
                    <a:gd name="T70" fmla="*/ 12 w 52"/>
                    <a:gd name="T71" fmla="*/ 17 h 71"/>
                    <a:gd name="T72" fmla="*/ 10 w 52"/>
                    <a:gd name="T73" fmla="*/ 16 h 71"/>
                    <a:gd name="T74" fmla="*/ 10 w 52"/>
                    <a:gd name="T75" fmla="*/ 13 h 71"/>
                    <a:gd name="T76" fmla="*/ 10 w 52"/>
                    <a:gd name="T77" fmla="*/ 11 h 71"/>
                    <a:gd name="T78" fmla="*/ 8 w 52"/>
                    <a:gd name="T79" fmla="*/ 13 h 71"/>
                    <a:gd name="T80" fmla="*/ 8 w 52"/>
                    <a:gd name="T81" fmla="*/ 16 h 71"/>
                    <a:gd name="T82" fmla="*/ 5 w 52"/>
                    <a:gd name="T83" fmla="*/ 17 h 71"/>
                    <a:gd name="T84" fmla="*/ 4 w 52"/>
                    <a:gd name="T85" fmla="*/ 19 h 71"/>
                    <a:gd name="T86" fmla="*/ 3 w 52"/>
                    <a:gd name="T87" fmla="*/ 23 h 71"/>
                    <a:gd name="T88" fmla="*/ 2 w 52"/>
                    <a:gd name="T89" fmla="*/ 28 h 71"/>
                    <a:gd name="T90" fmla="*/ 1 w 52"/>
                    <a:gd name="T91" fmla="*/ 32 h 71"/>
                    <a:gd name="T92" fmla="*/ 2 w 52"/>
                    <a:gd name="T93" fmla="*/ 37 h 71"/>
                    <a:gd name="T94" fmla="*/ 2 w 52"/>
                    <a:gd name="T95" fmla="*/ 41 h 71"/>
                    <a:gd name="T96" fmla="*/ 6 w 52"/>
                    <a:gd name="T97" fmla="*/ 50 h 71"/>
                    <a:gd name="T98" fmla="*/ 7 w 52"/>
                    <a:gd name="T99" fmla="*/ 55 h 71"/>
                    <a:gd name="T100" fmla="*/ 7 w 52"/>
                    <a:gd name="T101" fmla="*/ 56 h 71"/>
                    <a:gd name="T102" fmla="*/ 6 w 52"/>
                    <a:gd name="T103" fmla="*/ 62 h 71"/>
                    <a:gd name="T104" fmla="*/ 2 w 52"/>
                    <a:gd name="T105" fmla="*/ 69 h 71"/>
                    <a:gd name="T106" fmla="*/ 0 w 52"/>
                    <a:gd name="T107" fmla="*/ 71 h 7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2"/>
                    <a:gd name="T163" fmla="*/ 0 h 71"/>
                    <a:gd name="T164" fmla="*/ 52 w 52"/>
                    <a:gd name="T165" fmla="*/ 71 h 71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2" h="71">
                      <a:moveTo>
                        <a:pt x="0" y="71"/>
                      </a:moveTo>
                      <a:lnTo>
                        <a:pt x="26" y="68"/>
                      </a:lnTo>
                      <a:lnTo>
                        <a:pt x="26" y="69"/>
                      </a:lnTo>
                      <a:lnTo>
                        <a:pt x="43" y="67"/>
                      </a:lnTo>
                      <a:lnTo>
                        <a:pt x="43" y="66"/>
                      </a:lnTo>
                      <a:lnTo>
                        <a:pt x="45" y="62"/>
                      </a:lnTo>
                      <a:lnTo>
                        <a:pt x="45" y="61"/>
                      </a:lnTo>
                      <a:lnTo>
                        <a:pt x="45" y="58"/>
                      </a:lnTo>
                      <a:lnTo>
                        <a:pt x="46" y="56"/>
                      </a:lnTo>
                      <a:lnTo>
                        <a:pt x="48" y="55"/>
                      </a:lnTo>
                      <a:lnTo>
                        <a:pt x="48" y="52"/>
                      </a:lnTo>
                      <a:lnTo>
                        <a:pt x="49" y="52"/>
                      </a:lnTo>
                      <a:lnTo>
                        <a:pt x="49" y="51"/>
                      </a:lnTo>
                      <a:lnTo>
                        <a:pt x="50" y="50"/>
                      </a:lnTo>
                      <a:lnTo>
                        <a:pt x="50" y="51"/>
                      </a:lnTo>
                      <a:lnTo>
                        <a:pt x="51" y="51"/>
                      </a:lnTo>
                      <a:lnTo>
                        <a:pt x="52" y="50"/>
                      </a:lnTo>
                      <a:lnTo>
                        <a:pt x="52" y="49"/>
                      </a:lnTo>
                      <a:lnTo>
                        <a:pt x="52" y="46"/>
                      </a:lnTo>
                      <a:lnTo>
                        <a:pt x="52" y="43"/>
                      </a:lnTo>
                      <a:lnTo>
                        <a:pt x="51" y="42"/>
                      </a:lnTo>
                      <a:lnTo>
                        <a:pt x="51" y="37"/>
                      </a:lnTo>
                      <a:lnTo>
                        <a:pt x="47" y="28"/>
                      </a:lnTo>
                      <a:lnTo>
                        <a:pt x="43" y="27"/>
                      </a:lnTo>
                      <a:lnTo>
                        <a:pt x="42" y="28"/>
                      </a:lnTo>
                      <a:lnTo>
                        <a:pt x="40" y="29"/>
                      </a:lnTo>
                      <a:lnTo>
                        <a:pt x="36" y="36"/>
                      </a:lnTo>
                      <a:lnTo>
                        <a:pt x="35" y="36"/>
                      </a:lnTo>
                      <a:lnTo>
                        <a:pt x="35" y="35"/>
                      </a:lnTo>
                      <a:lnTo>
                        <a:pt x="33" y="35"/>
                      </a:lnTo>
                      <a:lnTo>
                        <a:pt x="33" y="34"/>
                      </a:lnTo>
                      <a:lnTo>
                        <a:pt x="32" y="33"/>
                      </a:lnTo>
                      <a:lnTo>
                        <a:pt x="33" y="30"/>
                      </a:lnTo>
                      <a:lnTo>
                        <a:pt x="33" y="29"/>
                      </a:lnTo>
                      <a:lnTo>
                        <a:pt x="36" y="28"/>
                      </a:lnTo>
                      <a:lnTo>
                        <a:pt x="36" y="26"/>
                      </a:lnTo>
                      <a:lnTo>
                        <a:pt x="37" y="24"/>
                      </a:lnTo>
                      <a:lnTo>
                        <a:pt x="38" y="24"/>
                      </a:lnTo>
                      <a:lnTo>
                        <a:pt x="38" y="22"/>
                      </a:lnTo>
                      <a:lnTo>
                        <a:pt x="38" y="17"/>
                      </a:lnTo>
                      <a:lnTo>
                        <a:pt x="38" y="15"/>
                      </a:lnTo>
                      <a:lnTo>
                        <a:pt x="37" y="14"/>
                      </a:lnTo>
                      <a:lnTo>
                        <a:pt x="36" y="12"/>
                      </a:lnTo>
                      <a:lnTo>
                        <a:pt x="35" y="12"/>
                      </a:lnTo>
                      <a:lnTo>
                        <a:pt x="36" y="11"/>
                      </a:lnTo>
                      <a:lnTo>
                        <a:pt x="37" y="10"/>
                      </a:lnTo>
                      <a:lnTo>
                        <a:pt x="36" y="7"/>
                      </a:lnTo>
                      <a:lnTo>
                        <a:pt x="34" y="6"/>
                      </a:lnTo>
                      <a:lnTo>
                        <a:pt x="30" y="4"/>
                      </a:lnTo>
                      <a:lnTo>
                        <a:pt x="27" y="3"/>
                      </a:lnTo>
                      <a:lnTo>
                        <a:pt x="26" y="2"/>
                      </a:lnTo>
                      <a:lnTo>
                        <a:pt x="23" y="2"/>
                      </a:lnTo>
                      <a:lnTo>
                        <a:pt x="21" y="1"/>
                      </a:lnTo>
                      <a:lnTo>
                        <a:pt x="19" y="0"/>
                      </a:lnTo>
                      <a:lnTo>
                        <a:pt x="18" y="1"/>
                      </a:lnTo>
                      <a:lnTo>
                        <a:pt x="17" y="1"/>
                      </a:lnTo>
                      <a:lnTo>
                        <a:pt x="15" y="3"/>
                      </a:lnTo>
                      <a:lnTo>
                        <a:pt x="15" y="5"/>
                      </a:lnTo>
                      <a:lnTo>
                        <a:pt x="15" y="6"/>
                      </a:lnTo>
                      <a:lnTo>
                        <a:pt x="16" y="6"/>
                      </a:lnTo>
                      <a:lnTo>
                        <a:pt x="16" y="7"/>
                      </a:lnTo>
                      <a:lnTo>
                        <a:pt x="15" y="8"/>
                      </a:lnTo>
                      <a:lnTo>
                        <a:pt x="14" y="8"/>
                      </a:lnTo>
                      <a:lnTo>
                        <a:pt x="13" y="10"/>
                      </a:lnTo>
                      <a:lnTo>
                        <a:pt x="12" y="11"/>
                      </a:lnTo>
                      <a:lnTo>
                        <a:pt x="12" y="13"/>
                      </a:lnTo>
                      <a:lnTo>
                        <a:pt x="13" y="15"/>
                      </a:lnTo>
                      <a:lnTo>
                        <a:pt x="12" y="17"/>
                      </a:lnTo>
                      <a:lnTo>
                        <a:pt x="10" y="18"/>
                      </a:lnTo>
                      <a:lnTo>
                        <a:pt x="10" y="16"/>
                      </a:lnTo>
                      <a:lnTo>
                        <a:pt x="10" y="14"/>
                      </a:lnTo>
                      <a:lnTo>
                        <a:pt x="10" y="13"/>
                      </a:lnTo>
                      <a:lnTo>
                        <a:pt x="10" y="12"/>
                      </a:lnTo>
                      <a:lnTo>
                        <a:pt x="10" y="11"/>
                      </a:lnTo>
                      <a:lnTo>
                        <a:pt x="9" y="12"/>
                      </a:lnTo>
                      <a:lnTo>
                        <a:pt x="8" y="13"/>
                      </a:lnTo>
                      <a:lnTo>
                        <a:pt x="8" y="15"/>
                      </a:lnTo>
                      <a:lnTo>
                        <a:pt x="8" y="16"/>
                      </a:lnTo>
                      <a:lnTo>
                        <a:pt x="7" y="16"/>
                      </a:lnTo>
                      <a:lnTo>
                        <a:pt x="5" y="17"/>
                      </a:lnTo>
                      <a:lnTo>
                        <a:pt x="5" y="18"/>
                      </a:lnTo>
                      <a:lnTo>
                        <a:pt x="4" y="19"/>
                      </a:lnTo>
                      <a:lnTo>
                        <a:pt x="3" y="21"/>
                      </a:lnTo>
                      <a:lnTo>
                        <a:pt x="3" y="23"/>
                      </a:lnTo>
                      <a:lnTo>
                        <a:pt x="3" y="26"/>
                      </a:lnTo>
                      <a:lnTo>
                        <a:pt x="2" y="28"/>
                      </a:lnTo>
                      <a:lnTo>
                        <a:pt x="1" y="31"/>
                      </a:lnTo>
                      <a:lnTo>
                        <a:pt x="1" y="32"/>
                      </a:lnTo>
                      <a:lnTo>
                        <a:pt x="1" y="33"/>
                      </a:lnTo>
                      <a:lnTo>
                        <a:pt x="2" y="37"/>
                      </a:lnTo>
                      <a:lnTo>
                        <a:pt x="1" y="39"/>
                      </a:lnTo>
                      <a:lnTo>
                        <a:pt x="2" y="41"/>
                      </a:lnTo>
                      <a:lnTo>
                        <a:pt x="5" y="46"/>
                      </a:lnTo>
                      <a:lnTo>
                        <a:pt x="6" y="50"/>
                      </a:lnTo>
                      <a:lnTo>
                        <a:pt x="6" y="54"/>
                      </a:lnTo>
                      <a:lnTo>
                        <a:pt x="7" y="55"/>
                      </a:lnTo>
                      <a:lnTo>
                        <a:pt x="7" y="56"/>
                      </a:lnTo>
                      <a:lnTo>
                        <a:pt x="6" y="59"/>
                      </a:lnTo>
                      <a:lnTo>
                        <a:pt x="6" y="62"/>
                      </a:lnTo>
                      <a:lnTo>
                        <a:pt x="5" y="64"/>
                      </a:lnTo>
                      <a:lnTo>
                        <a:pt x="2" y="69"/>
                      </a:lnTo>
                      <a:lnTo>
                        <a:pt x="1" y="71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45C2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5" name="Freeform 57"/>
                <p:cNvSpPr>
                  <a:spLocks/>
                </p:cNvSpPr>
                <p:nvPr/>
              </p:nvSpPr>
              <p:spPr bwMode="auto">
                <a:xfrm>
                  <a:off x="3562" y="1636"/>
                  <a:ext cx="405" cy="200"/>
                </a:xfrm>
                <a:custGeom>
                  <a:avLst/>
                  <a:gdLst>
                    <a:gd name="T0" fmla="*/ 4 w 83"/>
                    <a:gd name="T1" fmla="*/ 16 h 41"/>
                    <a:gd name="T2" fmla="*/ 8 w 83"/>
                    <a:gd name="T3" fmla="*/ 13 h 41"/>
                    <a:gd name="T4" fmla="*/ 20 w 83"/>
                    <a:gd name="T5" fmla="*/ 6 h 41"/>
                    <a:gd name="T6" fmla="*/ 26 w 83"/>
                    <a:gd name="T7" fmla="*/ 1 h 41"/>
                    <a:gd name="T8" fmla="*/ 31 w 83"/>
                    <a:gd name="T9" fmla="*/ 1 h 41"/>
                    <a:gd name="T10" fmla="*/ 28 w 83"/>
                    <a:gd name="T11" fmla="*/ 4 h 41"/>
                    <a:gd name="T12" fmla="*/ 23 w 83"/>
                    <a:gd name="T13" fmla="*/ 9 h 41"/>
                    <a:gd name="T14" fmla="*/ 23 w 83"/>
                    <a:gd name="T15" fmla="*/ 12 h 41"/>
                    <a:gd name="T16" fmla="*/ 28 w 83"/>
                    <a:gd name="T17" fmla="*/ 10 h 41"/>
                    <a:gd name="T18" fmla="*/ 39 w 83"/>
                    <a:gd name="T19" fmla="*/ 15 h 41"/>
                    <a:gd name="T20" fmla="*/ 43 w 83"/>
                    <a:gd name="T21" fmla="*/ 16 h 41"/>
                    <a:gd name="T22" fmla="*/ 44 w 83"/>
                    <a:gd name="T23" fmla="*/ 17 h 41"/>
                    <a:gd name="T24" fmla="*/ 49 w 83"/>
                    <a:gd name="T25" fmla="*/ 13 h 41"/>
                    <a:gd name="T26" fmla="*/ 64 w 83"/>
                    <a:gd name="T27" fmla="*/ 8 h 41"/>
                    <a:gd name="T28" fmla="*/ 63 w 83"/>
                    <a:gd name="T29" fmla="*/ 11 h 41"/>
                    <a:gd name="T30" fmla="*/ 66 w 83"/>
                    <a:gd name="T31" fmla="*/ 14 h 41"/>
                    <a:gd name="T32" fmla="*/ 72 w 83"/>
                    <a:gd name="T33" fmla="*/ 13 h 41"/>
                    <a:gd name="T34" fmla="*/ 76 w 83"/>
                    <a:gd name="T35" fmla="*/ 18 h 41"/>
                    <a:gd name="T36" fmla="*/ 82 w 83"/>
                    <a:gd name="T37" fmla="*/ 19 h 41"/>
                    <a:gd name="T38" fmla="*/ 82 w 83"/>
                    <a:gd name="T39" fmla="*/ 21 h 41"/>
                    <a:gd name="T40" fmla="*/ 79 w 83"/>
                    <a:gd name="T41" fmla="*/ 21 h 41"/>
                    <a:gd name="T42" fmla="*/ 75 w 83"/>
                    <a:gd name="T43" fmla="*/ 21 h 41"/>
                    <a:gd name="T44" fmla="*/ 69 w 83"/>
                    <a:gd name="T45" fmla="*/ 21 h 41"/>
                    <a:gd name="T46" fmla="*/ 69 w 83"/>
                    <a:gd name="T47" fmla="*/ 24 h 41"/>
                    <a:gd name="T48" fmla="*/ 62 w 83"/>
                    <a:gd name="T49" fmla="*/ 21 h 41"/>
                    <a:gd name="T50" fmla="*/ 57 w 83"/>
                    <a:gd name="T51" fmla="*/ 23 h 41"/>
                    <a:gd name="T52" fmla="*/ 55 w 83"/>
                    <a:gd name="T53" fmla="*/ 25 h 41"/>
                    <a:gd name="T54" fmla="*/ 50 w 83"/>
                    <a:gd name="T55" fmla="*/ 25 h 41"/>
                    <a:gd name="T56" fmla="*/ 46 w 83"/>
                    <a:gd name="T57" fmla="*/ 30 h 41"/>
                    <a:gd name="T58" fmla="*/ 47 w 83"/>
                    <a:gd name="T59" fmla="*/ 28 h 41"/>
                    <a:gd name="T60" fmla="*/ 44 w 83"/>
                    <a:gd name="T61" fmla="*/ 28 h 41"/>
                    <a:gd name="T62" fmla="*/ 42 w 83"/>
                    <a:gd name="T63" fmla="*/ 27 h 41"/>
                    <a:gd name="T64" fmla="*/ 40 w 83"/>
                    <a:gd name="T65" fmla="*/ 32 h 41"/>
                    <a:gd name="T66" fmla="*/ 36 w 83"/>
                    <a:gd name="T67" fmla="*/ 38 h 41"/>
                    <a:gd name="T68" fmla="*/ 34 w 83"/>
                    <a:gd name="T69" fmla="*/ 39 h 41"/>
                    <a:gd name="T70" fmla="*/ 35 w 83"/>
                    <a:gd name="T71" fmla="*/ 36 h 41"/>
                    <a:gd name="T72" fmla="*/ 32 w 83"/>
                    <a:gd name="T73" fmla="*/ 36 h 41"/>
                    <a:gd name="T74" fmla="*/ 30 w 83"/>
                    <a:gd name="T75" fmla="*/ 29 h 41"/>
                    <a:gd name="T76" fmla="*/ 29 w 83"/>
                    <a:gd name="T77" fmla="*/ 28 h 41"/>
                    <a:gd name="T78" fmla="*/ 23 w 83"/>
                    <a:gd name="T79" fmla="*/ 26 h 41"/>
                    <a:gd name="T80" fmla="*/ 22 w 83"/>
                    <a:gd name="T81" fmla="*/ 26 h 41"/>
                    <a:gd name="T82" fmla="*/ 16 w 83"/>
                    <a:gd name="T83" fmla="*/ 24 h 41"/>
                    <a:gd name="T84" fmla="*/ 4 w 83"/>
                    <a:gd name="T85" fmla="*/ 19 h 41"/>
                    <a:gd name="T86" fmla="*/ 0 w 83"/>
                    <a:gd name="T87" fmla="*/ 17 h 41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83"/>
                    <a:gd name="T133" fmla="*/ 0 h 41"/>
                    <a:gd name="T134" fmla="*/ 83 w 83"/>
                    <a:gd name="T135" fmla="*/ 41 h 41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83" h="41">
                      <a:moveTo>
                        <a:pt x="0" y="17"/>
                      </a:moveTo>
                      <a:lnTo>
                        <a:pt x="3" y="17"/>
                      </a:lnTo>
                      <a:lnTo>
                        <a:pt x="4" y="16"/>
                      </a:lnTo>
                      <a:lnTo>
                        <a:pt x="7" y="14"/>
                      </a:lnTo>
                      <a:lnTo>
                        <a:pt x="7" y="13"/>
                      </a:lnTo>
                      <a:lnTo>
                        <a:pt x="8" y="13"/>
                      </a:lnTo>
                      <a:lnTo>
                        <a:pt x="13" y="11"/>
                      </a:lnTo>
                      <a:lnTo>
                        <a:pt x="16" y="10"/>
                      </a:lnTo>
                      <a:lnTo>
                        <a:pt x="20" y="6"/>
                      </a:lnTo>
                      <a:lnTo>
                        <a:pt x="21" y="5"/>
                      </a:lnTo>
                      <a:lnTo>
                        <a:pt x="24" y="2"/>
                      </a:lnTo>
                      <a:lnTo>
                        <a:pt x="26" y="1"/>
                      </a:lnTo>
                      <a:lnTo>
                        <a:pt x="30" y="0"/>
                      </a:lnTo>
                      <a:lnTo>
                        <a:pt x="31" y="1"/>
                      </a:lnTo>
                      <a:lnTo>
                        <a:pt x="29" y="2"/>
                      </a:lnTo>
                      <a:lnTo>
                        <a:pt x="28" y="2"/>
                      </a:lnTo>
                      <a:lnTo>
                        <a:pt x="28" y="4"/>
                      </a:lnTo>
                      <a:lnTo>
                        <a:pt x="25" y="7"/>
                      </a:lnTo>
                      <a:lnTo>
                        <a:pt x="24" y="8"/>
                      </a:lnTo>
                      <a:lnTo>
                        <a:pt x="23" y="9"/>
                      </a:lnTo>
                      <a:lnTo>
                        <a:pt x="23" y="11"/>
                      </a:lnTo>
                      <a:lnTo>
                        <a:pt x="23" y="13"/>
                      </a:lnTo>
                      <a:lnTo>
                        <a:pt x="23" y="12"/>
                      </a:lnTo>
                      <a:lnTo>
                        <a:pt x="26" y="10"/>
                      </a:lnTo>
                      <a:lnTo>
                        <a:pt x="27" y="10"/>
                      </a:lnTo>
                      <a:lnTo>
                        <a:pt x="28" y="10"/>
                      </a:lnTo>
                      <a:lnTo>
                        <a:pt x="33" y="12"/>
                      </a:lnTo>
                      <a:lnTo>
                        <a:pt x="36" y="16"/>
                      </a:lnTo>
                      <a:lnTo>
                        <a:pt x="39" y="15"/>
                      </a:lnTo>
                      <a:lnTo>
                        <a:pt x="41" y="16"/>
                      </a:lnTo>
                      <a:lnTo>
                        <a:pt x="42" y="16"/>
                      </a:lnTo>
                      <a:lnTo>
                        <a:pt x="43" y="16"/>
                      </a:lnTo>
                      <a:lnTo>
                        <a:pt x="44" y="17"/>
                      </a:lnTo>
                      <a:lnTo>
                        <a:pt x="45" y="17"/>
                      </a:lnTo>
                      <a:lnTo>
                        <a:pt x="46" y="15"/>
                      </a:lnTo>
                      <a:lnTo>
                        <a:pt x="49" y="13"/>
                      </a:lnTo>
                      <a:lnTo>
                        <a:pt x="59" y="10"/>
                      </a:lnTo>
                      <a:lnTo>
                        <a:pt x="62" y="9"/>
                      </a:lnTo>
                      <a:lnTo>
                        <a:pt x="64" y="8"/>
                      </a:lnTo>
                      <a:lnTo>
                        <a:pt x="64" y="9"/>
                      </a:lnTo>
                      <a:lnTo>
                        <a:pt x="63" y="10"/>
                      </a:lnTo>
                      <a:lnTo>
                        <a:pt x="63" y="11"/>
                      </a:lnTo>
                      <a:lnTo>
                        <a:pt x="65" y="14"/>
                      </a:lnTo>
                      <a:lnTo>
                        <a:pt x="66" y="14"/>
                      </a:lnTo>
                      <a:lnTo>
                        <a:pt x="68" y="14"/>
                      </a:lnTo>
                      <a:lnTo>
                        <a:pt x="69" y="14"/>
                      </a:lnTo>
                      <a:lnTo>
                        <a:pt x="72" y="13"/>
                      </a:lnTo>
                      <a:lnTo>
                        <a:pt x="73" y="14"/>
                      </a:lnTo>
                      <a:lnTo>
                        <a:pt x="75" y="17"/>
                      </a:lnTo>
                      <a:lnTo>
                        <a:pt x="76" y="18"/>
                      </a:lnTo>
                      <a:lnTo>
                        <a:pt x="79" y="19"/>
                      </a:lnTo>
                      <a:lnTo>
                        <a:pt x="81" y="18"/>
                      </a:lnTo>
                      <a:lnTo>
                        <a:pt x="82" y="19"/>
                      </a:lnTo>
                      <a:lnTo>
                        <a:pt x="83" y="19"/>
                      </a:lnTo>
                      <a:lnTo>
                        <a:pt x="83" y="20"/>
                      </a:lnTo>
                      <a:lnTo>
                        <a:pt x="82" y="21"/>
                      </a:lnTo>
                      <a:lnTo>
                        <a:pt x="80" y="21"/>
                      </a:lnTo>
                      <a:lnTo>
                        <a:pt x="79" y="21"/>
                      </a:lnTo>
                      <a:lnTo>
                        <a:pt x="78" y="21"/>
                      </a:lnTo>
                      <a:lnTo>
                        <a:pt x="76" y="21"/>
                      </a:lnTo>
                      <a:lnTo>
                        <a:pt x="75" y="21"/>
                      </a:lnTo>
                      <a:lnTo>
                        <a:pt x="74" y="21"/>
                      </a:lnTo>
                      <a:lnTo>
                        <a:pt x="71" y="22"/>
                      </a:lnTo>
                      <a:lnTo>
                        <a:pt x="69" y="21"/>
                      </a:lnTo>
                      <a:lnTo>
                        <a:pt x="69" y="22"/>
                      </a:lnTo>
                      <a:lnTo>
                        <a:pt x="69" y="23"/>
                      </a:lnTo>
                      <a:lnTo>
                        <a:pt x="69" y="24"/>
                      </a:lnTo>
                      <a:lnTo>
                        <a:pt x="68" y="23"/>
                      </a:lnTo>
                      <a:lnTo>
                        <a:pt x="66" y="22"/>
                      </a:lnTo>
                      <a:lnTo>
                        <a:pt x="62" y="21"/>
                      </a:lnTo>
                      <a:lnTo>
                        <a:pt x="61" y="22"/>
                      </a:lnTo>
                      <a:lnTo>
                        <a:pt x="60" y="21"/>
                      </a:lnTo>
                      <a:lnTo>
                        <a:pt x="57" y="23"/>
                      </a:lnTo>
                      <a:lnTo>
                        <a:pt x="56" y="23"/>
                      </a:lnTo>
                      <a:lnTo>
                        <a:pt x="55" y="24"/>
                      </a:lnTo>
                      <a:lnTo>
                        <a:pt x="55" y="25"/>
                      </a:lnTo>
                      <a:lnTo>
                        <a:pt x="54" y="25"/>
                      </a:lnTo>
                      <a:lnTo>
                        <a:pt x="52" y="24"/>
                      </a:lnTo>
                      <a:lnTo>
                        <a:pt x="50" y="25"/>
                      </a:lnTo>
                      <a:lnTo>
                        <a:pt x="50" y="26"/>
                      </a:lnTo>
                      <a:lnTo>
                        <a:pt x="50" y="27"/>
                      </a:lnTo>
                      <a:lnTo>
                        <a:pt x="46" y="30"/>
                      </a:lnTo>
                      <a:lnTo>
                        <a:pt x="45" y="30"/>
                      </a:lnTo>
                      <a:lnTo>
                        <a:pt x="47" y="28"/>
                      </a:lnTo>
                      <a:lnTo>
                        <a:pt x="47" y="27"/>
                      </a:lnTo>
                      <a:lnTo>
                        <a:pt x="45" y="27"/>
                      </a:lnTo>
                      <a:lnTo>
                        <a:pt x="44" y="28"/>
                      </a:lnTo>
                      <a:lnTo>
                        <a:pt x="43" y="29"/>
                      </a:lnTo>
                      <a:lnTo>
                        <a:pt x="42" y="28"/>
                      </a:lnTo>
                      <a:lnTo>
                        <a:pt x="42" y="27"/>
                      </a:lnTo>
                      <a:lnTo>
                        <a:pt x="41" y="27"/>
                      </a:lnTo>
                      <a:lnTo>
                        <a:pt x="41" y="29"/>
                      </a:lnTo>
                      <a:lnTo>
                        <a:pt x="40" y="32"/>
                      </a:lnTo>
                      <a:lnTo>
                        <a:pt x="39" y="34"/>
                      </a:lnTo>
                      <a:lnTo>
                        <a:pt x="38" y="36"/>
                      </a:lnTo>
                      <a:lnTo>
                        <a:pt x="36" y="38"/>
                      </a:lnTo>
                      <a:lnTo>
                        <a:pt x="36" y="40"/>
                      </a:lnTo>
                      <a:lnTo>
                        <a:pt x="36" y="41"/>
                      </a:lnTo>
                      <a:lnTo>
                        <a:pt x="34" y="39"/>
                      </a:lnTo>
                      <a:lnTo>
                        <a:pt x="34" y="38"/>
                      </a:lnTo>
                      <a:lnTo>
                        <a:pt x="34" y="37"/>
                      </a:lnTo>
                      <a:lnTo>
                        <a:pt x="35" y="36"/>
                      </a:lnTo>
                      <a:lnTo>
                        <a:pt x="34" y="36"/>
                      </a:lnTo>
                      <a:lnTo>
                        <a:pt x="32" y="36"/>
                      </a:lnTo>
                      <a:lnTo>
                        <a:pt x="33" y="32"/>
                      </a:lnTo>
                      <a:lnTo>
                        <a:pt x="32" y="30"/>
                      </a:lnTo>
                      <a:lnTo>
                        <a:pt x="30" y="29"/>
                      </a:lnTo>
                      <a:lnTo>
                        <a:pt x="28" y="29"/>
                      </a:lnTo>
                      <a:lnTo>
                        <a:pt x="28" y="28"/>
                      </a:lnTo>
                      <a:lnTo>
                        <a:pt x="29" y="28"/>
                      </a:lnTo>
                      <a:lnTo>
                        <a:pt x="28" y="27"/>
                      </a:lnTo>
                      <a:lnTo>
                        <a:pt x="26" y="26"/>
                      </a:lnTo>
                      <a:lnTo>
                        <a:pt x="23" y="26"/>
                      </a:lnTo>
                      <a:lnTo>
                        <a:pt x="22" y="26"/>
                      </a:lnTo>
                      <a:lnTo>
                        <a:pt x="20" y="26"/>
                      </a:lnTo>
                      <a:lnTo>
                        <a:pt x="18" y="24"/>
                      </a:lnTo>
                      <a:lnTo>
                        <a:pt x="16" y="24"/>
                      </a:lnTo>
                      <a:lnTo>
                        <a:pt x="5" y="22"/>
                      </a:lnTo>
                      <a:lnTo>
                        <a:pt x="4" y="21"/>
                      </a:lnTo>
                      <a:lnTo>
                        <a:pt x="4" y="19"/>
                      </a:lnTo>
                      <a:lnTo>
                        <a:pt x="3" y="19"/>
                      </a:lnTo>
                      <a:lnTo>
                        <a:pt x="1" y="18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F45C2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62504" name="Freeform 58"/>
              <p:cNvSpPr>
                <a:spLocks/>
              </p:cNvSpPr>
              <p:nvPr/>
            </p:nvSpPr>
            <p:spPr bwMode="auto">
              <a:xfrm>
                <a:off x="6159500" y="2917825"/>
                <a:ext cx="327025" cy="557213"/>
              </a:xfrm>
              <a:custGeom>
                <a:avLst/>
                <a:gdLst>
                  <a:gd name="T0" fmla="*/ 1 w 40"/>
                  <a:gd name="T1" fmla="*/ 5 h 72"/>
                  <a:gd name="T2" fmla="*/ 4 w 40"/>
                  <a:gd name="T3" fmla="*/ 45 h 72"/>
                  <a:gd name="T4" fmla="*/ 4 w 40"/>
                  <a:gd name="T5" fmla="*/ 46 h 72"/>
                  <a:gd name="T6" fmla="*/ 4 w 40"/>
                  <a:gd name="T7" fmla="*/ 47 h 72"/>
                  <a:gd name="T8" fmla="*/ 4 w 40"/>
                  <a:gd name="T9" fmla="*/ 49 h 72"/>
                  <a:gd name="T10" fmla="*/ 5 w 40"/>
                  <a:gd name="T11" fmla="*/ 52 h 72"/>
                  <a:gd name="T12" fmla="*/ 6 w 40"/>
                  <a:gd name="T13" fmla="*/ 56 h 72"/>
                  <a:gd name="T14" fmla="*/ 4 w 40"/>
                  <a:gd name="T15" fmla="*/ 59 h 72"/>
                  <a:gd name="T16" fmla="*/ 4 w 40"/>
                  <a:gd name="T17" fmla="*/ 60 h 72"/>
                  <a:gd name="T18" fmla="*/ 2 w 40"/>
                  <a:gd name="T19" fmla="*/ 63 h 72"/>
                  <a:gd name="T20" fmla="*/ 0 w 40"/>
                  <a:gd name="T21" fmla="*/ 65 h 72"/>
                  <a:gd name="T22" fmla="*/ 0 w 40"/>
                  <a:gd name="T23" fmla="*/ 68 h 72"/>
                  <a:gd name="T24" fmla="*/ 0 w 40"/>
                  <a:gd name="T25" fmla="*/ 71 h 72"/>
                  <a:gd name="T26" fmla="*/ 0 w 40"/>
                  <a:gd name="T27" fmla="*/ 71 h 72"/>
                  <a:gd name="T28" fmla="*/ 0 w 40"/>
                  <a:gd name="T29" fmla="*/ 72 h 72"/>
                  <a:gd name="T30" fmla="*/ 0 w 40"/>
                  <a:gd name="T31" fmla="*/ 72 h 72"/>
                  <a:gd name="T32" fmla="*/ 1 w 40"/>
                  <a:gd name="T33" fmla="*/ 72 h 72"/>
                  <a:gd name="T34" fmla="*/ 2 w 40"/>
                  <a:gd name="T35" fmla="*/ 72 h 72"/>
                  <a:gd name="T36" fmla="*/ 2 w 40"/>
                  <a:gd name="T37" fmla="*/ 71 h 72"/>
                  <a:gd name="T38" fmla="*/ 2 w 40"/>
                  <a:gd name="T39" fmla="*/ 70 h 72"/>
                  <a:gd name="T40" fmla="*/ 5 w 40"/>
                  <a:gd name="T41" fmla="*/ 70 h 72"/>
                  <a:gd name="T42" fmla="*/ 8 w 40"/>
                  <a:gd name="T43" fmla="*/ 69 h 72"/>
                  <a:gd name="T44" fmla="*/ 12 w 40"/>
                  <a:gd name="T45" fmla="*/ 71 h 72"/>
                  <a:gd name="T46" fmla="*/ 12 w 40"/>
                  <a:gd name="T47" fmla="*/ 71 h 72"/>
                  <a:gd name="T48" fmla="*/ 13 w 40"/>
                  <a:gd name="T49" fmla="*/ 71 h 72"/>
                  <a:gd name="T50" fmla="*/ 14 w 40"/>
                  <a:gd name="T51" fmla="*/ 68 h 72"/>
                  <a:gd name="T52" fmla="*/ 16 w 40"/>
                  <a:gd name="T53" fmla="*/ 68 h 72"/>
                  <a:gd name="T54" fmla="*/ 17 w 40"/>
                  <a:gd name="T55" fmla="*/ 69 h 72"/>
                  <a:gd name="T56" fmla="*/ 18 w 40"/>
                  <a:gd name="T57" fmla="*/ 70 h 72"/>
                  <a:gd name="T58" fmla="*/ 19 w 40"/>
                  <a:gd name="T59" fmla="*/ 69 h 72"/>
                  <a:gd name="T60" fmla="*/ 20 w 40"/>
                  <a:gd name="T61" fmla="*/ 65 h 72"/>
                  <a:gd name="T62" fmla="*/ 21 w 40"/>
                  <a:gd name="T63" fmla="*/ 64 h 72"/>
                  <a:gd name="T64" fmla="*/ 22 w 40"/>
                  <a:gd name="T65" fmla="*/ 64 h 72"/>
                  <a:gd name="T66" fmla="*/ 24 w 40"/>
                  <a:gd name="T67" fmla="*/ 66 h 72"/>
                  <a:gd name="T68" fmla="*/ 27 w 40"/>
                  <a:gd name="T69" fmla="*/ 66 h 72"/>
                  <a:gd name="T70" fmla="*/ 28 w 40"/>
                  <a:gd name="T71" fmla="*/ 63 h 72"/>
                  <a:gd name="T72" fmla="*/ 33 w 40"/>
                  <a:gd name="T73" fmla="*/ 56 h 72"/>
                  <a:gd name="T74" fmla="*/ 33 w 40"/>
                  <a:gd name="T75" fmla="*/ 53 h 72"/>
                  <a:gd name="T76" fmla="*/ 34 w 40"/>
                  <a:gd name="T77" fmla="*/ 53 h 72"/>
                  <a:gd name="T78" fmla="*/ 37 w 40"/>
                  <a:gd name="T79" fmla="*/ 53 h 72"/>
                  <a:gd name="T80" fmla="*/ 38 w 40"/>
                  <a:gd name="T81" fmla="*/ 52 h 72"/>
                  <a:gd name="T82" fmla="*/ 40 w 40"/>
                  <a:gd name="T83" fmla="*/ 51 h 72"/>
                  <a:gd name="T84" fmla="*/ 40 w 40"/>
                  <a:gd name="T85" fmla="*/ 50 h 72"/>
                  <a:gd name="T86" fmla="*/ 40 w 40"/>
                  <a:gd name="T87" fmla="*/ 47 h 72"/>
                  <a:gd name="T88" fmla="*/ 40 w 40"/>
                  <a:gd name="T89" fmla="*/ 47 h 72"/>
                  <a:gd name="T90" fmla="*/ 40 w 40"/>
                  <a:gd name="T91" fmla="*/ 45 h 72"/>
                  <a:gd name="T92" fmla="*/ 35 w 40"/>
                  <a:gd name="T93" fmla="*/ 1 h 72"/>
                  <a:gd name="T94" fmla="*/ 35 w 40"/>
                  <a:gd name="T95" fmla="*/ 0 h 72"/>
                  <a:gd name="T96" fmla="*/ 9 w 40"/>
                  <a:gd name="T97" fmla="*/ 3 h 72"/>
                  <a:gd name="T98" fmla="*/ 8 w 40"/>
                  <a:gd name="T99" fmla="*/ 4 h 72"/>
                  <a:gd name="T100" fmla="*/ 6 w 40"/>
                  <a:gd name="T101" fmla="*/ 5 h 72"/>
                  <a:gd name="T102" fmla="*/ 5 w 40"/>
                  <a:gd name="T103" fmla="*/ 6 h 72"/>
                  <a:gd name="T104" fmla="*/ 3 w 40"/>
                  <a:gd name="T105" fmla="*/ 6 h 72"/>
                  <a:gd name="T106" fmla="*/ 1 w 40"/>
                  <a:gd name="T107" fmla="*/ 5 h 72"/>
                  <a:gd name="T108" fmla="*/ 1 w 40"/>
                  <a:gd name="T109" fmla="*/ 5 h 7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0"/>
                  <a:gd name="T166" fmla="*/ 0 h 72"/>
                  <a:gd name="T167" fmla="*/ 40 w 40"/>
                  <a:gd name="T168" fmla="*/ 72 h 7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0" h="72">
                    <a:moveTo>
                      <a:pt x="1" y="5"/>
                    </a:moveTo>
                    <a:lnTo>
                      <a:pt x="4" y="45"/>
                    </a:lnTo>
                    <a:lnTo>
                      <a:pt x="4" y="46"/>
                    </a:lnTo>
                    <a:lnTo>
                      <a:pt x="4" y="47"/>
                    </a:lnTo>
                    <a:lnTo>
                      <a:pt x="4" y="49"/>
                    </a:lnTo>
                    <a:lnTo>
                      <a:pt x="5" y="52"/>
                    </a:lnTo>
                    <a:lnTo>
                      <a:pt x="6" y="56"/>
                    </a:lnTo>
                    <a:lnTo>
                      <a:pt x="4" y="59"/>
                    </a:lnTo>
                    <a:lnTo>
                      <a:pt x="4" y="60"/>
                    </a:lnTo>
                    <a:lnTo>
                      <a:pt x="2" y="63"/>
                    </a:lnTo>
                    <a:lnTo>
                      <a:pt x="0" y="65"/>
                    </a:lnTo>
                    <a:lnTo>
                      <a:pt x="0" y="68"/>
                    </a:lnTo>
                    <a:lnTo>
                      <a:pt x="0" y="71"/>
                    </a:lnTo>
                    <a:lnTo>
                      <a:pt x="0" y="72"/>
                    </a:lnTo>
                    <a:lnTo>
                      <a:pt x="1" y="72"/>
                    </a:lnTo>
                    <a:lnTo>
                      <a:pt x="2" y="72"/>
                    </a:lnTo>
                    <a:lnTo>
                      <a:pt x="2" y="71"/>
                    </a:lnTo>
                    <a:lnTo>
                      <a:pt x="2" y="70"/>
                    </a:lnTo>
                    <a:lnTo>
                      <a:pt x="5" y="70"/>
                    </a:lnTo>
                    <a:lnTo>
                      <a:pt x="8" y="69"/>
                    </a:lnTo>
                    <a:lnTo>
                      <a:pt x="12" y="71"/>
                    </a:lnTo>
                    <a:lnTo>
                      <a:pt x="13" y="71"/>
                    </a:lnTo>
                    <a:lnTo>
                      <a:pt x="14" y="68"/>
                    </a:lnTo>
                    <a:lnTo>
                      <a:pt x="16" y="68"/>
                    </a:lnTo>
                    <a:lnTo>
                      <a:pt x="17" y="69"/>
                    </a:lnTo>
                    <a:lnTo>
                      <a:pt x="18" y="70"/>
                    </a:lnTo>
                    <a:lnTo>
                      <a:pt x="19" y="69"/>
                    </a:lnTo>
                    <a:lnTo>
                      <a:pt x="20" y="65"/>
                    </a:lnTo>
                    <a:lnTo>
                      <a:pt x="21" y="64"/>
                    </a:lnTo>
                    <a:lnTo>
                      <a:pt x="22" y="64"/>
                    </a:lnTo>
                    <a:lnTo>
                      <a:pt x="24" y="66"/>
                    </a:lnTo>
                    <a:lnTo>
                      <a:pt x="27" y="66"/>
                    </a:lnTo>
                    <a:lnTo>
                      <a:pt x="28" y="63"/>
                    </a:lnTo>
                    <a:lnTo>
                      <a:pt x="33" y="56"/>
                    </a:lnTo>
                    <a:lnTo>
                      <a:pt x="33" y="53"/>
                    </a:lnTo>
                    <a:lnTo>
                      <a:pt x="34" y="53"/>
                    </a:lnTo>
                    <a:lnTo>
                      <a:pt x="37" y="53"/>
                    </a:lnTo>
                    <a:lnTo>
                      <a:pt x="38" y="52"/>
                    </a:lnTo>
                    <a:lnTo>
                      <a:pt x="40" y="51"/>
                    </a:lnTo>
                    <a:lnTo>
                      <a:pt x="40" y="50"/>
                    </a:lnTo>
                    <a:lnTo>
                      <a:pt x="40" y="47"/>
                    </a:lnTo>
                    <a:lnTo>
                      <a:pt x="40" y="45"/>
                    </a:lnTo>
                    <a:lnTo>
                      <a:pt x="35" y="1"/>
                    </a:lnTo>
                    <a:lnTo>
                      <a:pt x="35" y="0"/>
                    </a:lnTo>
                    <a:lnTo>
                      <a:pt x="9" y="3"/>
                    </a:lnTo>
                    <a:lnTo>
                      <a:pt x="8" y="4"/>
                    </a:lnTo>
                    <a:lnTo>
                      <a:pt x="6" y="5"/>
                    </a:lnTo>
                    <a:lnTo>
                      <a:pt x="5" y="6"/>
                    </a:lnTo>
                    <a:lnTo>
                      <a:pt x="3" y="6"/>
                    </a:ln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5" name="Freeform 59" descr="75%"/>
              <p:cNvSpPr>
                <a:spLocks/>
              </p:cNvSpPr>
              <p:nvPr/>
            </p:nvSpPr>
            <p:spPr bwMode="auto">
              <a:xfrm>
                <a:off x="6721475" y="3730625"/>
                <a:ext cx="560388" cy="409575"/>
              </a:xfrm>
              <a:custGeom>
                <a:avLst/>
                <a:gdLst>
                  <a:gd name="T0" fmla="*/ 41 w 69"/>
                  <a:gd name="T1" fmla="*/ 53 h 53"/>
                  <a:gd name="T2" fmla="*/ 38 w 69"/>
                  <a:gd name="T3" fmla="*/ 52 h 53"/>
                  <a:gd name="T4" fmla="*/ 37 w 69"/>
                  <a:gd name="T5" fmla="*/ 48 h 53"/>
                  <a:gd name="T6" fmla="*/ 33 w 69"/>
                  <a:gd name="T7" fmla="*/ 44 h 53"/>
                  <a:gd name="T8" fmla="*/ 31 w 69"/>
                  <a:gd name="T9" fmla="*/ 39 h 53"/>
                  <a:gd name="T10" fmla="*/ 29 w 69"/>
                  <a:gd name="T11" fmla="*/ 37 h 53"/>
                  <a:gd name="T12" fmla="*/ 25 w 69"/>
                  <a:gd name="T13" fmla="*/ 34 h 53"/>
                  <a:gd name="T14" fmla="*/ 23 w 69"/>
                  <a:gd name="T15" fmla="*/ 32 h 53"/>
                  <a:gd name="T16" fmla="*/ 22 w 69"/>
                  <a:gd name="T17" fmla="*/ 30 h 53"/>
                  <a:gd name="T18" fmla="*/ 15 w 69"/>
                  <a:gd name="T19" fmla="*/ 25 h 53"/>
                  <a:gd name="T20" fmla="*/ 13 w 69"/>
                  <a:gd name="T21" fmla="*/ 23 h 53"/>
                  <a:gd name="T22" fmla="*/ 10 w 69"/>
                  <a:gd name="T23" fmla="*/ 19 h 53"/>
                  <a:gd name="T24" fmla="*/ 8 w 69"/>
                  <a:gd name="T25" fmla="*/ 16 h 53"/>
                  <a:gd name="T26" fmla="*/ 1 w 69"/>
                  <a:gd name="T27" fmla="*/ 14 h 53"/>
                  <a:gd name="T28" fmla="*/ 1 w 69"/>
                  <a:gd name="T29" fmla="*/ 10 h 53"/>
                  <a:gd name="T30" fmla="*/ 3 w 69"/>
                  <a:gd name="T31" fmla="*/ 8 h 53"/>
                  <a:gd name="T32" fmla="*/ 3 w 69"/>
                  <a:gd name="T33" fmla="*/ 7 h 53"/>
                  <a:gd name="T34" fmla="*/ 8 w 69"/>
                  <a:gd name="T35" fmla="*/ 5 h 53"/>
                  <a:gd name="T36" fmla="*/ 12 w 69"/>
                  <a:gd name="T37" fmla="*/ 3 h 53"/>
                  <a:gd name="T38" fmla="*/ 13 w 69"/>
                  <a:gd name="T39" fmla="*/ 2 h 53"/>
                  <a:gd name="T40" fmla="*/ 31 w 69"/>
                  <a:gd name="T41" fmla="*/ 1 h 53"/>
                  <a:gd name="T42" fmla="*/ 31 w 69"/>
                  <a:gd name="T43" fmla="*/ 2 h 53"/>
                  <a:gd name="T44" fmla="*/ 35 w 69"/>
                  <a:gd name="T45" fmla="*/ 4 h 53"/>
                  <a:gd name="T46" fmla="*/ 51 w 69"/>
                  <a:gd name="T47" fmla="*/ 4 h 53"/>
                  <a:gd name="T48" fmla="*/ 68 w 69"/>
                  <a:gd name="T49" fmla="*/ 17 h 53"/>
                  <a:gd name="T50" fmla="*/ 66 w 69"/>
                  <a:gd name="T51" fmla="*/ 19 h 53"/>
                  <a:gd name="T52" fmla="*/ 63 w 69"/>
                  <a:gd name="T53" fmla="*/ 24 h 53"/>
                  <a:gd name="T54" fmla="*/ 62 w 69"/>
                  <a:gd name="T55" fmla="*/ 28 h 53"/>
                  <a:gd name="T56" fmla="*/ 62 w 69"/>
                  <a:gd name="T57" fmla="*/ 30 h 53"/>
                  <a:gd name="T58" fmla="*/ 60 w 69"/>
                  <a:gd name="T59" fmla="*/ 31 h 53"/>
                  <a:gd name="T60" fmla="*/ 59 w 69"/>
                  <a:gd name="T61" fmla="*/ 33 h 53"/>
                  <a:gd name="T62" fmla="*/ 57 w 69"/>
                  <a:gd name="T63" fmla="*/ 35 h 53"/>
                  <a:gd name="T64" fmla="*/ 53 w 69"/>
                  <a:gd name="T65" fmla="*/ 39 h 53"/>
                  <a:gd name="T66" fmla="*/ 50 w 69"/>
                  <a:gd name="T67" fmla="*/ 41 h 53"/>
                  <a:gd name="T68" fmla="*/ 49 w 69"/>
                  <a:gd name="T69" fmla="*/ 43 h 53"/>
                  <a:gd name="T70" fmla="*/ 46 w 69"/>
                  <a:gd name="T71" fmla="*/ 44 h 53"/>
                  <a:gd name="T72" fmla="*/ 46 w 69"/>
                  <a:gd name="T73" fmla="*/ 45 h 53"/>
                  <a:gd name="T74" fmla="*/ 45 w 69"/>
                  <a:gd name="T75" fmla="*/ 47 h 53"/>
                  <a:gd name="T76" fmla="*/ 43 w 69"/>
                  <a:gd name="T77" fmla="*/ 48 h 53"/>
                  <a:gd name="T78" fmla="*/ 43 w 69"/>
                  <a:gd name="T79" fmla="*/ 48 h 53"/>
                  <a:gd name="T80" fmla="*/ 43 w 69"/>
                  <a:gd name="T81" fmla="*/ 49 h 53"/>
                  <a:gd name="T82" fmla="*/ 44 w 69"/>
                  <a:gd name="T83" fmla="*/ 50 h 53"/>
                  <a:gd name="T84" fmla="*/ 42 w 69"/>
                  <a:gd name="T85" fmla="*/ 51 h 53"/>
                  <a:gd name="T86" fmla="*/ 41 w 69"/>
                  <a:gd name="T87" fmla="*/ 52 h 5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9"/>
                  <a:gd name="T133" fmla="*/ 0 h 53"/>
                  <a:gd name="T134" fmla="*/ 69 w 69"/>
                  <a:gd name="T135" fmla="*/ 53 h 5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9" h="53">
                    <a:moveTo>
                      <a:pt x="41" y="52"/>
                    </a:moveTo>
                    <a:lnTo>
                      <a:pt x="41" y="53"/>
                    </a:lnTo>
                    <a:lnTo>
                      <a:pt x="39" y="52"/>
                    </a:lnTo>
                    <a:lnTo>
                      <a:pt x="38" y="52"/>
                    </a:lnTo>
                    <a:lnTo>
                      <a:pt x="38" y="51"/>
                    </a:lnTo>
                    <a:lnTo>
                      <a:pt x="37" y="48"/>
                    </a:lnTo>
                    <a:lnTo>
                      <a:pt x="35" y="45"/>
                    </a:lnTo>
                    <a:lnTo>
                      <a:pt x="33" y="44"/>
                    </a:lnTo>
                    <a:lnTo>
                      <a:pt x="32" y="41"/>
                    </a:lnTo>
                    <a:lnTo>
                      <a:pt x="31" y="39"/>
                    </a:lnTo>
                    <a:lnTo>
                      <a:pt x="30" y="37"/>
                    </a:lnTo>
                    <a:lnTo>
                      <a:pt x="29" y="37"/>
                    </a:lnTo>
                    <a:lnTo>
                      <a:pt x="26" y="36"/>
                    </a:lnTo>
                    <a:lnTo>
                      <a:pt x="25" y="34"/>
                    </a:lnTo>
                    <a:lnTo>
                      <a:pt x="23" y="33"/>
                    </a:lnTo>
                    <a:lnTo>
                      <a:pt x="23" y="32"/>
                    </a:lnTo>
                    <a:lnTo>
                      <a:pt x="22" y="30"/>
                    </a:lnTo>
                    <a:lnTo>
                      <a:pt x="19" y="29"/>
                    </a:lnTo>
                    <a:lnTo>
                      <a:pt x="15" y="25"/>
                    </a:lnTo>
                    <a:lnTo>
                      <a:pt x="13" y="24"/>
                    </a:lnTo>
                    <a:lnTo>
                      <a:pt x="13" y="23"/>
                    </a:lnTo>
                    <a:lnTo>
                      <a:pt x="11" y="21"/>
                    </a:lnTo>
                    <a:lnTo>
                      <a:pt x="10" y="19"/>
                    </a:lnTo>
                    <a:lnTo>
                      <a:pt x="8" y="17"/>
                    </a:lnTo>
                    <a:lnTo>
                      <a:pt x="8" y="16"/>
                    </a:lnTo>
                    <a:lnTo>
                      <a:pt x="5" y="16"/>
                    </a:lnTo>
                    <a:lnTo>
                      <a:pt x="1" y="14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12" y="3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31" y="0"/>
                    </a:lnTo>
                    <a:lnTo>
                      <a:pt x="31" y="1"/>
                    </a:lnTo>
                    <a:lnTo>
                      <a:pt x="31" y="2"/>
                    </a:lnTo>
                    <a:lnTo>
                      <a:pt x="32" y="1"/>
                    </a:lnTo>
                    <a:lnTo>
                      <a:pt x="35" y="4"/>
                    </a:lnTo>
                    <a:lnTo>
                      <a:pt x="36" y="6"/>
                    </a:lnTo>
                    <a:lnTo>
                      <a:pt x="51" y="4"/>
                    </a:lnTo>
                    <a:lnTo>
                      <a:pt x="69" y="16"/>
                    </a:lnTo>
                    <a:lnTo>
                      <a:pt x="68" y="17"/>
                    </a:lnTo>
                    <a:lnTo>
                      <a:pt x="67" y="18"/>
                    </a:lnTo>
                    <a:lnTo>
                      <a:pt x="66" y="19"/>
                    </a:lnTo>
                    <a:lnTo>
                      <a:pt x="63" y="23"/>
                    </a:lnTo>
                    <a:lnTo>
                      <a:pt x="63" y="24"/>
                    </a:lnTo>
                    <a:lnTo>
                      <a:pt x="62" y="26"/>
                    </a:lnTo>
                    <a:lnTo>
                      <a:pt x="62" y="28"/>
                    </a:lnTo>
                    <a:lnTo>
                      <a:pt x="62" y="29"/>
                    </a:lnTo>
                    <a:lnTo>
                      <a:pt x="62" y="30"/>
                    </a:lnTo>
                    <a:lnTo>
                      <a:pt x="61" y="31"/>
                    </a:lnTo>
                    <a:lnTo>
                      <a:pt x="60" y="31"/>
                    </a:lnTo>
                    <a:lnTo>
                      <a:pt x="59" y="32"/>
                    </a:lnTo>
                    <a:lnTo>
                      <a:pt x="59" y="33"/>
                    </a:lnTo>
                    <a:lnTo>
                      <a:pt x="58" y="34"/>
                    </a:lnTo>
                    <a:lnTo>
                      <a:pt x="57" y="35"/>
                    </a:lnTo>
                    <a:lnTo>
                      <a:pt x="55" y="37"/>
                    </a:lnTo>
                    <a:lnTo>
                      <a:pt x="53" y="39"/>
                    </a:lnTo>
                    <a:lnTo>
                      <a:pt x="52" y="40"/>
                    </a:lnTo>
                    <a:lnTo>
                      <a:pt x="50" y="41"/>
                    </a:lnTo>
                    <a:lnTo>
                      <a:pt x="50" y="42"/>
                    </a:lnTo>
                    <a:lnTo>
                      <a:pt x="49" y="43"/>
                    </a:lnTo>
                    <a:lnTo>
                      <a:pt x="47" y="44"/>
                    </a:lnTo>
                    <a:lnTo>
                      <a:pt x="46" y="44"/>
                    </a:lnTo>
                    <a:lnTo>
                      <a:pt x="46" y="45"/>
                    </a:lnTo>
                    <a:lnTo>
                      <a:pt x="45" y="47"/>
                    </a:lnTo>
                    <a:lnTo>
                      <a:pt x="44" y="48"/>
                    </a:lnTo>
                    <a:lnTo>
                      <a:pt x="43" y="48"/>
                    </a:lnTo>
                    <a:lnTo>
                      <a:pt x="43" y="49"/>
                    </a:lnTo>
                    <a:lnTo>
                      <a:pt x="44" y="49"/>
                    </a:lnTo>
                    <a:lnTo>
                      <a:pt x="44" y="50"/>
                    </a:lnTo>
                    <a:lnTo>
                      <a:pt x="43" y="50"/>
                    </a:lnTo>
                    <a:lnTo>
                      <a:pt x="42" y="51"/>
                    </a:lnTo>
                    <a:lnTo>
                      <a:pt x="41" y="52"/>
                    </a:lnTo>
                    <a:close/>
                  </a:path>
                </a:pathLst>
              </a:custGeom>
              <a:solidFill>
                <a:srgbClr val="F45C2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6" name="Freeform 60"/>
              <p:cNvSpPr>
                <a:spLocks/>
              </p:cNvSpPr>
              <p:nvPr/>
            </p:nvSpPr>
            <p:spPr bwMode="auto">
              <a:xfrm>
                <a:off x="6467475" y="3784600"/>
                <a:ext cx="596900" cy="596900"/>
              </a:xfrm>
              <a:custGeom>
                <a:avLst/>
                <a:gdLst>
                  <a:gd name="T0" fmla="*/ 9 w 73"/>
                  <a:gd name="T1" fmla="*/ 41 h 77"/>
                  <a:gd name="T2" fmla="*/ 11 w 73"/>
                  <a:gd name="T3" fmla="*/ 44 h 77"/>
                  <a:gd name="T4" fmla="*/ 13 w 73"/>
                  <a:gd name="T5" fmla="*/ 46 h 77"/>
                  <a:gd name="T6" fmla="*/ 13 w 73"/>
                  <a:gd name="T7" fmla="*/ 49 h 77"/>
                  <a:gd name="T8" fmla="*/ 14 w 73"/>
                  <a:gd name="T9" fmla="*/ 50 h 77"/>
                  <a:gd name="T10" fmla="*/ 13 w 73"/>
                  <a:gd name="T11" fmla="*/ 55 h 77"/>
                  <a:gd name="T12" fmla="*/ 12 w 73"/>
                  <a:gd name="T13" fmla="*/ 60 h 77"/>
                  <a:gd name="T14" fmla="*/ 14 w 73"/>
                  <a:gd name="T15" fmla="*/ 68 h 77"/>
                  <a:gd name="T16" fmla="*/ 16 w 73"/>
                  <a:gd name="T17" fmla="*/ 71 h 77"/>
                  <a:gd name="T18" fmla="*/ 17 w 73"/>
                  <a:gd name="T19" fmla="*/ 74 h 77"/>
                  <a:gd name="T20" fmla="*/ 18 w 73"/>
                  <a:gd name="T21" fmla="*/ 76 h 77"/>
                  <a:gd name="T22" fmla="*/ 58 w 73"/>
                  <a:gd name="T23" fmla="*/ 76 h 77"/>
                  <a:gd name="T24" fmla="*/ 60 w 73"/>
                  <a:gd name="T25" fmla="*/ 77 h 77"/>
                  <a:gd name="T26" fmla="*/ 59 w 73"/>
                  <a:gd name="T27" fmla="*/ 71 h 77"/>
                  <a:gd name="T28" fmla="*/ 60 w 73"/>
                  <a:gd name="T29" fmla="*/ 69 h 77"/>
                  <a:gd name="T30" fmla="*/ 64 w 73"/>
                  <a:gd name="T31" fmla="*/ 69 h 77"/>
                  <a:gd name="T32" fmla="*/ 67 w 73"/>
                  <a:gd name="T33" fmla="*/ 69 h 77"/>
                  <a:gd name="T34" fmla="*/ 67 w 73"/>
                  <a:gd name="T35" fmla="*/ 65 h 77"/>
                  <a:gd name="T36" fmla="*/ 67 w 73"/>
                  <a:gd name="T37" fmla="*/ 62 h 77"/>
                  <a:gd name="T38" fmla="*/ 69 w 73"/>
                  <a:gd name="T39" fmla="*/ 53 h 77"/>
                  <a:gd name="T40" fmla="*/ 71 w 73"/>
                  <a:gd name="T41" fmla="*/ 48 h 77"/>
                  <a:gd name="T42" fmla="*/ 73 w 73"/>
                  <a:gd name="T43" fmla="*/ 47 h 77"/>
                  <a:gd name="T44" fmla="*/ 73 w 73"/>
                  <a:gd name="T45" fmla="*/ 46 h 77"/>
                  <a:gd name="T46" fmla="*/ 72 w 73"/>
                  <a:gd name="T47" fmla="*/ 46 h 77"/>
                  <a:gd name="T48" fmla="*/ 69 w 73"/>
                  <a:gd name="T49" fmla="*/ 45 h 77"/>
                  <a:gd name="T50" fmla="*/ 68 w 73"/>
                  <a:gd name="T51" fmla="*/ 41 h 77"/>
                  <a:gd name="T52" fmla="*/ 64 w 73"/>
                  <a:gd name="T53" fmla="*/ 37 h 77"/>
                  <a:gd name="T54" fmla="*/ 62 w 73"/>
                  <a:gd name="T55" fmla="*/ 32 h 77"/>
                  <a:gd name="T56" fmla="*/ 60 w 73"/>
                  <a:gd name="T57" fmla="*/ 30 h 77"/>
                  <a:gd name="T58" fmla="*/ 56 w 73"/>
                  <a:gd name="T59" fmla="*/ 27 h 77"/>
                  <a:gd name="T60" fmla="*/ 54 w 73"/>
                  <a:gd name="T61" fmla="*/ 25 h 77"/>
                  <a:gd name="T62" fmla="*/ 53 w 73"/>
                  <a:gd name="T63" fmla="*/ 23 h 77"/>
                  <a:gd name="T64" fmla="*/ 46 w 73"/>
                  <a:gd name="T65" fmla="*/ 18 h 77"/>
                  <a:gd name="T66" fmla="*/ 44 w 73"/>
                  <a:gd name="T67" fmla="*/ 16 h 77"/>
                  <a:gd name="T68" fmla="*/ 41 w 73"/>
                  <a:gd name="T69" fmla="*/ 12 h 77"/>
                  <a:gd name="T70" fmla="*/ 39 w 73"/>
                  <a:gd name="T71" fmla="*/ 9 h 77"/>
                  <a:gd name="T72" fmla="*/ 32 w 73"/>
                  <a:gd name="T73" fmla="*/ 7 h 77"/>
                  <a:gd name="T74" fmla="*/ 32 w 73"/>
                  <a:gd name="T75" fmla="*/ 3 h 77"/>
                  <a:gd name="T76" fmla="*/ 34 w 73"/>
                  <a:gd name="T77" fmla="*/ 1 h 77"/>
                  <a:gd name="T78" fmla="*/ 34 w 73"/>
                  <a:gd name="T79" fmla="*/ 0 h 77"/>
                  <a:gd name="T80" fmla="*/ 0 w 73"/>
                  <a:gd name="T81" fmla="*/ 5 h 7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3"/>
                  <a:gd name="T124" fmla="*/ 0 h 77"/>
                  <a:gd name="T125" fmla="*/ 73 w 73"/>
                  <a:gd name="T126" fmla="*/ 77 h 7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3" h="77">
                    <a:moveTo>
                      <a:pt x="0" y="5"/>
                    </a:moveTo>
                    <a:lnTo>
                      <a:pt x="9" y="41"/>
                    </a:lnTo>
                    <a:lnTo>
                      <a:pt x="10" y="42"/>
                    </a:lnTo>
                    <a:lnTo>
                      <a:pt x="11" y="44"/>
                    </a:lnTo>
                    <a:lnTo>
                      <a:pt x="12" y="45"/>
                    </a:lnTo>
                    <a:lnTo>
                      <a:pt x="13" y="46"/>
                    </a:lnTo>
                    <a:lnTo>
                      <a:pt x="14" y="47"/>
                    </a:lnTo>
                    <a:lnTo>
                      <a:pt x="13" y="49"/>
                    </a:lnTo>
                    <a:lnTo>
                      <a:pt x="15" y="50"/>
                    </a:lnTo>
                    <a:lnTo>
                      <a:pt x="14" y="50"/>
                    </a:lnTo>
                    <a:lnTo>
                      <a:pt x="13" y="52"/>
                    </a:lnTo>
                    <a:lnTo>
                      <a:pt x="13" y="55"/>
                    </a:lnTo>
                    <a:lnTo>
                      <a:pt x="12" y="57"/>
                    </a:lnTo>
                    <a:lnTo>
                      <a:pt x="12" y="60"/>
                    </a:lnTo>
                    <a:lnTo>
                      <a:pt x="14" y="63"/>
                    </a:lnTo>
                    <a:lnTo>
                      <a:pt x="14" y="68"/>
                    </a:lnTo>
                    <a:lnTo>
                      <a:pt x="16" y="70"/>
                    </a:lnTo>
                    <a:lnTo>
                      <a:pt x="16" y="71"/>
                    </a:lnTo>
                    <a:lnTo>
                      <a:pt x="16" y="72"/>
                    </a:lnTo>
                    <a:lnTo>
                      <a:pt x="17" y="74"/>
                    </a:lnTo>
                    <a:lnTo>
                      <a:pt x="17" y="75"/>
                    </a:lnTo>
                    <a:lnTo>
                      <a:pt x="18" y="76"/>
                    </a:lnTo>
                    <a:lnTo>
                      <a:pt x="57" y="74"/>
                    </a:lnTo>
                    <a:lnTo>
                      <a:pt x="58" y="76"/>
                    </a:lnTo>
                    <a:lnTo>
                      <a:pt x="60" y="77"/>
                    </a:lnTo>
                    <a:lnTo>
                      <a:pt x="60" y="75"/>
                    </a:lnTo>
                    <a:lnTo>
                      <a:pt x="59" y="71"/>
                    </a:lnTo>
                    <a:lnTo>
                      <a:pt x="60" y="70"/>
                    </a:lnTo>
                    <a:lnTo>
                      <a:pt x="60" y="69"/>
                    </a:lnTo>
                    <a:lnTo>
                      <a:pt x="61" y="68"/>
                    </a:lnTo>
                    <a:lnTo>
                      <a:pt x="64" y="69"/>
                    </a:lnTo>
                    <a:lnTo>
                      <a:pt x="66" y="69"/>
                    </a:lnTo>
                    <a:lnTo>
                      <a:pt x="67" y="69"/>
                    </a:lnTo>
                    <a:lnTo>
                      <a:pt x="67" y="66"/>
                    </a:lnTo>
                    <a:lnTo>
                      <a:pt x="67" y="65"/>
                    </a:lnTo>
                    <a:lnTo>
                      <a:pt x="67" y="63"/>
                    </a:lnTo>
                    <a:lnTo>
                      <a:pt x="67" y="62"/>
                    </a:lnTo>
                    <a:lnTo>
                      <a:pt x="69" y="56"/>
                    </a:lnTo>
                    <a:lnTo>
                      <a:pt x="69" y="53"/>
                    </a:lnTo>
                    <a:lnTo>
                      <a:pt x="70" y="51"/>
                    </a:lnTo>
                    <a:lnTo>
                      <a:pt x="71" y="48"/>
                    </a:lnTo>
                    <a:lnTo>
                      <a:pt x="73" y="47"/>
                    </a:lnTo>
                    <a:lnTo>
                      <a:pt x="73" y="46"/>
                    </a:lnTo>
                    <a:lnTo>
                      <a:pt x="72" y="45"/>
                    </a:lnTo>
                    <a:lnTo>
                      <a:pt x="72" y="46"/>
                    </a:lnTo>
                    <a:lnTo>
                      <a:pt x="70" y="45"/>
                    </a:lnTo>
                    <a:lnTo>
                      <a:pt x="69" y="45"/>
                    </a:lnTo>
                    <a:lnTo>
                      <a:pt x="69" y="44"/>
                    </a:lnTo>
                    <a:lnTo>
                      <a:pt x="68" y="41"/>
                    </a:lnTo>
                    <a:lnTo>
                      <a:pt x="66" y="38"/>
                    </a:lnTo>
                    <a:lnTo>
                      <a:pt x="64" y="37"/>
                    </a:lnTo>
                    <a:lnTo>
                      <a:pt x="63" y="34"/>
                    </a:lnTo>
                    <a:lnTo>
                      <a:pt x="62" y="32"/>
                    </a:lnTo>
                    <a:lnTo>
                      <a:pt x="61" y="30"/>
                    </a:lnTo>
                    <a:lnTo>
                      <a:pt x="60" y="30"/>
                    </a:lnTo>
                    <a:lnTo>
                      <a:pt x="57" y="29"/>
                    </a:lnTo>
                    <a:lnTo>
                      <a:pt x="56" y="27"/>
                    </a:lnTo>
                    <a:lnTo>
                      <a:pt x="54" y="26"/>
                    </a:lnTo>
                    <a:lnTo>
                      <a:pt x="54" y="25"/>
                    </a:lnTo>
                    <a:lnTo>
                      <a:pt x="53" y="23"/>
                    </a:lnTo>
                    <a:lnTo>
                      <a:pt x="50" y="22"/>
                    </a:lnTo>
                    <a:lnTo>
                      <a:pt x="46" y="18"/>
                    </a:lnTo>
                    <a:lnTo>
                      <a:pt x="44" y="17"/>
                    </a:lnTo>
                    <a:lnTo>
                      <a:pt x="44" y="16"/>
                    </a:lnTo>
                    <a:lnTo>
                      <a:pt x="42" y="14"/>
                    </a:lnTo>
                    <a:lnTo>
                      <a:pt x="41" y="12"/>
                    </a:lnTo>
                    <a:lnTo>
                      <a:pt x="39" y="10"/>
                    </a:lnTo>
                    <a:lnTo>
                      <a:pt x="39" y="9"/>
                    </a:lnTo>
                    <a:lnTo>
                      <a:pt x="36" y="9"/>
                    </a:lnTo>
                    <a:lnTo>
                      <a:pt x="32" y="7"/>
                    </a:lnTo>
                    <a:lnTo>
                      <a:pt x="31" y="6"/>
                    </a:lnTo>
                    <a:lnTo>
                      <a:pt x="32" y="3"/>
                    </a:lnTo>
                    <a:lnTo>
                      <a:pt x="33" y="2"/>
                    </a:lnTo>
                    <a:lnTo>
                      <a:pt x="34" y="1"/>
                    </a:lnTo>
                    <a:lnTo>
                      <a:pt x="34" y="0"/>
                    </a:lnTo>
                    <a:lnTo>
                      <a:pt x="13" y="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7" name="Freeform 61"/>
              <p:cNvSpPr>
                <a:spLocks/>
              </p:cNvSpPr>
              <p:nvPr/>
            </p:nvSpPr>
            <p:spPr bwMode="auto">
              <a:xfrm>
                <a:off x="7029450" y="3041650"/>
                <a:ext cx="506413" cy="223838"/>
              </a:xfrm>
              <a:custGeom>
                <a:avLst/>
                <a:gdLst>
                  <a:gd name="T0" fmla="*/ 36 w 62"/>
                  <a:gd name="T1" fmla="*/ 2 h 29"/>
                  <a:gd name="T2" fmla="*/ 2 w 62"/>
                  <a:gd name="T3" fmla="*/ 17 h 29"/>
                  <a:gd name="T4" fmla="*/ 4 w 62"/>
                  <a:gd name="T5" fmla="*/ 16 h 29"/>
                  <a:gd name="T6" fmla="*/ 8 w 62"/>
                  <a:gd name="T7" fmla="*/ 13 h 29"/>
                  <a:gd name="T8" fmla="*/ 10 w 62"/>
                  <a:gd name="T9" fmla="*/ 11 h 29"/>
                  <a:gd name="T10" fmla="*/ 11 w 62"/>
                  <a:gd name="T11" fmla="*/ 10 h 29"/>
                  <a:gd name="T12" fmla="*/ 14 w 62"/>
                  <a:gd name="T13" fmla="*/ 9 h 29"/>
                  <a:gd name="T14" fmla="*/ 19 w 62"/>
                  <a:gd name="T15" fmla="*/ 7 h 29"/>
                  <a:gd name="T16" fmla="*/ 21 w 62"/>
                  <a:gd name="T17" fmla="*/ 8 h 29"/>
                  <a:gd name="T18" fmla="*/ 23 w 62"/>
                  <a:gd name="T19" fmla="*/ 8 h 29"/>
                  <a:gd name="T20" fmla="*/ 25 w 62"/>
                  <a:gd name="T21" fmla="*/ 12 h 29"/>
                  <a:gd name="T22" fmla="*/ 27 w 62"/>
                  <a:gd name="T23" fmla="*/ 12 h 29"/>
                  <a:gd name="T24" fmla="*/ 27 w 62"/>
                  <a:gd name="T25" fmla="*/ 14 h 29"/>
                  <a:gd name="T26" fmla="*/ 31 w 62"/>
                  <a:gd name="T27" fmla="*/ 15 h 29"/>
                  <a:gd name="T28" fmla="*/ 34 w 62"/>
                  <a:gd name="T29" fmla="*/ 17 h 29"/>
                  <a:gd name="T30" fmla="*/ 35 w 62"/>
                  <a:gd name="T31" fmla="*/ 19 h 29"/>
                  <a:gd name="T32" fmla="*/ 32 w 62"/>
                  <a:gd name="T33" fmla="*/ 25 h 29"/>
                  <a:gd name="T34" fmla="*/ 35 w 62"/>
                  <a:gd name="T35" fmla="*/ 27 h 29"/>
                  <a:gd name="T36" fmla="*/ 38 w 62"/>
                  <a:gd name="T37" fmla="*/ 28 h 29"/>
                  <a:gd name="T38" fmla="*/ 39 w 62"/>
                  <a:gd name="T39" fmla="*/ 28 h 29"/>
                  <a:gd name="T40" fmla="*/ 42 w 62"/>
                  <a:gd name="T41" fmla="*/ 27 h 29"/>
                  <a:gd name="T42" fmla="*/ 46 w 62"/>
                  <a:gd name="T43" fmla="*/ 29 h 29"/>
                  <a:gd name="T44" fmla="*/ 47 w 62"/>
                  <a:gd name="T45" fmla="*/ 28 h 29"/>
                  <a:gd name="T46" fmla="*/ 45 w 62"/>
                  <a:gd name="T47" fmla="*/ 26 h 29"/>
                  <a:gd name="T48" fmla="*/ 44 w 62"/>
                  <a:gd name="T49" fmla="*/ 25 h 29"/>
                  <a:gd name="T50" fmla="*/ 45 w 62"/>
                  <a:gd name="T51" fmla="*/ 24 h 29"/>
                  <a:gd name="T52" fmla="*/ 44 w 62"/>
                  <a:gd name="T53" fmla="*/ 23 h 29"/>
                  <a:gd name="T54" fmla="*/ 41 w 62"/>
                  <a:gd name="T55" fmla="*/ 19 h 29"/>
                  <a:gd name="T56" fmla="*/ 41 w 62"/>
                  <a:gd name="T57" fmla="*/ 16 h 29"/>
                  <a:gd name="T58" fmla="*/ 41 w 62"/>
                  <a:gd name="T59" fmla="*/ 12 h 29"/>
                  <a:gd name="T60" fmla="*/ 41 w 62"/>
                  <a:gd name="T61" fmla="*/ 10 h 29"/>
                  <a:gd name="T62" fmla="*/ 41 w 62"/>
                  <a:gd name="T63" fmla="*/ 9 h 29"/>
                  <a:gd name="T64" fmla="*/ 44 w 62"/>
                  <a:gd name="T65" fmla="*/ 6 h 29"/>
                  <a:gd name="T66" fmla="*/ 45 w 62"/>
                  <a:gd name="T67" fmla="*/ 4 h 29"/>
                  <a:gd name="T68" fmla="*/ 47 w 62"/>
                  <a:gd name="T69" fmla="*/ 4 h 29"/>
                  <a:gd name="T70" fmla="*/ 45 w 62"/>
                  <a:gd name="T71" fmla="*/ 8 h 29"/>
                  <a:gd name="T72" fmla="*/ 44 w 62"/>
                  <a:gd name="T73" fmla="*/ 10 h 29"/>
                  <a:gd name="T74" fmla="*/ 46 w 62"/>
                  <a:gd name="T75" fmla="*/ 12 h 29"/>
                  <a:gd name="T76" fmla="*/ 46 w 62"/>
                  <a:gd name="T77" fmla="*/ 16 h 29"/>
                  <a:gd name="T78" fmla="*/ 45 w 62"/>
                  <a:gd name="T79" fmla="*/ 18 h 29"/>
                  <a:gd name="T80" fmla="*/ 46 w 62"/>
                  <a:gd name="T81" fmla="*/ 19 h 29"/>
                  <a:gd name="T82" fmla="*/ 46 w 62"/>
                  <a:gd name="T83" fmla="*/ 21 h 29"/>
                  <a:gd name="T84" fmla="*/ 47 w 62"/>
                  <a:gd name="T85" fmla="*/ 24 h 29"/>
                  <a:gd name="T86" fmla="*/ 50 w 62"/>
                  <a:gd name="T87" fmla="*/ 25 h 29"/>
                  <a:gd name="T88" fmla="*/ 52 w 62"/>
                  <a:gd name="T89" fmla="*/ 24 h 29"/>
                  <a:gd name="T90" fmla="*/ 52 w 62"/>
                  <a:gd name="T91" fmla="*/ 26 h 29"/>
                  <a:gd name="T92" fmla="*/ 53 w 62"/>
                  <a:gd name="T93" fmla="*/ 28 h 29"/>
                  <a:gd name="T94" fmla="*/ 55 w 62"/>
                  <a:gd name="T95" fmla="*/ 29 h 29"/>
                  <a:gd name="T96" fmla="*/ 56 w 62"/>
                  <a:gd name="T97" fmla="*/ 28 h 29"/>
                  <a:gd name="T98" fmla="*/ 61 w 62"/>
                  <a:gd name="T99" fmla="*/ 26 h 29"/>
                  <a:gd name="T100" fmla="*/ 62 w 62"/>
                  <a:gd name="T101" fmla="*/ 19 h 29"/>
                  <a:gd name="T102" fmla="*/ 54 w 62"/>
                  <a:gd name="T103" fmla="*/ 21 h 29"/>
                  <a:gd name="T104" fmla="*/ 47 w 62"/>
                  <a:gd name="T105" fmla="*/ 0 h 2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2"/>
                  <a:gd name="T160" fmla="*/ 0 h 29"/>
                  <a:gd name="T161" fmla="*/ 62 w 62"/>
                  <a:gd name="T162" fmla="*/ 29 h 2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2" h="29">
                    <a:moveTo>
                      <a:pt x="47" y="0"/>
                    </a:moveTo>
                    <a:lnTo>
                      <a:pt x="36" y="2"/>
                    </a:lnTo>
                    <a:lnTo>
                      <a:pt x="0" y="9"/>
                    </a:lnTo>
                    <a:lnTo>
                      <a:pt x="2" y="17"/>
                    </a:lnTo>
                    <a:lnTo>
                      <a:pt x="3" y="16"/>
                    </a:lnTo>
                    <a:lnTo>
                      <a:pt x="4" y="16"/>
                    </a:lnTo>
                    <a:lnTo>
                      <a:pt x="6" y="13"/>
                    </a:lnTo>
                    <a:lnTo>
                      <a:pt x="8" y="13"/>
                    </a:lnTo>
                    <a:lnTo>
                      <a:pt x="9" y="11"/>
                    </a:lnTo>
                    <a:lnTo>
                      <a:pt x="10" y="11"/>
                    </a:lnTo>
                    <a:lnTo>
                      <a:pt x="10" y="9"/>
                    </a:lnTo>
                    <a:lnTo>
                      <a:pt x="11" y="10"/>
                    </a:lnTo>
                    <a:lnTo>
                      <a:pt x="13" y="10"/>
                    </a:lnTo>
                    <a:lnTo>
                      <a:pt x="14" y="9"/>
                    </a:lnTo>
                    <a:lnTo>
                      <a:pt x="15" y="8"/>
                    </a:lnTo>
                    <a:lnTo>
                      <a:pt x="19" y="7"/>
                    </a:lnTo>
                    <a:lnTo>
                      <a:pt x="20" y="7"/>
                    </a:lnTo>
                    <a:lnTo>
                      <a:pt x="21" y="8"/>
                    </a:lnTo>
                    <a:lnTo>
                      <a:pt x="22" y="7"/>
                    </a:lnTo>
                    <a:lnTo>
                      <a:pt x="23" y="8"/>
                    </a:lnTo>
                    <a:lnTo>
                      <a:pt x="23" y="9"/>
                    </a:lnTo>
                    <a:lnTo>
                      <a:pt x="25" y="12"/>
                    </a:lnTo>
                    <a:lnTo>
                      <a:pt x="26" y="12"/>
                    </a:lnTo>
                    <a:lnTo>
                      <a:pt x="27" y="12"/>
                    </a:lnTo>
                    <a:lnTo>
                      <a:pt x="28" y="13"/>
                    </a:lnTo>
                    <a:lnTo>
                      <a:pt x="27" y="14"/>
                    </a:lnTo>
                    <a:lnTo>
                      <a:pt x="29" y="15"/>
                    </a:lnTo>
                    <a:lnTo>
                      <a:pt x="31" y="15"/>
                    </a:lnTo>
                    <a:lnTo>
                      <a:pt x="33" y="17"/>
                    </a:lnTo>
                    <a:lnTo>
                      <a:pt x="34" y="17"/>
                    </a:lnTo>
                    <a:lnTo>
                      <a:pt x="35" y="19"/>
                    </a:lnTo>
                    <a:lnTo>
                      <a:pt x="33" y="23"/>
                    </a:lnTo>
                    <a:lnTo>
                      <a:pt x="32" y="25"/>
                    </a:lnTo>
                    <a:lnTo>
                      <a:pt x="33" y="27"/>
                    </a:lnTo>
                    <a:lnTo>
                      <a:pt x="35" y="27"/>
                    </a:lnTo>
                    <a:lnTo>
                      <a:pt x="36" y="26"/>
                    </a:lnTo>
                    <a:lnTo>
                      <a:pt x="38" y="28"/>
                    </a:lnTo>
                    <a:lnTo>
                      <a:pt x="39" y="28"/>
                    </a:lnTo>
                    <a:lnTo>
                      <a:pt x="40" y="27"/>
                    </a:lnTo>
                    <a:lnTo>
                      <a:pt x="42" y="27"/>
                    </a:lnTo>
                    <a:lnTo>
                      <a:pt x="45" y="28"/>
                    </a:lnTo>
                    <a:lnTo>
                      <a:pt x="46" y="29"/>
                    </a:lnTo>
                    <a:lnTo>
                      <a:pt x="47" y="29"/>
                    </a:lnTo>
                    <a:lnTo>
                      <a:pt x="47" y="28"/>
                    </a:lnTo>
                    <a:lnTo>
                      <a:pt x="46" y="28"/>
                    </a:lnTo>
                    <a:lnTo>
                      <a:pt x="45" y="26"/>
                    </a:lnTo>
                    <a:lnTo>
                      <a:pt x="44" y="25"/>
                    </a:lnTo>
                    <a:lnTo>
                      <a:pt x="44" y="24"/>
                    </a:lnTo>
                    <a:lnTo>
                      <a:pt x="45" y="24"/>
                    </a:lnTo>
                    <a:lnTo>
                      <a:pt x="44" y="23"/>
                    </a:lnTo>
                    <a:lnTo>
                      <a:pt x="43" y="21"/>
                    </a:lnTo>
                    <a:lnTo>
                      <a:pt x="41" y="19"/>
                    </a:lnTo>
                    <a:lnTo>
                      <a:pt x="41" y="17"/>
                    </a:lnTo>
                    <a:lnTo>
                      <a:pt x="41" y="16"/>
                    </a:lnTo>
                    <a:lnTo>
                      <a:pt x="41" y="13"/>
                    </a:lnTo>
                    <a:lnTo>
                      <a:pt x="41" y="12"/>
                    </a:lnTo>
                    <a:lnTo>
                      <a:pt x="41" y="11"/>
                    </a:lnTo>
                    <a:lnTo>
                      <a:pt x="41" y="10"/>
                    </a:lnTo>
                    <a:lnTo>
                      <a:pt x="41" y="9"/>
                    </a:lnTo>
                    <a:lnTo>
                      <a:pt x="42" y="8"/>
                    </a:lnTo>
                    <a:lnTo>
                      <a:pt x="44" y="6"/>
                    </a:lnTo>
                    <a:lnTo>
                      <a:pt x="45" y="6"/>
                    </a:lnTo>
                    <a:lnTo>
                      <a:pt x="45" y="4"/>
                    </a:lnTo>
                    <a:lnTo>
                      <a:pt x="46" y="4"/>
                    </a:lnTo>
                    <a:lnTo>
                      <a:pt x="47" y="4"/>
                    </a:lnTo>
                    <a:lnTo>
                      <a:pt x="46" y="6"/>
                    </a:lnTo>
                    <a:lnTo>
                      <a:pt x="45" y="8"/>
                    </a:lnTo>
                    <a:lnTo>
                      <a:pt x="44" y="9"/>
                    </a:lnTo>
                    <a:lnTo>
                      <a:pt x="44" y="10"/>
                    </a:lnTo>
                    <a:lnTo>
                      <a:pt x="44" y="12"/>
                    </a:lnTo>
                    <a:lnTo>
                      <a:pt x="46" y="12"/>
                    </a:lnTo>
                    <a:lnTo>
                      <a:pt x="46" y="15"/>
                    </a:lnTo>
                    <a:lnTo>
                      <a:pt x="46" y="16"/>
                    </a:lnTo>
                    <a:lnTo>
                      <a:pt x="44" y="17"/>
                    </a:lnTo>
                    <a:lnTo>
                      <a:pt x="45" y="18"/>
                    </a:lnTo>
                    <a:lnTo>
                      <a:pt x="46" y="18"/>
                    </a:lnTo>
                    <a:lnTo>
                      <a:pt x="46" y="19"/>
                    </a:lnTo>
                    <a:lnTo>
                      <a:pt x="46" y="20"/>
                    </a:lnTo>
                    <a:lnTo>
                      <a:pt x="46" y="21"/>
                    </a:lnTo>
                    <a:lnTo>
                      <a:pt x="46" y="22"/>
                    </a:lnTo>
                    <a:lnTo>
                      <a:pt x="47" y="24"/>
                    </a:lnTo>
                    <a:lnTo>
                      <a:pt x="49" y="25"/>
                    </a:lnTo>
                    <a:lnTo>
                      <a:pt x="50" y="25"/>
                    </a:lnTo>
                    <a:lnTo>
                      <a:pt x="51" y="24"/>
                    </a:lnTo>
                    <a:lnTo>
                      <a:pt x="52" y="24"/>
                    </a:lnTo>
                    <a:lnTo>
                      <a:pt x="52" y="25"/>
                    </a:lnTo>
                    <a:lnTo>
                      <a:pt x="52" y="26"/>
                    </a:lnTo>
                    <a:lnTo>
                      <a:pt x="53" y="28"/>
                    </a:lnTo>
                    <a:lnTo>
                      <a:pt x="54" y="29"/>
                    </a:lnTo>
                    <a:lnTo>
                      <a:pt x="55" y="29"/>
                    </a:lnTo>
                    <a:lnTo>
                      <a:pt x="56" y="28"/>
                    </a:lnTo>
                    <a:lnTo>
                      <a:pt x="61" y="27"/>
                    </a:lnTo>
                    <a:lnTo>
                      <a:pt x="61" y="26"/>
                    </a:lnTo>
                    <a:lnTo>
                      <a:pt x="61" y="25"/>
                    </a:lnTo>
                    <a:lnTo>
                      <a:pt x="62" y="19"/>
                    </a:lnTo>
                    <a:lnTo>
                      <a:pt x="54" y="21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8" name="Freeform 62"/>
              <p:cNvSpPr>
                <a:spLocks/>
              </p:cNvSpPr>
              <p:nvPr/>
            </p:nvSpPr>
            <p:spPr bwMode="auto">
              <a:xfrm>
                <a:off x="7413625" y="3017838"/>
                <a:ext cx="122238" cy="185737"/>
              </a:xfrm>
              <a:custGeom>
                <a:avLst/>
                <a:gdLst>
                  <a:gd name="T0" fmla="*/ 15 w 15"/>
                  <a:gd name="T1" fmla="*/ 22 h 24"/>
                  <a:gd name="T2" fmla="*/ 15 w 15"/>
                  <a:gd name="T3" fmla="*/ 20 h 24"/>
                  <a:gd name="T4" fmla="*/ 14 w 15"/>
                  <a:gd name="T5" fmla="*/ 18 h 24"/>
                  <a:gd name="T6" fmla="*/ 12 w 15"/>
                  <a:gd name="T7" fmla="*/ 16 h 24"/>
                  <a:gd name="T8" fmla="*/ 10 w 15"/>
                  <a:gd name="T9" fmla="*/ 15 h 24"/>
                  <a:gd name="T10" fmla="*/ 9 w 15"/>
                  <a:gd name="T11" fmla="*/ 14 h 24"/>
                  <a:gd name="T12" fmla="*/ 9 w 15"/>
                  <a:gd name="T13" fmla="*/ 12 h 24"/>
                  <a:gd name="T14" fmla="*/ 7 w 15"/>
                  <a:gd name="T15" fmla="*/ 9 h 24"/>
                  <a:gd name="T16" fmla="*/ 6 w 15"/>
                  <a:gd name="T17" fmla="*/ 8 h 24"/>
                  <a:gd name="T18" fmla="*/ 5 w 15"/>
                  <a:gd name="T19" fmla="*/ 6 h 24"/>
                  <a:gd name="T20" fmla="*/ 4 w 15"/>
                  <a:gd name="T21" fmla="*/ 5 h 24"/>
                  <a:gd name="T22" fmla="*/ 4 w 15"/>
                  <a:gd name="T23" fmla="*/ 4 h 24"/>
                  <a:gd name="T24" fmla="*/ 4 w 15"/>
                  <a:gd name="T25" fmla="*/ 4 h 24"/>
                  <a:gd name="T26" fmla="*/ 4 w 15"/>
                  <a:gd name="T27" fmla="*/ 3 h 24"/>
                  <a:gd name="T28" fmla="*/ 5 w 15"/>
                  <a:gd name="T29" fmla="*/ 0 h 24"/>
                  <a:gd name="T30" fmla="*/ 4 w 15"/>
                  <a:gd name="T31" fmla="*/ 0 h 24"/>
                  <a:gd name="T32" fmla="*/ 2 w 15"/>
                  <a:gd name="T33" fmla="*/ 0 h 24"/>
                  <a:gd name="T34" fmla="*/ 1 w 15"/>
                  <a:gd name="T35" fmla="*/ 1 h 24"/>
                  <a:gd name="T36" fmla="*/ 1 w 15"/>
                  <a:gd name="T37" fmla="*/ 2 h 24"/>
                  <a:gd name="T38" fmla="*/ 1 w 15"/>
                  <a:gd name="T39" fmla="*/ 3 h 24"/>
                  <a:gd name="T40" fmla="*/ 0 w 15"/>
                  <a:gd name="T41" fmla="*/ 3 h 24"/>
                  <a:gd name="T42" fmla="*/ 7 w 15"/>
                  <a:gd name="T43" fmla="*/ 24 h 24"/>
                  <a:gd name="T44" fmla="*/ 15 w 15"/>
                  <a:gd name="T45" fmla="*/ 22 h 24"/>
                  <a:gd name="T46" fmla="*/ 15 w 15"/>
                  <a:gd name="T47" fmla="*/ 22 h 2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5"/>
                  <a:gd name="T73" fmla="*/ 0 h 24"/>
                  <a:gd name="T74" fmla="*/ 15 w 15"/>
                  <a:gd name="T75" fmla="*/ 24 h 2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5" h="24">
                    <a:moveTo>
                      <a:pt x="15" y="22"/>
                    </a:moveTo>
                    <a:lnTo>
                      <a:pt x="15" y="20"/>
                    </a:lnTo>
                    <a:lnTo>
                      <a:pt x="14" y="18"/>
                    </a:lnTo>
                    <a:lnTo>
                      <a:pt x="12" y="16"/>
                    </a:lnTo>
                    <a:lnTo>
                      <a:pt x="10" y="15"/>
                    </a:lnTo>
                    <a:lnTo>
                      <a:pt x="9" y="14"/>
                    </a:lnTo>
                    <a:lnTo>
                      <a:pt x="9" y="12"/>
                    </a:lnTo>
                    <a:lnTo>
                      <a:pt x="7" y="9"/>
                    </a:lnTo>
                    <a:lnTo>
                      <a:pt x="6" y="8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7" y="24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9" name="Freeform 63"/>
              <p:cNvSpPr>
                <a:spLocks/>
              </p:cNvSpPr>
              <p:nvPr/>
            </p:nvSpPr>
            <p:spPr bwMode="auto">
              <a:xfrm>
                <a:off x="7445375" y="2801938"/>
                <a:ext cx="153988" cy="325437"/>
              </a:xfrm>
              <a:custGeom>
                <a:avLst/>
                <a:gdLst>
                  <a:gd name="T0" fmla="*/ 0 w 19"/>
                  <a:gd name="T1" fmla="*/ 31 h 42"/>
                  <a:gd name="T2" fmla="*/ 0 w 19"/>
                  <a:gd name="T3" fmla="*/ 32 h 42"/>
                  <a:gd name="T4" fmla="*/ 2 w 19"/>
                  <a:gd name="T5" fmla="*/ 34 h 42"/>
                  <a:gd name="T6" fmla="*/ 6 w 19"/>
                  <a:gd name="T7" fmla="*/ 37 h 42"/>
                  <a:gd name="T8" fmla="*/ 9 w 19"/>
                  <a:gd name="T9" fmla="*/ 38 h 42"/>
                  <a:gd name="T10" fmla="*/ 10 w 19"/>
                  <a:gd name="T11" fmla="*/ 40 h 42"/>
                  <a:gd name="T12" fmla="*/ 11 w 19"/>
                  <a:gd name="T13" fmla="*/ 42 h 42"/>
                  <a:gd name="T14" fmla="*/ 13 w 19"/>
                  <a:gd name="T15" fmla="*/ 39 h 42"/>
                  <a:gd name="T16" fmla="*/ 14 w 19"/>
                  <a:gd name="T17" fmla="*/ 35 h 42"/>
                  <a:gd name="T18" fmla="*/ 17 w 19"/>
                  <a:gd name="T19" fmla="*/ 30 h 42"/>
                  <a:gd name="T20" fmla="*/ 19 w 19"/>
                  <a:gd name="T21" fmla="*/ 26 h 42"/>
                  <a:gd name="T22" fmla="*/ 18 w 19"/>
                  <a:gd name="T23" fmla="*/ 19 h 42"/>
                  <a:gd name="T24" fmla="*/ 17 w 19"/>
                  <a:gd name="T25" fmla="*/ 13 h 42"/>
                  <a:gd name="T26" fmla="*/ 14 w 19"/>
                  <a:gd name="T27" fmla="*/ 14 h 42"/>
                  <a:gd name="T28" fmla="*/ 13 w 19"/>
                  <a:gd name="T29" fmla="*/ 14 h 42"/>
                  <a:gd name="T30" fmla="*/ 12 w 19"/>
                  <a:gd name="T31" fmla="*/ 14 h 42"/>
                  <a:gd name="T32" fmla="*/ 13 w 19"/>
                  <a:gd name="T33" fmla="*/ 11 h 42"/>
                  <a:gd name="T34" fmla="*/ 14 w 19"/>
                  <a:gd name="T35" fmla="*/ 11 h 42"/>
                  <a:gd name="T36" fmla="*/ 15 w 19"/>
                  <a:gd name="T37" fmla="*/ 8 h 42"/>
                  <a:gd name="T38" fmla="*/ 16 w 19"/>
                  <a:gd name="T39" fmla="*/ 6 h 42"/>
                  <a:gd name="T40" fmla="*/ 4 w 19"/>
                  <a:gd name="T41" fmla="*/ 0 h 42"/>
                  <a:gd name="T42" fmla="*/ 3 w 19"/>
                  <a:gd name="T43" fmla="*/ 2 h 42"/>
                  <a:gd name="T44" fmla="*/ 2 w 19"/>
                  <a:gd name="T45" fmla="*/ 6 h 42"/>
                  <a:gd name="T46" fmla="*/ 0 w 19"/>
                  <a:gd name="T47" fmla="*/ 8 h 42"/>
                  <a:gd name="T48" fmla="*/ 1 w 19"/>
                  <a:gd name="T49" fmla="*/ 9 h 42"/>
                  <a:gd name="T50" fmla="*/ 1 w 19"/>
                  <a:gd name="T51" fmla="*/ 11 h 42"/>
                  <a:gd name="T52" fmla="*/ 1 w 19"/>
                  <a:gd name="T53" fmla="*/ 15 h 42"/>
                  <a:gd name="T54" fmla="*/ 3 w 19"/>
                  <a:gd name="T55" fmla="*/ 17 h 42"/>
                  <a:gd name="T56" fmla="*/ 5 w 19"/>
                  <a:gd name="T57" fmla="*/ 18 h 42"/>
                  <a:gd name="T58" fmla="*/ 7 w 19"/>
                  <a:gd name="T59" fmla="*/ 19 h 42"/>
                  <a:gd name="T60" fmla="*/ 9 w 19"/>
                  <a:gd name="T61" fmla="*/ 21 h 42"/>
                  <a:gd name="T62" fmla="*/ 4 w 19"/>
                  <a:gd name="T63" fmla="*/ 24 h 42"/>
                  <a:gd name="T64" fmla="*/ 1 w 19"/>
                  <a:gd name="T65" fmla="*/ 28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"/>
                  <a:gd name="T100" fmla="*/ 0 h 42"/>
                  <a:gd name="T101" fmla="*/ 19 w 19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" h="42">
                    <a:moveTo>
                      <a:pt x="1" y="28"/>
                    </a:moveTo>
                    <a:lnTo>
                      <a:pt x="0" y="31"/>
                    </a:lnTo>
                    <a:lnTo>
                      <a:pt x="0" y="32"/>
                    </a:lnTo>
                    <a:lnTo>
                      <a:pt x="1" y="33"/>
                    </a:lnTo>
                    <a:lnTo>
                      <a:pt x="2" y="34"/>
                    </a:lnTo>
                    <a:lnTo>
                      <a:pt x="3" y="35"/>
                    </a:lnTo>
                    <a:lnTo>
                      <a:pt x="6" y="37"/>
                    </a:lnTo>
                    <a:lnTo>
                      <a:pt x="7" y="37"/>
                    </a:lnTo>
                    <a:lnTo>
                      <a:pt x="9" y="38"/>
                    </a:lnTo>
                    <a:lnTo>
                      <a:pt x="10" y="38"/>
                    </a:lnTo>
                    <a:lnTo>
                      <a:pt x="10" y="40"/>
                    </a:lnTo>
                    <a:lnTo>
                      <a:pt x="10" y="41"/>
                    </a:lnTo>
                    <a:lnTo>
                      <a:pt x="11" y="42"/>
                    </a:lnTo>
                    <a:lnTo>
                      <a:pt x="12" y="41"/>
                    </a:lnTo>
                    <a:lnTo>
                      <a:pt x="13" y="39"/>
                    </a:lnTo>
                    <a:lnTo>
                      <a:pt x="13" y="37"/>
                    </a:lnTo>
                    <a:lnTo>
                      <a:pt x="14" y="35"/>
                    </a:lnTo>
                    <a:lnTo>
                      <a:pt x="15" y="33"/>
                    </a:lnTo>
                    <a:lnTo>
                      <a:pt x="17" y="30"/>
                    </a:lnTo>
                    <a:lnTo>
                      <a:pt x="18" y="28"/>
                    </a:lnTo>
                    <a:lnTo>
                      <a:pt x="19" y="26"/>
                    </a:lnTo>
                    <a:lnTo>
                      <a:pt x="18" y="25"/>
                    </a:lnTo>
                    <a:lnTo>
                      <a:pt x="18" y="19"/>
                    </a:lnTo>
                    <a:lnTo>
                      <a:pt x="18" y="15"/>
                    </a:lnTo>
                    <a:lnTo>
                      <a:pt x="17" y="13"/>
                    </a:lnTo>
                    <a:lnTo>
                      <a:pt x="15" y="14"/>
                    </a:lnTo>
                    <a:lnTo>
                      <a:pt x="14" y="14"/>
                    </a:lnTo>
                    <a:lnTo>
                      <a:pt x="13" y="14"/>
                    </a:lnTo>
                    <a:lnTo>
                      <a:pt x="12" y="14"/>
                    </a:lnTo>
                    <a:lnTo>
                      <a:pt x="12" y="13"/>
                    </a:lnTo>
                    <a:lnTo>
                      <a:pt x="13" y="11"/>
                    </a:lnTo>
                    <a:lnTo>
                      <a:pt x="14" y="11"/>
                    </a:lnTo>
                    <a:lnTo>
                      <a:pt x="14" y="9"/>
                    </a:lnTo>
                    <a:lnTo>
                      <a:pt x="15" y="8"/>
                    </a:lnTo>
                    <a:lnTo>
                      <a:pt x="15" y="7"/>
                    </a:lnTo>
                    <a:lnTo>
                      <a:pt x="16" y="6"/>
                    </a:lnTo>
                    <a:lnTo>
                      <a:pt x="15" y="4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1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4"/>
                    </a:lnTo>
                    <a:lnTo>
                      <a:pt x="1" y="15"/>
                    </a:lnTo>
                    <a:lnTo>
                      <a:pt x="3" y="15"/>
                    </a:lnTo>
                    <a:lnTo>
                      <a:pt x="3" y="17"/>
                    </a:lnTo>
                    <a:lnTo>
                      <a:pt x="5" y="17"/>
                    </a:lnTo>
                    <a:lnTo>
                      <a:pt x="5" y="18"/>
                    </a:lnTo>
                    <a:lnTo>
                      <a:pt x="6" y="18"/>
                    </a:lnTo>
                    <a:lnTo>
                      <a:pt x="7" y="19"/>
                    </a:lnTo>
                    <a:lnTo>
                      <a:pt x="9" y="20"/>
                    </a:lnTo>
                    <a:lnTo>
                      <a:pt x="9" y="21"/>
                    </a:lnTo>
                    <a:lnTo>
                      <a:pt x="7" y="22"/>
                    </a:lnTo>
                    <a:lnTo>
                      <a:pt x="4" y="24"/>
                    </a:lnTo>
                    <a:lnTo>
                      <a:pt x="4" y="26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10" name="Freeform 64"/>
              <p:cNvSpPr>
                <a:spLocks/>
              </p:cNvSpPr>
              <p:nvPr/>
            </p:nvSpPr>
            <p:spPr bwMode="auto">
              <a:xfrm>
                <a:off x="7583488" y="2654300"/>
                <a:ext cx="187325" cy="169863"/>
              </a:xfrm>
              <a:custGeom>
                <a:avLst/>
                <a:gdLst>
                  <a:gd name="T0" fmla="*/ 0 w 23"/>
                  <a:gd name="T1" fmla="*/ 4 h 22"/>
                  <a:gd name="T2" fmla="*/ 8 w 23"/>
                  <a:gd name="T3" fmla="*/ 2 h 22"/>
                  <a:gd name="T4" fmla="*/ 8 w 23"/>
                  <a:gd name="T5" fmla="*/ 3 h 22"/>
                  <a:gd name="T6" fmla="*/ 9 w 23"/>
                  <a:gd name="T7" fmla="*/ 3 h 22"/>
                  <a:gd name="T8" fmla="*/ 9 w 23"/>
                  <a:gd name="T9" fmla="*/ 3 h 22"/>
                  <a:gd name="T10" fmla="*/ 20 w 23"/>
                  <a:gd name="T11" fmla="*/ 0 h 22"/>
                  <a:gd name="T12" fmla="*/ 23 w 23"/>
                  <a:gd name="T13" fmla="*/ 9 h 22"/>
                  <a:gd name="T14" fmla="*/ 23 w 23"/>
                  <a:gd name="T15" fmla="*/ 10 h 22"/>
                  <a:gd name="T16" fmla="*/ 22 w 23"/>
                  <a:gd name="T17" fmla="*/ 10 h 22"/>
                  <a:gd name="T18" fmla="*/ 23 w 23"/>
                  <a:gd name="T19" fmla="*/ 11 h 22"/>
                  <a:gd name="T20" fmla="*/ 23 w 23"/>
                  <a:gd name="T21" fmla="*/ 11 h 22"/>
                  <a:gd name="T22" fmla="*/ 21 w 23"/>
                  <a:gd name="T23" fmla="*/ 12 h 22"/>
                  <a:gd name="T24" fmla="*/ 17 w 23"/>
                  <a:gd name="T25" fmla="*/ 13 h 22"/>
                  <a:gd name="T26" fmla="*/ 16 w 23"/>
                  <a:gd name="T27" fmla="*/ 13 h 22"/>
                  <a:gd name="T28" fmla="*/ 16 w 23"/>
                  <a:gd name="T29" fmla="*/ 13 h 22"/>
                  <a:gd name="T30" fmla="*/ 16 w 23"/>
                  <a:gd name="T31" fmla="*/ 14 h 22"/>
                  <a:gd name="T32" fmla="*/ 16 w 23"/>
                  <a:gd name="T33" fmla="*/ 14 h 22"/>
                  <a:gd name="T34" fmla="*/ 13 w 23"/>
                  <a:gd name="T35" fmla="*/ 15 h 22"/>
                  <a:gd name="T36" fmla="*/ 10 w 23"/>
                  <a:gd name="T37" fmla="*/ 16 h 22"/>
                  <a:gd name="T38" fmla="*/ 10 w 23"/>
                  <a:gd name="T39" fmla="*/ 16 h 22"/>
                  <a:gd name="T40" fmla="*/ 8 w 23"/>
                  <a:gd name="T41" fmla="*/ 18 h 22"/>
                  <a:gd name="T42" fmla="*/ 3 w 23"/>
                  <a:gd name="T43" fmla="*/ 21 h 22"/>
                  <a:gd name="T44" fmla="*/ 2 w 23"/>
                  <a:gd name="T45" fmla="*/ 22 h 22"/>
                  <a:gd name="T46" fmla="*/ 0 w 23"/>
                  <a:gd name="T47" fmla="*/ 21 h 22"/>
                  <a:gd name="T48" fmla="*/ 2 w 23"/>
                  <a:gd name="T49" fmla="*/ 19 h 22"/>
                  <a:gd name="T50" fmla="*/ 2 w 23"/>
                  <a:gd name="T51" fmla="*/ 18 h 22"/>
                  <a:gd name="T52" fmla="*/ 2 w 23"/>
                  <a:gd name="T53" fmla="*/ 17 h 22"/>
                  <a:gd name="T54" fmla="*/ 0 w 23"/>
                  <a:gd name="T55" fmla="*/ 4 h 22"/>
                  <a:gd name="T56" fmla="*/ 0 w 23"/>
                  <a:gd name="T57" fmla="*/ 4 h 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3"/>
                  <a:gd name="T88" fmla="*/ 0 h 22"/>
                  <a:gd name="T89" fmla="*/ 23 w 23"/>
                  <a:gd name="T90" fmla="*/ 22 h 2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3" h="22">
                    <a:moveTo>
                      <a:pt x="0" y="4"/>
                    </a:moveTo>
                    <a:lnTo>
                      <a:pt x="8" y="2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20" y="0"/>
                    </a:lnTo>
                    <a:lnTo>
                      <a:pt x="23" y="9"/>
                    </a:lnTo>
                    <a:lnTo>
                      <a:pt x="23" y="10"/>
                    </a:lnTo>
                    <a:lnTo>
                      <a:pt x="22" y="10"/>
                    </a:lnTo>
                    <a:lnTo>
                      <a:pt x="23" y="11"/>
                    </a:lnTo>
                    <a:lnTo>
                      <a:pt x="21" y="12"/>
                    </a:lnTo>
                    <a:lnTo>
                      <a:pt x="17" y="13"/>
                    </a:lnTo>
                    <a:lnTo>
                      <a:pt x="16" y="13"/>
                    </a:lnTo>
                    <a:lnTo>
                      <a:pt x="16" y="14"/>
                    </a:lnTo>
                    <a:lnTo>
                      <a:pt x="13" y="15"/>
                    </a:lnTo>
                    <a:lnTo>
                      <a:pt x="10" y="16"/>
                    </a:lnTo>
                    <a:lnTo>
                      <a:pt x="8" y="18"/>
                    </a:lnTo>
                    <a:lnTo>
                      <a:pt x="3" y="21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2" y="19"/>
                    </a:lnTo>
                    <a:lnTo>
                      <a:pt x="2" y="18"/>
                    </a:lnTo>
                    <a:lnTo>
                      <a:pt x="2" y="1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11" name="Freeform 65"/>
              <p:cNvSpPr>
                <a:spLocks/>
              </p:cNvSpPr>
              <p:nvPr/>
            </p:nvSpPr>
            <p:spPr bwMode="auto">
              <a:xfrm>
                <a:off x="7575550" y="2522538"/>
                <a:ext cx="368300" cy="177800"/>
              </a:xfrm>
              <a:custGeom>
                <a:avLst/>
                <a:gdLst>
                  <a:gd name="T0" fmla="*/ 10 w 45"/>
                  <a:gd name="T1" fmla="*/ 7 h 23"/>
                  <a:gd name="T2" fmla="*/ 24 w 45"/>
                  <a:gd name="T3" fmla="*/ 3 h 23"/>
                  <a:gd name="T4" fmla="*/ 25 w 45"/>
                  <a:gd name="T5" fmla="*/ 3 h 23"/>
                  <a:gd name="T6" fmla="*/ 25 w 45"/>
                  <a:gd name="T7" fmla="*/ 2 h 23"/>
                  <a:gd name="T8" fmla="*/ 27 w 45"/>
                  <a:gd name="T9" fmla="*/ 0 h 23"/>
                  <a:gd name="T10" fmla="*/ 29 w 45"/>
                  <a:gd name="T11" fmla="*/ 0 h 23"/>
                  <a:gd name="T12" fmla="*/ 31 w 45"/>
                  <a:gd name="T13" fmla="*/ 3 h 23"/>
                  <a:gd name="T14" fmla="*/ 32 w 45"/>
                  <a:gd name="T15" fmla="*/ 5 h 23"/>
                  <a:gd name="T16" fmla="*/ 30 w 45"/>
                  <a:gd name="T17" fmla="*/ 7 h 23"/>
                  <a:gd name="T18" fmla="*/ 29 w 45"/>
                  <a:gd name="T19" fmla="*/ 10 h 23"/>
                  <a:gd name="T20" fmla="*/ 33 w 45"/>
                  <a:gd name="T21" fmla="*/ 10 h 23"/>
                  <a:gd name="T22" fmla="*/ 36 w 45"/>
                  <a:gd name="T23" fmla="*/ 15 h 23"/>
                  <a:gd name="T24" fmla="*/ 41 w 45"/>
                  <a:gd name="T25" fmla="*/ 16 h 23"/>
                  <a:gd name="T26" fmla="*/ 43 w 45"/>
                  <a:gd name="T27" fmla="*/ 14 h 23"/>
                  <a:gd name="T28" fmla="*/ 42 w 45"/>
                  <a:gd name="T29" fmla="*/ 12 h 23"/>
                  <a:gd name="T30" fmla="*/ 40 w 45"/>
                  <a:gd name="T31" fmla="*/ 10 h 23"/>
                  <a:gd name="T32" fmla="*/ 42 w 45"/>
                  <a:gd name="T33" fmla="*/ 11 h 23"/>
                  <a:gd name="T34" fmla="*/ 45 w 45"/>
                  <a:gd name="T35" fmla="*/ 16 h 23"/>
                  <a:gd name="T36" fmla="*/ 44 w 45"/>
                  <a:gd name="T37" fmla="*/ 17 h 23"/>
                  <a:gd name="T38" fmla="*/ 40 w 45"/>
                  <a:gd name="T39" fmla="*/ 19 h 23"/>
                  <a:gd name="T40" fmla="*/ 37 w 45"/>
                  <a:gd name="T41" fmla="*/ 21 h 23"/>
                  <a:gd name="T42" fmla="*/ 37 w 45"/>
                  <a:gd name="T43" fmla="*/ 20 h 23"/>
                  <a:gd name="T44" fmla="*/ 36 w 45"/>
                  <a:gd name="T45" fmla="*/ 18 h 23"/>
                  <a:gd name="T46" fmla="*/ 34 w 45"/>
                  <a:gd name="T47" fmla="*/ 22 h 23"/>
                  <a:gd name="T48" fmla="*/ 32 w 45"/>
                  <a:gd name="T49" fmla="*/ 22 h 23"/>
                  <a:gd name="T50" fmla="*/ 32 w 45"/>
                  <a:gd name="T51" fmla="*/ 21 h 23"/>
                  <a:gd name="T52" fmla="*/ 30 w 45"/>
                  <a:gd name="T53" fmla="*/ 20 h 23"/>
                  <a:gd name="T54" fmla="*/ 28 w 45"/>
                  <a:gd name="T55" fmla="*/ 19 h 23"/>
                  <a:gd name="T56" fmla="*/ 27 w 45"/>
                  <a:gd name="T57" fmla="*/ 17 h 23"/>
                  <a:gd name="T58" fmla="*/ 21 w 45"/>
                  <a:gd name="T59" fmla="*/ 17 h 23"/>
                  <a:gd name="T60" fmla="*/ 10 w 45"/>
                  <a:gd name="T61" fmla="*/ 20 h 23"/>
                  <a:gd name="T62" fmla="*/ 9 w 45"/>
                  <a:gd name="T63" fmla="*/ 19 h 23"/>
                  <a:gd name="T64" fmla="*/ 0 w 45"/>
                  <a:gd name="T65" fmla="*/ 21 h 23"/>
                  <a:gd name="T66" fmla="*/ 0 w 45"/>
                  <a:gd name="T67" fmla="*/ 9 h 2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5"/>
                  <a:gd name="T103" fmla="*/ 0 h 23"/>
                  <a:gd name="T104" fmla="*/ 45 w 45"/>
                  <a:gd name="T105" fmla="*/ 23 h 2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5" h="23">
                    <a:moveTo>
                      <a:pt x="0" y="9"/>
                    </a:moveTo>
                    <a:lnTo>
                      <a:pt x="10" y="7"/>
                    </a:lnTo>
                    <a:lnTo>
                      <a:pt x="24" y="4"/>
                    </a:lnTo>
                    <a:lnTo>
                      <a:pt x="24" y="3"/>
                    </a:lnTo>
                    <a:lnTo>
                      <a:pt x="25" y="3"/>
                    </a:lnTo>
                    <a:lnTo>
                      <a:pt x="25" y="2"/>
                    </a:lnTo>
                    <a:lnTo>
                      <a:pt x="26" y="2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1" y="3"/>
                    </a:lnTo>
                    <a:lnTo>
                      <a:pt x="32" y="4"/>
                    </a:lnTo>
                    <a:lnTo>
                      <a:pt x="32" y="5"/>
                    </a:lnTo>
                    <a:lnTo>
                      <a:pt x="31" y="5"/>
                    </a:lnTo>
                    <a:lnTo>
                      <a:pt x="30" y="7"/>
                    </a:lnTo>
                    <a:lnTo>
                      <a:pt x="29" y="9"/>
                    </a:lnTo>
                    <a:lnTo>
                      <a:pt x="29" y="10"/>
                    </a:lnTo>
                    <a:lnTo>
                      <a:pt x="31" y="9"/>
                    </a:lnTo>
                    <a:lnTo>
                      <a:pt x="33" y="10"/>
                    </a:lnTo>
                    <a:lnTo>
                      <a:pt x="36" y="13"/>
                    </a:lnTo>
                    <a:lnTo>
                      <a:pt x="36" y="15"/>
                    </a:lnTo>
                    <a:lnTo>
                      <a:pt x="38" y="16"/>
                    </a:lnTo>
                    <a:lnTo>
                      <a:pt x="41" y="16"/>
                    </a:lnTo>
                    <a:lnTo>
                      <a:pt x="42" y="16"/>
                    </a:lnTo>
                    <a:lnTo>
                      <a:pt x="43" y="14"/>
                    </a:lnTo>
                    <a:lnTo>
                      <a:pt x="43" y="13"/>
                    </a:lnTo>
                    <a:lnTo>
                      <a:pt x="42" y="12"/>
                    </a:lnTo>
                    <a:lnTo>
                      <a:pt x="40" y="11"/>
                    </a:lnTo>
                    <a:lnTo>
                      <a:pt x="40" y="10"/>
                    </a:lnTo>
                    <a:lnTo>
                      <a:pt x="41" y="11"/>
                    </a:lnTo>
                    <a:lnTo>
                      <a:pt x="42" y="11"/>
                    </a:lnTo>
                    <a:lnTo>
                      <a:pt x="44" y="14"/>
                    </a:lnTo>
                    <a:lnTo>
                      <a:pt x="45" y="16"/>
                    </a:lnTo>
                    <a:lnTo>
                      <a:pt x="45" y="18"/>
                    </a:lnTo>
                    <a:lnTo>
                      <a:pt x="44" y="17"/>
                    </a:lnTo>
                    <a:lnTo>
                      <a:pt x="42" y="18"/>
                    </a:lnTo>
                    <a:lnTo>
                      <a:pt x="40" y="19"/>
                    </a:lnTo>
                    <a:lnTo>
                      <a:pt x="38" y="21"/>
                    </a:lnTo>
                    <a:lnTo>
                      <a:pt x="37" y="21"/>
                    </a:lnTo>
                    <a:lnTo>
                      <a:pt x="37" y="20"/>
                    </a:lnTo>
                    <a:lnTo>
                      <a:pt x="37" y="18"/>
                    </a:lnTo>
                    <a:lnTo>
                      <a:pt x="36" y="18"/>
                    </a:lnTo>
                    <a:lnTo>
                      <a:pt x="35" y="20"/>
                    </a:lnTo>
                    <a:lnTo>
                      <a:pt x="34" y="22"/>
                    </a:lnTo>
                    <a:lnTo>
                      <a:pt x="33" y="23"/>
                    </a:lnTo>
                    <a:lnTo>
                      <a:pt x="32" y="22"/>
                    </a:lnTo>
                    <a:lnTo>
                      <a:pt x="32" y="21"/>
                    </a:lnTo>
                    <a:lnTo>
                      <a:pt x="31" y="21"/>
                    </a:lnTo>
                    <a:lnTo>
                      <a:pt x="30" y="20"/>
                    </a:lnTo>
                    <a:lnTo>
                      <a:pt x="28" y="19"/>
                    </a:lnTo>
                    <a:lnTo>
                      <a:pt x="27" y="17"/>
                    </a:lnTo>
                    <a:lnTo>
                      <a:pt x="26" y="15"/>
                    </a:lnTo>
                    <a:lnTo>
                      <a:pt x="21" y="17"/>
                    </a:lnTo>
                    <a:lnTo>
                      <a:pt x="10" y="20"/>
                    </a:lnTo>
                    <a:lnTo>
                      <a:pt x="9" y="20"/>
                    </a:lnTo>
                    <a:lnTo>
                      <a:pt x="9" y="19"/>
                    </a:lnTo>
                    <a:lnTo>
                      <a:pt x="1" y="21"/>
                    </a:lnTo>
                    <a:lnTo>
                      <a:pt x="0" y="2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12" name="Freeform 66"/>
              <p:cNvSpPr>
                <a:spLocks/>
              </p:cNvSpPr>
              <p:nvPr/>
            </p:nvSpPr>
            <p:spPr bwMode="auto">
              <a:xfrm>
                <a:off x="7747000" y="2638425"/>
                <a:ext cx="96838" cy="101600"/>
              </a:xfrm>
              <a:custGeom>
                <a:avLst/>
                <a:gdLst>
                  <a:gd name="T0" fmla="*/ 0 w 12"/>
                  <a:gd name="T1" fmla="*/ 2 h 13"/>
                  <a:gd name="T2" fmla="*/ 3 w 12"/>
                  <a:gd name="T3" fmla="*/ 11 h 13"/>
                  <a:gd name="T4" fmla="*/ 3 w 12"/>
                  <a:gd name="T5" fmla="*/ 12 h 13"/>
                  <a:gd name="T6" fmla="*/ 2 w 12"/>
                  <a:gd name="T7" fmla="*/ 12 h 13"/>
                  <a:gd name="T8" fmla="*/ 3 w 12"/>
                  <a:gd name="T9" fmla="*/ 13 h 13"/>
                  <a:gd name="T10" fmla="*/ 3 w 12"/>
                  <a:gd name="T11" fmla="*/ 13 h 13"/>
                  <a:gd name="T12" fmla="*/ 3 w 12"/>
                  <a:gd name="T13" fmla="*/ 13 h 13"/>
                  <a:gd name="T14" fmla="*/ 6 w 12"/>
                  <a:gd name="T15" fmla="*/ 12 h 13"/>
                  <a:gd name="T16" fmla="*/ 7 w 12"/>
                  <a:gd name="T17" fmla="*/ 11 h 13"/>
                  <a:gd name="T18" fmla="*/ 7 w 12"/>
                  <a:gd name="T19" fmla="*/ 10 h 13"/>
                  <a:gd name="T20" fmla="*/ 7 w 12"/>
                  <a:gd name="T21" fmla="*/ 9 h 13"/>
                  <a:gd name="T22" fmla="*/ 7 w 12"/>
                  <a:gd name="T23" fmla="*/ 7 h 13"/>
                  <a:gd name="T24" fmla="*/ 8 w 12"/>
                  <a:gd name="T25" fmla="*/ 6 h 13"/>
                  <a:gd name="T26" fmla="*/ 8 w 12"/>
                  <a:gd name="T27" fmla="*/ 7 h 13"/>
                  <a:gd name="T28" fmla="*/ 8 w 12"/>
                  <a:gd name="T29" fmla="*/ 8 h 13"/>
                  <a:gd name="T30" fmla="*/ 8 w 12"/>
                  <a:gd name="T31" fmla="*/ 10 h 13"/>
                  <a:gd name="T32" fmla="*/ 9 w 12"/>
                  <a:gd name="T33" fmla="*/ 10 h 13"/>
                  <a:gd name="T34" fmla="*/ 9 w 12"/>
                  <a:gd name="T35" fmla="*/ 10 h 13"/>
                  <a:gd name="T36" fmla="*/ 9 w 12"/>
                  <a:gd name="T37" fmla="*/ 9 h 13"/>
                  <a:gd name="T38" fmla="*/ 10 w 12"/>
                  <a:gd name="T39" fmla="*/ 9 h 13"/>
                  <a:gd name="T40" fmla="*/ 11 w 12"/>
                  <a:gd name="T41" fmla="*/ 8 h 13"/>
                  <a:gd name="T42" fmla="*/ 12 w 12"/>
                  <a:gd name="T43" fmla="*/ 8 h 13"/>
                  <a:gd name="T44" fmla="*/ 12 w 12"/>
                  <a:gd name="T45" fmla="*/ 8 h 13"/>
                  <a:gd name="T46" fmla="*/ 11 w 12"/>
                  <a:gd name="T47" fmla="*/ 7 h 13"/>
                  <a:gd name="T48" fmla="*/ 11 w 12"/>
                  <a:gd name="T49" fmla="*/ 6 h 13"/>
                  <a:gd name="T50" fmla="*/ 11 w 12"/>
                  <a:gd name="T51" fmla="*/ 6 h 13"/>
                  <a:gd name="T52" fmla="*/ 10 w 12"/>
                  <a:gd name="T53" fmla="*/ 6 h 13"/>
                  <a:gd name="T54" fmla="*/ 9 w 12"/>
                  <a:gd name="T55" fmla="*/ 5 h 13"/>
                  <a:gd name="T56" fmla="*/ 9 w 12"/>
                  <a:gd name="T57" fmla="*/ 5 h 13"/>
                  <a:gd name="T58" fmla="*/ 7 w 12"/>
                  <a:gd name="T59" fmla="*/ 4 h 13"/>
                  <a:gd name="T60" fmla="*/ 6 w 12"/>
                  <a:gd name="T61" fmla="*/ 2 h 13"/>
                  <a:gd name="T62" fmla="*/ 6 w 12"/>
                  <a:gd name="T63" fmla="*/ 2 h 13"/>
                  <a:gd name="T64" fmla="*/ 5 w 12"/>
                  <a:gd name="T65" fmla="*/ 0 h 13"/>
                  <a:gd name="T66" fmla="*/ 0 w 12"/>
                  <a:gd name="T67" fmla="*/ 2 h 13"/>
                  <a:gd name="T68" fmla="*/ 0 w 12"/>
                  <a:gd name="T69" fmla="*/ 2 h 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2"/>
                  <a:gd name="T106" fmla="*/ 0 h 13"/>
                  <a:gd name="T107" fmla="*/ 12 w 12"/>
                  <a:gd name="T108" fmla="*/ 13 h 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2" h="13">
                    <a:moveTo>
                      <a:pt x="0" y="2"/>
                    </a:move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8" y="6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9"/>
                    </a:lnTo>
                    <a:lnTo>
                      <a:pt x="10" y="9"/>
                    </a:lnTo>
                    <a:lnTo>
                      <a:pt x="11" y="8"/>
                    </a:lnTo>
                    <a:lnTo>
                      <a:pt x="12" y="8"/>
                    </a:lnTo>
                    <a:lnTo>
                      <a:pt x="11" y="7"/>
                    </a:lnTo>
                    <a:lnTo>
                      <a:pt x="11" y="6"/>
                    </a:lnTo>
                    <a:lnTo>
                      <a:pt x="10" y="6"/>
                    </a:lnTo>
                    <a:lnTo>
                      <a:pt x="9" y="5"/>
                    </a:lnTo>
                    <a:lnTo>
                      <a:pt x="7" y="4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13" name="Freeform 67"/>
              <p:cNvSpPr>
                <a:spLocks/>
              </p:cNvSpPr>
              <p:nvPr/>
            </p:nvSpPr>
            <p:spPr bwMode="auto">
              <a:xfrm>
                <a:off x="7640638" y="2212975"/>
                <a:ext cx="171450" cy="363538"/>
              </a:xfrm>
              <a:custGeom>
                <a:avLst/>
                <a:gdLst>
                  <a:gd name="T0" fmla="*/ 21 w 21"/>
                  <a:gd name="T1" fmla="*/ 40 h 47"/>
                  <a:gd name="T2" fmla="*/ 20 w 21"/>
                  <a:gd name="T3" fmla="*/ 40 h 47"/>
                  <a:gd name="T4" fmla="*/ 19 w 21"/>
                  <a:gd name="T5" fmla="*/ 40 h 47"/>
                  <a:gd name="T6" fmla="*/ 18 w 21"/>
                  <a:gd name="T7" fmla="*/ 42 h 47"/>
                  <a:gd name="T8" fmla="*/ 17 w 21"/>
                  <a:gd name="T9" fmla="*/ 42 h 47"/>
                  <a:gd name="T10" fmla="*/ 17 w 21"/>
                  <a:gd name="T11" fmla="*/ 43 h 47"/>
                  <a:gd name="T12" fmla="*/ 17 w 21"/>
                  <a:gd name="T13" fmla="*/ 43 h 47"/>
                  <a:gd name="T14" fmla="*/ 17 w 21"/>
                  <a:gd name="T15" fmla="*/ 43 h 47"/>
                  <a:gd name="T16" fmla="*/ 16 w 21"/>
                  <a:gd name="T17" fmla="*/ 43 h 47"/>
                  <a:gd name="T18" fmla="*/ 16 w 21"/>
                  <a:gd name="T19" fmla="*/ 44 h 47"/>
                  <a:gd name="T20" fmla="*/ 2 w 21"/>
                  <a:gd name="T21" fmla="*/ 47 h 47"/>
                  <a:gd name="T22" fmla="*/ 1 w 21"/>
                  <a:gd name="T23" fmla="*/ 46 h 47"/>
                  <a:gd name="T24" fmla="*/ 0 w 21"/>
                  <a:gd name="T25" fmla="*/ 45 h 47"/>
                  <a:gd name="T26" fmla="*/ 0 w 21"/>
                  <a:gd name="T27" fmla="*/ 44 h 47"/>
                  <a:gd name="T28" fmla="*/ 1 w 21"/>
                  <a:gd name="T29" fmla="*/ 43 h 47"/>
                  <a:gd name="T30" fmla="*/ 0 w 21"/>
                  <a:gd name="T31" fmla="*/ 41 h 47"/>
                  <a:gd name="T32" fmla="*/ 0 w 21"/>
                  <a:gd name="T33" fmla="*/ 34 h 47"/>
                  <a:gd name="T34" fmla="*/ 0 w 21"/>
                  <a:gd name="T35" fmla="*/ 32 h 47"/>
                  <a:gd name="T36" fmla="*/ 1 w 21"/>
                  <a:gd name="T37" fmla="*/ 28 h 47"/>
                  <a:gd name="T38" fmla="*/ 1 w 21"/>
                  <a:gd name="T39" fmla="*/ 26 h 47"/>
                  <a:gd name="T40" fmla="*/ 1 w 21"/>
                  <a:gd name="T41" fmla="*/ 24 h 47"/>
                  <a:gd name="T42" fmla="*/ 1 w 21"/>
                  <a:gd name="T43" fmla="*/ 22 h 47"/>
                  <a:gd name="T44" fmla="*/ 1 w 21"/>
                  <a:gd name="T45" fmla="*/ 21 h 47"/>
                  <a:gd name="T46" fmla="*/ 1 w 21"/>
                  <a:gd name="T47" fmla="*/ 20 h 47"/>
                  <a:gd name="T48" fmla="*/ 4 w 21"/>
                  <a:gd name="T49" fmla="*/ 18 h 47"/>
                  <a:gd name="T50" fmla="*/ 5 w 21"/>
                  <a:gd name="T51" fmla="*/ 14 h 47"/>
                  <a:gd name="T52" fmla="*/ 4 w 21"/>
                  <a:gd name="T53" fmla="*/ 12 h 47"/>
                  <a:gd name="T54" fmla="*/ 4 w 21"/>
                  <a:gd name="T55" fmla="*/ 10 h 47"/>
                  <a:gd name="T56" fmla="*/ 4 w 21"/>
                  <a:gd name="T57" fmla="*/ 10 h 47"/>
                  <a:gd name="T58" fmla="*/ 4 w 21"/>
                  <a:gd name="T59" fmla="*/ 9 h 47"/>
                  <a:gd name="T60" fmla="*/ 3 w 21"/>
                  <a:gd name="T61" fmla="*/ 7 h 47"/>
                  <a:gd name="T62" fmla="*/ 4 w 21"/>
                  <a:gd name="T63" fmla="*/ 4 h 47"/>
                  <a:gd name="T64" fmla="*/ 3 w 21"/>
                  <a:gd name="T65" fmla="*/ 3 h 47"/>
                  <a:gd name="T66" fmla="*/ 3 w 21"/>
                  <a:gd name="T67" fmla="*/ 2 h 47"/>
                  <a:gd name="T68" fmla="*/ 4 w 21"/>
                  <a:gd name="T69" fmla="*/ 2 h 47"/>
                  <a:gd name="T70" fmla="*/ 5 w 21"/>
                  <a:gd name="T71" fmla="*/ 1 h 47"/>
                  <a:gd name="T72" fmla="*/ 6 w 21"/>
                  <a:gd name="T73" fmla="*/ 1 h 47"/>
                  <a:gd name="T74" fmla="*/ 6 w 21"/>
                  <a:gd name="T75" fmla="*/ 1 h 47"/>
                  <a:gd name="T76" fmla="*/ 7 w 21"/>
                  <a:gd name="T77" fmla="*/ 0 h 47"/>
                  <a:gd name="T78" fmla="*/ 17 w 21"/>
                  <a:gd name="T79" fmla="*/ 29 h 47"/>
                  <a:gd name="T80" fmla="*/ 17 w 21"/>
                  <a:gd name="T81" fmla="*/ 30 h 47"/>
                  <a:gd name="T82" fmla="*/ 17 w 21"/>
                  <a:gd name="T83" fmla="*/ 31 h 47"/>
                  <a:gd name="T84" fmla="*/ 17 w 21"/>
                  <a:gd name="T85" fmla="*/ 31 h 47"/>
                  <a:gd name="T86" fmla="*/ 19 w 21"/>
                  <a:gd name="T87" fmla="*/ 33 h 47"/>
                  <a:gd name="T88" fmla="*/ 20 w 21"/>
                  <a:gd name="T89" fmla="*/ 33 h 47"/>
                  <a:gd name="T90" fmla="*/ 20 w 21"/>
                  <a:gd name="T91" fmla="*/ 34 h 47"/>
                  <a:gd name="T92" fmla="*/ 20 w 21"/>
                  <a:gd name="T93" fmla="*/ 35 h 47"/>
                  <a:gd name="T94" fmla="*/ 21 w 21"/>
                  <a:gd name="T95" fmla="*/ 37 h 47"/>
                  <a:gd name="T96" fmla="*/ 21 w 21"/>
                  <a:gd name="T97" fmla="*/ 38 h 47"/>
                  <a:gd name="T98" fmla="*/ 21 w 21"/>
                  <a:gd name="T99" fmla="*/ 39 h 47"/>
                  <a:gd name="T100" fmla="*/ 21 w 21"/>
                  <a:gd name="T101" fmla="*/ 40 h 47"/>
                  <a:gd name="T102" fmla="*/ 21 w 21"/>
                  <a:gd name="T103" fmla="*/ 40 h 4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1"/>
                  <a:gd name="T157" fmla="*/ 0 h 47"/>
                  <a:gd name="T158" fmla="*/ 21 w 21"/>
                  <a:gd name="T159" fmla="*/ 47 h 4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1" h="47">
                    <a:moveTo>
                      <a:pt x="21" y="40"/>
                    </a:moveTo>
                    <a:lnTo>
                      <a:pt x="20" y="40"/>
                    </a:lnTo>
                    <a:lnTo>
                      <a:pt x="19" y="40"/>
                    </a:lnTo>
                    <a:lnTo>
                      <a:pt x="18" y="42"/>
                    </a:lnTo>
                    <a:lnTo>
                      <a:pt x="17" y="42"/>
                    </a:lnTo>
                    <a:lnTo>
                      <a:pt x="17" y="43"/>
                    </a:lnTo>
                    <a:lnTo>
                      <a:pt x="16" y="43"/>
                    </a:lnTo>
                    <a:lnTo>
                      <a:pt x="16" y="44"/>
                    </a:lnTo>
                    <a:lnTo>
                      <a:pt x="2" y="47"/>
                    </a:lnTo>
                    <a:lnTo>
                      <a:pt x="1" y="46"/>
                    </a:lnTo>
                    <a:lnTo>
                      <a:pt x="0" y="45"/>
                    </a:lnTo>
                    <a:lnTo>
                      <a:pt x="0" y="44"/>
                    </a:lnTo>
                    <a:lnTo>
                      <a:pt x="1" y="43"/>
                    </a:lnTo>
                    <a:lnTo>
                      <a:pt x="0" y="41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1" y="28"/>
                    </a:lnTo>
                    <a:lnTo>
                      <a:pt x="1" y="26"/>
                    </a:lnTo>
                    <a:lnTo>
                      <a:pt x="1" y="24"/>
                    </a:lnTo>
                    <a:lnTo>
                      <a:pt x="1" y="22"/>
                    </a:lnTo>
                    <a:lnTo>
                      <a:pt x="1" y="21"/>
                    </a:lnTo>
                    <a:lnTo>
                      <a:pt x="1" y="20"/>
                    </a:lnTo>
                    <a:lnTo>
                      <a:pt x="4" y="18"/>
                    </a:lnTo>
                    <a:lnTo>
                      <a:pt x="5" y="14"/>
                    </a:lnTo>
                    <a:lnTo>
                      <a:pt x="4" y="12"/>
                    </a:lnTo>
                    <a:lnTo>
                      <a:pt x="4" y="10"/>
                    </a:lnTo>
                    <a:lnTo>
                      <a:pt x="4" y="9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17" y="29"/>
                    </a:lnTo>
                    <a:lnTo>
                      <a:pt x="17" y="30"/>
                    </a:lnTo>
                    <a:lnTo>
                      <a:pt x="17" y="31"/>
                    </a:lnTo>
                    <a:lnTo>
                      <a:pt x="19" y="33"/>
                    </a:lnTo>
                    <a:lnTo>
                      <a:pt x="20" y="33"/>
                    </a:lnTo>
                    <a:lnTo>
                      <a:pt x="20" y="34"/>
                    </a:lnTo>
                    <a:lnTo>
                      <a:pt x="20" y="35"/>
                    </a:lnTo>
                    <a:lnTo>
                      <a:pt x="21" y="37"/>
                    </a:lnTo>
                    <a:lnTo>
                      <a:pt x="21" y="38"/>
                    </a:lnTo>
                    <a:lnTo>
                      <a:pt x="21" y="39"/>
                    </a:lnTo>
                    <a:lnTo>
                      <a:pt x="21" y="4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" name="Group 68"/>
              <p:cNvGrpSpPr>
                <a:grpSpLocks/>
              </p:cNvGrpSpPr>
              <p:nvPr/>
            </p:nvGrpSpPr>
            <p:grpSpPr bwMode="auto">
              <a:xfrm>
                <a:off x="3112828" y="4589463"/>
                <a:ext cx="1090872" cy="635000"/>
                <a:chOff x="1975" y="3321"/>
                <a:chExt cx="377" cy="231"/>
              </a:xfrm>
            </p:grpSpPr>
            <p:sp>
              <p:nvSpPr>
                <p:cNvPr id="62526" name="Freeform 69"/>
                <p:cNvSpPr>
                  <a:spLocks/>
                </p:cNvSpPr>
                <p:nvPr/>
              </p:nvSpPr>
              <p:spPr bwMode="auto">
                <a:xfrm>
                  <a:off x="2274" y="3459"/>
                  <a:ext cx="78" cy="93"/>
                </a:xfrm>
                <a:custGeom>
                  <a:avLst/>
                  <a:gdLst>
                    <a:gd name="T0" fmla="*/ 0 w 16"/>
                    <a:gd name="T1" fmla="*/ 7 h 19"/>
                    <a:gd name="T2" fmla="*/ 1 w 16"/>
                    <a:gd name="T3" fmla="*/ 13 h 19"/>
                    <a:gd name="T4" fmla="*/ 1 w 16"/>
                    <a:gd name="T5" fmla="*/ 16 h 19"/>
                    <a:gd name="T6" fmla="*/ 6 w 16"/>
                    <a:gd name="T7" fmla="*/ 19 h 19"/>
                    <a:gd name="T8" fmla="*/ 8 w 16"/>
                    <a:gd name="T9" fmla="*/ 16 h 19"/>
                    <a:gd name="T10" fmla="*/ 16 w 16"/>
                    <a:gd name="T11" fmla="*/ 11 h 19"/>
                    <a:gd name="T12" fmla="*/ 13 w 16"/>
                    <a:gd name="T13" fmla="*/ 5 h 19"/>
                    <a:gd name="T14" fmla="*/ 3 w 16"/>
                    <a:gd name="T15" fmla="*/ 0 h 19"/>
                    <a:gd name="T16" fmla="*/ 3 w 16"/>
                    <a:gd name="T17" fmla="*/ 5 h 19"/>
                    <a:gd name="T18" fmla="*/ 0 w 16"/>
                    <a:gd name="T19" fmla="*/ 7 h 19"/>
                    <a:gd name="T20" fmla="*/ 0 w 16"/>
                    <a:gd name="T21" fmla="*/ 7 h 1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6"/>
                    <a:gd name="T34" fmla="*/ 0 h 19"/>
                    <a:gd name="T35" fmla="*/ 16 w 16"/>
                    <a:gd name="T36" fmla="*/ 19 h 19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6" h="19">
                      <a:moveTo>
                        <a:pt x="0" y="7"/>
                      </a:moveTo>
                      <a:lnTo>
                        <a:pt x="1" y="13"/>
                      </a:lnTo>
                      <a:lnTo>
                        <a:pt x="1" y="16"/>
                      </a:lnTo>
                      <a:lnTo>
                        <a:pt x="6" y="19"/>
                      </a:lnTo>
                      <a:lnTo>
                        <a:pt x="8" y="16"/>
                      </a:lnTo>
                      <a:lnTo>
                        <a:pt x="16" y="11"/>
                      </a:lnTo>
                      <a:lnTo>
                        <a:pt x="13" y="5"/>
                      </a:lnTo>
                      <a:lnTo>
                        <a:pt x="3" y="0"/>
                      </a:lnTo>
                      <a:lnTo>
                        <a:pt x="3" y="5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27" name="Freeform 70"/>
                <p:cNvSpPr>
                  <a:spLocks/>
                </p:cNvSpPr>
                <p:nvPr/>
              </p:nvSpPr>
              <p:spPr bwMode="auto">
                <a:xfrm>
                  <a:off x="2235" y="3409"/>
                  <a:ext cx="44" cy="29"/>
                </a:xfrm>
                <a:custGeom>
                  <a:avLst/>
                  <a:gdLst>
                    <a:gd name="T0" fmla="*/ 3 w 9"/>
                    <a:gd name="T1" fmla="*/ 6 h 6"/>
                    <a:gd name="T2" fmla="*/ 8 w 9"/>
                    <a:gd name="T3" fmla="*/ 6 h 6"/>
                    <a:gd name="T4" fmla="*/ 9 w 9"/>
                    <a:gd name="T5" fmla="*/ 3 h 6"/>
                    <a:gd name="T6" fmla="*/ 5 w 9"/>
                    <a:gd name="T7" fmla="*/ 2 h 6"/>
                    <a:gd name="T8" fmla="*/ 3 w 9"/>
                    <a:gd name="T9" fmla="*/ 2 h 6"/>
                    <a:gd name="T10" fmla="*/ 2 w 9"/>
                    <a:gd name="T11" fmla="*/ 0 h 6"/>
                    <a:gd name="T12" fmla="*/ 0 w 9"/>
                    <a:gd name="T13" fmla="*/ 2 h 6"/>
                    <a:gd name="T14" fmla="*/ 2 w 9"/>
                    <a:gd name="T15" fmla="*/ 5 h 6"/>
                    <a:gd name="T16" fmla="*/ 3 w 9"/>
                    <a:gd name="T17" fmla="*/ 6 h 6"/>
                    <a:gd name="T18" fmla="*/ 3 w 9"/>
                    <a:gd name="T19" fmla="*/ 6 h 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"/>
                    <a:gd name="T31" fmla="*/ 0 h 6"/>
                    <a:gd name="T32" fmla="*/ 9 w 9"/>
                    <a:gd name="T33" fmla="*/ 6 h 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" h="6">
                      <a:moveTo>
                        <a:pt x="3" y="6"/>
                      </a:moveTo>
                      <a:lnTo>
                        <a:pt x="8" y="6"/>
                      </a:lnTo>
                      <a:lnTo>
                        <a:pt x="9" y="3"/>
                      </a:lnTo>
                      <a:lnTo>
                        <a:pt x="5" y="2"/>
                      </a:lnTo>
                      <a:lnTo>
                        <a:pt x="3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5"/>
                      </a:lnTo>
                      <a:lnTo>
                        <a:pt x="3" y="6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28" name="Freeform 71"/>
                <p:cNvSpPr>
                  <a:spLocks/>
                </p:cNvSpPr>
                <p:nvPr/>
              </p:nvSpPr>
              <p:spPr bwMode="auto">
                <a:xfrm>
                  <a:off x="2225" y="3438"/>
                  <a:ext cx="20" cy="10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  <a:gd name="T8" fmla="*/ 0 w 4"/>
                    <a:gd name="T9" fmla="*/ 2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"/>
                    <a:gd name="T16" fmla="*/ 0 h 2"/>
                    <a:gd name="T17" fmla="*/ 4 w 4"/>
                    <a:gd name="T18" fmla="*/ 2 h 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" h="2">
                      <a:moveTo>
                        <a:pt x="0" y="2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29" name="Freeform 72"/>
                <p:cNvSpPr>
                  <a:spLocks/>
                </p:cNvSpPr>
                <p:nvPr/>
              </p:nvSpPr>
              <p:spPr bwMode="auto">
                <a:xfrm>
                  <a:off x="2211" y="3419"/>
                  <a:ext cx="19" cy="14"/>
                </a:xfrm>
                <a:custGeom>
                  <a:avLst/>
                  <a:gdLst>
                    <a:gd name="T0" fmla="*/ 2 w 4"/>
                    <a:gd name="T1" fmla="*/ 0 h 3"/>
                    <a:gd name="T2" fmla="*/ 2 w 4"/>
                    <a:gd name="T3" fmla="*/ 0 h 3"/>
                    <a:gd name="T4" fmla="*/ 3 w 4"/>
                    <a:gd name="T5" fmla="*/ 0 h 3"/>
                    <a:gd name="T6" fmla="*/ 3 w 4"/>
                    <a:gd name="T7" fmla="*/ 0 h 3"/>
                    <a:gd name="T8" fmla="*/ 3 w 4"/>
                    <a:gd name="T9" fmla="*/ 0 h 3"/>
                    <a:gd name="T10" fmla="*/ 3 w 4"/>
                    <a:gd name="T11" fmla="*/ 1 h 3"/>
                    <a:gd name="T12" fmla="*/ 3 w 4"/>
                    <a:gd name="T13" fmla="*/ 1 h 3"/>
                    <a:gd name="T14" fmla="*/ 3 w 4"/>
                    <a:gd name="T15" fmla="*/ 1 h 3"/>
                    <a:gd name="T16" fmla="*/ 4 w 4"/>
                    <a:gd name="T17" fmla="*/ 1 h 3"/>
                    <a:gd name="T18" fmla="*/ 3 w 4"/>
                    <a:gd name="T19" fmla="*/ 2 h 3"/>
                    <a:gd name="T20" fmla="*/ 3 w 4"/>
                    <a:gd name="T21" fmla="*/ 2 h 3"/>
                    <a:gd name="T22" fmla="*/ 3 w 4"/>
                    <a:gd name="T23" fmla="*/ 2 h 3"/>
                    <a:gd name="T24" fmla="*/ 3 w 4"/>
                    <a:gd name="T25" fmla="*/ 3 h 3"/>
                    <a:gd name="T26" fmla="*/ 3 w 4"/>
                    <a:gd name="T27" fmla="*/ 3 h 3"/>
                    <a:gd name="T28" fmla="*/ 3 w 4"/>
                    <a:gd name="T29" fmla="*/ 3 h 3"/>
                    <a:gd name="T30" fmla="*/ 2 w 4"/>
                    <a:gd name="T31" fmla="*/ 3 h 3"/>
                    <a:gd name="T32" fmla="*/ 2 w 4"/>
                    <a:gd name="T33" fmla="*/ 3 h 3"/>
                    <a:gd name="T34" fmla="*/ 2 w 4"/>
                    <a:gd name="T35" fmla="*/ 3 h 3"/>
                    <a:gd name="T36" fmla="*/ 1 w 4"/>
                    <a:gd name="T37" fmla="*/ 3 h 3"/>
                    <a:gd name="T38" fmla="*/ 1 w 4"/>
                    <a:gd name="T39" fmla="*/ 3 h 3"/>
                    <a:gd name="T40" fmla="*/ 1 w 4"/>
                    <a:gd name="T41" fmla="*/ 3 h 3"/>
                    <a:gd name="T42" fmla="*/ 1 w 4"/>
                    <a:gd name="T43" fmla="*/ 2 h 3"/>
                    <a:gd name="T44" fmla="*/ 0 w 4"/>
                    <a:gd name="T45" fmla="*/ 2 h 3"/>
                    <a:gd name="T46" fmla="*/ 0 w 4"/>
                    <a:gd name="T47" fmla="*/ 2 h 3"/>
                    <a:gd name="T48" fmla="*/ 0 w 4"/>
                    <a:gd name="T49" fmla="*/ 1 h 3"/>
                    <a:gd name="T50" fmla="*/ 0 w 4"/>
                    <a:gd name="T51" fmla="*/ 1 h 3"/>
                    <a:gd name="T52" fmla="*/ 0 w 4"/>
                    <a:gd name="T53" fmla="*/ 1 h 3"/>
                    <a:gd name="T54" fmla="*/ 1 w 4"/>
                    <a:gd name="T55" fmla="*/ 1 h 3"/>
                    <a:gd name="T56" fmla="*/ 1 w 4"/>
                    <a:gd name="T57" fmla="*/ 0 h 3"/>
                    <a:gd name="T58" fmla="*/ 1 w 4"/>
                    <a:gd name="T59" fmla="*/ 0 h 3"/>
                    <a:gd name="T60" fmla="*/ 1 w 4"/>
                    <a:gd name="T61" fmla="*/ 0 h 3"/>
                    <a:gd name="T62" fmla="*/ 2 w 4"/>
                    <a:gd name="T63" fmla="*/ 0 h 3"/>
                    <a:gd name="T64" fmla="*/ 2 w 4"/>
                    <a:gd name="T65" fmla="*/ 0 h 3"/>
                    <a:gd name="T66" fmla="*/ 2 w 4"/>
                    <a:gd name="T67" fmla="*/ 0 h 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"/>
                    <a:gd name="T103" fmla="*/ 0 h 3"/>
                    <a:gd name="T104" fmla="*/ 4 w 4"/>
                    <a:gd name="T105" fmla="*/ 3 h 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" h="3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0" name="Freeform 73"/>
                <p:cNvSpPr>
                  <a:spLocks/>
                </p:cNvSpPr>
                <p:nvPr/>
              </p:nvSpPr>
              <p:spPr bwMode="auto">
                <a:xfrm>
                  <a:off x="2186" y="3394"/>
                  <a:ext cx="39" cy="15"/>
                </a:xfrm>
                <a:custGeom>
                  <a:avLst/>
                  <a:gdLst>
                    <a:gd name="T0" fmla="*/ 0 w 8"/>
                    <a:gd name="T1" fmla="*/ 3 h 3"/>
                    <a:gd name="T2" fmla="*/ 7 w 8"/>
                    <a:gd name="T3" fmla="*/ 3 h 3"/>
                    <a:gd name="T4" fmla="*/ 8 w 8"/>
                    <a:gd name="T5" fmla="*/ 0 h 3"/>
                    <a:gd name="T6" fmla="*/ 2 w 8"/>
                    <a:gd name="T7" fmla="*/ 0 h 3"/>
                    <a:gd name="T8" fmla="*/ 0 w 8"/>
                    <a:gd name="T9" fmla="*/ 3 h 3"/>
                    <a:gd name="T10" fmla="*/ 0 w 8"/>
                    <a:gd name="T11" fmla="*/ 3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"/>
                    <a:gd name="T20" fmla="*/ 8 w 8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">
                      <a:moveTo>
                        <a:pt x="0" y="3"/>
                      </a:moveTo>
                      <a:lnTo>
                        <a:pt x="7" y="3"/>
                      </a:lnTo>
                      <a:lnTo>
                        <a:pt x="8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1" name="Freeform 74"/>
                <p:cNvSpPr>
                  <a:spLocks/>
                </p:cNvSpPr>
                <p:nvPr/>
              </p:nvSpPr>
              <p:spPr bwMode="auto">
                <a:xfrm>
                  <a:off x="2026" y="3321"/>
                  <a:ext cx="38" cy="24"/>
                </a:xfrm>
                <a:custGeom>
                  <a:avLst/>
                  <a:gdLst>
                    <a:gd name="T0" fmla="*/ 0 w 8"/>
                    <a:gd name="T1" fmla="*/ 4 h 5"/>
                    <a:gd name="T2" fmla="*/ 3 w 8"/>
                    <a:gd name="T3" fmla="*/ 5 h 5"/>
                    <a:gd name="T4" fmla="*/ 6 w 8"/>
                    <a:gd name="T5" fmla="*/ 5 h 5"/>
                    <a:gd name="T6" fmla="*/ 8 w 8"/>
                    <a:gd name="T7" fmla="*/ 2 h 5"/>
                    <a:gd name="T8" fmla="*/ 5 w 8"/>
                    <a:gd name="T9" fmla="*/ 0 h 5"/>
                    <a:gd name="T10" fmla="*/ 1 w 8"/>
                    <a:gd name="T11" fmla="*/ 2 h 5"/>
                    <a:gd name="T12" fmla="*/ 0 w 8"/>
                    <a:gd name="T13" fmla="*/ 4 h 5"/>
                    <a:gd name="T14" fmla="*/ 0 w 8"/>
                    <a:gd name="T15" fmla="*/ 4 h 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"/>
                    <a:gd name="T26" fmla="*/ 8 w 8"/>
                    <a:gd name="T27" fmla="*/ 5 h 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">
                      <a:moveTo>
                        <a:pt x="0" y="4"/>
                      </a:moveTo>
                      <a:lnTo>
                        <a:pt x="3" y="5"/>
                      </a:lnTo>
                      <a:lnTo>
                        <a:pt x="6" y="5"/>
                      </a:lnTo>
                      <a:lnTo>
                        <a:pt x="8" y="2"/>
                      </a:lnTo>
                      <a:lnTo>
                        <a:pt x="5" y="0"/>
                      </a:lnTo>
                      <a:lnTo>
                        <a:pt x="1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2" name="Freeform 75"/>
                <p:cNvSpPr>
                  <a:spLocks/>
                </p:cNvSpPr>
                <p:nvPr/>
              </p:nvSpPr>
              <p:spPr bwMode="auto">
                <a:xfrm flipH="1">
                  <a:off x="1975" y="3321"/>
                  <a:ext cx="16" cy="15"/>
                </a:xfrm>
                <a:custGeom>
                  <a:avLst/>
                  <a:gdLst>
                    <a:gd name="T0" fmla="*/ 0 w 4"/>
                    <a:gd name="T1" fmla="*/ 5 h 5"/>
                    <a:gd name="T2" fmla="*/ 4 w 4"/>
                    <a:gd name="T3" fmla="*/ 2 h 5"/>
                    <a:gd name="T4" fmla="*/ 4 w 4"/>
                    <a:gd name="T5" fmla="*/ 0 h 5"/>
                    <a:gd name="T6" fmla="*/ 0 w 4"/>
                    <a:gd name="T7" fmla="*/ 4 h 5"/>
                    <a:gd name="T8" fmla="*/ 0 w 4"/>
                    <a:gd name="T9" fmla="*/ 5 h 5"/>
                    <a:gd name="T10" fmla="*/ 0 w 4"/>
                    <a:gd name="T11" fmla="*/ 5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"/>
                    <a:gd name="T19" fmla="*/ 0 h 5"/>
                    <a:gd name="T20" fmla="*/ 4 w 4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" h="5">
                      <a:moveTo>
                        <a:pt x="0" y="5"/>
                      </a:move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3" name="Freeform 76"/>
                <p:cNvSpPr>
                  <a:spLocks/>
                </p:cNvSpPr>
                <p:nvPr/>
              </p:nvSpPr>
              <p:spPr bwMode="auto">
                <a:xfrm>
                  <a:off x="2128" y="3360"/>
                  <a:ext cx="39" cy="34"/>
                </a:xfrm>
                <a:custGeom>
                  <a:avLst/>
                  <a:gdLst>
                    <a:gd name="T0" fmla="*/ 3 w 8"/>
                    <a:gd name="T1" fmla="*/ 7 h 7"/>
                    <a:gd name="T2" fmla="*/ 8 w 8"/>
                    <a:gd name="T3" fmla="*/ 7 h 7"/>
                    <a:gd name="T4" fmla="*/ 8 w 8"/>
                    <a:gd name="T5" fmla="*/ 4 h 7"/>
                    <a:gd name="T6" fmla="*/ 4 w 8"/>
                    <a:gd name="T7" fmla="*/ 0 h 7"/>
                    <a:gd name="T8" fmla="*/ 0 w 8"/>
                    <a:gd name="T9" fmla="*/ 2 h 7"/>
                    <a:gd name="T10" fmla="*/ 3 w 8"/>
                    <a:gd name="T11" fmla="*/ 7 h 7"/>
                    <a:gd name="T12" fmla="*/ 3 w 8"/>
                    <a:gd name="T13" fmla="*/ 7 h 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"/>
                    <a:gd name="T22" fmla="*/ 0 h 7"/>
                    <a:gd name="T23" fmla="*/ 8 w 8"/>
                    <a:gd name="T24" fmla="*/ 7 h 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" h="7">
                      <a:moveTo>
                        <a:pt x="3" y="7"/>
                      </a:moveTo>
                      <a:lnTo>
                        <a:pt x="8" y="7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10" name="Rectangle 125"/>
            <p:cNvSpPr>
              <a:spLocks noChangeArrowheads="1"/>
            </p:cNvSpPr>
            <p:nvPr/>
          </p:nvSpPr>
          <p:spPr bwMode="auto">
            <a:xfrm>
              <a:off x="2576985" y="3561628"/>
              <a:ext cx="16030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CA</a:t>
              </a:r>
            </a:p>
          </p:txBody>
        </p:sp>
        <p:sp>
          <p:nvSpPr>
            <p:cNvPr id="111" name="Rectangle 129"/>
            <p:cNvSpPr>
              <a:spLocks noChangeArrowheads="1"/>
            </p:cNvSpPr>
            <p:nvPr/>
          </p:nvSpPr>
          <p:spPr bwMode="auto">
            <a:xfrm>
              <a:off x="3933541" y="2156639"/>
              <a:ext cx="17312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MT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2" name="Rectangle 137"/>
            <p:cNvSpPr>
              <a:spLocks noChangeArrowheads="1"/>
            </p:cNvSpPr>
            <p:nvPr/>
          </p:nvSpPr>
          <p:spPr bwMode="auto">
            <a:xfrm>
              <a:off x="3410354" y="2511736"/>
              <a:ext cx="12022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ID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3" name="Rectangle 138"/>
            <p:cNvSpPr>
              <a:spLocks noChangeArrowheads="1"/>
            </p:cNvSpPr>
            <p:nvPr/>
          </p:nvSpPr>
          <p:spPr bwMode="auto">
            <a:xfrm>
              <a:off x="3091335" y="3112366"/>
              <a:ext cx="16511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NV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4" name="Rectangle 139"/>
            <p:cNvSpPr>
              <a:spLocks noChangeArrowheads="1"/>
            </p:cNvSpPr>
            <p:nvPr/>
          </p:nvSpPr>
          <p:spPr bwMode="auto">
            <a:xfrm>
              <a:off x="3541361" y="3271713"/>
              <a:ext cx="15549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UT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5" name="Rectangle 140"/>
            <p:cNvSpPr>
              <a:spLocks noChangeArrowheads="1"/>
            </p:cNvSpPr>
            <p:nvPr/>
          </p:nvSpPr>
          <p:spPr bwMode="auto">
            <a:xfrm>
              <a:off x="3457575" y="4036037"/>
              <a:ext cx="15068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AZ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6" name="Rectangle 141"/>
            <p:cNvSpPr>
              <a:spLocks noChangeArrowheads="1"/>
            </p:cNvSpPr>
            <p:nvPr/>
          </p:nvSpPr>
          <p:spPr bwMode="auto">
            <a:xfrm>
              <a:off x="3996530" y="4113893"/>
              <a:ext cx="18434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NM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7" name="Rectangle 144"/>
            <p:cNvSpPr>
              <a:spLocks noChangeArrowheads="1"/>
            </p:cNvSpPr>
            <p:nvPr/>
          </p:nvSpPr>
          <p:spPr bwMode="auto">
            <a:xfrm>
              <a:off x="4002881" y="2788577"/>
              <a:ext cx="171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WY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18" name="Rectangle 189"/>
            <p:cNvSpPr>
              <a:spLocks noChangeArrowheads="1"/>
            </p:cNvSpPr>
            <p:nvPr/>
          </p:nvSpPr>
          <p:spPr bwMode="auto">
            <a:xfrm>
              <a:off x="2882788" y="1910916"/>
              <a:ext cx="17953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WA</a:t>
              </a:r>
            </a:p>
          </p:txBody>
        </p:sp>
        <p:sp>
          <p:nvSpPr>
            <p:cNvPr id="119" name="Rectangle 191"/>
            <p:cNvSpPr>
              <a:spLocks noChangeArrowheads="1"/>
            </p:cNvSpPr>
            <p:nvPr/>
          </p:nvSpPr>
          <p:spPr bwMode="auto">
            <a:xfrm>
              <a:off x="2733669" y="2416848"/>
              <a:ext cx="16350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OR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20" name="Rectangle 141"/>
            <p:cNvSpPr>
              <a:spLocks noChangeArrowheads="1"/>
            </p:cNvSpPr>
            <p:nvPr/>
          </p:nvSpPr>
          <p:spPr bwMode="auto">
            <a:xfrm>
              <a:off x="4114426" y="3420945"/>
              <a:ext cx="171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C</a:t>
              </a:r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O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21" name="Rectangle 128"/>
            <p:cNvSpPr>
              <a:spLocks noChangeArrowheads="1"/>
            </p:cNvSpPr>
            <p:nvPr/>
          </p:nvSpPr>
          <p:spPr bwMode="auto">
            <a:xfrm>
              <a:off x="4753768" y="3070169"/>
              <a:ext cx="14747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NE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22" name="Rectangle 130"/>
            <p:cNvSpPr>
              <a:spLocks noChangeArrowheads="1"/>
            </p:cNvSpPr>
            <p:nvPr/>
          </p:nvSpPr>
          <p:spPr bwMode="auto">
            <a:xfrm>
              <a:off x="4747090" y="2211059"/>
              <a:ext cx="17472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23" name="Rectangle 131"/>
            <p:cNvSpPr>
              <a:spLocks noChangeArrowheads="1"/>
            </p:cNvSpPr>
            <p:nvPr/>
          </p:nvSpPr>
          <p:spPr bwMode="auto">
            <a:xfrm>
              <a:off x="4748945" y="2610018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SD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24" name="Rectangle 142"/>
            <p:cNvSpPr>
              <a:spLocks noChangeArrowheads="1"/>
            </p:cNvSpPr>
            <p:nvPr/>
          </p:nvSpPr>
          <p:spPr bwMode="auto">
            <a:xfrm>
              <a:off x="4771230" y="4572180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TX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25" name="Rectangle 143"/>
            <p:cNvSpPr>
              <a:spLocks noChangeArrowheads="1"/>
            </p:cNvSpPr>
            <p:nvPr/>
          </p:nvSpPr>
          <p:spPr bwMode="auto">
            <a:xfrm>
              <a:off x="5042200" y="3968701"/>
              <a:ext cx="171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OK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26" name="Rectangle 173"/>
            <p:cNvSpPr>
              <a:spLocks noChangeArrowheads="1"/>
            </p:cNvSpPr>
            <p:nvPr/>
          </p:nvSpPr>
          <p:spPr bwMode="auto">
            <a:xfrm>
              <a:off x="4933156" y="3513278"/>
              <a:ext cx="13785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KS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27" name="Rectangle 126"/>
            <p:cNvSpPr>
              <a:spLocks noChangeArrowheads="1"/>
            </p:cNvSpPr>
            <p:nvPr/>
          </p:nvSpPr>
          <p:spPr bwMode="auto">
            <a:xfrm>
              <a:off x="5478223" y="2988574"/>
              <a:ext cx="11381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IA</a:t>
              </a:r>
            </a:p>
          </p:txBody>
        </p:sp>
        <p:sp>
          <p:nvSpPr>
            <p:cNvPr id="128" name="Rectangle 127"/>
            <p:cNvSpPr>
              <a:spLocks noChangeArrowheads="1"/>
            </p:cNvSpPr>
            <p:nvPr/>
          </p:nvSpPr>
          <p:spPr bwMode="auto">
            <a:xfrm>
              <a:off x="5298739" y="2296003"/>
              <a:ext cx="18434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MN</a:t>
              </a:r>
            </a:p>
          </p:txBody>
        </p:sp>
        <p:sp>
          <p:nvSpPr>
            <p:cNvPr id="129" name="Rectangle 151"/>
            <p:cNvSpPr>
              <a:spLocks noChangeArrowheads="1"/>
            </p:cNvSpPr>
            <p:nvPr/>
          </p:nvSpPr>
          <p:spPr bwMode="auto">
            <a:xfrm>
              <a:off x="5555578" y="4068992"/>
              <a:ext cx="15869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AR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30" name="Rectangle 171"/>
            <p:cNvSpPr>
              <a:spLocks noChangeArrowheads="1"/>
            </p:cNvSpPr>
            <p:nvPr/>
          </p:nvSpPr>
          <p:spPr bwMode="auto">
            <a:xfrm>
              <a:off x="5510565" y="3567038"/>
              <a:ext cx="18915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MO</a:t>
              </a:r>
            </a:p>
          </p:txBody>
        </p:sp>
        <p:sp>
          <p:nvSpPr>
            <p:cNvPr id="131" name="Rectangle 183"/>
            <p:cNvSpPr>
              <a:spLocks noChangeArrowheads="1"/>
            </p:cNvSpPr>
            <p:nvPr/>
          </p:nvSpPr>
          <p:spPr bwMode="auto">
            <a:xfrm>
              <a:off x="5594006" y="4572360"/>
              <a:ext cx="14266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LA</a:t>
              </a:r>
            </a:p>
          </p:txBody>
        </p:sp>
        <p:sp>
          <p:nvSpPr>
            <p:cNvPr id="132" name="Rectangle 132"/>
            <p:cNvSpPr>
              <a:spLocks noChangeArrowheads="1"/>
            </p:cNvSpPr>
            <p:nvPr/>
          </p:nvSpPr>
          <p:spPr bwMode="auto">
            <a:xfrm>
              <a:off x="6332614" y="2776191"/>
              <a:ext cx="13305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MI</a:t>
              </a:r>
            </a:p>
          </p:txBody>
        </p:sp>
        <p:sp>
          <p:nvSpPr>
            <p:cNvPr id="133" name="Rectangle 135"/>
            <p:cNvSpPr>
              <a:spLocks noChangeArrowheads="1"/>
            </p:cNvSpPr>
            <p:nvPr/>
          </p:nvSpPr>
          <p:spPr bwMode="auto">
            <a:xfrm>
              <a:off x="6246068" y="3244772"/>
              <a:ext cx="1186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IN</a:t>
              </a:r>
            </a:p>
          </p:txBody>
        </p:sp>
        <p:sp>
          <p:nvSpPr>
            <p:cNvPr id="134" name="Rectangle 136"/>
            <p:cNvSpPr>
              <a:spLocks noChangeArrowheads="1"/>
            </p:cNvSpPr>
            <p:nvPr/>
          </p:nvSpPr>
          <p:spPr bwMode="auto">
            <a:xfrm>
              <a:off x="6418375" y="3605611"/>
              <a:ext cx="15068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KY</a:t>
              </a:r>
            </a:p>
          </p:txBody>
        </p:sp>
        <p:sp>
          <p:nvSpPr>
            <p:cNvPr id="135" name="Rectangle 145"/>
            <p:cNvSpPr>
              <a:spLocks noChangeArrowheads="1"/>
            </p:cNvSpPr>
            <p:nvPr/>
          </p:nvSpPr>
          <p:spPr bwMode="auto">
            <a:xfrm>
              <a:off x="5950813" y="3265854"/>
              <a:ext cx="9457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IL</a:t>
              </a:r>
            </a:p>
          </p:txBody>
        </p:sp>
        <p:sp>
          <p:nvSpPr>
            <p:cNvPr id="136" name="Rectangle 146"/>
            <p:cNvSpPr>
              <a:spLocks noChangeArrowheads="1"/>
            </p:cNvSpPr>
            <p:nvPr/>
          </p:nvSpPr>
          <p:spPr bwMode="auto">
            <a:xfrm>
              <a:off x="6575425" y="3195791"/>
              <a:ext cx="17793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OH</a:t>
              </a:r>
            </a:p>
          </p:txBody>
        </p:sp>
        <p:sp>
          <p:nvSpPr>
            <p:cNvPr id="137" name="Rectangle 150"/>
            <p:cNvSpPr>
              <a:spLocks noChangeArrowheads="1"/>
            </p:cNvSpPr>
            <p:nvPr/>
          </p:nvSpPr>
          <p:spPr bwMode="auto">
            <a:xfrm>
              <a:off x="6238111" y="3883543"/>
              <a:ext cx="15869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TN</a:t>
              </a:r>
            </a:p>
          </p:txBody>
        </p:sp>
        <p:sp>
          <p:nvSpPr>
            <p:cNvPr id="138" name="Rectangle 152"/>
            <p:cNvSpPr>
              <a:spLocks noChangeArrowheads="1"/>
            </p:cNvSpPr>
            <p:nvPr/>
          </p:nvSpPr>
          <p:spPr bwMode="auto">
            <a:xfrm>
              <a:off x="5911206" y="4412880"/>
              <a:ext cx="161904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MS</a:t>
              </a:r>
            </a:p>
          </p:txBody>
        </p:sp>
        <p:sp>
          <p:nvSpPr>
            <p:cNvPr id="139" name="Rectangle 153"/>
            <p:cNvSpPr>
              <a:spLocks noChangeArrowheads="1"/>
            </p:cNvSpPr>
            <p:nvPr/>
          </p:nvSpPr>
          <p:spPr bwMode="auto">
            <a:xfrm>
              <a:off x="6257698" y="4362399"/>
              <a:ext cx="14266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AL</a:t>
              </a:r>
            </a:p>
          </p:txBody>
        </p:sp>
        <p:sp>
          <p:nvSpPr>
            <p:cNvPr id="140" name="Rectangle 188"/>
            <p:cNvSpPr>
              <a:spLocks noChangeArrowheads="1"/>
            </p:cNvSpPr>
            <p:nvPr/>
          </p:nvSpPr>
          <p:spPr bwMode="auto">
            <a:xfrm>
              <a:off x="5825779" y="2623905"/>
              <a:ext cx="13305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WI</a:t>
              </a:r>
            </a:p>
          </p:txBody>
        </p:sp>
        <p:sp>
          <p:nvSpPr>
            <p:cNvPr id="141" name="Rectangle 147"/>
            <p:cNvSpPr>
              <a:spLocks noChangeArrowheads="1"/>
            </p:cNvSpPr>
            <p:nvPr/>
          </p:nvSpPr>
          <p:spPr bwMode="auto">
            <a:xfrm>
              <a:off x="7062884" y="3006015"/>
              <a:ext cx="14747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>
                  <a:latin typeface="+mn-lt"/>
                </a:rPr>
                <a:t>PA</a:t>
              </a:r>
            </a:p>
          </p:txBody>
        </p:sp>
        <p:sp>
          <p:nvSpPr>
            <p:cNvPr id="142" name="Rectangle 148"/>
            <p:cNvSpPr>
              <a:spLocks noChangeArrowheads="1"/>
            </p:cNvSpPr>
            <p:nvPr/>
          </p:nvSpPr>
          <p:spPr bwMode="auto">
            <a:xfrm>
              <a:off x="6800034" y="3423139"/>
              <a:ext cx="174728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WV</a:t>
              </a:r>
            </a:p>
          </p:txBody>
        </p:sp>
        <p:sp>
          <p:nvSpPr>
            <p:cNvPr id="143" name="Rectangle 149"/>
            <p:cNvSpPr>
              <a:spLocks noChangeArrowheads="1"/>
            </p:cNvSpPr>
            <p:nvPr/>
          </p:nvSpPr>
          <p:spPr bwMode="auto">
            <a:xfrm>
              <a:off x="6946569" y="4079389"/>
              <a:ext cx="14266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SC</a:t>
              </a:r>
            </a:p>
          </p:txBody>
        </p:sp>
        <p:sp>
          <p:nvSpPr>
            <p:cNvPr id="144" name="Rectangle 154"/>
            <p:cNvSpPr>
              <a:spLocks noChangeArrowheads="1"/>
            </p:cNvSpPr>
            <p:nvPr/>
          </p:nvSpPr>
          <p:spPr bwMode="auto">
            <a:xfrm>
              <a:off x="7101633" y="3505257"/>
              <a:ext cx="15709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VA</a:t>
              </a:r>
            </a:p>
          </p:txBody>
        </p:sp>
        <p:sp>
          <p:nvSpPr>
            <p:cNvPr id="145" name="Rectangle 156"/>
            <p:cNvSpPr>
              <a:spLocks noChangeArrowheads="1"/>
            </p:cNvSpPr>
            <p:nvPr/>
          </p:nvSpPr>
          <p:spPr bwMode="auto">
            <a:xfrm>
              <a:off x="7086181" y="3805688"/>
              <a:ext cx="16671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NC</a:t>
              </a:r>
            </a:p>
          </p:txBody>
        </p:sp>
        <p:sp>
          <p:nvSpPr>
            <p:cNvPr id="146" name="Rectangle 157"/>
            <p:cNvSpPr>
              <a:spLocks noChangeArrowheads="1"/>
            </p:cNvSpPr>
            <p:nvPr/>
          </p:nvSpPr>
          <p:spPr bwMode="auto">
            <a:xfrm>
              <a:off x="6658372" y="4376157"/>
              <a:ext cx="16831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GA</a:t>
              </a:r>
            </a:p>
          </p:txBody>
        </p:sp>
        <p:sp>
          <p:nvSpPr>
            <p:cNvPr id="147" name="Rectangle 158"/>
            <p:cNvSpPr>
              <a:spLocks noChangeArrowheads="1"/>
            </p:cNvSpPr>
            <p:nvPr/>
          </p:nvSpPr>
          <p:spPr bwMode="auto">
            <a:xfrm>
              <a:off x="6946569" y="4867976"/>
              <a:ext cx="12343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FL</a:t>
              </a:r>
            </a:p>
          </p:txBody>
        </p:sp>
        <p:sp>
          <p:nvSpPr>
            <p:cNvPr id="148" name="Rectangle 159"/>
            <p:cNvSpPr>
              <a:spLocks noChangeArrowheads="1"/>
            </p:cNvSpPr>
            <p:nvPr/>
          </p:nvSpPr>
          <p:spPr bwMode="auto">
            <a:xfrm>
              <a:off x="7292975" y="2635282"/>
              <a:ext cx="235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NY</a:t>
              </a:r>
            </a:p>
          </p:txBody>
        </p:sp>
        <p:sp>
          <p:nvSpPr>
            <p:cNvPr id="149" name="Rectangle 133"/>
            <p:cNvSpPr>
              <a:spLocks noChangeArrowheads="1"/>
            </p:cNvSpPr>
            <p:nvPr/>
          </p:nvSpPr>
          <p:spPr bwMode="auto">
            <a:xfrm>
              <a:off x="7519239" y="2382567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VT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0" name="Rectangle 134"/>
            <p:cNvSpPr>
              <a:spLocks noChangeArrowheads="1"/>
            </p:cNvSpPr>
            <p:nvPr/>
          </p:nvSpPr>
          <p:spPr bwMode="auto">
            <a:xfrm>
              <a:off x="7787165" y="2149273"/>
              <a:ext cx="16190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ME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1" name="Rectangle 142"/>
            <p:cNvSpPr>
              <a:spLocks noChangeArrowheads="1"/>
            </p:cNvSpPr>
            <p:nvPr/>
          </p:nvSpPr>
          <p:spPr bwMode="auto">
            <a:xfrm>
              <a:off x="4011507" y="5432153"/>
              <a:ext cx="1186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HI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2" name="Rectangle 142"/>
            <p:cNvSpPr>
              <a:spLocks noChangeArrowheads="1"/>
            </p:cNvSpPr>
            <p:nvPr/>
          </p:nvSpPr>
          <p:spPr bwMode="auto">
            <a:xfrm>
              <a:off x="2050435" y="4593106"/>
              <a:ext cx="15869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AK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5" name="Rectangle 134"/>
            <p:cNvSpPr>
              <a:spLocks noChangeArrowheads="1"/>
            </p:cNvSpPr>
            <p:nvPr/>
          </p:nvSpPr>
          <p:spPr bwMode="auto">
            <a:xfrm>
              <a:off x="8063565" y="2431129"/>
              <a:ext cx="17312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NH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6" name="Rectangle 134"/>
            <p:cNvSpPr>
              <a:spLocks noChangeArrowheads="1"/>
            </p:cNvSpPr>
            <p:nvPr/>
          </p:nvSpPr>
          <p:spPr bwMode="auto">
            <a:xfrm>
              <a:off x="8063565" y="2596488"/>
              <a:ext cx="17953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MA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7" name="Rectangle 134"/>
            <p:cNvSpPr>
              <a:spLocks noChangeArrowheads="1"/>
            </p:cNvSpPr>
            <p:nvPr/>
          </p:nvSpPr>
          <p:spPr bwMode="auto">
            <a:xfrm>
              <a:off x="8063565" y="2756049"/>
              <a:ext cx="1074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RI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8" name="Rectangle 134"/>
            <p:cNvSpPr>
              <a:spLocks noChangeArrowheads="1"/>
            </p:cNvSpPr>
            <p:nvPr/>
          </p:nvSpPr>
          <p:spPr bwMode="auto">
            <a:xfrm>
              <a:off x="8063565" y="2921408"/>
              <a:ext cx="15388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CT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59" name="Rectangle 134"/>
            <p:cNvSpPr>
              <a:spLocks noChangeArrowheads="1"/>
            </p:cNvSpPr>
            <p:nvPr/>
          </p:nvSpPr>
          <p:spPr bwMode="auto">
            <a:xfrm>
              <a:off x="8063565" y="3057959"/>
              <a:ext cx="12022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NJ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60" name="Rectangle 134"/>
            <p:cNvSpPr>
              <a:spLocks noChangeArrowheads="1"/>
            </p:cNvSpPr>
            <p:nvPr/>
          </p:nvSpPr>
          <p:spPr bwMode="auto">
            <a:xfrm>
              <a:off x="8063565" y="3223318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DE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61" name="Rectangle 134"/>
            <p:cNvSpPr>
              <a:spLocks noChangeArrowheads="1"/>
            </p:cNvSpPr>
            <p:nvPr/>
          </p:nvSpPr>
          <p:spPr bwMode="auto">
            <a:xfrm>
              <a:off x="8063565" y="3382879"/>
              <a:ext cx="18594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62" name="Rectangle 134"/>
            <p:cNvSpPr>
              <a:spLocks noChangeArrowheads="1"/>
            </p:cNvSpPr>
            <p:nvPr/>
          </p:nvSpPr>
          <p:spPr bwMode="auto">
            <a:xfrm>
              <a:off x="8063565" y="3548238"/>
              <a:ext cx="16831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DC</a:t>
              </a:r>
              <a:endParaRPr lang="en-US" altLang="en-US" sz="900" dirty="0">
                <a:latin typeface="+mn-lt"/>
              </a:endParaRPr>
            </a:p>
          </p:txBody>
        </p:sp>
        <p:cxnSp>
          <p:nvCxnSpPr>
            <p:cNvPr id="163" name="Straight Connector 162"/>
            <p:cNvCxnSpPr>
              <a:stCxn id="155" idx="1"/>
            </p:cNvCxnSpPr>
            <p:nvPr/>
          </p:nvCxnSpPr>
          <p:spPr bwMode="auto">
            <a:xfrm flipH="1">
              <a:off x="7709356" y="2500379"/>
              <a:ext cx="354209" cy="7703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/>
            <p:cNvCxnSpPr>
              <a:stCxn id="156" idx="1"/>
            </p:cNvCxnSpPr>
            <p:nvPr/>
          </p:nvCxnSpPr>
          <p:spPr bwMode="auto">
            <a:xfrm flipH="1">
              <a:off x="7805569" y="2665738"/>
              <a:ext cx="257996" cy="7306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/>
            <p:cNvCxnSpPr>
              <a:stCxn id="157" idx="1"/>
            </p:cNvCxnSpPr>
            <p:nvPr/>
          </p:nvCxnSpPr>
          <p:spPr bwMode="auto">
            <a:xfrm flipH="1" flipV="1">
              <a:off x="7777261" y="2815119"/>
              <a:ext cx="286304" cy="1018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Straight Connector 165"/>
            <p:cNvCxnSpPr>
              <a:endCxn id="158" idx="1"/>
            </p:cNvCxnSpPr>
            <p:nvPr/>
          </p:nvCxnSpPr>
          <p:spPr bwMode="auto">
            <a:xfrm>
              <a:off x="7651400" y="2829710"/>
              <a:ext cx="412165" cy="16094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Straight Connector 166"/>
            <p:cNvCxnSpPr>
              <a:endCxn id="159" idx="1"/>
            </p:cNvCxnSpPr>
            <p:nvPr/>
          </p:nvCxnSpPr>
          <p:spPr bwMode="auto">
            <a:xfrm>
              <a:off x="7565058" y="3118083"/>
              <a:ext cx="498507" cy="9126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8" name="Straight Connector 167"/>
            <p:cNvCxnSpPr>
              <a:endCxn id="160" idx="1"/>
            </p:cNvCxnSpPr>
            <p:nvPr/>
          </p:nvCxnSpPr>
          <p:spPr bwMode="auto">
            <a:xfrm flipV="1">
              <a:off x="7471401" y="3292568"/>
              <a:ext cx="592164" cy="4651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Straight Connector 168"/>
            <p:cNvCxnSpPr>
              <a:endCxn id="161" idx="1"/>
            </p:cNvCxnSpPr>
            <p:nvPr/>
          </p:nvCxnSpPr>
          <p:spPr bwMode="auto">
            <a:xfrm>
              <a:off x="7474889" y="3406609"/>
              <a:ext cx="588676" cy="4552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Straight Connector 169"/>
            <p:cNvCxnSpPr/>
            <p:nvPr/>
          </p:nvCxnSpPr>
          <p:spPr bwMode="auto">
            <a:xfrm>
              <a:off x="7315512" y="3372345"/>
              <a:ext cx="731301" cy="232184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9" name="Rectangle 142"/>
            <p:cNvSpPr>
              <a:spLocks noChangeArrowheads="1"/>
            </p:cNvSpPr>
            <p:nvPr/>
          </p:nvSpPr>
          <p:spPr bwMode="auto">
            <a:xfrm>
              <a:off x="6800302" y="5659853"/>
              <a:ext cx="13785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PR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80" name="Rectangle 142"/>
            <p:cNvSpPr>
              <a:spLocks noChangeArrowheads="1"/>
            </p:cNvSpPr>
            <p:nvPr/>
          </p:nvSpPr>
          <p:spPr bwMode="auto">
            <a:xfrm>
              <a:off x="5772012" y="5690691"/>
              <a:ext cx="35105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GUAM</a:t>
              </a:r>
              <a:endParaRPr lang="en-US" altLang="en-US" sz="9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6466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/>
        </p:nvGrpSpPr>
        <p:grpSpPr>
          <a:xfrm>
            <a:off x="2167381" y="6067554"/>
            <a:ext cx="8145462" cy="350838"/>
            <a:chOff x="804069" y="6119310"/>
            <a:chExt cx="8145462" cy="350838"/>
          </a:xfrm>
        </p:grpSpPr>
        <p:sp>
          <p:nvSpPr>
            <p:cNvPr id="97" name="Text Box 79"/>
            <p:cNvSpPr txBox="1">
              <a:spLocks noChangeArrowheads="1"/>
            </p:cNvSpPr>
            <p:nvPr/>
          </p:nvSpPr>
          <p:spPr bwMode="auto">
            <a:xfrm>
              <a:off x="804069" y="6152962"/>
              <a:ext cx="81454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                  </a:t>
              </a:r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                       15%–&lt;20%</a:t>
              </a:r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	  </a:t>
              </a:r>
              <a:r>
                <a:rPr lang="en-US" sz="1400" b="1" dirty="0">
                  <a:solidFill>
                    <a:srgbClr val="000000"/>
                  </a:solidFill>
                  <a:latin typeface="Arial Narrow" pitchFamily="34" charset="0"/>
                </a:rPr>
                <a:t>20%–&lt;25%         25%–&lt;30%         30%–&lt;35%         ≥35%</a:t>
              </a:r>
              <a:r>
                <a:rPr lang="en-US" sz="1400" dirty="0">
                  <a:solidFill>
                    <a:srgbClr val="000000"/>
                  </a:solidFill>
                  <a:latin typeface="Arial Narrow" pitchFamily="34" charset="0"/>
                </a:rPr>
                <a:t> </a:t>
              </a:r>
              <a:endParaRPr lang="en-US" sz="1400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98" name="Rectangle 82" descr="15-&lt;20%" title="15-&lt;20%"/>
            <p:cNvSpPr>
              <a:spLocks noChangeArrowheads="1"/>
            </p:cNvSpPr>
            <p:nvPr/>
          </p:nvSpPr>
          <p:spPr bwMode="auto">
            <a:xfrm>
              <a:off x="2322513" y="6163570"/>
              <a:ext cx="234950" cy="234950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srgbClr val="BCE292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Rectangle 83" descr="20%-&lt;25%" title="20%-&lt;25%"/>
            <p:cNvSpPr>
              <a:spLocks noChangeArrowheads="1"/>
            </p:cNvSpPr>
            <p:nvPr/>
          </p:nvSpPr>
          <p:spPr bwMode="auto">
            <a:xfrm>
              <a:off x="3443288" y="6173095"/>
              <a:ext cx="234950" cy="234950"/>
            </a:xfrm>
            <a:prstGeom prst="rect">
              <a:avLst/>
            </a:prstGeom>
            <a:solidFill>
              <a:srgbClr val="9ED56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Rectangle 85" descr="25%-&lt;30%" title="25%-&lt;30%"/>
            <p:cNvSpPr>
              <a:spLocks noChangeArrowheads="1"/>
            </p:cNvSpPr>
            <p:nvPr/>
          </p:nvSpPr>
          <p:spPr bwMode="auto">
            <a:xfrm>
              <a:off x="4541839" y="6157220"/>
              <a:ext cx="234950" cy="234950"/>
            </a:xfrm>
            <a:prstGeom prst="rect">
              <a:avLst/>
            </a:prstGeom>
            <a:solidFill>
              <a:srgbClr val="FAF4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Rectangle 84" descr="30%-&lt;35%" title="30%-&lt;35%"/>
            <p:cNvSpPr>
              <a:spLocks noChangeArrowheads="1"/>
            </p:cNvSpPr>
            <p:nvPr/>
          </p:nvSpPr>
          <p:spPr bwMode="auto">
            <a:xfrm>
              <a:off x="5675169" y="6160395"/>
              <a:ext cx="234950" cy="234950"/>
            </a:xfrm>
            <a:prstGeom prst="rect">
              <a:avLst/>
            </a:prstGeom>
            <a:solidFill>
              <a:srgbClr val="F45C2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Rectangle 87" descr="Greater or equal to 35%" title="Greater or equal to 35%"/>
            <p:cNvSpPr>
              <a:spLocks noChangeArrowheads="1"/>
            </p:cNvSpPr>
            <p:nvPr/>
          </p:nvSpPr>
          <p:spPr bwMode="auto">
            <a:xfrm>
              <a:off x="6821488" y="6160395"/>
              <a:ext cx="234950" cy="234950"/>
            </a:xfrm>
            <a:prstGeom prst="rect">
              <a:avLst/>
            </a:prstGeom>
            <a:solidFill>
              <a:srgbClr val="99131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Rectangle 86" title="Legend"/>
            <p:cNvSpPr>
              <a:spLocks noChangeArrowheads="1"/>
            </p:cNvSpPr>
            <p:nvPr/>
          </p:nvSpPr>
          <p:spPr bwMode="auto">
            <a:xfrm>
              <a:off x="1951629" y="6119310"/>
              <a:ext cx="5746159" cy="3508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4" name="Rectangle 77" descr="The U.S. map is color coded to indicate which range of obesity prevalences within which each state falls.&#10;&#10;No states have obesity prevalences that range from 15% to less than 20%.&#10;&#10;States with obesity prevalences that range from 20% to less than 25% are: Arizona, California, Colorado, Conneticut, Hawaii, Massachusetts, Montana, Nevada, New Jersey, New York, and Utah.&#10;&#10;States with obesity prevalence that range from 25% to less than 30% are: Alaska, Delaware,  Florida, Georgia, Idaho, Illinois, Iowa, Kansas, Maine, Maryland, Minnesota, Nebraska, New Hampshire, New Mexico, North Carolina, North Dakota, Ohio, Oregon, Pennesylvania, Rhode Island, South Dakota, Tennessee, Vermont, Virginia, Washington, Wisconsin and Wyoming.&#10;&#10;States with obesity prevalences that range from 30% to less than 35% are: Alabama, Arkansas, Indiana, Kentucky, Louisana, Michigan, Mississippi, Missouri, Oklahoma, South Carolina, Texas and West Virginia.&#10;&#10;No states have obesity prevalences that range greater than 35%." title="The Prevalence of Self-Reported Obesity Among U.S. Adults, 2011"/>
          <p:cNvSpPr>
            <a:spLocks noGrp="1" noChangeArrowheads="1"/>
          </p:cNvSpPr>
          <p:nvPr>
            <p:ph type="title"/>
          </p:nvPr>
        </p:nvSpPr>
        <p:spPr>
          <a:xfrm>
            <a:off x="952500" y="0"/>
            <a:ext cx="10287000" cy="1200152"/>
          </a:xfrm>
        </p:spPr>
        <p:txBody>
          <a:bodyPr/>
          <a:lstStyle/>
          <a:p>
            <a:pPr eaLnBrk="1" hangingPunct="1"/>
            <a:r>
              <a:rPr lang="en-US" sz="2200" dirty="0">
                <a:solidFill>
                  <a:srgbClr val="080808"/>
                </a:solidFill>
              </a:rPr>
              <a:t>Prevalence*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Self-Reported Obesity Among U.S.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Adults </a:t>
            </a:r>
            <a:b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 State and Territory</a:t>
            </a:r>
            <a:r>
              <a:rPr lang="en-US" sz="2200" dirty="0">
                <a:solidFill>
                  <a:srgbClr val="080808"/>
                </a:solidFill>
              </a:rPr>
              <a:t>, BRFSS, 2013</a:t>
            </a:r>
          </a:p>
        </p:txBody>
      </p:sp>
      <p:sp>
        <p:nvSpPr>
          <p:cNvPr id="105" name="Text Box 78"/>
          <p:cNvSpPr txBox="1">
            <a:spLocks noChangeArrowheads="1"/>
          </p:cNvSpPr>
          <p:nvPr/>
        </p:nvSpPr>
        <p:spPr bwMode="auto">
          <a:xfrm>
            <a:off x="1505394" y="1085850"/>
            <a:ext cx="91333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*Prevalence estimates reflect BRFSS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methodological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changes started in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2011. These</a:t>
            </a:r>
            <a:r>
              <a:rPr lang="en-US" sz="1000" b="1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estimates </a:t>
            </a:r>
            <a:r>
              <a:rPr lang="en-US" sz="1000" b="1" dirty="0">
                <a:solidFill>
                  <a:srgbClr val="000000"/>
                </a:solidFill>
                <a:latin typeface="Verdana" pitchFamily="34" charset="0"/>
              </a:rPr>
              <a:t>should not be compared to prevalence estimates before 2011.</a:t>
            </a:r>
          </a:p>
        </p:txBody>
      </p:sp>
      <p:sp>
        <p:nvSpPr>
          <p:cNvPr id="160" name="Freeform 73"/>
          <p:cNvSpPr>
            <a:spLocks noEditPoints="1"/>
          </p:cNvSpPr>
          <p:nvPr/>
        </p:nvSpPr>
        <p:spPr bwMode="auto">
          <a:xfrm>
            <a:off x="6512777" y="5541712"/>
            <a:ext cx="261092" cy="287584"/>
          </a:xfrm>
          <a:custGeom>
            <a:avLst/>
            <a:gdLst>
              <a:gd name="T0" fmla="*/ 653 w 2884"/>
              <a:gd name="T1" fmla="*/ 2586 h 3482"/>
              <a:gd name="T2" fmla="*/ 674 w 2884"/>
              <a:gd name="T3" fmla="*/ 2651 h 3482"/>
              <a:gd name="T4" fmla="*/ 739 w 2884"/>
              <a:gd name="T5" fmla="*/ 2506 h 3482"/>
              <a:gd name="T6" fmla="*/ 307 w 2884"/>
              <a:gd name="T7" fmla="*/ 1832 h 3482"/>
              <a:gd name="T8" fmla="*/ 2305 w 2884"/>
              <a:gd name="T9" fmla="*/ 180 h 3482"/>
              <a:gd name="T10" fmla="*/ 2651 w 2884"/>
              <a:gd name="T11" fmla="*/ 457 h 3482"/>
              <a:gd name="T12" fmla="*/ 2852 w 2884"/>
              <a:gd name="T13" fmla="*/ 552 h 3482"/>
              <a:gd name="T14" fmla="*/ 2740 w 2884"/>
              <a:gd name="T15" fmla="*/ 855 h 3482"/>
              <a:gd name="T16" fmla="*/ 2605 w 2884"/>
              <a:gd name="T17" fmla="*/ 1148 h 3482"/>
              <a:gd name="T18" fmla="*/ 2331 w 2884"/>
              <a:gd name="T19" fmla="*/ 1270 h 3482"/>
              <a:gd name="T20" fmla="*/ 2258 w 2884"/>
              <a:gd name="T21" fmla="*/ 1396 h 3482"/>
              <a:gd name="T22" fmla="*/ 1991 w 2884"/>
              <a:gd name="T23" fmla="*/ 1619 h 3482"/>
              <a:gd name="T24" fmla="*/ 1823 w 2884"/>
              <a:gd name="T25" fmla="*/ 1754 h 3482"/>
              <a:gd name="T26" fmla="*/ 1663 w 2884"/>
              <a:gd name="T27" fmla="*/ 1853 h 3482"/>
              <a:gd name="T28" fmla="*/ 1453 w 2884"/>
              <a:gd name="T29" fmla="*/ 1955 h 3482"/>
              <a:gd name="T30" fmla="*/ 1444 w 2884"/>
              <a:gd name="T31" fmla="*/ 2055 h 3482"/>
              <a:gd name="T32" fmla="*/ 1386 w 2884"/>
              <a:gd name="T33" fmla="*/ 2166 h 3482"/>
              <a:gd name="T34" fmla="*/ 1317 w 2884"/>
              <a:gd name="T35" fmla="*/ 2239 h 3482"/>
              <a:gd name="T36" fmla="*/ 1290 w 2884"/>
              <a:gd name="T37" fmla="*/ 2444 h 3482"/>
              <a:gd name="T38" fmla="*/ 1233 w 2884"/>
              <a:gd name="T39" fmla="*/ 2696 h 3482"/>
              <a:gd name="T40" fmla="*/ 1297 w 2884"/>
              <a:gd name="T41" fmla="*/ 2742 h 3482"/>
              <a:gd name="T42" fmla="*/ 1285 w 2884"/>
              <a:gd name="T43" fmla="*/ 3055 h 3482"/>
              <a:gd name="T44" fmla="*/ 1196 w 2884"/>
              <a:gd name="T45" fmla="*/ 3200 h 3482"/>
              <a:gd name="T46" fmla="*/ 1107 w 2884"/>
              <a:gd name="T47" fmla="*/ 3214 h 3482"/>
              <a:gd name="T48" fmla="*/ 1101 w 2884"/>
              <a:gd name="T49" fmla="*/ 3270 h 3482"/>
              <a:gd name="T50" fmla="*/ 1052 w 2884"/>
              <a:gd name="T51" fmla="*/ 3334 h 3482"/>
              <a:gd name="T52" fmla="*/ 963 w 2884"/>
              <a:gd name="T53" fmla="*/ 3433 h 3482"/>
              <a:gd name="T54" fmla="*/ 840 w 2884"/>
              <a:gd name="T55" fmla="*/ 3452 h 3482"/>
              <a:gd name="T56" fmla="*/ 595 w 2884"/>
              <a:gd name="T57" fmla="*/ 3442 h 3482"/>
              <a:gd name="T58" fmla="*/ 457 w 2884"/>
              <a:gd name="T59" fmla="*/ 3350 h 3482"/>
              <a:gd name="T60" fmla="*/ 343 w 2884"/>
              <a:gd name="T61" fmla="*/ 3138 h 3482"/>
              <a:gd name="T62" fmla="*/ 353 w 2884"/>
              <a:gd name="T63" fmla="*/ 3036 h 3482"/>
              <a:gd name="T64" fmla="*/ 298 w 2884"/>
              <a:gd name="T65" fmla="*/ 2911 h 3482"/>
              <a:gd name="T66" fmla="*/ 268 w 2884"/>
              <a:gd name="T67" fmla="*/ 2838 h 3482"/>
              <a:gd name="T68" fmla="*/ 188 w 2884"/>
              <a:gd name="T69" fmla="*/ 2699 h 3482"/>
              <a:gd name="T70" fmla="*/ 255 w 2884"/>
              <a:gd name="T71" fmla="*/ 2485 h 3482"/>
              <a:gd name="T72" fmla="*/ 353 w 2884"/>
              <a:gd name="T73" fmla="*/ 2248 h 3482"/>
              <a:gd name="T74" fmla="*/ 263 w 2884"/>
              <a:gd name="T75" fmla="*/ 2044 h 3482"/>
              <a:gd name="T76" fmla="*/ 211 w 2884"/>
              <a:gd name="T77" fmla="*/ 2016 h 3482"/>
              <a:gd name="T78" fmla="*/ 47 w 2884"/>
              <a:gd name="T79" fmla="*/ 1850 h 3482"/>
              <a:gd name="T80" fmla="*/ 163 w 2884"/>
              <a:gd name="T81" fmla="*/ 1809 h 3482"/>
              <a:gd name="T82" fmla="*/ 349 w 2884"/>
              <a:gd name="T83" fmla="*/ 1801 h 3482"/>
              <a:gd name="T84" fmla="*/ 363 w 2884"/>
              <a:gd name="T85" fmla="*/ 1884 h 3482"/>
              <a:gd name="T86" fmla="*/ 409 w 2884"/>
              <a:gd name="T87" fmla="*/ 2007 h 3482"/>
              <a:gd name="T88" fmla="*/ 481 w 2884"/>
              <a:gd name="T89" fmla="*/ 1917 h 3482"/>
              <a:gd name="T90" fmla="*/ 429 w 2884"/>
              <a:gd name="T91" fmla="*/ 1797 h 3482"/>
              <a:gd name="T92" fmla="*/ 533 w 2884"/>
              <a:gd name="T93" fmla="*/ 1705 h 3482"/>
              <a:gd name="T94" fmla="*/ 559 w 2884"/>
              <a:gd name="T95" fmla="*/ 1638 h 3482"/>
              <a:gd name="T96" fmla="*/ 374 w 2884"/>
              <a:gd name="T97" fmla="*/ 1641 h 3482"/>
              <a:gd name="T98" fmla="*/ 516 w 2884"/>
              <a:gd name="T99" fmla="*/ 1617 h 3482"/>
              <a:gd name="T100" fmla="*/ 744 w 2884"/>
              <a:gd name="T101" fmla="*/ 1558 h 3482"/>
              <a:gd name="T102" fmla="*/ 905 w 2884"/>
              <a:gd name="T103" fmla="*/ 1503 h 3482"/>
              <a:gd name="T104" fmla="*/ 1119 w 2884"/>
              <a:gd name="T105" fmla="*/ 1504 h 3482"/>
              <a:gd name="T106" fmla="*/ 1204 w 2884"/>
              <a:gd name="T107" fmla="*/ 1504 h 3482"/>
              <a:gd name="T108" fmla="*/ 1308 w 2884"/>
              <a:gd name="T109" fmla="*/ 1362 h 3482"/>
              <a:gd name="T110" fmla="*/ 1398 w 2884"/>
              <a:gd name="T111" fmla="*/ 1249 h 3482"/>
              <a:gd name="T112" fmla="*/ 1568 w 2884"/>
              <a:gd name="T113" fmla="*/ 1212 h 3482"/>
              <a:gd name="T114" fmla="*/ 1565 w 2884"/>
              <a:gd name="T115" fmla="*/ 1025 h 3482"/>
              <a:gd name="T116" fmla="*/ 1683 w 2884"/>
              <a:gd name="T117" fmla="*/ 822 h 3482"/>
              <a:gd name="T118" fmla="*/ 1810 w 2884"/>
              <a:gd name="T119" fmla="*/ 650 h 3482"/>
              <a:gd name="T120" fmla="*/ 1869 w 2884"/>
              <a:gd name="T121" fmla="*/ 464 h 3482"/>
              <a:gd name="T122" fmla="*/ 1995 w 2884"/>
              <a:gd name="T123" fmla="*/ 43 h 3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84" h="3482">
                <a:moveTo>
                  <a:pt x="727" y="2488"/>
                </a:moveTo>
                <a:lnTo>
                  <a:pt x="723" y="2488"/>
                </a:lnTo>
                <a:lnTo>
                  <a:pt x="720" y="2488"/>
                </a:lnTo>
                <a:lnTo>
                  <a:pt x="717" y="2491"/>
                </a:lnTo>
                <a:lnTo>
                  <a:pt x="708" y="2497"/>
                </a:lnTo>
                <a:lnTo>
                  <a:pt x="699" y="2504"/>
                </a:lnTo>
                <a:lnTo>
                  <a:pt x="693" y="2516"/>
                </a:lnTo>
                <a:lnTo>
                  <a:pt x="687" y="2528"/>
                </a:lnTo>
                <a:lnTo>
                  <a:pt x="683" y="2540"/>
                </a:lnTo>
                <a:lnTo>
                  <a:pt x="680" y="2553"/>
                </a:lnTo>
                <a:lnTo>
                  <a:pt x="678" y="2553"/>
                </a:lnTo>
                <a:lnTo>
                  <a:pt x="680" y="2556"/>
                </a:lnTo>
                <a:lnTo>
                  <a:pt x="672" y="2568"/>
                </a:lnTo>
                <a:lnTo>
                  <a:pt x="663" y="2577"/>
                </a:lnTo>
                <a:lnTo>
                  <a:pt x="653" y="2586"/>
                </a:lnTo>
                <a:lnTo>
                  <a:pt x="651" y="2589"/>
                </a:lnTo>
                <a:lnTo>
                  <a:pt x="651" y="2593"/>
                </a:lnTo>
                <a:lnTo>
                  <a:pt x="650" y="2598"/>
                </a:lnTo>
                <a:lnTo>
                  <a:pt x="651" y="2601"/>
                </a:lnTo>
                <a:lnTo>
                  <a:pt x="651" y="2602"/>
                </a:lnTo>
                <a:lnTo>
                  <a:pt x="659" y="2613"/>
                </a:lnTo>
                <a:lnTo>
                  <a:pt x="662" y="2625"/>
                </a:lnTo>
                <a:lnTo>
                  <a:pt x="662" y="2636"/>
                </a:lnTo>
                <a:lnTo>
                  <a:pt x="665" y="2648"/>
                </a:lnTo>
                <a:lnTo>
                  <a:pt x="665" y="2650"/>
                </a:lnTo>
                <a:lnTo>
                  <a:pt x="666" y="2651"/>
                </a:lnTo>
                <a:lnTo>
                  <a:pt x="668" y="2653"/>
                </a:lnTo>
                <a:lnTo>
                  <a:pt x="668" y="2653"/>
                </a:lnTo>
                <a:lnTo>
                  <a:pt x="671" y="2651"/>
                </a:lnTo>
                <a:lnTo>
                  <a:pt x="674" y="2651"/>
                </a:lnTo>
                <a:lnTo>
                  <a:pt x="675" y="2650"/>
                </a:lnTo>
                <a:lnTo>
                  <a:pt x="677" y="2648"/>
                </a:lnTo>
                <a:lnTo>
                  <a:pt x="684" y="2617"/>
                </a:lnTo>
                <a:lnTo>
                  <a:pt x="686" y="2587"/>
                </a:lnTo>
                <a:lnTo>
                  <a:pt x="680" y="2556"/>
                </a:lnTo>
                <a:lnTo>
                  <a:pt x="680" y="2555"/>
                </a:lnTo>
                <a:lnTo>
                  <a:pt x="680" y="2553"/>
                </a:lnTo>
                <a:lnTo>
                  <a:pt x="686" y="2555"/>
                </a:lnTo>
                <a:lnTo>
                  <a:pt x="690" y="2556"/>
                </a:lnTo>
                <a:lnTo>
                  <a:pt x="696" y="2556"/>
                </a:lnTo>
                <a:lnTo>
                  <a:pt x="700" y="2556"/>
                </a:lnTo>
                <a:lnTo>
                  <a:pt x="705" y="2555"/>
                </a:lnTo>
                <a:lnTo>
                  <a:pt x="709" y="2553"/>
                </a:lnTo>
                <a:lnTo>
                  <a:pt x="712" y="2552"/>
                </a:lnTo>
                <a:lnTo>
                  <a:pt x="739" y="2506"/>
                </a:lnTo>
                <a:lnTo>
                  <a:pt x="739" y="2504"/>
                </a:lnTo>
                <a:lnTo>
                  <a:pt x="739" y="2501"/>
                </a:lnTo>
                <a:lnTo>
                  <a:pt x="738" y="2497"/>
                </a:lnTo>
                <a:lnTo>
                  <a:pt x="735" y="2494"/>
                </a:lnTo>
                <a:lnTo>
                  <a:pt x="733" y="2491"/>
                </a:lnTo>
                <a:lnTo>
                  <a:pt x="730" y="2488"/>
                </a:lnTo>
                <a:lnTo>
                  <a:pt x="727" y="2488"/>
                </a:lnTo>
                <a:close/>
                <a:moveTo>
                  <a:pt x="307" y="1828"/>
                </a:moveTo>
                <a:lnTo>
                  <a:pt x="307" y="1832"/>
                </a:lnTo>
                <a:lnTo>
                  <a:pt x="307" y="1832"/>
                </a:lnTo>
                <a:lnTo>
                  <a:pt x="307" y="1829"/>
                </a:lnTo>
                <a:lnTo>
                  <a:pt x="306" y="1831"/>
                </a:lnTo>
                <a:lnTo>
                  <a:pt x="306" y="1832"/>
                </a:lnTo>
                <a:lnTo>
                  <a:pt x="307" y="1832"/>
                </a:lnTo>
                <a:lnTo>
                  <a:pt x="307" y="1832"/>
                </a:lnTo>
                <a:lnTo>
                  <a:pt x="307" y="1832"/>
                </a:lnTo>
                <a:lnTo>
                  <a:pt x="309" y="1831"/>
                </a:lnTo>
                <a:lnTo>
                  <a:pt x="309" y="1829"/>
                </a:lnTo>
                <a:lnTo>
                  <a:pt x="307" y="1829"/>
                </a:lnTo>
                <a:lnTo>
                  <a:pt x="307" y="1828"/>
                </a:lnTo>
                <a:close/>
                <a:moveTo>
                  <a:pt x="2059" y="0"/>
                </a:moveTo>
                <a:lnTo>
                  <a:pt x="2084" y="0"/>
                </a:lnTo>
                <a:lnTo>
                  <a:pt x="2108" y="6"/>
                </a:lnTo>
                <a:lnTo>
                  <a:pt x="2130" y="15"/>
                </a:lnTo>
                <a:lnTo>
                  <a:pt x="2178" y="46"/>
                </a:lnTo>
                <a:lnTo>
                  <a:pt x="2225" y="80"/>
                </a:lnTo>
                <a:lnTo>
                  <a:pt x="2239" y="92"/>
                </a:lnTo>
                <a:lnTo>
                  <a:pt x="2250" y="107"/>
                </a:lnTo>
                <a:lnTo>
                  <a:pt x="2288" y="156"/>
                </a:lnTo>
                <a:lnTo>
                  <a:pt x="2305" y="180"/>
                </a:lnTo>
                <a:lnTo>
                  <a:pt x="2325" y="203"/>
                </a:lnTo>
                <a:lnTo>
                  <a:pt x="2347" y="226"/>
                </a:lnTo>
                <a:lnTo>
                  <a:pt x="2377" y="255"/>
                </a:lnTo>
                <a:lnTo>
                  <a:pt x="2402" y="289"/>
                </a:lnTo>
                <a:lnTo>
                  <a:pt x="2420" y="319"/>
                </a:lnTo>
                <a:lnTo>
                  <a:pt x="2435" y="350"/>
                </a:lnTo>
                <a:lnTo>
                  <a:pt x="2443" y="384"/>
                </a:lnTo>
                <a:lnTo>
                  <a:pt x="2448" y="398"/>
                </a:lnTo>
                <a:lnTo>
                  <a:pt x="2457" y="410"/>
                </a:lnTo>
                <a:lnTo>
                  <a:pt x="2469" y="415"/>
                </a:lnTo>
                <a:lnTo>
                  <a:pt x="2544" y="441"/>
                </a:lnTo>
                <a:lnTo>
                  <a:pt x="2622" y="458"/>
                </a:lnTo>
                <a:lnTo>
                  <a:pt x="2628" y="460"/>
                </a:lnTo>
                <a:lnTo>
                  <a:pt x="2634" y="460"/>
                </a:lnTo>
                <a:lnTo>
                  <a:pt x="2651" y="457"/>
                </a:lnTo>
                <a:lnTo>
                  <a:pt x="2669" y="454"/>
                </a:lnTo>
                <a:lnTo>
                  <a:pt x="2687" y="453"/>
                </a:lnTo>
                <a:lnTo>
                  <a:pt x="2705" y="458"/>
                </a:lnTo>
                <a:lnTo>
                  <a:pt x="2778" y="460"/>
                </a:lnTo>
                <a:lnTo>
                  <a:pt x="2806" y="458"/>
                </a:lnTo>
                <a:lnTo>
                  <a:pt x="2832" y="458"/>
                </a:lnTo>
                <a:lnTo>
                  <a:pt x="2852" y="460"/>
                </a:lnTo>
                <a:lnTo>
                  <a:pt x="2870" y="463"/>
                </a:lnTo>
                <a:lnTo>
                  <a:pt x="2877" y="467"/>
                </a:lnTo>
                <a:lnTo>
                  <a:pt x="2881" y="476"/>
                </a:lnTo>
                <a:lnTo>
                  <a:pt x="2884" y="485"/>
                </a:lnTo>
                <a:lnTo>
                  <a:pt x="2883" y="494"/>
                </a:lnTo>
                <a:lnTo>
                  <a:pt x="2877" y="509"/>
                </a:lnTo>
                <a:lnTo>
                  <a:pt x="2870" y="521"/>
                </a:lnTo>
                <a:lnTo>
                  <a:pt x="2852" y="552"/>
                </a:lnTo>
                <a:lnTo>
                  <a:pt x="2840" y="583"/>
                </a:lnTo>
                <a:lnTo>
                  <a:pt x="2834" y="617"/>
                </a:lnTo>
                <a:lnTo>
                  <a:pt x="2827" y="651"/>
                </a:lnTo>
                <a:lnTo>
                  <a:pt x="2812" y="681"/>
                </a:lnTo>
                <a:lnTo>
                  <a:pt x="2791" y="706"/>
                </a:lnTo>
                <a:lnTo>
                  <a:pt x="2764" y="727"/>
                </a:lnTo>
                <a:lnTo>
                  <a:pt x="2752" y="736"/>
                </a:lnTo>
                <a:lnTo>
                  <a:pt x="2745" y="746"/>
                </a:lnTo>
                <a:lnTo>
                  <a:pt x="2740" y="760"/>
                </a:lnTo>
                <a:lnTo>
                  <a:pt x="2737" y="769"/>
                </a:lnTo>
                <a:lnTo>
                  <a:pt x="2736" y="777"/>
                </a:lnTo>
                <a:lnTo>
                  <a:pt x="2730" y="797"/>
                </a:lnTo>
                <a:lnTo>
                  <a:pt x="2730" y="818"/>
                </a:lnTo>
                <a:lnTo>
                  <a:pt x="2736" y="837"/>
                </a:lnTo>
                <a:lnTo>
                  <a:pt x="2740" y="855"/>
                </a:lnTo>
                <a:lnTo>
                  <a:pt x="2739" y="872"/>
                </a:lnTo>
                <a:lnTo>
                  <a:pt x="2732" y="890"/>
                </a:lnTo>
                <a:lnTo>
                  <a:pt x="2715" y="923"/>
                </a:lnTo>
                <a:lnTo>
                  <a:pt x="2696" y="954"/>
                </a:lnTo>
                <a:lnTo>
                  <a:pt x="2687" y="969"/>
                </a:lnTo>
                <a:lnTo>
                  <a:pt x="2680" y="985"/>
                </a:lnTo>
                <a:lnTo>
                  <a:pt x="2677" y="1004"/>
                </a:lnTo>
                <a:lnTo>
                  <a:pt x="2674" y="1022"/>
                </a:lnTo>
                <a:lnTo>
                  <a:pt x="2668" y="1039"/>
                </a:lnTo>
                <a:lnTo>
                  <a:pt x="2659" y="1056"/>
                </a:lnTo>
                <a:lnTo>
                  <a:pt x="2648" y="1080"/>
                </a:lnTo>
                <a:lnTo>
                  <a:pt x="2638" y="1107"/>
                </a:lnTo>
                <a:lnTo>
                  <a:pt x="2631" y="1123"/>
                </a:lnTo>
                <a:lnTo>
                  <a:pt x="2619" y="1136"/>
                </a:lnTo>
                <a:lnTo>
                  <a:pt x="2605" y="1148"/>
                </a:lnTo>
                <a:lnTo>
                  <a:pt x="2588" y="1156"/>
                </a:lnTo>
                <a:lnTo>
                  <a:pt x="2547" y="1169"/>
                </a:lnTo>
                <a:lnTo>
                  <a:pt x="2530" y="1178"/>
                </a:lnTo>
                <a:lnTo>
                  <a:pt x="2510" y="1184"/>
                </a:lnTo>
                <a:lnTo>
                  <a:pt x="2490" y="1187"/>
                </a:lnTo>
                <a:lnTo>
                  <a:pt x="2466" y="1196"/>
                </a:lnTo>
                <a:lnTo>
                  <a:pt x="2442" y="1203"/>
                </a:lnTo>
                <a:lnTo>
                  <a:pt x="2418" y="1212"/>
                </a:lnTo>
                <a:lnTo>
                  <a:pt x="2396" y="1226"/>
                </a:lnTo>
                <a:lnTo>
                  <a:pt x="2377" y="1242"/>
                </a:lnTo>
                <a:lnTo>
                  <a:pt x="2365" y="1251"/>
                </a:lnTo>
                <a:lnTo>
                  <a:pt x="2353" y="1257"/>
                </a:lnTo>
                <a:lnTo>
                  <a:pt x="2340" y="1263"/>
                </a:lnTo>
                <a:lnTo>
                  <a:pt x="2335" y="1266"/>
                </a:lnTo>
                <a:lnTo>
                  <a:pt x="2331" y="1270"/>
                </a:lnTo>
                <a:lnTo>
                  <a:pt x="2328" y="1276"/>
                </a:lnTo>
                <a:lnTo>
                  <a:pt x="2326" y="1282"/>
                </a:lnTo>
                <a:lnTo>
                  <a:pt x="2326" y="1288"/>
                </a:lnTo>
                <a:lnTo>
                  <a:pt x="2325" y="1294"/>
                </a:lnTo>
                <a:lnTo>
                  <a:pt x="2326" y="1300"/>
                </a:lnTo>
                <a:lnTo>
                  <a:pt x="2328" y="1317"/>
                </a:lnTo>
                <a:lnTo>
                  <a:pt x="2325" y="1334"/>
                </a:lnTo>
                <a:lnTo>
                  <a:pt x="2319" y="1346"/>
                </a:lnTo>
                <a:lnTo>
                  <a:pt x="2310" y="1358"/>
                </a:lnTo>
                <a:lnTo>
                  <a:pt x="2298" y="1368"/>
                </a:lnTo>
                <a:lnTo>
                  <a:pt x="2286" y="1378"/>
                </a:lnTo>
                <a:lnTo>
                  <a:pt x="2274" y="1389"/>
                </a:lnTo>
                <a:lnTo>
                  <a:pt x="2270" y="1392"/>
                </a:lnTo>
                <a:lnTo>
                  <a:pt x="2264" y="1395"/>
                </a:lnTo>
                <a:lnTo>
                  <a:pt x="2258" y="1396"/>
                </a:lnTo>
                <a:lnTo>
                  <a:pt x="2252" y="1396"/>
                </a:lnTo>
                <a:lnTo>
                  <a:pt x="2222" y="1402"/>
                </a:lnTo>
                <a:lnTo>
                  <a:pt x="2194" y="1412"/>
                </a:lnTo>
                <a:lnTo>
                  <a:pt x="2166" y="1426"/>
                </a:lnTo>
                <a:lnTo>
                  <a:pt x="2161" y="1429"/>
                </a:lnTo>
                <a:lnTo>
                  <a:pt x="2155" y="1432"/>
                </a:lnTo>
                <a:lnTo>
                  <a:pt x="2151" y="1436"/>
                </a:lnTo>
                <a:lnTo>
                  <a:pt x="2148" y="1441"/>
                </a:lnTo>
                <a:lnTo>
                  <a:pt x="2145" y="1447"/>
                </a:lnTo>
                <a:lnTo>
                  <a:pt x="2139" y="1458"/>
                </a:lnTo>
                <a:lnTo>
                  <a:pt x="2130" y="1470"/>
                </a:lnTo>
                <a:lnTo>
                  <a:pt x="2120" y="1481"/>
                </a:lnTo>
                <a:lnTo>
                  <a:pt x="2090" y="1510"/>
                </a:lnTo>
                <a:lnTo>
                  <a:pt x="2062" y="1543"/>
                </a:lnTo>
                <a:lnTo>
                  <a:pt x="1991" y="1619"/>
                </a:lnTo>
                <a:lnTo>
                  <a:pt x="1980" y="1628"/>
                </a:lnTo>
                <a:lnTo>
                  <a:pt x="1965" y="1632"/>
                </a:lnTo>
                <a:lnTo>
                  <a:pt x="1948" y="1636"/>
                </a:lnTo>
                <a:lnTo>
                  <a:pt x="1931" y="1645"/>
                </a:lnTo>
                <a:lnTo>
                  <a:pt x="1915" y="1654"/>
                </a:lnTo>
                <a:lnTo>
                  <a:pt x="1899" y="1662"/>
                </a:lnTo>
                <a:lnTo>
                  <a:pt x="1893" y="1665"/>
                </a:lnTo>
                <a:lnTo>
                  <a:pt x="1885" y="1669"/>
                </a:lnTo>
                <a:lnTo>
                  <a:pt x="1881" y="1675"/>
                </a:lnTo>
                <a:lnTo>
                  <a:pt x="1876" y="1681"/>
                </a:lnTo>
                <a:lnTo>
                  <a:pt x="1863" y="1697"/>
                </a:lnTo>
                <a:lnTo>
                  <a:pt x="1847" y="1712"/>
                </a:lnTo>
                <a:lnTo>
                  <a:pt x="1838" y="1724"/>
                </a:lnTo>
                <a:lnTo>
                  <a:pt x="1830" y="1737"/>
                </a:lnTo>
                <a:lnTo>
                  <a:pt x="1823" y="1754"/>
                </a:lnTo>
                <a:lnTo>
                  <a:pt x="1808" y="1766"/>
                </a:lnTo>
                <a:lnTo>
                  <a:pt x="1804" y="1769"/>
                </a:lnTo>
                <a:lnTo>
                  <a:pt x="1799" y="1773"/>
                </a:lnTo>
                <a:lnTo>
                  <a:pt x="1795" y="1776"/>
                </a:lnTo>
                <a:lnTo>
                  <a:pt x="1784" y="1783"/>
                </a:lnTo>
                <a:lnTo>
                  <a:pt x="1777" y="1794"/>
                </a:lnTo>
                <a:lnTo>
                  <a:pt x="1768" y="1803"/>
                </a:lnTo>
                <a:lnTo>
                  <a:pt x="1758" y="1807"/>
                </a:lnTo>
                <a:lnTo>
                  <a:pt x="1737" y="1812"/>
                </a:lnTo>
                <a:lnTo>
                  <a:pt x="1716" y="1815"/>
                </a:lnTo>
                <a:lnTo>
                  <a:pt x="1710" y="1816"/>
                </a:lnTo>
                <a:lnTo>
                  <a:pt x="1704" y="1817"/>
                </a:lnTo>
                <a:lnTo>
                  <a:pt x="1698" y="1820"/>
                </a:lnTo>
                <a:lnTo>
                  <a:pt x="1680" y="1837"/>
                </a:lnTo>
                <a:lnTo>
                  <a:pt x="1663" y="1853"/>
                </a:lnTo>
                <a:lnTo>
                  <a:pt x="1646" y="1871"/>
                </a:lnTo>
                <a:lnTo>
                  <a:pt x="1633" y="1892"/>
                </a:lnTo>
                <a:lnTo>
                  <a:pt x="1624" y="1914"/>
                </a:lnTo>
                <a:lnTo>
                  <a:pt x="1615" y="1930"/>
                </a:lnTo>
                <a:lnTo>
                  <a:pt x="1602" y="1941"/>
                </a:lnTo>
                <a:lnTo>
                  <a:pt x="1585" y="1945"/>
                </a:lnTo>
                <a:lnTo>
                  <a:pt x="1565" y="1944"/>
                </a:lnTo>
                <a:lnTo>
                  <a:pt x="1547" y="1939"/>
                </a:lnTo>
                <a:lnTo>
                  <a:pt x="1529" y="1935"/>
                </a:lnTo>
                <a:lnTo>
                  <a:pt x="1524" y="1933"/>
                </a:lnTo>
                <a:lnTo>
                  <a:pt x="1520" y="1933"/>
                </a:lnTo>
                <a:lnTo>
                  <a:pt x="1516" y="1935"/>
                </a:lnTo>
                <a:lnTo>
                  <a:pt x="1511" y="1936"/>
                </a:lnTo>
                <a:lnTo>
                  <a:pt x="1483" y="1947"/>
                </a:lnTo>
                <a:lnTo>
                  <a:pt x="1453" y="1955"/>
                </a:lnTo>
                <a:lnTo>
                  <a:pt x="1446" y="1957"/>
                </a:lnTo>
                <a:lnTo>
                  <a:pt x="1438" y="1960"/>
                </a:lnTo>
                <a:lnTo>
                  <a:pt x="1431" y="1964"/>
                </a:lnTo>
                <a:lnTo>
                  <a:pt x="1421" y="1972"/>
                </a:lnTo>
                <a:lnTo>
                  <a:pt x="1413" y="1984"/>
                </a:lnTo>
                <a:lnTo>
                  <a:pt x="1410" y="1996"/>
                </a:lnTo>
                <a:lnTo>
                  <a:pt x="1412" y="2009"/>
                </a:lnTo>
                <a:lnTo>
                  <a:pt x="1418" y="2021"/>
                </a:lnTo>
                <a:lnTo>
                  <a:pt x="1422" y="2027"/>
                </a:lnTo>
                <a:lnTo>
                  <a:pt x="1428" y="2031"/>
                </a:lnTo>
                <a:lnTo>
                  <a:pt x="1434" y="2036"/>
                </a:lnTo>
                <a:lnTo>
                  <a:pt x="1440" y="2042"/>
                </a:lnTo>
                <a:lnTo>
                  <a:pt x="1443" y="2044"/>
                </a:lnTo>
                <a:lnTo>
                  <a:pt x="1444" y="2049"/>
                </a:lnTo>
                <a:lnTo>
                  <a:pt x="1444" y="2055"/>
                </a:lnTo>
                <a:lnTo>
                  <a:pt x="1443" y="2059"/>
                </a:lnTo>
                <a:lnTo>
                  <a:pt x="1441" y="2064"/>
                </a:lnTo>
                <a:lnTo>
                  <a:pt x="1438" y="2067"/>
                </a:lnTo>
                <a:lnTo>
                  <a:pt x="1435" y="2070"/>
                </a:lnTo>
                <a:lnTo>
                  <a:pt x="1432" y="2071"/>
                </a:lnTo>
                <a:lnTo>
                  <a:pt x="1418" y="2080"/>
                </a:lnTo>
                <a:lnTo>
                  <a:pt x="1407" y="2092"/>
                </a:lnTo>
                <a:lnTo>
                  <a:pt x="1401" y="2105"/>
                </a:lnTo>
                <a:lnTo>
                  <a:pt x="1395" y="2120"/>
                </a:lnTo>
                <a:lnTo>
                  <a:pt x="1389" y="2135"/>
                </a:lnTo>
                <a:lnTo>
                  <a:pt x="1389" y="2139"/>
                </a:lnTo>
                <a:lnTo>
                  <a:pt x="1389" y="2142"/>
                </a:lnTo>
                <a:lnTo>
                  <a:pt x="1391" y="2147"/>
                </a:lnTo>
                <a:lnTo>
                  <a:pt x="1391" y="2157"/>
                </a:lnTo>
                <a:lnTo>
                  <a:pt x="1386" y="2166"/>
                </a:lnTo>
                <a:lnTo>
                  <a:pt x="1380" y="2175"/>
                </a:lnTo>
                <a:lnTo>
                  <a:pt x="1377" y="2178"/>
                </a:lnTo>
                <a:lnTo>
                  <a:pt x="1375" y="2181"/>
                </a:lnTo>
                <a:lnTo>
                  <a:pt x="1370" y="2184"/>
                </a:lnTo>
                <a:lnTo>
                  <a:pt x="1367" y="2187"/>
                </a:lnTo>
                <a:lnTo>
                  <a:pt x="1354" y="2203"/>
                </a:lnTo>
                <a:lnTo>
                  <a:pt x="1337" y="2212"/>
                </a:lnTo>
                <a:lnTo>
                  <a:pt x="1317" y="2217"/>
                </a:lnTo>
                <a:lnTo>
                  <a:pt x="1314" y="2217"/>
                </a:lnTo>
                <a:lnTo>
                  <a:pt x="1312" y="2220"/>
                </a:lnTo>
                <a:lnTo>
                  <a:pt x="1311" y="2223"/>
                </a:lnTo>
                <a:lnTo>
                  <a:pt x="1309" y="2225"/>
                </a:lnTo>
                <a:lnTo>
                  <a:pt x="1309" y="2227"/>
                </a:lnTo>
                <a:lnTo>
                  <a:pt x="1309" y="2230"/>
                </a:lnTo>
                <a:lnTo>
                  <a:pt x="1317" y="2239"/>
                </a:lnTo>
                <a:lnTo>
                  <a:pt x="1327" y="2251"/>
                </a:lnTo>
                <a:lnTo>
                  <a:pt x="1336" y="2264"/>
                </a:lnTo>
                <a:lnTo>
                  <a:pt x="1337" y="2267"/>
                </a:lnTo>
                <a:lnTo>
                  <a:pt x="1339" y="2271"/>
                </a:lnTo>
                <a:lnTo>
                  <a:pt x="1340" y="2276"/>
                </a:lnTo>
                <a:lnTo>
                  <a:pt x="1339" y="2280"/>
                </a:lnTo>
                <a:lnTo>
                  <a:pt x="1330" y="2316"/>
                </a:lnTo>
                <a:lnTo>
                  <a:pt x="1320" y="2352"/>
                </a:lnTo>
                <a:lnTo>
                  <a:pt x="1314" y="2374"/>
                </a:lnTo>
                <a:lnTo>
                  <a:pt x="1311" y="2399"/>
                </a:lnTo>
                <a:lnTo>
                  <a:pt x="1309" y="2408"/>
                </a:lnTo>
                <a:lnTo>
                  <a:pt x="1308" y="2417"/>
                </a:lnTo>
                <a:lnTo>
                  <a:pt x="1302" y="2426"/>
                </a:lnTo>
                <a:lnTo>
                  <a:pt x="1296" y="2435"/>
                </a:lnTo>
                <a:lnTo>
                  <a:pt x="1290" y="2444"/>
                </a:lnTo>
                <a:lnTo>
                  <a:pt x="1290" y="2454"/>
                </a:lnTo>
                <a:lnTo>
                  <a:pt x="1293" y="2467"/>
                </a:lnTo>
                <a:lnTo>
                  <a:pt x="1299" y="2481"/>
                </a:lnTo>
                <a:lnTo>
                  <a:pt x="1302" y="2494"/>
                </a:lnTo>
                <a:lnTo>
                  <a:pt x="1305" y="2546"/>
                </a:lnTo>
                <a:lnTo>
                  <a:pt x="1306" y="2598"/>
                </a:lnTo>
                <a:lnTo>
                  <a:pt x="1306" y="2635"/>
                </a:lnTo>
                <a:lnTo>
                  <a:pt x="1308" y="2671"/>
                </a:lnTo>
                <a:lnTo>
                  <a:pt x="1306" y="2682"/>
                </a:lnTo>
                <a:lnTo>
                  <a:pt x="1302" y="2691"/>
                </a:lnTo>
                <a:lnTo>
                  <a:pt x="1294" y="2696"/>
                </a:lnTo>
                <a:lnTo>
                  <a:pt x="1282" y="2696"/>
                </a:lnTo>
                <a:lnTo>
                  <a:pt x="1266" y="2694"/>
                </a:lnTo>
                <a:lnTo>
                  <a:pt x="1250" y="2693"/>
                </a:lnTo>
                <a:lnTo>
                  <a:pt x="1233" y="2696"/>
                </a:lnTo>
                <a:lnTo>
                  <a:pt x="1231" y="2697"/>
                </a:lnTo>
                <a:lnTo>
                  <a:pt x="1229" y="2699"/>
                </a:lnTo>
                <a:lnTo>
                  <a:pt x="1228" y="2700"/>
                </a:lnTo>
                <a:lnTo>
                  <a:pt x="1228" y="2705"/>
                </a:lnTo>
                <a:lnTo>
                  <a:pt x="1229" y="2706"/>
                </a:lnTo>
                <a:lnTo>
                  <a:pt x="1231" y="2709"/>
                </a:lnTo>
                <a:lnTo>
                  <a:pt x="1242" y="2715"/>
                </a:lnTo>
                <a:lnTo>
                  <a:pt x="1256" y="2720"/>
                </a:lnTo>
                <a:lnTo>
                  <a:pt x="1269" y="2721"/>
                </a:lnTo>
                <a:lnTo>
                  <a:pt x="1282" y="2725"/>
                </a:lnTo>
                <a:lnTo>
                  <a:pt x="1287" y="2728"/>
                </a:lnTo>
                <a:lnTo>
                  <a:pt x="1290" y="2730"/>
                </a:lnTo>
                <a:lnTo>
                  <a:pt x="1294" y="2733"/>
                </a:lnTo>
                <a:lnTo>
                  <a:pt x="1296" y="2737"/>
                </a:lnTo>
                <a:lnTo>
                  <a:pt x="1297" y="2742"/>
                </a:lnTo>
                <a:lnTo>
                  <a:pt x="1299" y="2748"/>
                </a:lnTo>
                <a:lnTo>
                  <a:pt x="1299" y="2754"/>
                </a:lnTo>
                <a:lnTo>
                  <a:pt x="1300" y="2760"/>
                </a:lnTo>
                <a:lnTo>
                  <a:pt x="1309" y="2789"/>
                </a:lnTo>
                <a:lnTo>
                  <a:pt x="1312" y="2819"/>
                </a:lnTo>
                <a:lnTo>
                  <a:pt x="1311" y="2849"/>
                </a:lnTo>
                <a:lnTo>
                  <a:pt x="1305" y="2880"/>
                </a:lnTo>
                <a:lnTo>
                  <a:pt x="1302" y="2898"/>
                </a:lnTo>
                <a:lnTo>
                  <a:pt x="1302" y="2915"/>
                </a:lnTo>
                <a:lnTo>
                  <a:pt x="1303" y="2933"/>
                </a:lnTo>
                <a:lnTo>
                  <a:pt x="1306" y="2952"/>
                </a:lnTo>
                <a:lnTo>
                  <a:pt x="1308" y="2978"/>
                </a:lnTo>
                <a:lnTo>
                  <a:pt x="1305" y="3003"/>
                </a:lnTo>
                <a:lnTo>
                  <a:pt x="1297" y="3030"/>
                </a:lnTo>
                <a:lnTo>
                  <a:pt x="1285" y="3055"/>
                </a:lnTo>
                <a:lnTo>
                  <a:pt x="1269" y="3077"/>
                </a:lnTo>
                <a:lnTo>
                  <a:pt x="1247" y="3096"/>
                </a:lnTo>
                <a:lnTo>
                  <a:pt x="1238" y="3105"/>
                </a:lnTo>
                <a:lnTo>
                  <a:pt x="1233" y="3116"/>
                </a:lnTo>
                <a:lnTo>
                  <a:pt x="1233" y="3128"/>
                </a:lnTo>
                <a:lnTo>
                  <a:pt x="1233" y="3133"/>
                </a:lnTo>
                <a:lnTo>
                  <a:pt x="1233" y="3139"/>
                </a:lnTo>
                <a:lnTo>
                  <a:pt x="1232" y="3153"/>
                </a:lnTo>
                <a:lnTo>
                  <a:pt x="1226" y="3163"/>
                </a:lnTo>
                <a:lnTo>
                  <a:pt x="1217" y="3171"/>
                </a:lnTo>
                <a:lnTo>
                  <a:pt x="1210" y="3175"/>
                </a:lnTo>
                <a:lnTo>
                  <a:pt x="1202" y="3179"/>
                </a:lnTo>
                <a:lnTo>
                  <a:pt x="1198" y="3185"/>
                </a:lnTo>
                <a:lnTo>
                  <a:pt x="1196" y="3196"/>
                </a:lnTo>
                <a:lnTo>
                  <a:pt x="1196" y="3200"/>
                </a:lnTo>
                <a:lnTo>
                  <a:pt x="1193" y="3203"/>
                </a:lnTo>
                <a:lnTo>
                  <a:pt x="1190" y="3208"/>
                </a:lnTo>
                <a:lnTo>
                  <a:pt x="1186" y="3211"/>
                </a:lnTo>
                <a:lnTo>
                  <a:pt x="1183" y="3215"/>
                </a:lnTo>
                <a:lnTo>
                  <a:pt x="1177" y="3220"/>
                </a:lnTo>
                <a:lnTo>
                  <a:pt x="1170" y="3224"/>
                </a:lnTo>
                <a:lnTo>
                  <a:pt x="1164" y="3228"/>
                </a:lnTo>
                <a:lnTo>
                  <a:pt x="1155" y="3233"/>
                </a:lnTo>
                <a:lnTo>
                  <a:pt x="1146" y="3233"/>
                </a:lnTo>
                <a:lnTo>
                  <a:pt x="1135" y="3227"/>
                </a:lnTo>
                <a:lnTo>
                  <a:pt x="1125" y="3220"/>
                </a:lnTo>
                <a:lnTo>
                  <a:pt x="1116" y="3214"/>
                </a:lnTo>
                <a:lnTo>
                  <a:pt x="1113" y="3212"/>
                </a:lnTo>
                <a:lnTo>
                  <a:pt x="1110" y="3212"/>
                </a:lnTo>
                <a:lnTo>
                  <a:pt x="1107" y="3214"/>
                </a:lnTo>
                <a:lnTo>
                  <a:pt x="1106" y="3215"/>
                </a:lnTo>
                <a:lnTo>
                  <a:pt x="1104" y="3220"/>
                </a:lnTo>
                <a:lnTo>
                  <a:pt x="1104" y="3222"/>
                </a:lnTo>
                <a:lnTo>
                  <a:pt x="1104" y="3227"/>
                </a:lnTo>
                <a:lnTo>
                  <a:pt x="1104" y="3230"/>
                </a:lnTo>
                <a:lnTo>
                  <a:pt x="1107" y="3231"/>
                </a:lnTo>
                <a:lnTo>
                  <a:pt x="1112" y="3237"/>
                </a:lnTo>
                <a:lnTo>
                  <a:pt x="1118" y="3242"/>
                </a:lnTo>
                <a:lnTo>
                  <a:pt x="1121" y="3248"/>
                </a:lnTo>
                <a:lnTo>
                  <a:pt x="1121" y="3255"/>
                </a:lnTo>
                <a:lnTo>
                  <a:pt x="1119" y="3260"/>
                </a:lnTo>
                <a:lnTo>
                  <a:pt x="1115" y="3264"/>
                </a:lnTo>
                <a:lnTo>
                  <a:pt x="1112" y="3267"/>
                </a:lnTo>
                <a:lnTo>
                  <a:pt x="1106" y="3268"/>
                </a:lnTo>
                <a:lnTo>
                  <a:pt x="1101" y="3270"/>
                </a:lnTo>
                <a:lnTo>
                  <a:pt x="1085" y="3276"/>
                </a:lnTo>
                <a:lnTo>
                  <a:pt x="1069" y="3285"/>
                </a:lnTo>
                <a:lnTo>
                  <a:pt x="1052" y="3294"/>
                </a:lnTo>
                <a:lnTo>
                  <a:pt x="1036" y="3300"/>
                </a:lnTo>
                <a:lnTo>
                  <a:pt x="1035" y="3300"/>
                </a:lnTo>
                <a:lnTo>
                  <a:pt x="1036" y="3303"/>
                </a:lnTo>
                <a:lnTo>
                  <a:pt x="1036" y="3304"/>
                </a:lnTo>
                <a:lnTo>
                  <a:pt x="1039" y="3306"/>
                </a:lnTo>
                <a:lnTo>
                  <a:pt x="1040" y="3307"/>
                </a:lnTo>
                <a:lnTo>
                  <a:pt x="1045" y="3309"/>
                </a:lnTo>
                <a:lnTo>
                  <a:pt x="1048" y="3310"/>
                </a:lnTo>
                <a:lnTo>
                  <a:pt x="1051" y="3313"/>
                </a:lnTo>
                <a:lnTo>
                  <a:pt x="1055" y="3319"/>
                </a:lnTo>
                <a:lnTo>
                  <a:pt x="1055" y="3326"/>
                </a:lnTo>
                <a:lnTo>
                  <a:pt x="1052" y="3334"/>
                </a:lnTo>
                <a:lnTo>
                  <a:pt x="1046" y="3338"/>
                </a:lnTo>
                <a:lnTo>
                  <a:pt x="1042" y="3340"/>
                </a:lnTo>
                <a:lnTo>
                  <a:pt x="1036" y="3341"/>
                </a:lnTo>
                <a:lnTo>
                  <a:pt x="1030" y="3343"/>
                </a:lnTo>
                <a:lnTo>
                  <a:pt x="1026" y="3344"/>
                </a:lnTo>
                <a:lnTo>
                  <a:pt x="1023" y="3346"/>
                </a:lnTo>
                <a:lnTo>
                  <a:pt x="1020" y="3347"/>
                </a:lnTo>
                <a:lnTo>
                  <a:pt x="1017" y="3350"/>
                </a:lnTo>
                <a:lnTo>
                  <a:pt x="1015" y="3352"/>
                </a:lnTo>
                <a:lnTo>
                  <a:pt x="1009" y="3366"/>
                </a:lnTo>
                <a:lnTo>
                  <a:pt x="1000" y="3378"/>
                </a:lnTo>
                <a:lnTo>
                  <a:pt x="991" y="3392"/>
                </a:lnTo>
                <a:lnTo>
                  <a:pt x="984" y="3403"/>
                </a:lnTo>
                <a:lnTo>
                  <a:pt x="975" y="3420"/>
                </a:lnTo>
                <a:lnTo>
                  <a:pt x="963" y="3433"/>
                </a:lnTo>
                <a:lnTo>
                  <a:pt x="948" y="3445"/>
                </a:lnTo>
                <a:lnTo>
                  <a:pt x="932" y="3457"/>
                </a:lnTo>
                <a:lnTo>
                  <a:pt x="917" y="3472"/>
                </a:lnTo>
                <a:lnTo>
                  <a:pt x="907" y="3481"/>
                </a:lnTo>
                <a:lnTo>
                  <a:pt x="893" y="3482"/>
                </a:lnTo>
                <a:lnTo>
                  <a:pt x="882" y="3479"/>
                </a:lnTo>
                <a:lnTo>
                  <a:pt x="870" y="3469"/>
                </a:lnTo>
                <a:lnTo>
                  <a:pt x="867" y="3464"/>
                </a:lnTo>
                <a:lnTo>
                  <a:pt x="865" y="3458"/>
                </a:lnTo>
                <a:lnTo>
                  <a:pt x="861" y="3454"/>
                </a:lnTo>
                <a:lnTo>
                  <a:pt x="858" y="3449"/>
                </a:lnTo>
                <a:lnTo>
                  <a:pt x="853" y="3448"/>
                </a:lnTo>
                <a:lnTo>
                  <a:pt x="850" y="3448"/>
                </a:lnTo>
                <a:lnTo>
                  <a:pt x="846" y="3449"/>
                </a:lnTo>
                <a:lnTo>
                  <a:pt x="840" y="3452"/>
                </a:lnTo>
                <a:lnTo>
                  <a:pt x="836" y="3457"/>
                </a:lnTo>
                <a:lnTo>
                  <a:pt x="833" y="3461"/>
                </a:lnTo>
                <a:lnTo>
                  <a:pt x="828" y="3467"/>
                </a:lnTo>
                <a:lnTo>
                  <a:pt x="831" y="3467"/>
                </a:lnTo>
                <a:lnTo>
                  <a:pt x="798" y="3475"/>
                </a:lnTo>
                <a:lnTo>
                  <a:pt x="764" y="3479"/>
                </a:lnTo>
                <a:lnTo>
                  <a:pt x="739" y="3481"/>
                </a:lnTo>
                <a:lnTo>
                  <a:pt x="714" y="3479"/>
                </a:lnTo>
                <a:lnTo>
                  <a:pt x="689" y="3473"/>
                </a:lnTo>
                <a:lnTo>
                  <a:pt x="665" y="3463"/>
                </a:lnTo>
                <a:lnTo>
                  <a:pt x="647" y="3452"/>
                </a:lnTo>
                <a:lnTo>
                  <a:pt x="628" y="3448"/>
                </a:lnTo>
                <a:lnTo>
                  <a:pt x="607" y="3445"/>
                </a:lnTo>
                <a:lnTo>
                  <a:pt x="601" y="3444"/>
                </a:lnTo>
                <a:lnTo>
                  <a:pt x="595" y="3442"/>
                </a:lnTo>
                <a:lnTo>
                  <a:pt x="591" y="3438"/>
                </a:lnTo>
                <a:lnTo>
                  <a:pt x="586" y="3433"/>
                </a:lnTo>
                <a:lnTo>
                  <a:pt x="583" y="3427"/>
                </a:lnTo>
                <a:lnTo>
                  <a:pt x="579" y="3418"/>
                </a:lnTo>
                <a:lnTo>
                  <a:pt x="571" y="3412"/>
                </a:lnTo>
                <a:lnTo>
                  <a:pt x="562" y="3411"/>
                </a:lnTo>
                <a:lnTo>
                  <a:pt x="551" y="3414"/>
                </a:lnTo>
                <a:lnTo>
                  <a:pt x="539" y="3417"/>
                </a:lnTo>
                <a:lnTo>
                  <a:pt x="527" y="3417"/>
                </a:lnTo>
                <a:lnTo>
                  <a:pt x="506" y="3414"/>
                </a:lnTo>
                <a:lnTo>
                  <a:pt x="490" y="3406"/>
                </a:lnTo>
                <a:lnTo>
                  <a:pt x="478" y="3393"/>
                </a:lnTo>
                <a:lnTo>
                  <a:pt x="469" y="3374"/>
                </a:lnTo>
                <a:lnTo>
                  <a:pt x="464" y="3360"/>
                </a:lnTo>
                <a:lnTo>
                  <a:pt x="457" y="3350"/>
                </a:lnTo>
                <a:lnTo>
                  <a:pt x="447" y="3340"/>
                </a:lnTo>
                <a:lnTo>
                  <a:pt x="421" y="3322"/>
                </a:lnTo>
                <a:lnTo>
                  <a:pt x="398" y="3304"/>
                </a:lnTo>
                <a:lnTo>
                  <a:pt x="375" y="3282"/>
                </a:lnTo>
                <a:lnTo>
                  <a:pt x="371" y="3273"/>
                </a:lnTo>
                <a:lnTo>
                  <a:pt x="368" y="3263"/>
                </a:lnTo>
                <a:lnTo>
                  <a:pt x="371" y="3254"/>
                </a:lnTo>
                <a:lnTo>
                  <a:pt x="377" y="3236"/>
                </a:lnTo>
                <a:lnTo>
                  <a:pt x="377" y="3220"/>
                </a:lnTo>
                <a:lnTo>
                  <a:pt x="371" y="3202"/>
                </a:lnTo>
                <a:lnTo>
                  <a:pt x="368" y="3190"/>
                </a:lnTo>
                <a:lnTo>
                  <a:pt x="366" y="3178"/>
                </a:lnTo>
                <a:lnTo>
                  <a:pt x="363" y="3160"/>
                </a:lnTo>
                <a:lnTo>
                  <a:pt x="352" y="3147"/>
                </a:lnTo>
                <a:lnTo>
                  <a:pt x="343" y="3138"/>
                </a:lnTo>
                <a:lnTo>
                  <a:pt x="337" y="3128"/>
                </a:lnTo>
                <a:lnTo>
                  <a:pt x="332" y="3117"/>
                </a:lnTo>
                <a:lnTo>
                  <a:pt x="328" y="3101"/>
                </a:lnTo>
                <a:lnTo>
                  <a:pt x="329" y="3087"/>
                </a:lnTo>
                <a:lnTo>
                  <a:pt x="335" y="3076"/>
                </a:lnTo>
                <a:lnTo>
                  <a:pt x="347" y="3064"/>
                </a:lnTo>
                <a:lnTo>
                  <a:pt x="355" y="3058"/>
                </a:lnTo>
                <a:lnTo>
                  <a:pt x="362" y="3052"/>
                </a:lnTo>
                <a:lnTo>
                  <a:pt x="363" y="3049"/>
                </a:lnTo>
                <a:lnTo>
                  <a:pt x="363" y="3046"/>
                </a:lnTo>
                <a:lnTo>
                  <a:pt x="363" y="3041"/>
                </a:lnTo>
                <a:lnTo>
                  <a:pt x="362" y="3039"/>
                </a:lnTo>
                <a:lnTo>
                  <a:pt x="359" y="3037"/>
                </a:lnTo>
                <a:lnTo>
                  <a:pt x="356" y="3036"/>
                </a:lnTo>
                <a:lnTo>
                  <a:pt x="353" y="3036"/>
                </a:lnTo>
                <a:lnTo>
                  <a:pt x="337" y="3028"/>
                </a:lnTo>
                <a:lnTo>
                  <a:pt x="328" y="3019"/>
                </a:lnTo>
                <a:lnTo>
                  <a:pt x="323" y="3007"/>
                </a:lnTo>
                <a:lnTo>
                  <a:pt x="325" y="2991"/>
                </a:lnTo>
                <a:lnTo>
                  <a:pt x="325" y="2979"/>
                </a:lnTo>
                <a:lnTo>
                  <a:pt x="322" y="2970"/>
                </a:lnTo>
                <a:lnTo>
                  <a:pt x="312" y="2963"/>
                </a:lnTo>
                <a:lnTo>
                  <a:pt x="304" y="2954"/>
                </a:lnTo>
                <a:lnTo>
                  <a:pt x="300" y="2944"/>
                </a:lnTo>
                <a:lnTo>
                  <a:pt x="295" y="2932"/>
                </a:lnTo>
                <a:lnTo>
                  <a:pt x="294" y="2927"/>
                </a:lnTo>
                <a:lnTo>
                  <a:pt x="294" y="2923"/>
                </a:lnTo>
                <a:lnTo>
                  <a:pt x="294" y="2918"/>
                </a:lnTo>
                <a:lnTo>
                  <a:pt x="295" y="2914"/>
                </a:lnTo>
                <a:lnTo>
                  <a:pt x="298" y="2911"/>
                </a:lnTo>
                <a:lnTo>
                  <a:pt x="301" y="2909"/>
                </a:lnTo>
                <a:lnTo>
                  <a:pt x="306" y="2906"/>
                </a:lnTo>
                <a:lnTo>
                  <a:pt x="309" y="2905"/>
                </a:lnTo>
                <a:lnTo>
                  <a:pt x="312" y="2904"/>
                </a:lnTo>
                <a:lnTo>
                  <a:pt x="314" y="2902"/>
                </a:lnTo>
                <a:lnTo>
                  <a:pt x="317" y="2899"/>
                </a:lnTo>
                <a:lnTo>
                  <a:pt x="319" y="2896"/>
                </a:lnTo>
                <a:lnTo>
                  <a:pt x="320" y="2892"/>
                </a:lnTo>
                <a:lnTo>
                  <a:pt x="320" y="2889"/>
                </a:lnTo>
                <a:lnTo>
                  <a:pt x="319" y="2884"/>
                </a:lnTo>
                <a:lnTo>
                  <a:pt x="316" y="2881"/>
                </a:lnTo>
                <a:lnTo>
                  <a:pt x="298" y="2869"/>
                </a:lnTo>
                <a:lnTo>
                  <a:pt x="282" y="2858"/>
                </a:lnTo>
                <a:lnTo>
                  <a:pt x="273" y="2849"/>
                </a:lnTo>
                <a:lnTo>
                  <a:pt x="268" y="2838"/>
                </a:lnTo>
                <a:lnTo>
                  <a:pt x="270" y="2825"/>
                </a:lnTo>
                <a:lnTo>
                  <a:pt x="274" y="2812"/>
                </a:lnTo>
                <a:lnTo>
                  <a:pt x="279" y="2797"/>
                </a:lnTo>
                <a:lnTo>
                  <a:pt x="279" y="2794"/>
                </a:lnTo>
                <a:lnTo>
                  <a:pt x="279" y="2791"/>
                </a:lnTo>
                <a:lnTo>
                  <a:pt x="277" y="2788"/>
                </a:lnTo>
                <a:lnTo>
                  <a:pt x="276" y="2785"/>
                </a:lnTo>
                <a:lnTo>
                  <a:pt x="261" y="2770"/>
                </a:lnTo>
                <a:lnTo>
                  <a:pt x="252" y="2752"/>
                </a:lnTo>
                <a:lnTo>
                  <a:pt x="248" y="2745"/>
                </a:lnTo>
                <a:lnTo>
                  <a:pt x="243" y="2737"/>
                </a:lnTo>
                <a:lnTo>
                  <a:pt x="239" y="2731"/>
                </a:lnTo>
                <a:lnTo>
                  <a:pt x="224" y="2717"/>
                </a:lnTo>
                <a:lnTo>
                  <a:pt x="208" y="2705"/>
                </a:lnTo>
                <a:lnTo>
                  <a:pt x="188" y="2699"/>
                </a:lnTo>
                <a:lnTo>
                  <a:pt x="173" y="2694"/>
                </a:lnTo>
                <a:lnTo>
                  <a:pt x="160" y="2690"/>
                </a:lnTo>
                <a:lnTo>
                  <a:pt x="156" y="2687"/>
                </a:lnTo>
                <a:lnTo>
                  <a:pt x="153" y="2684"/>
                </a:lnTo>
                <a:lnTo>
                  <a:pt x="151" y="2681"/>
                </a:lnTo>
                <a:lnTo>
                  <a:pt x="151" y="2677"/>
                </a:lnTo>
                <a:lnTo>
                  <a:pt x="151" y="2672"/>
                </a:lnTo>
                <a:lnTo>
                  <a:pt x="154" y="2669"/>
                </a:lnTo>
                <a:lnTo>
                  <a:pt x="173" y="2650"/>
                </a:lnTo>
                <a:lnTo>
                  <a:pt x="190" y="2629"/>
                </a:lnTo>
                <a:lnTo>
                  <a:pt x="203" y="2605"/>
                </a:lnTo>
                <a:lnTo>
                  <a:pt x="214" y="2580"/>
                </a:lnTo>
                <a:lnTo>
                  <a:pt x="227" y="2552"/>
                </a:lnTo>
                <a:lnTo>
                  <a:pt x="242" y="2519"/>
                </a:lnTo>
                <a:lnTo>
                  <a:pt x="255" y="2485"/>
                </a:lnTo>
                <a:lnTo>
                  <a:pt x="265" y="2451"/>
                </a:lnTo>
                <a:lnTo>
                  <a:pt x="277" y="2415"/>
                </a:lnTo>
                <a:lnTo>
                  <a:pt x="282" y="2401"/>
                </a:lnTo>
                <a:lnTo>
                  <a:pt x="282" y="2386"/>
                </a:lnTo>
                <a:lnTo>
                  <a:pt x="280" y="2368"/>
                </a:lnTo>
                <a:lnTo>
                  <a:pt x="285" y="2350"/>
                </a:lnTo>
                <a:lnTo>
                  <a:pt x="292" y="2334"/>
                </a:lnTo>
                <a:lnTo>
                  <a:pt x="301" y="2317"/>
                </a:lnTo>
                <a:lnTo>
                  <a:pt x="309" y="2301"/>
                </a:lnTo>
                <a:lnTo>
                  <a:pt x="313" y="2294"/>
                </a:lnTo>
                <a:lnTo>
                  <a:pt x="316" y="2288"/>
                </a:lnTo>
                <a:lnTo>
                  <a:pt x="322" y="2282"/>
                </a:lnTo>
                <a:lnTo>
                  <a:pt x="328" y="2277"/>
                </a:lnTo>
                <a:lnTo>
                  <a:pt x="343" y="2264"/>
                </a:lnTo>
                <a:lnTo>
                  <a:pt x="353" y="2248"/>
                </a:lnTo>
                <a:lnTo>
                  <a:pt x="358" y="2227"/>
                </a:lnTo>
                <a:lnTo>
                  <a:pt x="362" y="2211"/>
                </a:lnTo>
                <a:lnTo>
                  <a:pt x="369" y="2193"/>
                </a:lnTo>
                <a:lnTo>
                  <a:pt x="374" y="2177"/>
                </a:lnTo>
                <a:lnTo>
                  <a:pt x="374" y="2162"/>
                </a:lnTo>
                <a:lnTo>
                  <a:pt x="368" y="2147"/>
                </a:lnTo>
                <a:lnTo>
                  <a:pt x="360" y="2132"/>
                </a:lnTo>
                <a:lnTo>
                  <a:pt x="358" y="2119"/>
                </a:lnTo>
                <a:lnTo>
                  <a:pt x="355" y="2102"/>
                </a:lnTo>
                <a:lnTo>
                  <a:pt x="347" y="2088"/>
                </a:lnTo>
                <a:lnTo>
                  <a:pt x="338" y="2074"/>
                </a:lnTo>
                <a:lnTo>
                  <a:pt x="323" y="2058"/>
                </a:lnTo>
                <a:lnTo>
                  <a:pt x="306" y="2047"/>
                </a:lnTo>
                <a:lnTo>
                  <a:pt x="285" y="2044"/>
                </a:lnTo>
                <a:lnTo>
                  <a:pt x="263" y="2044"/>
                </a:lnTo>
                <a:lnTo>
                  <a:pt x="260" y="2046"/>
                </a:lnTo>
                <a:lnTo>
                  <a:pt x="255" y="2049"/>
                </a:lnTo>
                <a:lnTo>
                  <a:pt x="254" y="2052"/>
                </a:lnTo>
                <a:lnTo>
                  <a:pt x="252" y="2058"/>
                </a:lnTo>
                <a:lnTo>
                  <a:pt x="249" y="2050"/>
                </a:lnTo>
                <a:lnTo>
                  <a:pt x="246" y="2043"/>
                </a:lnTo>
                <a:lnTo>
                  <a:pt x="243" y="2036"/>
                </a:lnTo>
                <a:lnTo>
                  <a:pt x="242" y="2030"/>
                </a:lnTo>
                <a:lnTo>
                  <a:pt x="239" y="2025"/>
                </a:lnTo>
                <a:lnTo>
                  <a:pt x="237" y="2021"/>
                </a:lnTo>
                <a:lnTo>
                  <a:pt x="233" y="2019"/>
                </a:lnTo>
                <a:lnTo>
                  <a:pt x="228" y="2018"/>
                </a:lnTo>
                <a:lnTo>
                  <a:pt x="222" y="2018"/>
                </a:lnTo>
                <a:lnTo>
                  <a:pt x="216" y="2018"/>
                </a:lnTo>
                <a:lnTo>
                  <a:pt x="211" y="2016"/>
                </a:lnTo>
                <a:lnTo>
                  <a:pt x="205" y="2015"/>
                </a:lnTo>
                <a:lnTo>
                  <a:pt x="200" y="2012"/>
                </a:lnTo>
                <a:lnTo>
                  <a:pt x="188" y="2003"/>
                </a:lnTo>
                <a:lnTo>
                  <a:pt x="181" y="1993"/>
                </a:lnTo>
                <a:lnTo>
                  <a:pt x="176" y="1978"/>
                </a:lnTo>
                <a:lnTo>
                  <a:pt x="173" y="1952"/>
                </a:lnTo>
                <a:lnTo>
                  <a:pt x="169" y="1933"/>
                </a:lnTo>
                <a:lnTo>
                  <a:pt x="163" y="1918"/>
                </a:lnTo>
                <a:lnTo>
                  <a:pt x="154" y="1906"/>
                </a:lnTo>
                <a:lnTo>
                  <a:pt x="141" y="1895"/>
                </a:lnTo>
                <a:lnTo>
                  <a:pt x="121" y="1884"/>
                </a:lnTo>
                <a:lnTo>
                  <a:pt x="96" y="1869"/>
                </a:lnTo>
                <a:lnTo>
                  <a:pt x="81" y="1863"/>
                </a:lnTo>
                <a:lnTo>
                  <a:pt x="68" y="1859"/>
                </a:lnTo>
                <a:lnTo>
                  <a:pt x="47" y="1850"/>
                </a:lnTo>
                <a:lnTo>
                  <a:pt x="31" y="1838"/>
                </a:lnTo>
                <a:lnTo>
                  <a:pt x="18" y="1822"/>
                </a:lnTo>
                <a:lnTo>
                  <a:pt x="7" y="1803"/>
                </a:lnTo>
                <a:lnTo>
                  <a:pt x="4" y="1794"/>
                </a:lnTo>
                <a:lnTo>
                  <a:pt x="0" y="1786"/>
                </a:lnTo>
                <a:lnTo>
                  <a:pt x="0" y="1777"/>
                </a:lnTo>
                <a:lnTo>
                  <a:pt x="4" y="1769"/>
                </a:lnTo>
                <a:lnTo>
                  <a:pt x="10" y="1763"/>
                </a:lnTo>
                <a:lnTo>
                  <a:pt x="19" y="1761"/>
                </a:lnTo>
                <a:lnTo>
                  <a:pt x="47" y="1764"/>
                </a:lnTo>
                <a:lnTo>
                  <a:pt x="74" y="1771"/>
                </a:lnTo>
                <a:lnTo>
                  <a:pt x="99" y="1786"/>
                </a:lnTo>
                <a:lnTo>
                  <a:pt x="118" y="1798"/>
                </a:lnTo>
                <a:lnTo>
                  <a:pt x="141" y="1806"/>
                </a:lnTo>
                <a:lnTo>
                  <a:pt x="163" y="1809"/>
                </a:lnTo>
                <a:lnTo>
                  <a:pt x="185" y="1813"/>
                </a:lnTo>
                <a:lnTo>
                  <a:pt x="190" y="1815"/>
                </a:lnTo>
                <a:lnTo>
                  <a:pt x="194" y="1813"/>
                </a:lnTo>
                <a:lnTo>
                  <a:pt x="199" y="1812"/>
                </a:lnTo>
                <a:lnTo>
                  <a:pt x="203" y="1810"/>
                </a:lnTo>
                <a:lnTo>
                  <a:pt x="209" y="1809"/>
                </a:lnTo>
                <a:lnTo>
                  <a:pt x="230" y="1806"/>
                </a:lnTo>
                <a:lnTo>
                  <a:pt x="252" y="1806"/>
                </a:lnTo>
                <a:lnTo>
                  <a:pt x="274" y="1813"/>
                </a:lnTo>
                <a:lnTo>
                  <a:pt x="280" y="1815"/>
                </a:lnTo>
                <a:lnTo>
                  <a:pt x="285" y="1815"/>
                </a:lnTo>
                <a:lnTo>
                  <a:pt x="291" y="1813"/>
                </a:lnTo>
                <a:lnTo>
                  <a:pt x="297" y="1810"/>
                </a:lnTo>
                <a:lnTo>
                  <a:pt x="322" y="1803"/>
                </a:lnTo>
                <a:lnTo>
                  <a:pt x="349" y="1801"/>
                </a:lnTo>
                <a:lnTo>
                  <a:pt x="374" y="1807"/>
                </a:lnTo>
                <a:lnTo>
                  <a:pt x="381" y="1812"/>
                </a:lnTo>
                <a:lnTo>
                  <a:pt x="386" y="1819"/>
                </a:lnTo>
                <a:lnTo>
                  <a:pt x="387" y="1829"/>
                </a:lnTo>
                <a:lnTo>
                  <a:pt x="383" y="1837"/>
                </a:lnTo>
                <a:lnTo>
                  <a:pt x="378" y="1843"/>
                </a:lnTo>
                <a:lnTo>
                  <a:pt x="372" y="1849"/>
                </a:lnTo>
                <a:lnTo>
                  <a:pt x="366" y="1855"/>
                </a:lnTo>
                <a:lnTo>
                  <a:pt x="365" y="1858"/>
                </a:lnTo>
                <a:lnTo>
                  <a:pt x="365" y="1862"/>
                </a:lnTo>
                <a:lnTo>
                  <a:pt x="366" y="1866"/>
                </a:lnTo>
                <a:lnTo>
                  <a:pt x="368" y="1869"/>
                </a:lnTo>
                <a:lnTo>
                  <a:pt x="368" y="1874"/>
                </a:lnTo>
                <a:lnTo>
                  <a:pt x="368" y="1877"/>
                </a:lnTo>
                <a:lnTo>
                  <a:pt x="363" y="1884"/>
                </a:lnTo>
                <a:lnTo>
                  <a:pt x="360" y="1892"/>
                </a:lnTo>
                <a:lnTo>
                  <a:pt x="359" y="1899"/>
                </a:lnTo>
                <a:lnTo>
                  <a:pt x="359" y="1902"/>
                </a:lnTo>
                <a:lnTo>
                  <a:pt x="359" y="1905"/>
                </a:lnTo>
                <a:lnTo>
                  <a:pt x="360" y="1908"/>
                </a:lnTo>
                <a:lnTo>
                  <a:pt x="363" y="1909"/>
                </a:lnTo>
                <a:lnTo>
                  <a:pt x="371" y="1917"/>
                </a:lnTo>
                <a:lnTo>
                  <a:pt x="374" y="1926"/>
                </a:lnTo>
                <a:lnTo>
                  <a:pt x="371" y="1935"/>
                </a:lnTo>
                <a:lnTo>
                  <a:pt x="369" y="1938"/>
                </a:lnTo>
                <a:lnTo>
                  <a:pt x="369" y="1942"/>
                </a:lnTo>
                <a:lnTo>
                  <a:pt x="368" y="1945"/>
                </a:lnTo>
                <a:lnTo>
                  <a:pt x="369" y="1947"/>
                </a:lnTo>
                <a:lnTo>
                  <a:pt x="389" y="1978"/>
                </a:lnTo>
                <a:lnTo>
                  <a:pt x="409" y="2007"/>
                </a:lnTo>
                <a:lnTo>
                  <a:pt x="412" y="2009"/>
                </a:lnTo>
                <a:lnTo>
                  <a:pt x="415" y="2010"/>
                </a:lnTo>
                <a:lnTo>
                  <a:pt x="418" y="2010"/>
                </a:lnTo>
                <a:lnTo>
                  <a:pt x="423" y="2012"/>
                </a:lnTo>
                <a:lnTo>
                  <a:pt x="427" y="2010"/>
                </a:lnTo>
                <a:lnTo>
                  <a:pt x="430" y="2010"/>
                </a:lnTo>
                <a:lnTo>
                  <a:pt x="433" y="2009"/>
                </a:lnTo>
                <a:lnTo>
                  <a:pt x="436" y="2007"/>
                </a:lnTo>
                <a:lnTo>
                  <a:pt x="439" y="2004"/>
                </a:lnTo>
                <a:lnTo>
                  <a:pt x="439" y="2000"/>
                </a:lnTo>
                <a:lnTo>
                  <a:pt x="441" y="1987"/>
                </a:lnTo>
                <a:lnTo>
                  <a:pt x="445" y="1973"/>
                </a:lnTo>
                <a:lnTo>
                  <a:pt x="453" y="1961"/>
                </a:lnTo>
                <a:lnTo>
                  <a:pt x="470" y="1938"/>
                </a:lnTo>
                <a:lnTo>
                  <a:pt x="481" y="1917"/>
                </a:lnTo>
                <a:lnTo>
                  <a:pt x="484" y="1895"/>
                </a:lnTo>
                <a:lnTo>
                  <a:pt x="479" y="1872"/>
                </a:lnTo>
                <a:lnTo>
                  <a:pt x="473" y="1862"/>
                </a:lnTo>
                <a:lnTo>
                  <a:pt x="464" y="1855"/>
                </a:lnTo>
                <a:lnTo>
                  <a:pt x="453" y="1850"/>
                </a:lnTo>
                <a:lnTo>
                  <a:pt x="436" y="1850"/>
                </a:lnTo>
                <a:lnTo>
                  <a:pt x="421" y="1850"/>
                </a:lnTo>
                <a:lnTo>
                  <a:pt x="420" y="1849"/>
                </a:lnTo>
                <a:lnTo>
                  <a:pt x="417" y="1847"/>
                </a:lnTo>
                <a:lnTo>
                  <a:pt x="415" y="1844"/>
                </a:lnTo>
                <a:lnTo>
                  <a:pt x="414" y="1841"/>
                </a:lnTo>
                <a:lnTo>
                  <a:pt x="411" y="1831"/>
                </a:lnTo>
                <a:lnTo>
                  <a:pt x="411" y="1822"/>
                </a:lnTo>
                <a:lnTo>
                  <a:pt x="415" y="1812"/>
                </a:lnTo>
                <a:lnTo>
                  <a:pt x="429" y="1797"/>
                </a:lnTo>
                <a:lnTo>
                  <a:pt x="445" y="1783"/>
                </a:lnTo>
                <a:lnTo>
                  <a:pt x="448" y="1782"/>
                </a:lnTo>
                <a:lnTo>
                  <a:pt x="451" y="1780"/>
                </a:lnTo>
                <a:lnTo>
                  <a:pt x="454" y="1780"/>
                </a:lnTo>
                <a:lnTo>
                  <a:pt x="457" y="1782"/>
                </a:lnTo>
                <a:lnTo>
                  <a:pt x="473" y="1789"/>
                </a:lnTo>
                <a:lnTo>
                  <a:pt x="490" y="1797"/>
                </a:lnTo>
                <a:lnTo>
                  <a:pt x="503" y="1800"/>
                </a:lnTo>
                <a:lnTo>
                  <a:pt x="515" y="1797"/>
                </a:lnTo>
                <a:lnTo>
                  <a:pt x="527" y="1789"/>
                </a:lnTo>
                <a:lnTo>
                  <a:pt x="533" y="1777"/>
                </a:lnTo>
                <a:lnTo>
                  <a:pt x="537" y="1760"/>
                </a:lnTo>
                <a:lnTo>
                  <a:pt x="537" y="1740"/>
                </a:lnTo>
                <a:lnTo>
                  <a:pt x="533" y="1724"/>
                </a:lnTo>
                <a:lnTo>
                  <a:pt x="533" y="1705"/>
                </a:lnTo>
                <a:lnTo>
                  <a:pt x="533" y="1700"/>
                </a:lnTo>
                <a:lnTo>
                  <a:pt x="531" y="1697"/>
                </a:lnTo>
                <a:lnTo>
                  <a:pt x="530" y="1694"/>
                </a:lnTo>
                <a:lnTo>
                  <a:pt x="525" y="1693"/>
                </a:lnTo>
                <a:lnTo>
                  <a:pt x="522" y="1690"/>
                </a:lnTo>
                <a:lnTo>
                  <a:pt x="519" y="1688"/>
                </a:lnTo>
                <a:lnTo>
                  <a:pt x="518" y="1687"/>
                </a:lnTo>
                <a:lnTo>
                  <a:pt x="516" y="1684"/>
                </a:lnTo>
                <a:lnTo>
                  <a:pt x="516" y="1681"/>
                </a:lnTo>
                <a:lnTo>
                  <a:pt x="515" y="1680"/>
                </a:lnTo>
                <a:lnTo>
                  <a:pt x="516" y="1678"/>
                </a:lnTo>
                <a:lnTo>
                  <a:pt x="558" y="1642"/>
                </a:lnTo>
                <a:lnTo>
                  <a:pt x="558" y="1641"/>
                </a:lnTo>
                <a:lnTo>
                  <a:pt x="559" y="1639"/>
                </a:lnTo>
                <a:lnTo>
                  <a:pt x="559" y="1638"/>
                </a:lnTo>
                <a:lnTo>
                  <a:pt x="559" y="1636"/>
                </a:lnTo>
                <a:lnTo>
                  <a:pt x="556" y="1635"/>
                </a:lnTo>
                <a:lnTo>
                  <a:pt x="554" y="1632"/>
                </a:lnTo>
                <a:lnTo>
                  <a:pt x="549" y="1632"/>
                </a:lnTo>
                <a:lnTo>
                  <a:pt x="537" y="1632"/>
                </a:lnTo>
                <a:lnTo>
                  <a:pt x="527" y="1636"/>
                </a:lnTo>
                <a:lnTo>
                  <a:pt x="516" y="1644"/>
                </a:lnTo>
                <a:lnTo>
                  <a:pt x="507" y="1651"/>
                </a:lnTo>
                <a:lnTo>
                  <a:pt x="496" y="1656"/>
                </a:lnTo>
                <a:lnTo>
                  <a:pt x="484" y="1656"/>
                </a:lnTo>
                <a:lnTo>
                  <a:pt x="435" y="1656"/>
                </a:lnTo>
                <a:lnTo>
                  <a:pt x="415" y="1654"/>
                </a:lnTo>
                <a:lnTo>
                  <a:pt x="396" y="1648"/>
                </a:lnTo>
                <a:lnTo>
                  <a:pt x="377" y="1642"/>
                </a:lnTo>
                <a:lnTo>
                  <a:pt x="374" y="1641"/>
                </a:lnTo>
                <a:lnTo>
                  <a:pt x="372" y="1638"/>
                </a:lnTo>
                <a:lnTo>
                  <a:pt x="371" y="1635"/>
                </a:lnTo>
                <a:lnTo>
                  <a:pt x="369" y="1631"/>
                </a:lnTo>
                <a:lnTo>
                  <a:pt x="368" y="1628"/>
                </a:lnTo>
                <a:lnTo>
                  <a:pt x="368" y="1623"/>
                </a:lnTo>
                <a:lnTo>
                  <a:pt x="369" y="1619"/>
                </a:lnTo>
                <a:lnTo>
                  <a:pt x="371" y="1616"/>
                </a:lnTo>
                <a:lnTo>
                  <a:pt x="374" y="1613"/>
                </a:lnTo>
                <a:lnTo>
                  <a:pt x="377" y="1611"/>
                </a:lnTo>
                <a:lnTo>
                  <a:pt x="381" y="1611"/>
                </a:lnTo>
                <a:lnTo>
                  <a:pt x="408" y="1617"/>
                </a:lnTo>
                <a:lnTo>
                  <a:pt x="433" y="1625"/>
                </a:lnTo>
                <a:lnTo>
                  <a:pt x="463" y="1631"/>
                </a:lnTo>
                <a:lnTo>
                  <a:pt x="490" y="1628"/>
                </a:lnTo>
                <a:lnTo>
                  <a:pt x="516" y="1617"/>
                </a:lnTo>
                <a:lnTo>
                  <a:pt x="548" y="1598"/>
                </a:lnTo>
                <a:lnTo>
                  <a:pt x="559" y="1595"/>
                </a:lnTo>
                <a:lnTo>
                  <a:pt x="568" y="1598"/>
                </a:lnTo>
                <a:lnTo>
                  <a:pt x="579" y="1607"/>
                </a:lnTo>
                <a:lnTo>
                  <a:pt x="583" y="1611"/>
                </a:lnTo>
                <a:lnTo>
                  <a:pt x="588" y="1616"/>
                </a:lnTo>
                <a:lnTo>
                  <a:pt x="592" y="1619"/>
                </a:lnTo>
                <a:lnTo>
                  <a:pt x="597" y="1620"/>
                </a:lnTo>
                <a:lnTo>
                  <a:pt x="601" y="1622"/>
                </a:lnTo>
                <a:lnTo>
                  <a:pt x="605" y="1623"/>
                </a:lnTo>
                <a:lnTo>
                  <a:pt x="610" y="1622"/>
                </a:lnTo>
                <a:lnTo>
                  <a:pt x="665" y="1602"/>
                </a:lnTo>
                <a:lnTo>
                  <a:pt x="718" y="1582"/>
                </a:lnTo>
                <a:lnTo>
                  <a:pt x="733" y="1571"/>
                </a:lnTo>
                <a:lnTo>
                  <a:pt x="744" y="1558"/>
                </a:lnTo>
                <a:lnTo>
                  <a:pt x="748" y="1539"/>
                </a:lnTo>
                <a:lnTo>
                  <a:pt x="748" y="1533"/>
                </a:lnTo>
                <a:lnTo>
                  <a:pt x="749" y="1528"/>
                </a:lnTo>
                <a:lnTo>
                  <a:pt x="751" y="1525"/>
                </a:lnTo>
                <a:lnTo>
                  <a:pt x="754" y="1524"/>
                </a:lnTo>
                <a:lnTo>
                  <a:pt x="757" y="1524"/>
                </a:lnTo>
                <a:lnTo>
                  <a:pt x="761" y="1525"/>
                </a:lnTo>
                <a:lnTo>
                  <a:pt x="766" y="1528"/>
                </a:lnTo>
                <a:lnTo>
                  <a:pt x="784" y="1534"/>
                </a:lnTo>
                <a:lnTo>
                  <a:pt x="800" y="1540"/>
                </a:lnTo>
                <a:lnTo>
                  <a:pt x="818" y="1543"/>
                </a:lnTo>
                <a:lnTo>
                  <a:pt x="836" y="1542"/>
                </a:lnTo>
                <a:lnTo>
                  <a:pt x="853" y="1533"/>
                </a:lnTo>
                <a:lnTo>
                  <a:pt x="879" y="1518"/>
                </a:lnTo>
                <a:lnTo>
                  <a:pt x="905" y="1503"/>
                </a:lnTo>
                <a:lnTo>
                  <a:pt x="935" y="1493"/>
                </a:lnTo>
                <a:lnTo>
                  <a:pt x="938" y="1491"/>
                </a:lnTo>
                <a:lnTo>
                  <a:pt x="941" y="1491"/>
                </a:lnTo>
                <a:lnTo>
                  <a:pt x="945" y="1490"/>
                </a:lnTo>
                <a:lnTo>
                  <a:pt x="948" y="1490"/>
                </a:lnTo>
                <a:lnTo>
                  <a:pt x="951" y="1490"/>
                </a:lnTo>
                <a:lnTo>
                  <a:pt x="966" y="1497"/>
                </a:lnTo>
                <a:lnTo>
                  <a:pt x="983" y="1497"/>
                </a:lnTo>
                <a:lnTo>
                  <a:pt x="999" y="1497"/>
                </a:lnTo>
                <a:lnTo>
                  <a:pt x="1023" y="1497"/>
                </a:lnTo>
                <a:lnTo>
                  <a:pt x="1046" y="1503"/>
                </a:lnTo>
                <a:lnTo>
                  <a:pt x="1069" y="1507"/>
                </a:lnTo>
                <a:lnTo>
                  <a:pt x="1091" y="1507"/>
                </a:lnTo>
                <a:lnTo>
                  <a:pt x="1113" y="1506"/>
                </a:lnTo>
                <a:lnTo>
                  <a:pt x="1119" y="1504"/>
                </a:lnTo>
                <a:lnTo>
                  <a:pt x="1122" y="1503"/>
                </a:lnTo>
                <a:lnTo>
                  <a:pt x="1127" y="1500"/>
                </a:lnTo>
                <a:lnTo>
                  <a:pt x="1130" y="1497"/>
                </a:lnTo>
                <a:lnTo>
                  <a:pt x="1134" y="1494"/>
                </a:lnTo>
                <a:lnTo>
                  <a:pt x="1141" y="1488"/>
                </a:lnTo>
                <a:lnTo>
                  <a:pt x="1146" y="1485"/>
                </a:lnTo>
                <a:lnTo>
                  <a:pt x="1152" y="1488"/>
                </a:lnTo>
                <a:lnTo>
                  <a:pt x="1159" y="1497"/>
                </a:lnTo>
                <a:lnTo>
                  <a:pt x="1162" y="1500"/>
                </a:lnTo>
                <a:lnTo>
                  <a:pt x="1164" y="1503"/>
                </a:lnTo>
                <a:lnTo>
                  <a:pt x="1167" y="1504"/>
                </a:lnTo>
                <a:lnTo>
                  <a:pt x="1170" y="1506"/>
                </a:lnTo>
                <a:lnTo>
                  <a:pt x="1174" y="1506"/>
                </a:lnTo>
                <a:lnTo>
                  <a:pt x="1189" y="1506"/>
                </a:lnTo>
                <a:lnTo>
                  <a:pt x="1204" y="1504"/>
                </a:lnTo>
                <a:lnTo>
                  <a:pt x="1235" y="1498"/>
                </a:lnTo>
                <a:lnTo>
                  <a:pt x="1256" y="1491"/>
                </a:lnTo>
                <a:lnTo>
                  <a:pt x="1272" y="1484"/>
                </a:lnTo>
                <a:lnTo>
                  <a:pt x="1285" y="1475"/>
                </a:lnTo>
                <a:lnTo>
                  <a:pt x="1296" y="1461"/>
                </a:lnTo>
                <a:lnTo>
                  <a:pt x="1308" y="1444"/>
                </a:lnTo>
                <a:lnTo>
                  <a:pt x="1323" y="1421"/>
                </a:lnTo>
                <a:lnTo>
                  <a:pt x="1326" y="1415"/>
                </a:lnTo>
                <a:lnTo>
                  <a:pt x="1329" y="1409"/>
                </a:lnTo>
                <a:lnTo>
                  <a:pt x="1330" y="1404"/>
                </a:lnTo>
                <a:lnTo>
                  <a:pt x="1331" y="1398"/>
                </a:lnTo>
                <a:lnTo>
                  <a:pt x="1331" y="1384"/>
                </a:lnTo>
                <a:lnTo>
                  <a:pt x="1326" y="1372"/>
                </a:lnTo>
                <a:lnTo>
                  <a:pt x="1314" y="1363"/>
                </a:lnTo>
                <a:lnTo>
                  <a:pt x="1308" y="1362"/>
                </a:lnTo>
                <a:lnTo>
                  <a:pt x="1302" y="1361"/>
                </a:lnTo>
                <a:lnTo>
                  <a:pt x="1296" y="1358"/>
                </a:lnTo>
                <a:lnTo>
                  <a:pt x="1293" y="1356"/>
                </a:lnTo>
                <a:lnTo>
                  <a:pt x="1290" y="1352"/>
                </a:lnTo>
                <a:lnTo>
                  <a:pt x="1288" y="1349"/>
                </a:lnTo>
                <a:lnTo>
                  <a:pt x="1284" y="1331"/>
                </a:lnTo>
                <a:lnTo>
                  <a:pt x="1284" y="1313"/>
                </a:lnTo>
                <a:lnTo>
                  <a:pt x="1293" y="1297"/>
                </a:lnTo>
                <a:lnTo>
                  <a:pt x="1306" y="1282"/>
                </a:lnTo>
                <a:lnTo>
                  <a:pt x="1321" y="1270"/>
                </a:lnTo>
                <a:lnTo>
                  <a:pt x="1339" y="1261"/>
                </a:lnTo>
                <a:lnTo>
                  <a:pt x="1358" y="1257"/>
                </a:lnTo>
                <a:lnTo>
                  <a:pt x="1370" y="1254"/>
                </a:lnTo>
                <a:lnTo>
                  <a:pt x="1382" y="1251"/>
                </a:lnTo>
                <a:lnTo>
                  <a:pt x="1398" y="1249"/>
                </a:lnTo>
                <a:lnTo>
                  <a:pt x="1413" y="1254"/>
                </a:lnTo>
                <a:lnTo>
                  <a:pt x="1428" y="1263"/>
                </a:lnTo>
                <a:lnTo>
                  <a:pt x="1432" y="1267"/>
                </a:lnTo>
                <a:lnTo>
                  <a:pt x="1437" y="1272"/>
                </a:lnTo>
                <a:lnTo>
                  <a:pt x="1450" y="1277"/>
                </a:lnTo>
                <a:lnTo>
                  <a:pt x="1465" y="1279"/>
                </a:lnTo>
                <a:lnTo>
                  <a:pt x="1468" y="1279"/>
                </a:lnTo>
                <a:lnTo>
                  <a:pt x="1471" y="1277"/>
                </a:lnTo>
                <a:lnTo>
                  <a:pt x="1492" y="1272"/>
                </a:lnTo>
                <a:lnTo>
                  <a:pt x="1508" y="1267"/>
                </a:lnTo>
                <a:lnTo>
                  <a:pt x="1522" y="1263"/>
                </a:lnTo>
                <a:lnTo>
                  <a:pt x="1533" y="1255"/>
                </a:lnTo>
                <a:lnTo>
                  <a:pt x="1544" y="1246"/>
                </a:lnTo>
                <a:lnTo>
                  <a:pt x="1556" y="1231"/>
                </a:lnTo>
                <a:lnTo>
                  <a:pt x="1568" y="1212"/>
                </a:lnTo>
                <a:lnTo>
                  <a:pt x="1578" y="1197"/>
                </a:lnTo>
                <a:lnTo>
                  <a:pt x="1587" y="1181"/>
                </a:lnTo>
                <a:lnTo>
                  <a:pt x="1594" y="1163"/>
                </a:lnTo>
                <a:lnTo>
                  <a:pt x="1594" y="1159"/>
                </a:lnTo>
                <a:lnTo>
                  <a:pt x="1594" y="1154"/>
                </a:lnTo>
                <a:lnTo>
                  <a:pt x="1594" y="1150"/>
                </a:lnTo>
                <a:lnTo>
                  <a:pt x="1593" y="1145"/>
                </a:lnTo>
                <a:lnTo>
                  <a:pt x="1588" y="1142"/>
                </a:lnTo>
                <a:lnTo>
                  <a:pt x="1585" y="1138"/>
                </a:lnTo>
                <a:lnTo>
                  <a:pt x="1582" y="1135"/>
                </a:lnTo>
                <a:lnTo>
                  <a:pt x="1579" y="1131"/>
                </a:lnTo>
                <a:lnTo>
                  <a:pt x="1578" y="1126"/>
                </a:lnTo>
                <a:lnTo>
                  <a:pt x="1578" y="1122"/>
                </a:lnTo>
                <a:lnTo>
                  <a:pt x="1573" y="1073"/>
                </a:lnTo>
                <a:lnTo>
                  <a:pt x="1565" y="1025"/>
                </a:lnTo>
                <a:lnTo>
                  <a:pt x="1565" y="1018"/>
                </a:lnTo>
                <a:lnTo>
                  <a:pt x="1565" y="1012"/>
                </a:lnTo>
                <a:lnTo>
                  <a:pt x="1568" y="1007"/>
                </a:lnTo>
                <a:lnTo>
                  <a:pt x="1572" y="1001"/>
                </a:lnTo>
                <a:lnTo>
                  <a:pt x="1593" y="978"/>
                </a:lnTo>
                <a:lnTo>
                  <a:pt x="1611" y="951"/>
                </a:lnTo>
                <a:lnTo>
                  <a:pt x="1627" y="923"/>
                </a:lnTo>
                <a:lnTo>
                  <a:pt x="1633" y="909"/>
                </a:lnTo>
                <a:lnTo>
                  <a:pt x="1639" y="895"/>
                </a:lnTo>
                <a:lnTo>
                  <a:pt x="1642" y="883"/>
                </a:lnTo>
                <a:lnTo>
                  <a:pt x="1642" y="871"/>
                </a:lnTo>
                <a:lnTo>
                  <a:pt x="1645" y="859"/>
                </a:lnTo>
                <a:lnTo>
                  <a:pt x="1651" y="849"/>
                </a:lnTo>
                <a:lnTo>
                  <a:pt x="1666" y="834"/>
                </a:lnTo>
                <a:lnTo>
                  <a:pt x="1683" y="822"/>
                </a:lnTo>
                <a:lnTo>
                  <a:pt x="1686" y="819"/>
                </a:lnTo>
                <a:lnTo>
                  <a:pt x="1689" y="816"/>
                </a:lnTo>
                <a:lnTo>
                  <a:pt x="1692" y="813"/>
                </a:lnTo>
                <a:lnTo>
                  <a:pt x="1704" y="791"/>
                </a:lnTo>
                <a:lnTo>
                  <a:pt x="1716" y="770"/>
                </a:lnTo>
                <a:lnTo>
                  <a:pt x="1725" y="748"/>
                </a:lnTo>
                <a:lnTo>
                  <a:pt x="1735" y="724"/>
                </a:lnTo>
                <a:lnTo>
                  <a:pt x="1749" y="702"/>
                </a:lnTo>
                <a:lnTo>
                  <a:pt x="1766" y="684"/>
                </a:lnTo>
                <a:lnTo>
                  <a:pt x="1787" y="669"/>
                </a:lnTo>
                <a:lnTo>
                  <a:pt x="1792" y="666"/>
                </a:lnTo>
                <a:lnTo>
                  <a:pt x="1798" y="663"/>
                </a:lnTo>
                <a:lnTo>
                  <a:pt x="1804" y="660"/>
                </a:lnTo>
                <a:lnTo>
                  <a:pt x="1808" y="656"/>
                </a:lnTo>
                <a:lnTo>
                  <a:pt x="1810" y="650"/>
                </a:lnTo>
                <a:lnTo>
                  <a:pt x="1810" y="644"/>
                </a:lnTo>
                <a:lnTo>
                  <a:pt x="1811" y="622"/>
                </a:lnTo>
                <a:lnTo>
                  <a:pt x="1818" y="601"/>
                </a:lnTo>
                <a:lnTo>
                  <a:pt x="1830" y="582"/>
                </a:lnTo>
                <a:lnTo>
                  <a:pt x="1841" y="564"/>
                </a:lnTo>
                <a:lnTo>
                  <a:pt x="1851" y="545"/>
                </a:lnTo>
                <a:lnTo>
                  <a:pt x="1857" y="530"/>
                </a:lnTo>
                <a:lnTo>
                  <a:pt x="1862" y="513"/>
                </a:lnTo>
                <a:lnTo>
                  <a:pt x="1870" y="500"/>
                </a:lnTo>
                <a:lnTo>
                  <a:pt x="1872" y="496"/>
                </a:lnTo>
                <a:lnTo>
                  <a:pt x="1873" y="491"/>
                </a:lnTo>
                <a:lnTo>
                  <a:pt x="1873" y="487"/>
                </a:lnTo>
                <a:lnTo>
                  <a:pt x="1873" y="481"/>
                </a:lnTo>
                <a:lnTo>
                  <a:pt x="1872" y="476"/>
                </a:lnTo>
                <a:lnTo>
                  <a:pt x="1869" y="464"/>
                </a:lnTo>
                <a:lnTo>
                  <a:pt x="1864" y="453"/>
                </a:lnTo>
                <a:lnTo>
                  <a:pt x="1854" y="414"/>
                </a:lnTo>
                <a:lnTo>
                  <a:pt x="1848" y="374"/>
                </a:lnTo>
                <a:lnTo>
                  <a:pt x="1851" y="334"/>
                </a:lnTo>
                <a:lnTo>
                  <a:pt x="1853" y="309"/>
                </a:lnTo>
                <a:lnTo>
                  <a:pt x="1857" y="280"/>
                </a:lnTo>
                <a:lnTo>
                  <a:pt x="1864" y="254"/>
                </a:lnTo>
                <a:lnTo>
                  <a:pt x="1878" y="229"/>
                </a:lnTo>
                <a:lnTo>
                  <a:pt x="1897" y="206"/>
                </a:lnTo>
                <a:lnTo>
                  <a:pt x="1922" y="178"/>
                </a:lnTo>
                <a:lnTo>
                  <a:pt x="1943" y="148"/>
                </a:lnTo>
                <a:lnTo>
                  <a:pt x="1959" y="116"/>
                </a:lnTo>
                <a:lnTo>
                  <a:pt x="1973" y="82"/>
                </a:lnTo>
                <a:lnTo>
                  <a:pt x="1982" y="61"/>
                </a:lnTo>
                <a:lnTo>
                  <a:pt x="1995" y="43"/>
                </a:lnTo>
                <a:lnTo>
                  <a:pt x="2013" y="28"/>
                </a:lnTo>
                <a:lnTo>
                  <a:pt x="2023" y="19"/>
                </a:lnTo>
                <a:lnTo>
                  <a:pt x="2034" y="10"/>
                </a:lnTo>
                <a:lnTo>
                  <a:pt x="2046" y="4"/>
                </a:lnTo>
                <a:lnTo>
                  <a:pt x="2059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1" name="Group 160"/>
          <p:cNvGrpSpPr/>
          <p:nvPr/>
        </p:nvGrpSpPr>
        <p:grpSpPr>
          <a:xfrm>
            <a:off x="7624070" y="5658490"/>
            <a:ext cx="507301" cy="147436"/>
            <a:chOff x="6671569" y="5658490"/>
            <a:chExt cx="507301" cy="147436"/>
          </a:xfrm>
        </p:grpSpPr>
        <p:sp>
          <p:nvSpPr>
            <p:cNvPr id="162" name="Freeform 15"/>
            <p:cNvSpPr>
              <a:spLocks/>
            </p:cNvSpPr>
            <p:nvPr/>
          </p:nvSpPr>
          <p:spPr bwMode="auto">
            <a:xfrm>
              <a:off x="6671569" y="5658490"/>
              <a:ext cx="413767" cy="147436"/>
            </a:xfrm>
            <a:custGeom>
              <a:avLst/>
              <a:gdLst>
                <a:gd name="T0" fmla="*/ 77 w 522"/>
                <a:gd name="T1" fmla="*/ 0 h 186"/>
                <a:gd name="T2" fmla="*/ 139 w 522"/>
                <a:gd name="T3" fmla="*/ 5 h 186"/>
                <a:gd name="T4" fmla="*/ 201 w 522"/>
                <a:gd name="T5" fmla="*/ 6 h 186"/>
                <a:gd name="T6" fmla="*/ 261 w 522"/>
                <a:gd name="T7" fmla="*/ 0 h 186"/>
                <a:gd name="T8" fmla="*/ 335 w 522"/>
                <a:gd name="T9" fmla="*/ 6 h 186"/>
                <a:gd name="T10" fmla="*/ 359 w 522"/>
                <a:gd name="T11" fmla="*/ 18 h 186"/>
                <a:gd name="T12" fmla="*/ 394 w 522"/>
                <a:gd name="T13" fmla="*/ 25 h 186"/>
                <a:gd name="T14" fmla="*/ 355 w 522"/>
                <a:gd name="T15" fmla="*/ 10 h 186"/>
                <a:gd name="T16" fmla="*/ 388 w 522"/>
                <a:gd name="T17" fmla="*/ 11 h 186"/>
                <a:gd name="T18" fmla="*/ 399 w 522"/>
                <a:gd name="T19" fmla="*/ 11 h 186"/>
                <a:gd name="T20" fmla="*/ 422 w 522"/>
                <a:gd name="T21" fmla="*/ 11 h 186"/>
                <a:gd name="T22" fmla="*/ 446 w 522"/>
                <a:gd name="T23" fmla="*/ 16 h 186"/>
                <a:gd name="T24" fmla="*/ 461 w 522"/>
                <a:gd name="T25" fmla="*/ 25 h 186"/>
                <a:gd name="T26" fmla="*/ 476 w 522"/>
                <a:gd name="T27" fmla="*/ 32 h 186"/>
                <a:gd name="T28" fmla="*/ 498 w 522"/>
                <a:gd name="T29" fmla="*/ 38 h 186"/>
                <a:gd name="T30" fmla="*/ 517 w 522"/>
                <a:gd name="T31" fmla="*/ 27 h 186"/>
                <a:gd name="T32" fmla="*/ 514 w 522"/>
                <a:gd name="T33" fmla="*/ 49 h 186"/>
                <a:gd name="T34" fmla="*/ 509 w 522"/>
                <a:gd name="T35" fmla="*/ 61 h 186"/>
                <a:gd name="T36" fmla="*/ 514 w 522"/>
                <a:gd name="T37" fmla="*/ 71 h 186"/>
                <a:gd name="T38" fmla="*/ 521 w 522"/>
                <a:gd name="T39" fmla="*/ 80 h 186"/>
                <a:gd name="T40" fmla="*/ 509 w 522"/>
                <a:gd name="T41" fmla="*/ 80 h 186"/>
                <a:gd name="T42" fmla="*/ 500 w 522"/>
                <a:gd name="T43" fmla="*/ 93 h 186"/>
                <a:gd name="T44" fmla="*/ 485 w 522"/>
                <a:gd name="T45" fmla="*/ 98 h 186"/>
                <a:gd name="T46" fmla="*/ 465 w 522"/>
                <a:gd name="T47" fmla="*/ 121 h 186"/>
                <a:gd name="T48" fmla="*/ 456 w 522"/>
                <a:gd name="T49" fmla="*/ 139 h 186"/>
                <a:gd name="T50" fmla="*/ 446 w 522"/>
                <a:gd name="T51" fmla="*/ 150 h 186"/>
                <a:gd name="T52" fmla="*/ 394 w 522"/>
                <a:gd name="T53" fmla="*/ 167 h 186"/>
                <a:gd name="T54" fmla="*/ 359 w 522"/>
                <a:gd name="T55" fmla="*/ 177 h 186"/>
                <a:gd name="T56" fmla="*/ 332 w 522"/>
                <a:gd name="T57" fmla="*/ 182 h 186"/>
                <a:gd name="T58" fmla="*/ 335 w 522"/>
                <a:gd name="T59" fmla="*/ 175 h 186"/>
                <a:gd name="T60" fmla="*/ 328 w 522"/>
                <a:gd name="T61" fmla="*/ 182 h 186"/>
                <a:gd name="T62" fmla="*/ 308 w 522"/>
                <a:gd name="T63" fmla="*/ 177 h 186"/>
                <a:gd name="T64" fmla="*/ 290 w 522"/>
                <a:gd name="T65" fmla="*/ 169 h 186"/>
                <a:gd name="T66" fmla="*/ 255 w 522"/>
                <a:gd name="T67" fmla="*/ 169 h 186"/>
                <a:gd name="T68" fmla="*/ 208 w 522"/>
                <a:gd name="T69" fmla="*/ 175 h 186"/>
                <a:gd name="T70" fmla="*/ 180 w 522"/>
                <a:gd name="T71" fmla="*/ 170 h 186"/>
                <a:gd name="T72" fmla="*/ 156 w 522"/>
                <a:gd name="T73" fmla="*/ 170 h 186"/>
                <a:gd name="T74" fmla="*/ 147 w 522"/>
                <a:gd name="T75" fmla="*/ 163 h 186"/>
                <a:gd name="T76" fmla="*/ 147 w 522"/>
                <a:gd name="T77" fmla="*/ 167 h 186"/>
                <a:gd name="T78" fmla="*/ 125 w 522"/>
                <a:gd name="T79" fmla="*/ 177 h 186"/>
                <a:gd name="T80" fmla="*/ 103 w 522"/>
                <a:gd name="T81" fmla="*/ 173 h 186"/>
                <a:gd name="T82" fmla="*/ 90 w 522"/>
                <a:gd name="T83" fmla="*/ 185 h 186"/>
                <a:gd name="T84" fmla="*/ 60 w 522"/>
                <a:gd name="T85" fmla="*/ 173 h 186"/>
                <a:gd name="T86" fmla="*/ 35 w 522"/>
                <a:gd name="T87" fmla="*/ 177 h 186"/>
                <a:gd name="T88" fmla="*/ 20 w 522"/>
                <a:gd name="T89" fmla="*/ 185 h 186"/>
                <a:gd name="T90" fmla="*/ 16 w 522"/>
                <a:gd name="T91" fmla="*/ 169 h 186"/>
                <a:gd name="T92" fmla="*/ 20 w 522"/>
                <a:gd name="T93" fmla="*/ 155 h 186"/>
                <a:gd name="T94" fmla="*/ 22 w 522"/>
                <a:gd name="T95" fmla="*/ 139 h 186"/>
                <a:gd name="T96" fmla="*/ 22 w 522"/>
                <a:gd name="T97" fmla="*/ 121 h 186"/>
                <a:gd name="T98" fmla="*/ 27 w 522"/>
                <a:gd name="T99" fmla="*/ 103 h 186"/>
                <a:gd name="T100" fmla="*/ 20 w 522"/>
                <a:gd name="T101" fmla="*/ 74 h 186"/>
                <a:gd name="T102" fmla="*/ 2 w 522"/>
                <a:gd name="T103" fmla="*/ 52 h 186"/>
                <a:gd name="T104" fmla="*/ 4 w 522"/>
                <a:gd name="T105" fmla="*/ 41 h 186"/>
                <a:gd name="T106" fmla="*/ 31 w 522"/>
                <a:gd name="T107" fmla="*/ 27 h 186"/>
                <a:gd name="T108" fmla="*/ 35 w 522"/>
                <a:gd name="T10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22" h="186">
                  <a:moveTo>
                    <a:pt x="35" y="0"/>
                  </a:moveTo>
                  <a:lnTo>
                    <a:pt x="60" y="0"/>
                  </a:lnTo>
                  <a:lnTo>
                    <a:pt x="77" y="0"/>
                  </a:lnTo>
                  <a:lnTo>
                    <a:pt x="97" y="6"/>
                  </a:lnTo>
                  <a:lnTo>
                    <a:pt x="130" y="6"/>
                  </a:lnTo>
                  <a:lnTo>
                    <a:pt x="139" y="5"/>
                  </a:lnTo>
                  <a:lnTo>
                    <a:pt x="174" y="10"/>
                  </a:lnTo>
                  <a:lnTo>
                    <a:pt x="189" y="5"/>
                  </a:lnTo>
                  <a:lnTo>
                    <a:pt x="201" y="6"/>
                  </a:lnTo>
                  <a:lnTo>
                    <a:pt x="214" y="5"/>
                  </a:lnTo>
                  <a:lnTo>
                    <a:pt x="244" y="10"/>
                  </a:lnTo>
                  <a:lnTo>
                    <a:pt x="261" y="0"/>
                  </a:lnTo>
                  <a:lnTo>
                    <a:pt x="304" y="6"/>
                  </a:lnTo>
                  <a:lnTo>
                    <a:pt x="332" y="6"/>
                  </a:lnTo>
                  <a:lnTo>
                    <a:pt x="335" y="6"/>
                  </a:lnTo>
                  <a:lnTo>
                    <a:pt x="342" y="10"/>
                  </a:lnTo>
                  <a:lnTo>
                    <a:pt x="348" y="10"/>
                  </a:lnTo>
                  <a:lnTo>
                    <a:pt x="359" y="18"/>
                  </a:lnTo>
                  <a:lnTo>
                    <a:pt x="370" y="18"/>
                  </a:lnTo>
                  <a:lnTo>
                    <a:pt x="394" y="27"/>
                  </a:lnTo>
                  <a:lnTo>
                    <a:pt x="394" y="25"/>
                  </a:lnTo>
                  <a:lnTo>
                    <a:pt x="384" y="18"/>
                  </a:lnTo>
                  <a:lnTo>
                    <a:pt x="378" y="18"/>
                  </a:lnTo>
                  <a:lnTo>
                    <a:pt x="355" y="10"/>
                  </a:lnTo>
                  <a:lnTo>
                    <a:pt x="362" y="6"/>
                  </a:lnTo>
                  <a:lnTo>
                    <a:pt x="370" y="11"/>
                  </a:lnTo>
                  <a:lnTo>
                    <a:pt x="388" y="11"/>
                  </a:lnTo>
                  <a:lnTo>
                    <a:pt x="394" y="10"/>
                  </a:lnTo>
                  <a:lnTo>
                    <a:pt x="399" y="10"/>
                  </a:lnTo>
                  <a:lnTo>
                    <a:pt x="399" y="11"/>
                  </a:lnTo>
                  <a:lnTo>
                    <a:pt x="406" y="11"/>
                  </a:lnTo>
                  <a:lnTo>
                    <a:pt x="406" y="10"/>
                  </a:lnTo>
                  <a:lnTo>
                    <a:pt x="422" y="11"/>
                  </a:lnTo>
                  <a:lnTo>
                    <a:pt x="427" y="10"/>
                  </a:lnTo>
                  <a:lnTo>
                    <a:pt x="436" y="16"/>
                  </a:lnTo>
                  <a:lnTo>
                    <a:pt x="446" y="16"/>
                  </a:lnTo>
                  <a:lnTo>
                    <a:pt x="453" y="20"/>
                  </a:lnTo>
                  <a:lnTo>
                    <a:pt x="461" y="20"/>
                  </a:lnTo>
                  <a:lnTo>
                    <a:pt x="461" y="25"/>
                  </a:lnTo>
                  <a:lnTo>
                    <a:pt x="466" y="25"/>
                  </a:lnTo>
                  <a:lnTo>
                    <a:pt x="466" y="27"/>
                  </a:lnTo>
                  <a:lnTo>
                    <a:pt x="476" y="32"/>
                  </a:lnTo>
                  <a:lnTo>
                    <a:pt x="479" y="30"/>
                  </a:lnTo>
                  <a:lnTo>
                    <a:pt x="487" y="35"/>
                  </a:lnTo>
                  <a:lnTo>
                    <a:pt x="498" y="38"/>
                  </a:lnTo>
                  <a:lnTo>
                    <a:pt x="503" y="33"/>
                  </a:lnTo>
                  <a:lnTo>
                    <a:pt x="505" y="33"/>
                  </a:lnTo>
                  <a:lnTo>
                    <a:pt x="517" y="27"/>
                  </a:lnTo>
                  <a:lnTo>
                    <a:pt x="514" y="35"/>
                  </a:lnTo>
                  <a:lnTo>
                    <a:pt x="509" y="41"/>
                  </a:lnTo>
                  <a:lnTo>
                    <a:pt x="514" y="49"/>
                  </a:lnTo>
                  <a:lnTo>
                    <a:pt x="514" y="53"/>
                  </a:lnTo>
                  <a:lnTo>
                    <a:pt x="514" y="61"/>
                  </a:lnTo>
                  <a:lnTo>
                    <a:pt x="509" y="61"/>
                  </a:lnTo>
                  <a:lnTo>
                    <a:pt x="514" y="65"/>
                  </a:lnTo>
                  <a:lnTo>
                    <a:pt x="509" y="70"/>
                  </a:lnTo>
                  <a:lnTo>
                    <a:pt x="514" y="71"/>
                  </a:lnTo>
                  <a:lnTo>
                    <a:pt x="517" y="71"/>
                  </a:lnTo>
                  <a:lnTo>
                    <a:pt x="521" y="80"/>
                  </a:lnTo>
                  <a:lnTo>
                    <a:pt x="521" y="80"/>
                  </a:lnTo>
                  <a:lnTo>
                    <a:pt x="517" y="87"/>
                  </a:lnTo>
                  <a:lnTo>
                    <a:pt x="509" y="79"/>
                  </a:lnTo>
                  <a:lnTo>
                    <a:pt x="509" y="80"/>
                  </a:lnTo>
                  <a:lnTo>
                    <a:pt x="514" y="91"/>
                  </a:lnTo>
                  <a:lnTo>
                    <a:pt x="509" y="94"/>
                  </a:lnTo>
                  <a:lnTo>
                    <a:pt x="500" y="93"/>
                  </a:lnTo>
                  <a:lnTo>
                    <a:pt x="490" y="94"/>
                  </a:lnTo>
                  <a:lnTo>
                    <a:pt x="490" y="99"/>
                  </a:lnTo>
                  <a:lnTo>
                    <a:pt x="485" y="98"/>
                  </a:lnTo>
                  <a:lnTo>
                    <a:pt x="472" y="104"/>
                  </a:lnTo>
                  <a:lnTo>
                    <a:pt x="466" y="116"/>
                  </a:lnTo>
                  <a:lnTo>
                    <a:pt x="465" y="121"/>
                  </a:lnTo>
                  <a:lnTo>
                    <a:pt x="461" y="131"/>
                  </a:lnTo>
                  <a:lnTo>
                    <a:pt x="461" y="139"/>
                  </a:lnTo>
                  <a:lnTo>
                    <a:pt x="456" y="139"/>
                  </a:lnTo>
                  <a:lnTo>
                    <a:pt x="453" y="144"/>
                  </a:lnTo>
                  <a:lnTo>
                    <a:pt x="452" y="150"/>
                  </a:lnTo>
                  <a:lnTo>
                    <a:pt x="446" y="150"/>
                  </a:lnTo>
                  <a:lnTo>
                    <a:pt x="427" y="164"/>
                  </a:lnTo>
                  <a:lnTo>
                    <a:pt x="406" y="167"/>
                  </a:lnTo>
                  <a:lnTo>
                    <a:pt x="394" y="167"/>
                  </a:lnTo>
                  <a:lnTo>
                    <a:pt x="384" y="173"/>
                  </a:lnTo>
                  <a:lnTo>
                    <a:pt x="378" y="169"/>
                  </a:lnTo>
                  <a:lnTo>
                    <a:pt x="359" y="177"/>
                  </a:lnTo>
                  <a:lnTo>
                    <a:pt x="345" y="182"/>
                  </a:lnTo>
                  <a:lnTo>
                    <a:pt x="340" y="182"/>
                  </a:lnTo>
                  <a:lnTo>
                    <a:pt x="332" y="182"/>
                  </a:lnTo>
                  <a:lnTo>
                    <a:pt x="337" y="177"/>
                  </a:lnTo>
                  <a:lnTo>
                    <a:pt x="342" y="177"/>
                  </a:lnTo>
                  <a:lnTo>
                    <a:pt x="335" y="175"/>
                  </a:lnTo>
                  <a:lnTo>
                    <a:pt x="330" y="175"/>
                  </a:lnTo>
                  <a:lnTo>
                    <a:pt x="328" y="177"/>
                  </a:lnTo>
                  <a:lnTo>
                    <a:pt x="328" y="182"/>
                  </a:lnTo>
                  <a:lnTo>
                    <a:pt x="321" y="177"/>
                  </a:lnTo>
                  <a:lnTo>
                    <a:pt x="315" y="182"/>
                  </a:lnTo>
                  <a:lnTo>
                    <a:pt x="308" y="177"/>
                  </a:lnTo>
                  <a:lnTo>
                    <a:pt x="306" y="177"/>
                  </a:lnTo>
                  <a:lnTo>
                    <a:pt x="297" y="170"/>
                  </a:lnTo>
                  <a:lnTo>
                    <a:pt x="290" y="169"/>
                  </a:lnTo>
                  <a:lnTo>
                    <a:pt x="279" y="177"/>
                  </a:lnTo>
                  <a:lnTo>
                    <a:pt x="276" y="177"/>
                  </a:lnTo>
                  <a:lnTo>
                    <a:pt x="255" y="169"/>
                  </a:lnTo>
                  <a:lnTo>
                    <a:pt x="240" y="163"/>
                  </a:lnTo>
                  <a:lnTo>
                    <a:pt x="222" y="170"/>
                  </a:lnTo>
                  <a:lnTo>
                    <a:pt x="208" y="175"/>
                  </a:lnTo>
                  <a:lnTo>
                    <a:pt x="195" y="173"/>
                  </a:lnTo>
                  <a:lnTo>
                    <a:pt x="191" y="169"/>
                  </a:lnTo>
                  <a:lnTo>
                    <a:pt x="180" y="170"/>
                  </a:lnTo>
                  <a:lnTo>
                    <a:pt x="166" y="164"/>
                  </a:lnTo>
                  <a:lnTo>
                    <a:pt x="163" y="164"/>
                  </a:lnTo>
                  <a:lnTo>
                    <a:pt x="156" y="170"/>
                  </a:lnTo>
                  <a:lnTo>
                    <a:pt x="155" y="169"/>
                  </a:lnTo>
                  <a:lnTo>
                    <a:pt x="156" y="164"/>
                  </a:lnTo>
                  <a:lnTo>
                    <a:pt x="147" y="163"/>
                  </a:lnTo>
                  <a:lnTo>
                    <a:pt x="139" y="165"/>
                  </a:lnTo>
                  <a:lnTo>
                    <a:pt x="139" y="169"/>
                  </a:lnTo>
                  <a:lnTo>
                    <a:pt x="147" y="167"/>
                  </a:lnTo>
                  <a:lnTo>
                    <a:pt x="137" y="175"/>
                  </a:lnTo>
                  <a:lnTo>
                    <a:pt x="130" y="177"/>
                  </a:lnTo>
                  <a:lnTo>
                    <a:pt x="125" y="177"/>
                  </a:lnTo>
                  <a:lnTo>
                    <a:pt x="122" y="182"/>
                  </a:lnTo>
                  <a:lnTo>
                    <a:pt x="111" y="177"/>
                  </a:lnTo>
                  <a:lnTo>
                    <a:pt x="103" y="173"/>
                  </a:lnTo>
                  <a:lnTo>
                    <a:pt x="103" y="177"/>
                  </a:lnTo>
                  <a:lnTo>
                    <a:pt x="103" y="185"/>
                  </a:lnTo>
                  <a:lnTo>
                    <a:pt x="90" y="185"/>
                  </a:lnTo>
                  <a:lnTo>
                    <a:pt x="81" y="175"/>
                  </a:lnTo>
                  <a:lnTo>
                    <a:pt x="70" y="169"/>
                  </a:lnTo>
                  <a:lnTo>
                    <a:pt x="60" y="173"/>
                  </a:lnTo>
                  <a:lnTo>
                    <a:pt x="52" y="177"/>
                  </a:lnTo>
                  <a:lnTo>
                    <a:pt x="47" y="182"/>
                  </a:lnTo>
                  <a:lnTo>
                    <a:pt x="35" y="177"/>
                  </a:lnTo>
                  <a:lnTo>
                    <a:pt x="27" y="177"/>
                  </a:lnTo>
                  <a:lnTo>
                    <a:pt x="25" y="182"/>
                  </a:lnTo>
                  <a:lnTo>
                    <a:pt x="20" y="185"/>
                  </a:lnTo>
                  <a:lnTo>
                    <a:pt x="20" y="177"/>
                  </a:lnTo>
                  <a:lnTo>
                    <a:pt x="16" y="177"/>
                  </a:lnTo>
                  <a:lnTo>
                    <a:pt x="16" y="169"/>
                  </a:lnTo>
                  <a:lnTo>
                    <a:pt x="20" y="160"/>
                  </a:lnTo>
                  <a:lnTo>
                    <a:pt x="31" y="160"/>
                  </a:lnTo>
                  <a:lnTo>
                    <a:pt x="20" y="155"/>
                  </a:lnTo>
                  <a:lnTo>
                    <a:pt x="16" y="153"/>
                  </a:lnTo>
                  <a:lnTo>
                    <a:pt x="16" y="144"/>
                  </a:lnTo>
                  <a:lnTo>
                    <a:pt x="22" y="139"/>
                  </a:lnTo>
                  <a:lnTo>
                    <a:pt x="18" y="137"/>
                  </a:lnTo>
                  <a:lnTo>
                    <a:pt x="24" y="131"/>
                  </a:lnTo>
                  <a:lnTo>
                    <a:pt x="22" y="121"/>
                  </a:lnTo>
                  <a:lnTo>
                    <a:pt x="22" y="116"/>
                  </a:lnTo>
                  <a:lnTo>
                    <a:pt x="22" y="110"/>
                  </a:lnTo>
                  <a:lnTo>
                    <a:pt x="27" y="103"/>
                  </a:lnTo>
                  <a:lnTo>
                    <a:pt x="31" y="96"/>
                  </a:lnTo>
                  <a:lnTo>
                    <a:pt x="27" y="91"/>
                  </a:lnTo>
                  <a:lnTo>
                    <a:pt x="20" y="74"/>
                  </a:lnTo>
                  <a:lnTo>
                    <a:pt x="14" y="68"/>
                  </a:lnTo>
                  <a:lnTo>
                    <a:pt x="7" y="65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4" y="41"/>
                  </a:lnTo>
                  <a:lnTo>
                    <a:pt x="12" y="41"/>
                  </a:lnTo>
                  <a:lnTo>
                    <a:pt x="24" y="33"/>
                  </a:lnTo>
                  <a:lnTo>
                    <a:pt x="31" y="27"/>
                  </a:lnTo>
                  <a:lnTo>
                    <a:pt x="27" y="11"/>
                  </a:lnTo>
                  <a:lnTo>
                    <a:pt x="31" y="2"/>
                  </a:lnTo>
                  <a:lnTo>
                    <a:pt x="35" y="0"/>
                  </a:lnTo>
                  <a:lnTo>
                    <a:pt x="35" y="0"/>
                  </a:lnTo>
                </a:path>
              </a:pathLst>
            </a:custGeom>
            <a:solidFill>
              <a:srgbClr val="FFFF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auto">
            <a:xfrm>
              <a:off x="7095641" y="5736964"/>
              <a:ext cx="76095" cy="20609"/>
            </a:xfrm>
            <a:custGeom>
              <a:avLst/>
              <a:gdLst>
                <a:gd name="T0" fmla="*/ 9 w 96"/>
                <a:gd name="T1" fmla="*/ 11 h 26"/>
                <a:gd name="T2" fmla="*/ 38 w 96"/>
                <a:gd name="T3" fmla="*/ 5 h 26"/>
                <a:gd name="T4" fmla="*/ 46 w 96"/>
                <a:gd name="T5" fmla="*/ 3 h 26"/>
                <a:gd name="T6" fmla="*/ 59 w 96"/>
                <a:gd name="T7" fmla="*/ 0 h 26"/>
                <a:gd name="T8" fmla="*/ 69 w 96"/>
                <a:gd name="T9" fmla="*/ 3 h 26"/>
                <a:gd name="T10" fmla="*/ 73 w 96"/>
                <a:gd name="T11" fmla="*/ 4 h 26"/>
                <a:gd name="T12" fmla="*/ 84 w 96"/>
                <a:gd name="T13" fmla="*/ 4 h 26"/>
                <a:gd name="T14" fmla="*/ 90 w 96"/>
                <a:gd name="T15" fmla="*/ 4 h 26"/>
                <a:gd name="T16" fmla="*/ 95 w 96"/>
                <a:gd name="T17" fmla="*/ 5 h 26"/>
                <a:gd name="T18" fmla="*/ 90 w 96"/>
                <a:gd name="T19" fmla="*/ 7 h 26"/>
                <a:gd name="T20" fmla="*/ 73 w 96"/>
                <a:gd name="T21" fmla="*/ 11 h 26"/>
                <a:gd name="T22" fmla="*/ 67 w 96"/>
                <a:gd name="T23" fmla="*/ 13 h 26"/>
                <a:gd name="T24" fmla="*/ 67 w 96"/>
                <a:gd name="T25" fmla="*/ 11 h 26"/>
                <a:gd name="T26" fmla="*/ 59 w 96"/>
                <a:gd name="T27" fmla="*/ 17 h 26"/>
                <a:gd name="T28" fmla="*/ 56 w 96"/>
                <a:gd name="T29" fmla="*/ 17 h 26"/>
                <a:gd name="T30" fmla="*/ 46 w 96"/>
                <a:gd name="T31" fmla="*/ 17 h 26"/>
                <a:gd name="T32" fmla="*/ 38 w 96"/>
                <a:gd name="T33" fmla="*/ 22 h 26"/>
                <a:gd name="T34" fmla="*/ 27 w 96"/>
                <a:gd name="T35" fmla="*/ 20 h 26"/>
                <a:gd name="T36" fmla="*/ 14 w 96"/>
                <a:gd name="T37" fmla="*/ 25 h 26"/>
                <a:gd name="T38" fmla="*/ 5 w 96"/>
                <a:gd name="T39" fmla="*/ 24 h 26"/>
                <a:gd name="T40" fmla="*/ 0 w 96"/>
                <a:gd name="T41" fmla="*/ 17 h 26"/>
                <a:gd name="T42" fmla="*/ 0 w 96"/>
                <a:gd name="T43" fmla="*/ 13 h 26"/>
                <a:gd name="T44" fmla="*/ 9 w 96"/>
                <a:gd name="T45" fmla="*/ 11 h 26"/>
                <a:gd name="T46" fmla="*/ 9 w 96"/>
                <a:gd name="T47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26">
                  <a:moveTo>
                    <a:pt x="9" y="11"/>
                  </a:moveTo>
                  <a:lnTo>
                    <a:pt x="38" y="5"/>
                  </a:lnTo>
                  <a:lnTo>
                    <a:pt x="46" y="3"/>
                  </a:lnTo>
                  <a:lnTo>
                    <a:pt x="59" y="0"/>
                  </a:lnTo>
                  <a:lnTo>
                    <a:pt x="69" y="3"/>
                  </a:lnTo>
                  <a:lnTo>
                    <a:pt x="73" y="4"/>
                  </a:lnTo>
                  <a:lnTo>
                    <a:pt x="84" y="4"/>
                  </a:lnTo>
                  <a:lnTo>
                    <a:pt x="90" y="4"/>
                  </a:lnTo>
                  <a:lnTo>
                    <a:pt x="95" y="5"/>
                  </a:lnTo>
                  <a:lnTo>
                    <a:pt x="90" y="7"/>
                  </a:lnTo>
                  <a:lnTo>
                    <a:pt x="73" y="11"/>
                  </a:lnTo>
                  <a:lnTo>
                    <a:pt x="67" y="13"/>
                  </a:lnTo>
                  <a:lnTo>
                    <a:pt x="67" y="11"/>
                  </a:lnTo>
                  <a:lnTo>
                    <a:pt x="59" y="17"/>
                  </a:lnTo>
                  <a:lnTo>
                    <a:pt x="56" y="17"/>
                  </a:lnTo>
                  <a:lnTo>
                    <a:pt x="46" y="17"/>
                  </a:lnTo>
                  <a:lnTo>
                    <a:pt x="38" y="22"/>
                  </a:lnTo>
                  <a:lnTo>
                    <a:pt x="27" y="20"/>
                  </a:lnTo>
                  <a:lnTo>
                    <a:pt x="14" y="25"/>
                  </a:lnTo>
                  <a:lnTo>
                    <a:pt x="5" y="24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9" y="11"/>
                  </a:lnTo>
                  <a:lnTo>
                    <a:pt x="9" y="11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auto">
            <a:xfrm>
              <a:off x="7148749" y="5686233"/>
              <a:ext cx="30121" cy="16646"/>
            </a:xfrm>
            <a:custGeom>
              <a:avLst/>
              <a:gdLst>
                <a:gd name="T0" fmla="*/ 0 w 38"/>
                <a:gd name="T1" fmla="*/ 0 h 21"/>
                <a:gd name="T2" fmla="*/ 4 w 38"/>
                <a:gd name="T3" fmla="*/ 14 h 21"/>
                <a:gd name="T4" fmla="*/ 17 w 38"/>
                <a:gd name="T5" fmla="*/ 20 h 21"/>
                <a:gd name="T6" fmla="*/ 20 w 38"/>
                <a:gd name="T7" fmla="*/ 20 h 21"/>
                <a:gd name="T8" fmla="*/ 17 w 38"/>
                <a:gd name="T9" fmla="*/ 17 h 21"/>
                <a:gd name="T10" fmla="*/ 23 w 38"/>
                <a:gd name="T11" fmla="*/ 17 h 21"/>
                <a:gd name="T12" fmla="*/ 26 w 38"/>
                <a:gd name="T13" fmla="*/ 17 h 21"/>
                <a:gd name="T14" fmla="*/ 31 w 38"/>
                <a:gd name="T15" fmla="*/ 17 h 21"/>
                <a:gd name="T16" fmla="*/ 37 w 38"/>
                <a:gd name="T17" fmla="*/ 17 h 21"/>
                <a:gd name="T18" fmla="*/ 23 w 38"/>
                <a:gd name="T19" fmla="*/ 6 h 21"/>
                <a:gd name="T20" fmla="*/ 18 w 38"/>
                <a:gd name="T21" fmla="*/ 6 h 21"/>
                <a:gd name="T22" fmla="*/ 6 w 38"/>
                <a:gd name="T23" fmla="*/ 6 h 21"/>
                <a:gd name="T24" fmla="*/ 2 w 38"/>
                <a:gd name="T25" fmla="*/ 0 h 21"/>
                <a:gd name="T26" fmla="*/ 0 w 38"/>
                <a:gd name="T27" fmla="*/ 0 h 21"/>
                <a:gd name="T28" fmla="*/ 0 w 38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21">
                  <a:moveTo>
                    <a:pt x="0" y="0"/>
                  </a:moveTo>
                  <a:lnTo>
                    <a:pt x="4" y="14"/>
                  </a:lnTo>
                  <a:lnTo>
                    <a:pt x="17" y="20"/>
                  </a:lnTo>
                  <a:lnTo>
                    <a:pt x="20" y="20"/>
                  </a:lnTo>
                  <a:lnTo>
                    <a:pt x="17" y="17"/>
                  </a:lnTo>
                  <a:lnTo>
                    <a:pt x="23" y="17"/>
                  </a:lnTo>
                  <a:lnTo>
                    <a:pt x="26" y="17"/>
                  </a:lnTo>
                  <a:lnTo>
                    <a:pt x="31" y="17"/>
                  </a:lnTo>
                  <a:lnTo>
                    <a:pt x="37" y="17"/>
                  </a:lnTo>
                  <a:lnTo>
                    <a:pt x="23" y="6"/>
                  </a:lnTo>
                  <a:lnTo>
                    <a:pt x="18" y="6"/>
                  </a:lnTo>
                  <a:lnTo>
                    <a:pt x="6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" name="Group 1" descr="In 2013, rates of adults with obesity remain high based on self-reported height and weight, with state estimates ranging from 21.3% in Colorado to 35.1% in both Mississippi and West Virginia. 8 states (California, Colorado, Connecticut, Hawaii, Massachusetts, Montana, Utah, and Vermont) and the District of Columbia had an obesity prevalence from 20–25%,, and 20 states (Alabama, Arkansas, Delaware, Georgia, Indiana, Iowa, Kansas, Kentucky, Louisiana, Michigan, Mississippi, Missouri, North Dakota, Ohio, Oklahoma, Pennsylvania, South Carolina, Tennessee, Texas, and West Virginia) had a prevalence equal to or greater than 30%.  Higher prevalence of adults with obesity were found in the South (30.2%) and the Midwest (30.1%), followed by the Northeast (26.5%), and the West (24.9%).  " title="Prevalence Self-Reported Obesity Among U.S. Adults, by State and Territory, BRFSS, 2013"/>
          <p:cNvGrpSpPr/>
          <p:nvPr/>
        </p:nvGrpSpPr>
        <p:grpSpPr>
          <a:xfrm>
            <a:off x="2108201" y="1723372"/>
            <a:ext cx="7093813" cy="4105819"/>
            <a:chOff x="1155700" y="1723371"/>
            <a:chExt cx="7093813" cy="4105819"/>
          </a:xfrm>
        </p:grpSpPr>
        <p:grpSp>
          <p:nvGrpSpPr>
            <p:cNvPr id="90" name="Group 89" descr="The U.S. map has been color coded to indicate the range of obesity prevalence in each state in 2011.&#10;&#10;No state had obesity prevalences that range from 15% to less than 20%.&#10;&#10;State that had obesity prevalences that range from 20% to less than 25% are: Arizona, California, Colorado, Connecticut, District of Columbia, Hawaii, Massachusetts, Montana, New Jersey, New York, Nevada, and Utah.&#10;&#10;State that had obesity prevalences that range from 25% to less than 30% are: Alaska, Delaware, Florida, Georgia, Idaho, Illinois, Iowa, Kansas, Maine, Maryland, Minnesota, Nebraska, New Hampshire, New Mexico, North Carolina, North Dakota, Ohio, Oregon, Pennsylvania, Rhode Island, South Dakota, Tennessee, Vermont, Virginia, Washington, &#10;Wisconsin and Wyoming.&#10;&#10;State that had obesity prevalences that range from 25% to less than 30% are: Alabama, Arkansas, Indiana, Kentucky, Louisiana, Michigan, Mississippi, Missouri, Oklahoma, South Carolina, Texas and West Virginia.&#10;&#10;No state had obesity prevalences that range greater than 35%.&#10;" title="Prevalence of obesity, by state, 2011 BRFSS"/>
            <p:cNvGrpSpPr/>
            <p:nvPr/>
          </p:nvGrpSpPr>
          <p:grpSpPr>
            <a:xfrm>
              <a:off x="1155700" y="1723371"/>
              <a:ext cx="6940550" cy="3975946"/>
              <a:chOff x="1155700" y="1709738"/>
              <a:chExt cx="6940550" cy="3567112"/>
            </a:xfrm>
          </p:grpSpPr>
          <p:sp>
            <p:nvSpPr>
              <p:cNvPr id="62465" name="Freeform 2"/>
              <p:cNvSpPr>
                <a:spLocks/>
              </p:cNvSpPr>
              <p:nvPr/>
            </p:nvSpPr>
            <p:spPr bwMode="auto">
              <a:xfrm>
                <a:off x="7697788" y="1877998"/>
                <a:ext cx="398462" cy="611187"/>
              </a:xfrm>
              <a:custGeom>
                <a:avLst/>
                <a:gdLst>
                  <a:gd name="T0" fmla="*/ 10 w 49"/>
                  <a:gd name="T1" fmla="*/ 71 h 79"/>
                  <a:gd name="T2" fmla="*/ 10 w 49"/>
                  <a:gd name="T3" fmla="*/ 73 h 79"/>
                  <a:gd name="T4" fmla="*/ 12 w 49"/>
                  <a:gd name="T5" fmla="*/ 75 h 79"/>
                  <a:gd name="T6" fmla="*/ 13 w 49"/>
                  <a:gd name="T7" fmla="*/ 76 h 79"/>
                  <a:gd name="T8" fmla="*/ 14 w 49"/>
                  <a:gd name="T9" fmla="*/ 79 h 79"/>
                  <a:gd name="T10" fmla="*/ 15 w 49"/>
                  <a:gd name="T11" fmla="*/ 77 h 79"/>
                  <a:gd name="T12" fmla="*/ 16 w 49"/>
                  <a:gd name="T13" fmla="*/ 73 h 79"/>
                  <a:gd name="T14" fmla="*/ 18 w 49"/>
                  <a:gd name="T15" fmla="*/ 68 h 79"/>
                  <a:gd name="T16" fmla="*/ 18 w 49"/>
                  <a:gd name="T17" fmla="*/ 67 h 79"/>
                  <a:gd name="T18" fmla="*/ 20 w 49"/>
                  <a:gd name="T19" fmla="*/ 63 h 79"/>
                  <a:gd name="T20" fmla="*/ 21 w 49"/>
                  <a:gd name="T21" fmla="*/ 64 h 79"/>
                  <a:gd name="T22" fmla="*/ 22 w 49"/>
                  <a:gd name="T23" fmla="*/ 64 h 79"/>
                  <a:gd name="T24" fmla="*/ 22 w 49"/>
                  <a:gd name="T25" fmla="*/ 62 h 79"/>
                  <a:gd name="T26" fmla="*/ 26 w 49"/>
                  <a:gd name="T27" fmla="*/ 61 h 79"/>
                  <a:gd name="T28" fmla="*/ 26 w 49"/>
                  <a:gd name="T29" fmla="*/ 59 h 79"/>
                  <a:gd name="T30" fmla="*/ 28 w 49"/>
                  <a:gd name="T31" fmla="*/ 58 h 79"/>
                  <a:gd name="T32" fmla="*/ 29 w 49"/>
                  <a:gd name="T33" fmla="*/ 56 h 79"/>
                  <a:gd name="T34" fmla="*/ 31 w 49"/>
                  <a:gd name="T35" fmla="*/ 52 h 79"/>
                  <a:gd name="T36" fmla="*/ 31 w 49"/>
                  <a:gd name="T37" fmla="*/ 51 h 79"/>
                  <a:gd name="T38" fmla="*/ 34 w 49"/>
                  <a:gd name="T39" fmla="*/ 51 h 79"/>
                  <a:gd name="T40" fmla="*/ 35 w 49"/>
                  <a:gd name="T41" fmla="*/ 49 h 79"/>
                  <a:gd name="T42" fmla="*/ 37 w 49"/>
                  <a:gd name="T43" fmla="*/ 47 h 79"/>
                  <a:gd name="T44" fmla="*/ 40 w 49"/>
                  <a:gd name="T45" fmla="*/ 48 h 79"/>
                  <a:gd name="T46" fmla="*/ 43 w 49"/>
                  <a:gd name="T47" fmla="*/ 44 h 79"/>
                  <a:gd name="T48" fmla="*/ 46 w 49"/>
                  <a:gd name="T49" fmla="*/ 41 h 79"/>
                  <a:gd name="T50" fmla="*/ 48 w 49"/>
                  <a:gd name="T51" fmla="*/ 40 h 79"/>
                  <a:gd name="T52" fmla="*/ 49 w 49"/>
                  <a:gd name="T53" fmla="*/ 38 h 79"/>
                  <a:gd name="T54" fmla="*/ 48 w 49"/>
                  <a:gd name="T55" fmla="*/ 37 h 79"/>
                  <a:gd name="T56" fmla="*/ 47 w 49"/>
                  <a:gd name="T57" fmla="*/ 36 h 79"/>
                  <a:gd name="T58" fmla="*/ 48 w 49"/>
                  <a:gd name="T59" fmla="*/ 35 h 79"/>
                  <a:gd name="T60" fmla="*/ 47 w 49"/>
                  <a:gd name="T61" fmla="*/ 32 h 79"/>
                  <a:gd name="T62" fmla="*/ 45 w 49"/>
                  <a:gd name="T63" fmla="*/ 31 h 79"/>
                  <a:gd name="T64" fmla="*/ 43 w 49"/>
                  <a:gd name="T65" fmla="*/ 32 h 79"/>
                  <a:gd name="T66" fmla="*/ 41 w 49"/>
                  <a:gd name="T67" fmla="*/ 28 h 79"/>
                  <a:gd name="T68" fmla="*/ 41 w 49"/>
                  <a:gd name="T69" fmla="*/ 26 h 79"/>
                  <a:gd name="T70" fmla="*/ 40 w 49"/>
                  <a:gd name="T71" fmla="*/ 26 h 79"/>
                  <a:gd name="T72" fmla="*/ 38 w 49"/>
                  <a:gd name="T73" fmla="*/ 26 h 79"/>
                  <a:gd name="T74" fmla="*/ 36 w 49"/>
                  <a:gd name="T75" fmla="*/ 25 h 79"/>
                  <a:gd name="T76" fmla="*/ 35 w 49"/>
                  <a:gd name="T77" fmla="*/ 22 h 79"/>
                  <a:gd name="T78" fmla="*/ 24 w 49"/>
                  <a:gd name="T79" fmla="*/ 0 h 79"/>
                  <a:gd name="T80" fmla="*/ 22 w 49"/>
                  <a:gd name="T81" fmla="*/ 0 h 79"/>
                  <a:gd name="T82" fmla="*/ 21 w 49"/>
                  <a:gd name="T83" fmla="*/ 2 h 79"/>
                  <a:gd name="T84" fmla="*/ 18 w 49"/>
                  <a:gd name="T85" fmla="*/ 2 h 79"/>
                  <a:gd name="T86" fmla="*/ 15 w 49"/>
                  <a:gd name="T87" fmla="*/ 5 h 79"/>
                  <a:gd name="T88" fmla="*/ 14 w 49"/>
                  <a:gd name="T89" fmla="*/ 2 h 79"/>
                  <a:gd name="T90" fmla="*/ 13 w 49"/>
                  <a:gd name="T91" fmla="*/ 1 h 79"/>
                  <a:gd name="T92" fmla="*/ 6 w 49"/>
                  <a:gd name="T93" fmla="*/ 16 h 79"/>
                  <a:gd name="T94" fmla="*/ 7 w 49"/>
                  <a:gd name="T95" fmla="*/ 19 h 79"/>
                  <a:gd name="T96" fmla="*/ 7 w 49"/>
                  <a:gd name="T97" fmla="*/ 22 h 79"/>
                  <a:gd name="T98" fmla="*/ 5 w 49"/>
                  <a:gd name="T99" fmla="*/ 24 h 79"/>
                  <a:gd name="T100" fmla="*/ 6 w 49"/>
                  <a:gd name="T101" fmla="*/ 32 h 79"/>
                  <a:gd name="T102" fmla="*/ 4 w 49"/>
                  <a:gd name="T103" fmla="*/ 36 h 79"/>
                  <a:gd name="T104" fmla="*/ 4 w 49"/>
                  <a:gd name="T105" fmla="*/ 39 h 79"/>
                  <a:gd name="T106" fmla="*/ 3 w 49"/>
                  <a:gd name="T107" fmla="*/ 40 h 79"/>
                  <a:gd name="T108" fmla="*/ 3 w 49"/>
                  <a:gd name="T109" fmla="*/ 42 h 79"/>
                  <a:gd name="T110" fmla="*/ 1 w 49"/>
                  <a:gd name="T111" fmla="*/ 41 h 79"/>
                  <a:gd name="T112" fmla="*/ 0 w 49"/>
                  <a:gd name="T113" fmla="*/ 42 h 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9"/>
                  <a:gd name="T172" fmla="*/ 0 h 79"/>
                  <a:gd name="T173" fmla="*/ 49 w 49"/>
                  <a:gd name="T174" fmla="*/ 79 h 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9" h="79">
                    <a:moveTo>
                      <a:pt x="0" y="42"/>
                    </a:moveTo>
                    <a:lnTo>
                      <a:pt x="10" y="71"/>
                    </a:lnTo>
                    <a:lnTo>
                      <a:pt x="10" y="72"/>
                    </a:lnTo>
                    <a:lnTo>
                      <a:pt x="10" y="73"/>
                    </a:lnTo>
                    <a:lnTo>
                      <a:pt x="12" y="75"/>
                    </a:lnTo>
                    <a:lnTo>
                      <a:pt x="13" y="75"/>
                    </a:lnTo>
                    <a:lnTo>
                      <a:pt x="13" y="76"/>
                    </a:lnTo>
                    <a:lnTo>
                      <a:pt x="13" y="77"/>
                    </a:lnTo>
                    <a:lnTo>
                      <a:pt x="14" y="79"/>
                    </a:lnTo>
                    <a:lnTo>
                      <a:pt x="15" y="79"/>
                    </a:lnTo>
                    <a:lnTo>
                      <a:pt x="15" y="77"/>
                    </a:lnTo>
                    <a:lnTo>
                      <a:pt x="15" y="75"/>
                    </a:lnTo>
                    <a:lnTo>
                      <a:pt x="16" y="73"/>
                    </a:lnTo>
                    <a:lnTo>
                      <a:pt x="17" y="70"/>
                    </a:lnTo>
                    <a:lnTo>
                      <a:pt x="18" y="68"/>
                    </a:lnTo>
                    <a:lnTo>
                      <a:pt x="18" y="67"/>
                    </a:lnTo>
                    <a:lnTo>
                      <a:pt x="17" y="65"/>
                    </a:lnTo>
                    <a:lnTo>
                      <a:pt x="20" y="63"/>
                    </a:lnTo>
                    <a:lnTo>
                      <a:pt x="21" y="63"/>
                    </a:lnTo>
                    <a:lnTo>
                      <a:pt x="21" y="64"/>
                    </a:lnTo>
                    <a:lnTo>
                      <a:pt x="22" y="65"/>
                    </a:lnTo>
                    <a:lnTo>
                      <a:pt x="22" y="64"/>
                    </a:lnTo>
                    <a:lnTo>
                      <a:pt x="22" y="63"/>
                    </a:lnTo>
                    <a:lnTo>
                      <a:pt x="22" y="62"/>
                    </a:lnTo>
                    <a:lnTo>
                      <a:pt x="25" y="62"/>
                    </a:lnTo>
                    <a:lnTo>
                      <a:pt x="26" y="61"/>
                    </a:lnTo>
                    <a:lnTo>
                      <a:pt x="26" y="60"/>
                    </a:lnTo>
                    <a:lnTo>
                      <a:pt x="26" y="59"/>
                    </a:lnTo>
                    <a:lnTo>
                      <a:pt x="27" y="59"/>
                    </a:lnTo>
                    <a:lnTo>
                      <a:pt x="28" y="58"/>
                    </a:lnTo>
                    <a:lnTo>
                      <a:pt x="29" y="58"/>
                    </a:lnTo>
                    <a:lnTo>
                      <a:pt x="29" y="56"/>
                    </a:lnTo>
                    <a:lnTo>
                      <a:pt x="29" y="54"/>
                    </a:lnTo>
                    <a:lnTo>
                      <a:pt x="31" y="52"/>
                    </a:lnTo>
                    <a:lnTo>
                      <a:pt x="31" y="51"/>
                    </a:lnTo>
                    <a:lnTo>
                      <a:pt x="33" y="52"/>
                    </a:lnTo>
                    <a:lnTo>
                      <a:pt x="34" y="51"/>
                    </a:lnTo>
                    <a:lnTo>
                      <a:pt x="34" y="50"/>
                    </a:lnTo>
                    <a:lnTo>
                      <a:pt x="35" y="49"/>
                    </a:lnTo>
                    <a:lnTo>
                      <a:pt x="36" y="49"/>
                    </a:lnTo>
                    <a:lnTo>
                      <a:pt x="37" y="47"/>
                    </a:lnTo>
                    <a:lnTo>
                      <a:pt x="39" y="47"/>
                    </a:lnTo>
                    <a:lnTo>
                      <a:pt x="40" y="48"/>
                    </a:lnTo>
                    <a:lnTo>
                      <a:pt x="42" y="45"/>
                    </a:lnTo>
                    <a:lnTo>
                      <a:pt x="43" y="44"/>
                    </a:lnTo>
                    <a:lnTo>
                      <a:pt x="46" y="42"/>
                    </a:lnTo>
                    <a:lnTo>
                      <a:pt x="46" y="41"/>
                    </a:lnTo>
                    <a:lnTo>
                      <a:pt x="47" y="40"/>
                    </a:lnTo>
                    <a:lnTo>
                      <a:pt x="48" y="40"/>
                    </a:lnTo>
                    <a:lnTo>
                      <a:pt x="49" y="40"/>
                    </a:lnTo>
                    <a:lnTo>
                      <a:pt x="49" y="38"/>
                    </a:lnTo>
                    <a:lnTo>
                      <a:pt x="49" y="37"/>
                    </a:lnTo>
                    <a:lnTo>
                      <a:pt x="48" y="37"/>
                    </a:lnTo>
                    <a:lnTo>
                      <a:pt x="47" y="36"/>
                    </a:lnTo>
                    <a:lnTo>
                      <a:pt x="48" y="35"/>
                    </a:lnTo>
                    <a:lnTo>
                      <a:pt x="48" y="34"/>
                    </a:lnTo>
                    <a:lnTo>
                      <a:pt x="47" y="32"/>
                    </a:lnTo>
                    <a:lnTo>
                      <a:pt x="46" y="31"/>
                    </a:lnTo>
                    <a:lnTo>
                      <a:pt x="45" y="31"/>
                    </a:lnTo>
                    <a:lnTo>
                      <a:pt x="45" y="32"/>
                    </a:lnTo>
                    <a:lnTo>
                      <a:pt x="43" y="32"/>
                    </a:lnTo>
                    <a:lnTo>
                      <a:pt x="42" y="32"/>
                    </a:lnTo>
                    <a:lnTo>
                      <a:pt x="41" y="28"/>
                    </a:lnTo>
                    <a:lnTo>
                      <a:pt x="42" y="27"/>
                    </a:lnTo>
                    <a:lnTo>
                      <a:pt x="41" y="26"/>
                    </a:lnTo>
                    <a:lnTo>
                      <a:pt x="40" y="26"/>
                    </a:lnTo>
                    <a:lnTo>
                      <a:pt x="38" y="26"/>
                    </a:lnTo>
                    <a:lnTo>
                      <a:pt x="37" y="26"/>
                    </a:lnTo>
                    <a:lnTo>
                      <a:pt x="36" y="25"/>
                    </a:lnTo>
                    <a:lnTo>
                      <a:pt x="36" y="23"/>
                    </a:lnTo>
                    <a:lnTo>
                      <a:pt x="35" y="22"/>
                    </a:lnTo>
                    <a:lnTo>
                      <a:pt x="29" y="3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1" y="2"/>
                    </a:lnTo>
                    <a:lnTo>
                      <a:pt x="20" y="2"/>
                    </a:lnTo>
                    <a:lnTo>
                      <a:pt x="18" y="2"/>
                    </a:lnTo>
                    <a:lnTo>
                      <a:pt x="16" y="5"/>
                    </a:lnTo>
                    <a:lnTo>
                      <a:pt x="15" y="5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4" y="1"/>
                    </a:lnTo>
                    <a:lnTo>
                      <a:pt x="13" y="1"/>
                    </a:lnTo>
                    <a:lnTo>
                      <a:pt x="11" y="2"/>
                    </a:lnTo>
                    <a:lnTo>
                      <a:pt x="6" y="16"/>
                    </a:lnTo>
                    <a:lnTo>
                      <a:pt x="6" y="19"/>
                    </a:lnTo>
                    <a:lnTo>
                      <a:pt x="7" y="19"/>
                    </a:lnTo>
                    <a:lnTo>
                      <a:pt x="7" y="21"/>
                    </a:lnTo>
                    <a:lnTo>
                      <a:pt x="7" y="22"/>
                    </a:lnTo>
                    <a:lnTo>
                      <a:pt x="6" y="23"/>
                    </a:lnTo>
                    <a:lnTo>
                      <a:pt x="5" y="24"/>
                    </a:lnTo>
                    <a:lnTo>
                      <a:pt x="7" y="30"/>
                    </a:lnTo>
                    <a:lnTo>
                      <a:pt x="6" y="32"/>
                    </a:lnTo>
                    <a:lnTo>
                      <a:pt x="6" y="33"/>
                    </a:lnTo>
                    <a:lnTo>
                      <a:pt x="4" y="36"/>
                    </a:lnTo>
                    <a:lnTo>
                      <a:pt x="4" y="37"/>
                    </a:lnTo>
                    <a:lnTo>
                      <a:pt x="4" y="39"/>
                    </a:lnTo>
                    <a:lnTo>
                      <a:pt x="4" y="40"/>
                    </a:lnTo>
                    <a:lnTo>
                      <a:pt x="3" y="40"/>
                    </a:lnTo>
                    <a:lnTo>
                      <a:pt x="3" y="41"/>
                    </a:lnTo>
                    <a:lnTo>
                      <a:pt x="3" y="42"/>
                    </a:lnTo>
                    <a:lnTo>
                      <a:pt x="2" y="42"/>
                    </a:lnTo>
                    <a:lnTo>
                      <a:pt x="1" y="41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66" name="Freeform 3"/>
              <p:cNvSpPr>
                <a:spLocks/>
              </p:cNvSpPr>
              <p:nvPr/>
            </p:nvSpPr>
            <p:spPr bwMode="auto">
              <a:xfrm>
                <a:off x="2636838" y="1709738"/>
                <a:ext cx="730250" cy="511175"/>
              </a:xfrm>
              <a:custGeom>
                <a:avLst/>
                <a:gdLst>
                  <a:gd name="T0" fmla="*/ 1 w 90"/>
                  <a:gd name="T1" fmla="*/ 40 h 66"/>
                  <a:gd name="T2" fmla="*/ 0 w 90"/>
                  <a:gd name="T3" fmla="*/ 40 h 66"/>
                  <a:gd name="T4" fmla="*/ 1 w 90"/>
                  <a:gd name="T5" fmla="*/ 37 h 66"/>
                  <a:gd name="T6" fmla="*/ 1 w 90"/>
                  <a:gd name="T7" fmla="*/ 35 h 66"/>
                  <a:gd name="T8" fmla="*/ 1 w 90"/>
                  <a:gd name="T9" fmla="*/ 35 h 66"/>
                  <a:gd name="T10" fmla="*/ 2 w 90"/>
                  <a:gd name="T11" fmla="*/ 36 h 66"/>
                  <a:gd name="T12" fmla="*/ 1 w 90"/>
                  <a:gd name="T13" fmla="*/ 37 h 66"/>
                  <a:gd name="T14" fmla="*/ 3 w 90"/>
                  <a:gd name="T15" fmla="*/ 36 h 66"/>
                  <a:gd name="T16" fmla="*/ 3 w 90"/>
                  <a:gd name="T17" fmla="*/ 35 h 66"/>
                  <a:gd name="T18" fmla="*/ 3 w 90"/>
                  <a:gd name="T19" fmla="*/ 33 h 66"/>
                  <a:gd name="T20" fmla="*/ 2 w 90"/>
                  <a:gd name="T21" fmla="*/ 30 h 66"/>
                  <a:gd name="T22" fmla="*/ 3 w 90"/>
                  <a:gd name="T23" fmla="*/ 30 h 66"/>
                  <a:gd name="T24" fmla="*/ 5 w 90"/>
                  <a:gd name="T25" fmla="*/ 29 h 66"/>
                  <a:gd name="T26" fmla="*/ 4 w 90"/>
                  <a:gd name="T27" fmla="*/ 28 h 66"/>
                  <a:gd name="T28" fmla="*/ 3 w 90"/>
                  <a:gd name="T29" fmla="*/ 29 h 66"/>
                  <a:gd name="T30" fmla="*/ 3 w 90"/>
                  <a:gd name="T31" fmla="*/ 25 h 66"/>
                  <a:gd name="T32" fmla="*/ 3 w 90"/>
                  <a:gd name="T33" fmla="*/ 22 h 66"/>
                  <a:gd name="T34" fmla="*/ 3 w 90"/>
                  <a:gd name="T35" fmla="*/ 17 h 66"/>
                  <a:gd name="T36" fmla="*/ 2 w 90"/>
                  <a:gd name="T37" fmla="*/ 11 h 66"/>
                  <a:gd name="T38" fmla="*/ 2 w 90"/>
                  <a:gd name="T39" fmla="*/ 6 h 66"/>
                  <a:gd name="T40" fmla="*/ 11 w 90"/>
                  <a:gd name="T41" fmla="*/ 9 h 66"/>
                  <a:gd name="T42" fmla="*/ 19 w 90"/>
                  <a:gd name="T43" fmla="*/ 13 h 66"/>
                  <a:gd name="T44" fmla="*/ 23 w 90"/>
                  <a:gd name="T45" fmla="*/ 14 h 66"/>
                  <a:gd name="T46" fmla="*/ 24 w 90"/>
                  <a:gd name="T47" fmla="*/ 15 h 66"/>
                  <a:gd name="T48" fmla="*/ 24 w 90"/>
                  <a:gd name="T49" fmla="*/ 20 h 66"/>
                  <a:gd name="T50" fmla="*/ 22 w 90"/>
                  <a:gd name="T51" fmla="*/ 23 h 66"/>
                  <a:gd name="T52" fmla="*/ 22 w 90"/>
                  <a:gd name="T53" fmla="*/ 25 h 66"/>
                  <a:gd name="T54" fmla="*/ 22 w 90"/>
                  <a:gd name="T55" fmla="*/ 27 h 66"/>
                  <a:gd name="T56" fmla="*/ 23 w 90"/>
                  <a:gd name="T57" fmla="*/ 28 h 66"/>
                  <a:gd name="T58" fmla="*/ 25 w 90"/>
                  <a:gd name="T59" fmla="*/ 24 h 66"/>
                  <a:gd name="T60" fmla="*/ 27 w 90"/>
                  <a:gd name="T61" fmla="*/ 21 h 66"/>
                  <a:gd name="T62" fmla="*/ 29 w 90"/>
                  <a:gd name="T63" fmla="*/ 18 h 66"/>
                  <a:gd name="T64" fmla="*/ 26 w 90"/>
                  <a:gd name="T65" fmla="*/ 10 h 66"/>
                  <a:gd name="T66" fmla="*/ 27 w 90"/>
                  <a:gd name="T67" fmla="*/ 9 h 66"/>
                  <a:gd name="T68" fmla="*/ 29 w 90"/>
                  <a:gd name="T69" fmla="*/ 7 h 66"/>
                  <a:gd name="T70" fmla="*/ 27 w 90"/>
                  <a:gd name="T71" fmla="*/ 5 h 66"/>
                  <a:gd name="T72" fmla="*/ 27 w 90"/>
                  <a:gd name="T73" fmla="*/ 0 h 66"/>
                  <a:gd name="T74" fmla="*/ 62 w 90"/>
                  <a:gd name="T75" fmla="*/ 9 h 66"/>
                  <a:gd name="T76" fmla="*/ 90 w 90"/>
                  <a:gd name="T77" fmla="*/ 16 h 66"/>
                  <a:gd name="T78" fmla="*/ 80 w 90"/>
                  <a:gd name="T79" fmla="*/ 59 h 66"/>
                  <a:gd name="T80" fmla="*/ 80 w 90"/>
                  <a:gd name="T81" fmla="*/ 60 h 66"/>
                  <a:gd name="T82" fmla="*/ 80 w 90"/>
                  <a:gd name="T83" fmla="*/ 61 h 66"/>
                  <a:gd name="T84" fmla="*/ 81 w 90"/>
                  <a:gd name="T85" fmla="*/ 63 h 66"/>
                  <a:gd name="T86" fmla="*/ 80 w 90"/>
                  <a:gd name="T87" fmla="*/ 64 h 66"/>
                  <a:gd name="T88" fmla="*/ 80 w 90"/>
                  <a:gd name="T89" fmla="*/ 66 h 66"/>
                  <a:gd name="T90" fmla="*/ 55 w 90"/>
                  <a:gd name="T91" fmla="*/ 61 h 66"/>
                  <a:gd name="T92" fmla="*/ 52 w 90"/>
                  <a:gd name="T93" fmla="*/ 61 h 66"/>
                  <a:gd name="T94" fmla="*/ 50 w 90"/>
                  <a:gd name="T95" fmla="*/ 60 h 66"/>
                  <a:gd name="T96" fmla="*/ 47 w 90"/>
                  <a:gd name="T97" fmla="*/ 61 h 66"/>
                  <a:gd name="T98" fmla="*/ 44 w 90"/>
                  <a:gd name="T99" fmla="*/ 60 h 66"/>
                  <a:gd name="T100" fmla="*/ 41 w 90"/>
                  <a:gd name="T101" fmla="*/ 61 h 66"/>
                  <a:gd name="T102" fmla="*/ 37 w 90"/>
                  <a:gd name="T103" fmla="*/ 60 h 66"/>
                  <a:gd name="T104" fmla="*/ 30 w 90"/>
                  <a:gd name="T105" fmla="*/ 60 h 66"/>
                  <a:gd name="T106" fmla="*/ 24 w 90"/>
                  <a:gd name="T107" fmla="*/ 58 h 66"/>
                  <a:gd name="T108" fmla="*/ 19 w 90"/>
                  <a:gd name="T109" fmla="*/ 58 h 66"/>
                  <a:gd name="T110" fmla="*/ 12 w 90"/>
                  <a:gd name="T111" fmla="*/ 56 h 66"/>
                  <a:gd name="T112" fmla="*/ 11 w 90"/>
                  <a:gd name="T113" fmla="*/ 50 h 66"/>
                  <a:gd name="T114" fmla="*/ 11 w 90"/>
                  <a:gd name="T115" fmla="*/ 47 h 66"/>
                  <a:gd name="T116" fmla="*/ 7 w 90"/>
                  <a:gd name="T117" fmla="*/ 44 h 66"/>
                  <a:gd name="T118" fmla="*/ 6 w 90"/>
                  <a:gd name="T119" fmla="*/ 43 h 66"/>
                  <a:gd name="T120" fmla="*/ 3 w 90"/>
                  <a:gd name="T121" fmla="*/ 42 h 6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90"/>
                  <a:gd name="T184" fmla="*/ 0 h 66"/>
                  <a:gd name="T185" fmla="*/ 90 w 90"/>
                  <a:gd name="T186" fmla="*/ 66 h 6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90" h="66">
                    <a:moveTo>
                      <a:pt x="3" y="42"/>
                    </a:moveTo>
                    <a:lnTo>
                      <a:pt x="1" y="40"/>
                    </a:lnTo>
                    <a:lnTo>
                      <a:pt x="0" y="40"/>
                    </a:lnTo>
                    <a:lnTo>
                      <a:pt x="0" y="39"/>
                    </a:lnTo>
                    <a:lnTo>
                      <a:pt x="1" y="37"/>
                    </a:lnTo>
                    <a:lnTo>
                      <a:pt x="1" y="36"/>
                    </a:lnTo>
                    <a:lnTo>
                      <a:pt x="1" y="35"/>
                    </a:lnTo>
                    <a:lnTo>
                      <a:pt x="2" y="35"/>
                    </a:lnTo>
                    <a:lnTo>
                      <a:pt x="2" y="36"/>
                    </a:lnTo>
                    <a:lnTo>
                      <a:pt x="2" y="37"/>
                    </a:lnTo>
                    <a:lnTo>
                      <a:pt x="1" y="37"/>
                    </a:lnTo>
                    <a:lnTo>
                      <a:pt x="2" y="38"/>
                    </a:lnTo>
                    <a:lnTo>
                      <a:pt x="3" y="36"/>
                    </a:lnTo>
                    <a:lnTo>
                      <a:pt x="3" y="35"/>
                    </a:lnTo>
                    <a:lnTo>
                      <a:pt x="4" y="34"/>
                    </a:lnTo>
                    <a:lnTo>
                      <a:pt x="3" y="33"/>
                    </a:lnTo>
                    <a:lnTo>
                      <a:pt x="2" y="33"/>
                    </a:lnTo>
                    <a:lnTo>
                      <a:pt x="2" y="30"/>
                    </a:lnTo>
                    <a:lnTo>
                      <a:pt x="3" y="30"/>
                    </a:lnTo>
                    <a:lnTo>
                      <a:pt x="4" y="30"/>
                    </a:lnTo>
                    <a:lnTo>
                      <a:pt x="5" y="29"/>
                    </a:lnTo>
                    <a:lnTo>
                      <a:pt x="4" y="28"/>
                    </a:lnTo>
                    <a:lnTo>
                      <a:pt x="3" y="29"/>
                    </a:lnTo>
                    <a:lnTo>
                      <a:pt x="3" y="27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0"/>
                    </a:lnTo>
                    <a:lnTo>
                      <a:pt x="3" y="17"/>
                    </a:lnTo>
                    <a:lnTo>
                      <a:pt x="3" y="15"/>
                    </a:lnTo>
                    <a:lnTo>
                      <a:pt x="2" y="11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3" y="3"/>
                    </a:lnTo>
                    <a:lnTo>
                      <a:pt x="11" y="9"/>
                    </a:lnTo>
                    <a:lnTo>
                      <a:pt x="16" y="12"/>
                    </a:lnTo>
                    <a:lnTo>
                      <a:pt x="19" y="13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4" y="14"/>
                    </a:lnTo>
                    <a:lnTo>
                      <a:pt x="24" y="15"/>
                    </a:lnTo>
                    <a:lnTo>
                      <a:pt x="25" y="20"/>
                    </a:lnTo>
                    <a:lnTo>
                      <a:pt x="24" y="20"/>
                    </a:lnTo>
                    <a:lnTo>
                      <a:pt x="23" y="21"/>
                    </a:lnTo>
                    <a:lnTo>
                      <a:pt x="22" y="23"/>
                    </a:lnTo>
                    <a:lnTo>
                      <a:pt x="22" y="25"/>
                    </a:lnTo>
                    <a:lnTo>
                      <a:pt x="22" y="26"/>
                    </a:lnTo>
                    <a:lnTo>
                      <a:pt x="22" y="27"/>
                    </a:lnTo>
                    <a:lnTo>
                      <a:pt x="22" y="28"/>
                    </a:lnTo>
                    <a:lnTo>
                      <a:pt x="23" y="28"/>
                    </a:lnTo>
                    <a:lnTo>
                      <a:pt x="24" y="27"/>
                    </a:lnTo>
                    <a:lnTo>
                      <a:pt x="25" y="24"/>
                    </a:lnTo>
                    <a:lnTo>
                      <a:pt x="26" y="23"/>
                    </a:lnTo>
                    <a:lnTo>
                      <a:pt x="27" y="21"/>
                    </a:lnTo>
                    <a:lnTo>
                      <a:pt x="29" y="19"/>
                    </a:lnTo>
                    <a:lnTo>
                      <a:pt x="29" y="18"/>
                    </a:lnTo>
                    <a:lnTo>
                      <a:pt x="28" y="15"/>
                    </a:lnTo>
                    <a:lnTo>
                      <a:pt x="26" y="10"/>
                    </a:lnTo>
                    <a:lnTo>
                      <a:pt x="26" y="9"/>
                    </a:lnTo>
                    <a:lnTo>
                      <a:pt x="27" y="9"/>
                    </a:lnTo>
                    <a:lnTo>
                      <a:pt x="28" y="9"/>
                    </a:lnTo>
                    <a:lnTo>
                      <a:pt x="29" y="7"/>
                    </a:lnTo>
                    <a:lnTo>
                      <a:pt x="29" y="5"/>
                    </a:lnTo>
                    <a:lnTo>
                      <a:pt x="27" y="5"/>
                    </a:lnTo>
                    <a:lnTo>
                      <a:pt x="27" y="3"/>
                    </a:lnTo>
                    <a:lnTo>
                      <a:pt x="27" y="0"/>
                    </a:lnTo>
                    <a:lnTo>
                      <a:pt x="45" y="5"/>
                    </a:lnTo>
                    <a:lnTo>
                      <a:pt x="62" y="9"/>
                    </a:lnTo>
                    <a:lnTo>
                      <a:pt x="90" y="16"/>
                    </a:lnTo>
                    <a:lnTo>
                      <a:pt x="80" y="59"/>
                    </a:lnTo>
                    <a:lnTo>
                      <a:pt x="80" y="60"/>
                    </a:lnTo>
                    <a:lnTo>
                      <a:pt x="80" y="61"/>
                    </a:lnTo>
                    <a:lnTo>
                      <a:pt x="81" y="62"/>
                    </a:lnTo>
                    <a:lnTo>
                      <a:pt x="81" y="63"/>
                    </a:lnTo>
                    <a:lnTo>
                      <a:pt x="80" y="63"/>
                    </a:lnTo>
                    <a:lnTo>
                      <a:pt x="80" y="64"/>
                    </a:lnTo>
                    <a:lnTo>
                      <a:pt x="80" y="65"/>
                    </a:lnTo>
                    <a:lnTo>
                      <a:pt x="80" y="66"/>
                    </a:lnTo>
                    <a:lnTo>
                      <a:pt x="56" y="60"/>
                    </a:lnTo>
                    <a:lnTo>
                      <a:pt x="55" y="61"/>
                    </a:lnTo>
                    <a:lnTo>
                      <a:pt x="53" y="61"/>
                    </a:lnTo>
                    <a:lnTo>
                      <a:pt x="52" y="61"/>
                    </a:lnTo>
                    <a:lnTo>
                      <a:pt x="51" y="61"/>
                    </a:lnTo>
                    <a:lnTo>
                      <a:pt x="50" y="60"/>
                    </a:lnTo>
                    <a:lnTo>
                      <a:pt x="48" y="60"/>
                    </a:lnTo>
                    <a:lnTo>
                      <a:pt x="47" y="61"/>
                    </a:lnTo>
                    <a:lnTo>
                      <a:pt x="45" y="60"/>
                    </a:lnTo>
                    <a:lnTo>
                      <a:pt x="44" y="60"/>
                    </a:lnTo>
                    <a:lnTo>
                      <a:pt x="42" y="61"/>
                    </a:lnTo>
                    <a:lnTo>
                      <a:pt x="41" y="61"/>
                    </a:lnTo>
                    <a:lnTo>
                      <a:pt x="38" y="61"/>
                    </a:lnTo>
                    <a:lnTo>
                      <a:pt x="37" y="60"/>
                    </a:lnTo>
                    <a:lnTo>
                      <a:pt x="35" y="60"/>
                    </a:lnTo>
                    <a:lnTo>
                      <a:pt x="30" y="60"/>
                    </a:lnTo>
                    <a:lnTo>
                      <a:pt x="29" y="59"/>
                    </a:lnTo>
                    <a:lnTo>
                      <a:pt x="24" y="58"/>
                    </a:lnTo>
                    <a:lnTo>
                      <a:pt x="22" y="57"/>
                    </a:lnTo>
                    <a:lnTo>
                      <a:pt x="19" y="58"/>
                    </a:lnTo>
                    <a:lnTo>
                      <a:pt x="15" y="57"/>
                    </a:lnTo>
                    <a:lnTo>
                      <a:pt x="12" y="56"/>
                    </a:lnTo>
                    <a:lnTo>
                      <a:pt x="11" y="54"/>
                    </a:lnTo>
                    <a:lnTo>
                      <a:pt x="11" y="50"/>
                    </a:lnTo>
                    <a:lnTo>
                      <a:pt x="12" y="49"/>
                    </a:lnTo>
                    <a:lnTo>
                      <a:pt x="11" y="47"/>
                    </a:lnTo>
                    <a:lnTo>
                      <a:pt x="9" y="44"/>
                    </a:lnTo>
                    <a:lnTo>
                      <a:pt x="7" y="44"/>
                    </a:lnTo>
                    <a:lnTo>
                      <a:pt x="6" y="43"/>
                    </a:lnTo>
                    <a:lnTo>
                      <a:pt x="3" y="42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67" name="Freeform 4"/>
              <p:cNvSpPr>
                <a:spLocks/>
              </p:cNvSpPr>
              <p:nvPr/>
            </p:nvSpPr>
            <p:spPr bwMode="auto">
              <a:xfrm>
                <a:off x="3157538" y="1814485"/>
                <a:ext cx="658812" cy="1041428"/>
              </a:xfrm>
              <a:custGeom>
                <a:avLst/>
                <a:gdLst>
                  <a:gd name="T0" fmla="*/ 7 w 81"/>
                  <a:gd name="T1" fmla="*/ 86 h 130"/>
                  <a:gd name="T2" fmla="*/ 8 w 81"/>
                  <a:gd name="T3" fmla="*/ 82 h 130"/>
                  <a:gd name="T4" fmla="*/ 9 w 81"/>
                  <a:gd name="T5" fmla="*/ 81 h 130"/>
                  <a:gd name="T6" fmla="*/ 9 w 81"/>
                  <a:gd name="T7" fmla="*/ 79 h 130"/>
                  <a:gd name="T8" fmla="*/ 6 w 81"/>
                  <a:gd name="T9" fmla="*/ 77 h 130"/>
                  <a:gd name="T10" fmla="*/ 10 w 81"/>
                  <a:gd name="T11" fmla="*/ 70 h 130"/>
                  <a:gd name="T12" fmla="*/ 13 w 81"/>
                  <a:gd name="T13" fmla="*/ 68 h 130"/>
                  <a:gd name="T14" fmla="*/ 14 w 81"/>
                  <a:gd name="T15" fmla="*/ 66 h 130"/>
                  <a:gd name="T16" fmla="*/ 20 w 81"/>
                  <a:gd name="T17" fmla="*/ 54 h 130"/>
                  <a:gd name="T18" fmla="*/ 17 w 81"/>
                  <a:gd name="T19" fmla="*/ 53 h 130"/>
                  <a:gd name="T20" fmla="*/ 16 w 81"/>
                  <a:gd name="T21" fmla="*/ 50 h 130"/>
                  <a:gd name="T22" fmla="*/ 16 w 81"/>
                  <a:gd name="T23" fmla="*/ 47 h 130"/>
                  <a:gd name="T24" fmla="*/ 16 w 81"/>
                  <a:gd name="T25" fmla="*/ 45 h 130"/>
                  <a:gd name="T26" fmla="*/ 16 w 81"/>
                  <a:gd name="T27" fmla="*/ 43 h 130"/>
                  <a:gd name="T28" fmla="*/ 26 w 81"/>
                  <a:gd name="T29" fmla="*/ 0 h 130"/>
                  <a:gd name="T30" fmla="*/ 34 w 81"/>
                  <a:gd name="T31" fmla="*/ 19 h 130"/>
                  <a:gd name="T32" fmla="*/ 36 w 81"/>
                  <a:gd name="T33" fmla="*/ 26 h 130"/>
                  <a:gd name="T34" fmla="*/ 35 w 81"/>
                  <a:gd name="T35" fmla="*/ 29 h 130"/>
                  <a:gd name="T36" fmla="*/ 37 w 81"/>
                  <a:gd name="T37" fmla="*/ 31 h 130"/>
                  <a:gd name="T38" fmla="*/ 42 w 81"/>
                  <a:gd name="T39" fmla="*/ 39 h 130"/>
                  <a:gd name="T40" fmla="*/ 43 w 81"/>
                  <a:gd name="T41" fmla="*/ 43 h 130"/>
                  <a:gd name="T42" fmla="*/ 45 w 81"/>
                  <a:gd name="T43" fmla="*/ 45 h 130"/>
                  <a:gd name="T44" fmla="*/ 49 w 81"/>
                  <a:gd name="T45" fmla="*/ 46 h 130"/>
                  <a:gd name="T46" fmla="*/ 46 w 81"/>
                  <a:gd name="T47" fmla="*/ 52 h 130"/>
                  <a:gd name="T48" fmla="*/ 45 w 81"/>
                  <a:gd name="T49" fmla="*/ 56 h 130"/>
                  <a:gd name="T50" fmla="*/ 45 w 81"/>
                  <a:gd name="T51" fmla="*/ 57 h 130"/>
                  <a:gd name="T52" fmla="*/ 43 w 81"/>
                  <a:gd name="T53" fmla="*/ 60 h 130"/>
                  <a:gd name="T54" fmla="*/ 43 w 81"/>
                  <a:gd name="T55" fmla="*/ 62 h 130"/>
                  <a:gd name="T56" fmla="*/ 46 w 81"/>
                  <a:gd name="T57" fmla="*/ 65 h 130"/>
                  <a:gd name="T58" fmla="*/ 50 w 81"/>
                  <a:gd name="T59" fmla="*/ 61 h 130"/>
                  <a:gd name="T60" fmla="*/ 51 w 81"/>
                  <a:gd name="T61" fmla="*/ 63 h 130"/>
                  <a:gd name="T62" fmla="*/ 52 w 81"/>
                  <a:gd name="T63" fmla="*/ 64 h 130"/>
                  <a:gd name="T64" fmla="*/ 52 w 81"/>
                  <a:gd name="T65" fmla="*/ 69 h 130"/>
                  <a:gd name="T66" fmla="*/ 54 w 81"/>
                  <a:gd name="T67" fmla="*/ 74 h 130"/>
                  <a:gd name="T68" fmla="*/ 53 w 81"/>
                  <a:gd name="T69" fmla="*/ 76 h 130"/>
                  <a:gd name="T70" fmla="*/ 56 w 81"/>
                  <a:gd name="T71" fmla="*/ 78 h 130"/>
                  <a:gd name="T72" fmla="*/ 57 w 81"/>
                  <a:gd name="T73" fmla="*/ 81 h 130"/>
                  <a:gd name="T74" fmla="*/ 57 w 81"/>
                  <a:gd name="T75" fmla="*/ 84 h 130"/>
                  <a:gd name="T76" fmla="*/ 59 w 81"/>
                  <a:gd name="T77" fmla="*/ 87 h 130"/>
                  <a:gd name="T78" fmla="*/ 61 w 81"/>
                  <a:gd name="T79" fmla="*/ 84 h 130"/>
                  <a:gd name="T80" fmla="*/ 65 w 81"/>
                  <a:gd name="T81" fmla="*/ 86 h 130"/>
                  <a:gd name="T82" fmla="*/ 67 w 81"/>
                  <a:gd name="T83" fmla="*/ 84 h 130"/>
                  <a:gd name="T84" fmla="*/ 71 w 81"/>
                  <a:gd name="T85" fmla="*/ 85 h 130"/>
                  <a:gd name="T86" fmla="*/ 73 w 81"/>
                  <a:gd name="T87" fmla="*/ 86 h 130"/>
                  <a:gd name="T88" fmla="*/ 76 w 81"/>
                  <a:gd name="T89" fmla="*/ 84 h 130"/>
                  <a:gd name="T90" fmla="*/ 79 w 81"/>
                  <a:gd name="T91" fmla="*/ 85 h 130"/>
                  <a:gd name="T92" fmla="*/ 81 w 81"/>
                  <a:gd name="T93" fmla="*/ 88 h 130"/>
                  <a:gd name="T94" fmla="*/ 74 w 81"/>
                  <a:gd name="T95" fmla="*/ 130 h 130"/>
                  <a:gd name="T96" fmla="*/ 0 w 81"/>
                  <a:gd name="T97" fmla="*/ 116 h 13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1"/>
                  <a:gd name="T148" fmla="*/ 0 h 130"/>
                  <a:gd name="T149" fmla="*/ 81 w 81"/>
                  <a:gd name="T150" fmla="*/ 130 h 13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1" h="130">
                    <a:moveTo>
                      <a:pt x="0" y="116"/>
                    </a:moveTo>
                    <a:lnTo>
                      <a:pt x="7" y="86"/>
                    </a:lnTo>
                    <a:lnTo>
                      <a:pt x="8" y="84"/>
                    </a:lnTo>
                    <a:lnTo>
                      <a:pt x="8" y="82"/>
                    </a:lnTo>
                    <a:lnTo>
                      <a:pt x="9" y="82"/>
                    </a:lnTo>
                    <a:lnTo>
                      <a:pt x="9" y="81"/>
                    </a:lnTo>
                    <a:lnTo>
                      <a:pt x="10" y="80"/>
                    </a:lnTo>
                    <a:lnTo>
                      <a:pt x="9" y="79"/>
                    </a:lnTo>
                    <a:lnTo>
                      <a:pt x="7" y="78"/>
                    </a:lnTo>
                    <a:lnTo>
                      <a:pt x="6" y="77"/>
                    </a:lnTo>
                    <a:lnTo>
                      <a:pt x="7" y="75"/>
                    </a:lnTo>
                    <a:lnTo>
                      <a:pt x="10" y="70"/>
                    </a:lnTo>
                    <a:lnTo>
                      <a:pt x="12" y="69"/>
                    </a:lnTo>
                    <a:lnTo>
                      <a:pt x="13" y="68"/>
                    </a:lnTo>
                    <a:lnTo>
                      <a:pt x="13" y="67"/>
                    </a:lnTo>
                    <a:lnTo>
                      <a:pt x="14" y="66"/>
                    </a:lnTo>
                    <a:lnTo>
                      <a:pt x="20" y="57"/>
                    </a:lnTo>
                    <a:lnTo>
                      <a:pt x="20" y="54"/>
                    </a:lnTo>
                    <a:lnTo>
                      <a:pt x="19" y="53"/>
                    </a:lnTo>
                    <a:lnTo>
                      <a:pt x="17" y="53"/>
                    </a:lnTo>
                    <a:lnTo>
                      <a:pt x="16" y="51"/>
                    </a:lnTo>
                    <a:lnTo>
                      <a:pt x="16" y="50"/>
                    </a:lnTo>
                    <a:lnTo>
                      <a:pt x="16" y="48"/>
                    </a:lnTo>
                    <a:lnTo>
                      <a:pt x="16" y="47"/>
                    </a:lnTo>
                    <a:lnTo>
                      <a:pt x="17" y="46"/>
                    </a:lnTo>
                    <a:lnTo>
                      <a:pt x="16" y="45"/>
                    </a:lnTo>
                    <a:lnTo>
                      <a:pt x="16" y="43"/>
                    </a:lnTo>
                    <a:lnTo>
                      <a:pt x="26" y="0"/>
                    </a:lnTo>
                    <a:lnTo>
                      <a:pt x="37" y="3"/>
                    </a:lnTo>
                    <a:lnTo>
                      <a:pt x="34" y="19"/>
                    </a:lnTo>
                    <a:lnTo>
                      <a:pt x="36" y="23"/>
                    </a:lnTo>
                    <a:lnTo>
                      <a:pt x="36" y="26"/>
                    </a:lnTo>
                    <a:lnTo>
                      <a:pt x="36" y="28"/>
                    </a:lnTo>
                    <a:lnTo>
                      <a:pt x="35" y="29"/>
                    </a:lnTo>
                    <a:lnTo>
                      <a:pt x="36" y="30"/>
                    </a:lnTo>
                    <a:lnTo>
                      <a:pt x="37" y="31"/>
                    </a:lnTo>
                    <a:lnTo>
                      <a:pt x="40" y="34"/>
                    </a:lnTo>
                    <a:lnTo>
                      <a:pt x="42" y="39"/>
                    </a:lnTo>
                    <a:lnTo>
                      <a:pt x="42" y="41"/>
                    </a:lnTo>
                    <a:lnTo>
                      <a:pt x="43" y="43"/>
                    </a:lnTo>
                    <a:lnTo>
                      <a:pt x="45" y="43"/>
                    </a:lnTo>
                    <a:lnTo>
                      <a:pt x="45" y="45"/>
                    </a:lnTo>
                    <a:lnTo>
                      <a:pt x="48" y="45"/>
                    </a:lnTo>
                    <a:lnTo>
                      <a:pt x="49" y="46"/>
                    </a:lnTo>
                    <a:lnTo>
                      <a:pt x="46" y="51"/>
                    </a:lnTo>
                    <a:lnTo>
                      <a:pt x="46" y="52"/>
                    </a:lnTo>
                    <a:lnTo>
                      <a:pt x="45" y="53"/>
                    </a:lnTo>
                    <a:lnTo>
                      <a:pt x="45" y="56"/>
                    </a:lnTo>
                    <a:lnTo>
                      <a:pt x="45" y="57"/>
                    </a:lnTo>
                    <a:lnTo>
                      <a:pt x="43" y="59"/>
                    </a:lnTo>
                    <a:lnTo>
                      <a:pt x="43" y="60"/>
                    </a:lnTo>
                    <a:lnTo>
                      <a:pt x="43" y="61"/>
                    </a:lnTo>
                    <a:lnTo>
                      <a:pt x="43" y="62"/>
                    </a:lnTo>
                    <a:lnTo>
                      <a:pt x="45" y="65"/>
                    </a:lnTo>
                    <a:lnTo>
                      <a:pt x="46" y="65"/>
                    </a:lnTo>
                    <a:lnTo>
                      <a:pt x="49" y="62"/>
                    </a:lnTo>
                    <a:lnTo>
                      <a:pt x="50" y="61"/>
                    </a:lnTo>
                    <a:lnTo>
                      <a:pt x="50" y="62"/>
                    </a:lnTo>
                    <a:lnTo>
                      <a:pt x="51" y="63"/>
                    </a:lnTo>
                    <a:lnTo>
                      <a:pt x="52" y="64"/>
                    </a:lnTo>
                    <a:lnTo>
                      <a:pt x="52" y="66"/>
                    </a:lnTo>
                    <a:lnTo>
                      <a:pt x="52" y="69"/>
                    </a:lnTo>
                    <a:lnTo>
                      <a:pt x="52" y="72"/>
                    </a:lnTo>
                    <a:lnTo>
                      <a:pt x="54" y="74"/>
                    </a:lnTo>
                    <a:lnTo>
                      <a:pt x="54" y="75"/>
                    </a:lnTo>
                    <a:lnTo>
                      <a:pt x="53" y="76"/>
                    </a:lnTo>
                    <a:lnTo>
                      <a:pt x="54" y="78"/>
                    </a:lnTo>
                    <a:lnTo>
                      <a:pt x="56" y="78"/>
                    </a:lnTo>
                    <a:lnTo>
                      <a:pt x="57" y="80"/>
                    </a:lnTo>
                    <a:lnTo>
                      <a:pt x="57" y="81"/>
                    </a:lnTo>
                    <a:lnTo>
                      <a:pt x="57" y="83"/>
                    </a:lnTo>
                    <a:lnTo>
                      <a:pt x="57" y="84"/>
                    </a:lnTo>
                    <a:lnTo>
                      <a:pt x="58" y="86"/>
                    </a:lnTo>
                    <a:lnTo>
                      <a:pt x="59" y="87"/>
                    </a:lnTo>
                    <a:lnTo>
                      <a:pt x="60" y="85"/>
                    </a:lnTo>
                    <a:lnTo>
                      <a:pt x="61" y="84"/>
                    </a:lnTo>
                    <a:lnTo>
                      <a:pt x="63" y="85"/>
                    </a:lnTo>
                    <a:lnTo>
                      <a:pt x="65" y="86"/>
                    </a:lnTo>
                    <a:lnTo>
                      <a:pt x="66" y="85"/>
                    </a:lnTo>
                    <a:lnTo>
                      <a:pt x="67" y="84"/>
                    </a:lnTo>
                    <a:lnTo>
                      <a:pt x="67" y="85"/>
                    </a:lnTo>
                    <a:lnTo>
                      <a:pt x="71" y="85"/>
                    </a:lnTo>
                    <a:lnTo>
                      <a:pt x="72" y="86"/>
                    </a:lnTo>
                    <a:lnTo>
                      <a:pt x="73" y="86"/>
                    </a:lnTo>
                    <a:lnTo>
                      <a:pt x="76" y="86"/>
                    </a:lnTo>
                    <a:lnTo>
                      <a:pt x="76" y="84"/>
                    </a:lnTo>
                    <a:lnTo>
                      <a:pt x="77" y="83"/>
                    </a:lnTo>
                    <a:lnTo>
                      <a:pt x="79" y="85"/>
                    </a:lnTo>
                    <a:lnTo>
                      <a:pt x="79" y="87"/>
                    </a:lnTo>
                    <a:lnTo>
                      <a:pt x="81" y="88"/>
                    </a:lnTo>
                    <a:lnTo>
                      <a:pt x="75" y="130"/>
                    </a:lnTo>
                    <a:lnTo>
                      <a:pt x="74" y="130"/>
                    </a:lnTo>
                    <a:lnTo>
                      <a:pt x="37" y="124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68" name="Freeform 5"/>
              <p:cNvSpPr>
                <a:spLocks/>
              </p:cNvSpPr>
              <p:nvPr/>
            </p:nvSpPr>
            <p:spPr bwMode="auto">
              <a:xfrm>
                <a:off x="3435350" y="1857375"/>
                <a:ext cx="1120775" cy="673100"/>
              </a:xfrm>
              <a:custGeom>
                <a:avLst/>
                <a:gdLst>
                  <a:gd name="T0" fmla="*/ 48 w 138"/>
                  <a:gd name="T1" fmla="*/ 77 h 87"/>
                  <a:gd name="T2" fmla="*/ 45 w 138"/>
                  <a:gd name="T3" fmla="*/ 84 h 87"/>
                  <a:gd name="T4" fmla="*/ 43 w 138"/>
                  <a:gd name="T5" fmla="*/ 80 h 87"/>
                  <a:gd name="T6" fmla="*/ 42 w 138"/>
                  <a:gd name="T7" fmla="*/ 83 h 87"/>
                  <a:gd name="T8" fmla="*/ 38 w 138"/>
                  <a:gd name="T9" fmla="*/ 83 h 87"/>
                  <a:gd name="T10" fmla="*/ 33 w 138"/>
                  <a:gd name="T11" fmla="*/ 82 h 87"/>
                  <a:gd name="T12" fmla="*/ 32 w 138"/>
                  <a:gd name="T13" fmla="*/ 82 h 87"/>
                  <a:gd name="T14" fmla="*/ 29 w 138"/>
                  <a:gd name="T15" fmla="*/ 82 h 87"/>
                  <a:gd name="T16" fmla="*/ 26 w 138"/>
                  <a:gd name="T17" fmla="*/ 82 h 87"/>
                  <a:gd name="T18" fmla="*/ 24 w 138"/>
                  <a:gd name="T19" fmla="*/ 83 h 87"/>
                  <a:gd name="T20" fmla="*/ 23 w 138"/>
                  <a:gd name="T21" fmla="*/ 80 h 87"/>
                  <a:gd name="T22" fmla="*/ 23 w 138"/>
                  <a:gd name="T23" fmla="*/ 77 h 87"/>
                  <a:gd name="T24" fmla="*/ 20 w 138"/>
                  <a:gd name="T25" fmla="*/ 75 h 87"/>
                  <a:gd name="T26" fmla="*/ 20 w 138"/>
                  <a:gd name="T27" fmla="*/ 72 h 87"/>
                  <a:gd name="T28" fmla="*/ 18 w 138"/>
                  <a:gd name="T29" fmla="*/ 69 h 87"/>
                  <a:gd name="T30" fmla="*/ 18 w 138"/>
                  <a:gd name="T31" fmla="*/ 63 h 87"/>
                  <a:gd name="T32" fmla="*/ 17 w 138"/>
                  <a:gd name="T33" fmla="*/ 60 h 87"/>
                  <a:gd name="T34" fmla="*/ 16 w 138"/>
                  <a:gd name="T35" fmla="*/ 59 h 87"/>
                  <a:gd name="T36" fmla="*/ 15 w 138"/>
                  <a:gd name="T37" fmla="*/ 59 h 87"/>
                  <a:gd name="T38" fmla="*/ 11 w 138"/>
                  <a:gd name="T39" fmla="*/ 62 h 87"/>
                  <a:gd name="T40" fmla="*/ 9 w 138"/>
                  <a:gd name="T41" fmla="*/ 58 h 87"/>
                  <a:gd name="T42" fmla="*/ 9 w 138"/>
                  <a:gd name="T43" fmla="*/ 56 h 87"/>
                  <a:gd name="T44" fmla="*/ 11 w 138"/>
                  <a:gd name="T45" fmla="*/ 53 h 87"/>
                  <a:gd name="T46" fmla="*/ 11 w 138"/>
                  <a:gd name="T47" fmla="*/ 50 h 87"/>
                  <a:gd name="T48" fmla="*/ 12 w 138"/>
                  <a:gd name="T49" fmla="*/ 48 h 87"/>
                  <a:gd name="T50" fmla="*/ 14 w 138"/>
                  <a:gd name="T51" fmla="*/ 42 h 87"/>
                  <a:gd name="T52" fmla="*/ 11 w 138"/>
                  <a:gd name="T53" fmla="*/ 40 h 87"/>
                  <a:gd name="T54" fmla="*/ 8 w 138"/>
                  <a:gd name="T55" fmla="*/ 38 h 87"/>
                  <a:gd name="T56" fmla="*/ 6 w 138"/>
                  <a:gd name="T57" fmla="*/ 31 h 87"/>
                  <a:gd name="T58" fmla="*/ 2 w 138"/>
                  <a:gd name="T59" fmla="*/ 27 h 87"/>
                  <a:gd name="T60" fmla="*/ 2 w 138"/>
                  <a:gd name="T61" fmla="*/ 25 h 87"/>
                  <a:gd name="T62" fmla="*/ 2 w 138"/>
                  <a:gd name="T63" fmla="*/ 20 h 87"/>
                  <a:gd name="T64" fmla="*/ 3 w 138"/>
                  <a:gd name="T65" fmla="*/ 0 h 87"/>
                  <a:gd name="T66" fmla="*/ 49 w 138"/>
                  <a:gd name="T67" fmla="*/ 8 h 87"/>
                  <a:gd name="T68" fmla="*/ 138 w 138"/>
                  <a:gd name="T69" fmla="*/ 19 h 87"/>
                  <a:gd name="T70" fmla="*/ 132 w 138"/>
                  <a:gd name="T71" fmla="*/ 87 h 8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38"/>
                  <a:gd name="T109" fmla="*/ 0 h 87"/>
                  <a:gd name="T110" fmla="*/ 138 w 138"/>
                  <a:gd name="T111" fmla="*/ 87 h 8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38" h="87">
                    <a:moveTo>
                      <a:pt x="132" y="87"/>
                    </a:moveTo>
                    <a:lnTo>
                      <a:pt x="48" y="77"/>
                    </a:lnTo>
                    <a:lnTo>
                      <a:pt x="47" y="85"/>
                    </a:lnTo>
                    <a:lnTo>
                      <a:pt x="45" y="84"/>
                    </a:lnTo>
                    <a:lnTo>
                      <a:pt x="45" y="82"/>
                    </a:lnTo>
                    <a:lnTo>
                      <a:pt x="43" y="80"/>
                    </a:lnTo>
                    <a:lnTo>
                      <a:pt x="42" y="81"/>
                    </a:lnTo>
                    <a:lnTo>
                      <a:pt x="42" y="83"/>
                    </a:lnTo>
                    <a:lnTo>
                      <a:pt x="39" y="83"/>
                    </a:lnTo>
                    <a:lnTo>
                      <a:pt x="38" y="83"/>
                    </a:lnTo>
                    <a:lnTo>
                      <a:pt x="37" y="82"/>
                    </a:lnTo>
                    <a:lnTo>
                      <a:pt x="33" y="82"/>
                    </a:lnTo>
                    <a:lnTo>
                      <a:pt x="33" y="81"/>
                    </a:lnTo>
                    <a:lnTo>
                      <a:pt x="32" y="82"/>
                    </a:lnTo>
                    <a:lnTo>
                      <a:pt x="31" y="83"/>
                    </a:lnTo>
                    <a:lnTo>
                      <a:pt x="29" y="82"/>
                    </a:lnTo>
                    <a:lnTo>
                      <a:pt x="27" y="81"/>
                    </a:lnTo>
                    <a:lnTo>
                      <a:pt x="26" y="82"/>
                    </a:lnTo>
                    <a:lnTo>
                      <a:pt x="25" y="84"/>
                    </a:lnTo>
                    <a:lnTo>
                      <a:pt x="24" y="83"/>
                    </a:lnTo>
                    <a:lnTo>
                      <a:pt x="23" y="81"/>
                    </a:lnTo>
                    <a:lnTo>
                      <a:pt x="23" y="80"/>
                    </a:lnTo>
                    <a:lnTo>
                      <a:pt x="23" y="78"/>
                    </a:lnTo>
                    <a:lnTo>
                      <a:pt x="23" y="77"/>
                    </a:lnTo>
                    <a:lnTo>
                      <a:pt x="22" y="75"/>
                    </a:lnTo>
                    <a:lnTo>
                      <a:pt x="20" y="75"/>
                    </a:lnTo>
                    <a:lnTo>
                      <a:pt x="19" y="73"/>
                    </a:lnTo>
                    <a:lnTo>
                      <a:pt x="20" y="72"/>
                    </a:lnTo>
                    <a:lnTo>
                      <a:pt x="20" y="71"/>
                    </a:lnTo>
                    <a:lnTo>
                      <a:pt x="18" y="69"/>
                    </a:lnTo>
                    <a:lnTo>
                      <a:pt x="18" y="66"/>
                    </a:lnTo>
                    <a:lnTo>
                      <a:pt x="18" y="63"/>
                    </a:lnTo>
                    <a:lnTo>
                      <a:pt x="18" y="61"/>
                    </a:lnTo>
                    <a:lnTo>
                      <a:pt x="17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5" y="59"/>
                    </a:lnTo>
                    <a:lnTo>
                      <a:pt x="12" y="62"/>
                    </a:lnTo>
                    <a:lnTo>
                      <a:pt x="11" y="62"/>
                    </a:lnTo>
                    <a:lnTo>
                      <a:pt x="9" y="59"/>
                    </a:lnTo>
                    <a:lnTo>
                      <a:pt x="9" y="58"/>
                    </a:lnTo>
                    <a:lnTo>
                      <a:pt x="9" y="57"/>
                    </a:lnTo>
                    <a:lnTo>
                      <a:pt x="9" y="56"/>
                    </a:lnTo>
                    <a:lnTo>
                      <a:pt x="11" y="54"/>
                    </a:lnTo>
                    <a:lnTo>
                      <a:pt x="11" y="53"/>
                    </a:lnTo>
                    <a:lnTo>
                      <a:pt x="11" y="50"/>
                    </a:lnTo>
                    <a:lnTo>
                      <a:pt x="12" y="49"/>
                    </a:lnTo>
                    <a:lnTo>
                      <a:pt x="12" y="48"/>
                    </a:lnTo>
                    <a:lnTo>
                      <a:pt x="15" y="43"/>
                    </a:lnTo>
                    <a:lnTo>
                      <a:pt x="14" y="42"/>
                    </a:lnTo>
                    <a:lnTo>
                      <a:pt x="11" y="42"/>
                    </a:lnTo>
                    <a:lnTo>
                      <a:pt x="11" y="40"/>
                    </a:lnTo>
                    <a:lnTo>
                      <a:pt x="9" y="40"/>
                    </a:lnTo>
                    <a:lnTo>
                      <a:pt x="8" y="38"/>
                    </a:lnTo>
                    <a:lnTo>
                      <a:pt x="8" y="36"/>
                    </a:lnTo>
                    <a:lnTo>
                      <a:pt x="6" y="31"/>
                    </a:lnTo>
                    <a:lnTo>
                      <a:pt x="3" y="28"/>
                    </a:lnTo>
                    <a:lnTo>
                      <a:pt x="2" y="27"/>
                    </a:lnTo>
                    <a:lnTo>
                      <a:pt x="1" y="26"/>
                    </a:lnTo>
                    <a:lnTo>
                      <a:pt x="2" y="25"/>
                    </a:lnTo>
                    <a:lnTo>
                      <a:pt x="2" y="23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49" y="8"/>
                    </a:lnTo>
                    <a:lnTo>
                      <a:pt x="84" y="13"/>
                    </a:lnTo>
                    <a:lnTo>
                      <a:pt x="138" y="19"/>
                    </a:lnTo>
                    <a:lnTo>
                      <a:pt x="133" y="70"/>
                    </a:lnTo>
                    <a:lnTo>
                      <a:pt x="132" y="87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E1FEBE"/>
                  </a:solidFill>
                </a:endParaRPr>
              </a:p>
            </p:txBody>
          </p:sp>
          <p:sp>
            <p:nvSpPr>
              <p:cNvPr id="62469" name="Freeform 6"/>
              <p:cNvSpPr>
                <a:spLocks/>
              </p:cNvSpPr>
              <p:nvPr/>
            </p:nvSpPr>
            <p:spPr bwMode="auto">
              <a:xfrm>
                <a:off x="4514850" y="2003425"/>
                <a:ext cx="723900" cy="427038"/>
              </a:xfrm>
              <a:custGeom>
                <a:avLst/>
                <a:gdLst>
                  <a:gd name="T0" fmla="*/ 0 w 89"/>
                  <a:gd name="T1" fmla="*/ 51 h 55"/>
                  <a:gd name="T2" fmla="*/ 5 w 89"/>
                  <a:gd name="T3" fmla="*/ 0 h 55"/>
                  <a:gd name="T4" fmla="*/ 44 w 89"/>
                  <a:gd name="T5" fmla="*/ 3 h 55"/>
                  <a:gd name="T6" fmla="*/ 82 w 89"/>
                  <a:gd name="T7" fmla="*/ 4 h 55"/>
                  <a:gd name="T8" fmla="*/ 82 w 89"/>
                  <a:gd name="T9" fmla="*/ 5 h 55"/>
                  <a:gd name="T10" fmla="*/ 83 w 89"/>
                  <a:gd name="T11" fmla="*/ 9 h 55"/>
                  <a:gd name="T12" fmla="*/ 83 w 89"/>
                  <a:gd name="T13" fmla="*/ 10 h 55"/>
                  <a:gd name="T14" fmla="*/ 82 w 89"/>
                  <a:gd name="T15" fmla="*/ 13 h 55"/>
                  <a:gd name="T16" fmla="*/ 82 w 89"/>
                  <a:gd name="T17" fmla="*/ 18 h 55"/>
                  <a:gd name="T18" fmla="*/ 84 w 89"/>
                  <a:gd name="T19" fmla="*/ 23 h 55"/>
                  <a:gd name="T20" fmla="*/ 85 w 89"/>
                  <a:gd name="T21" fmla="*/ 25 h 55"/>
                  <a:gd name="T22" fmla="*/ 86 w 89"/>
                  <a:gd name="T23" fmla="*/ 30 h 55"/>
                  <a:gd name="T24" fmla="*/ 86 w 89"/>
                  <a:gd name="T25" fmla="*/ 38 h 55"/>
                  <a:gd name="T26" fmla="*/ 87 w 89"/>
                  <a:gd name="T27" fmla="*/ 40 h 55"/>
                  <a:gd name="T28" fmla="*/ 87 w 89"/>
                  <a:gd name="T29" fmla="*/ 43 h 55"/>
                  <a:gd name="T30" fmla="*/ 87 w 89"/>
                  <a:gd name="T31" fmla="*/ 44 h 55"/>
                  <a:gd name="T32" fmla="*/ 89 w 89"/>
                  <a:gd name="T33" fmla="*/ 51 h 55"/>
                  <a:gd name="T34" fmla="*/ 89 w 89"/>
                  <a:gd name="T35" fmla="*/ 53 h 55"/>
                  <a:gd name="T36" fmla="*/ 89 w 89"/>
                  <a:gd name="T37" fmla="*/ 55 h 55"/>
                  <a:gd name="T38" fmla="*/ 0 w 89"/>
                  <a:gd name="T39" fmla="*/ 51 h 55"/>
                  <a:gd name="T40" fmla="*/ 0 w 89"/>
                  <a:gd name="T41" fmla="*/ 51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9"/>
                  <a:gd name="T64" fmla="*/ 0 h 55"/>
                  <a:gd name="T65" fmla="*/ 89 w 89"/>
                  <a:gd name="T66" fmla="*/ 55 h 5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9" h="55">
                    <a:moveTo>
                      <a:pt x="0" y="51"/>
                    </a:moveTo>
                    <a:lnTo>
                      <a:pt x="5" y="0"/>
                    </a:lnTo>
                    <a:lnTo>
                      <a:pt x="44" y="3"/>
                    </a:lnTo>
                    <a:lnTo>
                      <a:pt x="82" y="4"/>
                    </a:lnTo>
                    <a:lnTo>
                      <a:pt x="82" y="5"/>
                    </a:lnTo>
                    <a:lnTo>
                      <a:pt x="83" y="9"/>
                    </a:lnTo>
                    <a:lnTo>
                      <a:pt x="83" y="10"/>
                    </a:lnTo>
                    <a:lnTo>
                      <a:pt x="82" y="13"/>
                    </a:lnTo>
                    <a:lnTo>
                      <a:pt x="82" y="18"/>
                    </a:lnTo>
                    <a:lnTo>
                      <a:pt x="84" y="23"/>
                    </a:lnTo>
                    <a:lnTo>
                      <a:pt x="85" y="25"/>
                    </a:lnTo>
                    <a:lnTo>
                      <a:pt x="86" y="30"/>
                    </a:lnTo>
                    <a:lnTo>
                      <a:pt x="86" y="38"/>
                    </a:lnTo>
                    <a:lnTo>
                      <a:pt x="87" y="40"/>
                    </a:lnTo>
                    <a:lnTo>
                      <a:pt x="87" y="43"/>
                    </a:lnTo>
                    <a:lnTo>
                      <a:pt x="87" y="44"/>
                    </a:lnTo>
                    <a:lnTo>
                      <a:pt x="89" y="51"/>
                    </a:lnTo>
                    <a:lnTo>
                      <a:pt x="89" y="53"/>
                    </a:lnTo>
                    <a:lnTo>
                      <a:pt x="89" y="55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0" name="Freeform 7"/>
              <p:cNvSpPr>
                <a:spLocks/>
              </p:cNvSpPr>
              <p:nvPr/>
            </p:nvSpPr>
            <p:spPr bwMode="auto">
              <a:xfrm>
                <a:off x="4483100" y="2398713"/>
                <a:ext cx="766763" cy="495300"/>
              </a:xfrm>
              <a:custGeom>
                <a:avLst/>
                <a:gdLst>
                  <a:gd name="T0" fmla="*/ 0 w 94"/>
                  <a:gd name="T1" fmla="*/ 51 h 64"/>
                  <a:gd name="T2" fmla="*/ 3 w 94"/>
                  <a:gd name="T3" fmla="*/ 17 h 64"/>
                  <a:gd name="T4" fmla="*/ 4 w 94"/>
                  <a:gd name="T5" fmla="*/ 0 h 64"/>
                  <a:gd name="T6" fmla="*/ 93 w 94"/>
                  <a:gd name="T7" fmla="*/ 4 h 64"/>
                  <a:gd name="T8" fmla="*/ 93 w 94"/>
                  <a:gd name="T9" fmla="*/ 6 h 64"/>
                  <a:gd name="T10" fmla="*/ 92 w 94"/>
                  <a:gd name="T11" fmla="*/ 7 h 64"/>
                  <a:gd name="T12" fmla="*/ 90 w 94"/>
                  <a:gd name="T13" fmla="*/ 10 h 64"/>
                  <a:gd name="T14" fmla="*/ 90 w 94"/>
                  <a:gd name="T15" fmla="*/ 11 h 64"/>
                  <a:gd name="T16" fmla="*/ 94 w 94"/>
                  <a:gd name="T17" fmla="*/ 15 h 64"/>
                  <a:gd name="T18" fmla="*/ 94 w 94"/>
                  <a:gd name="T19" fmla="*/ 46 h 64"/>
                  <a:gd name="T20" fmla="*/ 94 w 94"/>
                  <a:gd name="T21" fmla="*/ 46 h 64"/>
                  <a:gd name="T22" fmla="*/ 92 w 94"/>
                  <a:gd name="T23" fmla="*/ 46 h 64"/>
                  <a:gd name="T24" fmla="*/ 93 w 94"/>
                  <a:gd name="T25" fmla="*/ 47 h 64"/>
                  <a:gd name="T26" fmla="*/ 94 w 94"/>
                  <a:gd name="T27" fmla="*/ 48 h 64"/>
                  <a:gd name="T28" fmla="*/ 93 w 94"/>
                  <a:gd name="T29" fmla="*/ 50 h 64"/>
                  <a:gd name="T30" fmla="*/ 94 w 94"/>
                  <a:gd name="T31" fmla="*/ 51 h 64"/>
                  <a:gd name="T32" fmla="*/ 94 w 94"/>
                  <a:gd name="T33" fmla="*/ 54 h 64"/>
                  <a:gd name="T34" fmla="*/ 93 w 94"/>
                  <a:gd name="T35" fmla="*/ 54 h 64"/>
                  <a:gd name="T36" fmla="*/ 94 w 94"/>
                  <a:gd name="T37" fmla="*/ 56 h 64"/>
                  <a:gd name="T38" fmla="*/ 92 w 94"/>
                  <a:gd name="T39" fmla="*/ 59 h 64"/>
                  <a:gd name="T40" fmla="*/ 94 w 94"/>
                  <a:gd name="T41" fmla="*/ 62 h 64"/>
                  <a:gd name="T42" fmla="*/ 94 w 94"/>
                  <a:gd name="T43" fmla="*/ 64 h 64"/>
                  <a:gd name="T44" fmla="*/ 94 w 94"/>
                  <a:gd name="T45" fmla="*/ 64 h 64"/>
                  <a:gd name="T46" fmla="*/ 91 w 94"/>
                  <a:gd name="T47" fmla="*/ 62 h 64"/>
                  <a:gd name="T48" fmla="*/ 86 w 94"/>
                  <a:gd name="T49" fmla="*/ 59 h 64"/>
                  <a:gd name="T50" fmla="*/ 84 w 94"/>
                  <a:gd name="T51" fmla="*/ 58 h 64"/>
                  <a:gd name="T52" fmla="*/ 82 w 94"/>
                  <a:gd name="T53" fmla="*/ 58 h 64"/>
                  <a:gd name="T54" fmla="*/ 80 w 94"/>
                  <a:gd name="T55" fmla="*/ 60 h 64"/>
                  <a:gd name="T56" fmla="*/ 79 w 94"/>
                  <a:gd name="T57" fmla="*/ 60 h 64"/>
                  <a:gd name="T58" fmla="*/ 77 w 94"/>
                  <a:gd name="T59" fmla="*/ 60 h 64"/>
                  <a:gd name="T60" fmla="*/ 76 w 94"/>
                  <a:gd name="T61" fmla="*/ 57 h 64"/>
                  <a:gd name="T62" fmla="*/ 75 w 94"/>
                  <a:gd name="T63" fmla="*/ 56 h 64"/>
                  <a:gd name="T64" fmla="*/ 73 w 94"/>
                  <a:gd name="T65" fmla="*/ 57 h 64"/>
                  <a:gd name="T66" fmla="*/ 71 w 94"/>
                  <a:gd name="T67" fmla="*/ 57 h 64"/>
                  <a:gd name="T68" fmla="*/ 69 w 94"/>
                  <a:gd name="T69" fmla="*/ 54 h 64"/>
                  <a:gd name="T70" fmla="*/ 0 w 94"/>
                  <a:gd name="T71" fmla="*/ 51 h 64"/>
                  <a:gd name="T72" fmla="*/ 0 w 94"/>
                  <a:gd name="T73" fmla="*/ 51 h 6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4"/>
                  <a:gd name="T112" fmla="*/ 0 h 64"/>
                  <a:gd name="T113" fmla="*/ 94 w 94"/>
                  <a:gd name="T114" fmla="*/ 64 h 6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4" h="64">
                    <a:moveTo>
                      <a:pt x="0" y="51"/>
                    </a:moveTo>
                    <a:lnTo>
                      <a:pt x="3" y="17"/>
                    </a:lnTo>
                    <a:lnTo>
                      <a:pt x="4" y="0"/>
                    </a:lnTo>
                    <a:lnTo>
                      <a:pt x="93" y="4"/>
                    </a:lnTo>
                    <a:lnTo>
                      <a:pt x="93" y="6"/>
                    </a:lnTo>
                    <a:lnTo>
                      <a:pt x="92" y="7"/>
                    </a:lnTo>
                    <a:lnTo>
                      <a:pt x="90" y="10"/>
                    </a:lnTo>
                    <a:lnTo>
                      <a:pt x="90" y="11"/>
                    </a:lnTo>
                    <a:lnTo>
                      <a:pt x="94" y="15"/>
                    </a:lnTo>
                    <a:lnTo>
                      <a:pt x="94" y="46"/>
                    </a:lnTo>
                    <a:lnTo>
                      <a:pt x="92" y="46"/>
                    </a:lnTo>
                    <a:lnTo>
                      <a:pt x="93" y="47"/>
                    </a:lnTo>
                    <a:lnTo>
                      <a:pt x="94" y="48"/>
                    </a:lnTo>
                    <a:lnTo>
                      <a:pt x="93" y="50"/>
                    </a:lnTo>
                    <a:lnTo>
                      <a:pt x="94" y="51"/>
                    </a:lnTo>
                    <a:lnTo>
                      <a:pt x="94" y="54"/>
                    </a:lnTo>
                    <a:lnTo>
                      <a:pt x="93" y="54"/>
                    </a:lnTo>
                    <a:lnTo>
                      <a:pt x="94" y="56"/>
                    </a:lnTo>
                    <a:lnTo>
                      <a:pt x="92" y="59"/>
                    </a:lnTo>
                    <a:lnTo>
                      <a:pt x="94" y="62"/>
                    </a:lnTo>
                    <a:lnTo>
                      <a:pt x="94" y="64"/>
                    </a:lnTo>
                    <a:lnTo>
                      <a:pt x="91" y="62"/>
                    </a:lnTo>
                    <a:lnTo>
                      <a:pt x="86" y="59"/>
                    </a:lnTo>
                    <a:lnTo>
                      <a:pt x="84" y="58"/>
                    </a:lnTo>
                    <a:lnTo>
                      <a:pt x="82" y="58"/>
                    </a:lnTo>
                    <a:lnTo>
                      <a:pt x="80" y="60"/>
                    </a:lnTo>
                    <a:lnTo>
                      <a:pt x="79" y="60"/>
                    </a:lnTo>
                    <a:lnTo>
                      <a:pt x="77" y="60"/>
                    </a:lnTo>
                    <a:lnTo>
                      <a:pt x="76" y="57"/>
                    </a:lnTo>
                    <a:lnTo>
                      <a:pt x="75" y="56"/>
                    </a:lnTo>
                    <a:lnTo>
                      <a:pt x="73" y="57"/>
                    </a:lnTo>
                    <a:lnTo>
                      <a:pt x="71" y="57"/>
                    </a:lnTo>
                    <a:lnTo>
                      <a:pt x="69" y="54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1" name="Freeform 8"/>
              <p:cNvSpPr>
                <a:spLocks/>
              </p:cNvSpPr>
              <p:nvPr/>
            </p:nvSpPr>
            <p:spPr bwMode="auto">
              <a:xfrm>
                <a:off x="4637088" y="3203575"/>
                <a:ext cx="812800" cy="411163"/>
              </a:xfrm>
              <a:custGeom>
                <a:avLst/>
                <a:gdLst>
                  <a:gd name="T0" fmla="*/ 3 w 100"/>
                  <a:gd name="T1" fmla="*/ 0 h 53"/>
                  <a:gd name="T2" fmla="*/ 89 w 100"/>
                  <a:gd name="T3" fmla="*/ 2 h 53"/>
                  <a:gd name="T4" fmla="*/ 95 w 100"/>
                  <a:gd name="T5" fmla="*/ 6 h 53"/>
                  <a:gd name="T6" fmla="*/ 93 w 100"/>
                  <a:gd name="T7" fmla="*/ 8 h 53"/>
                  <a:gd name="T8" fmla="*/ 93 w 100"/>
                  <a:gd name="T9" fmla="*/ 10 h 53"/>
                  <a:gd name="T10" fmla="*/ 94 w 100"/>
                  <a:gd name="T11" fmla="*/ 12 h 53"/>
                  <a:gd name="T12" fmla="*/ 95 w 100"/>
                  <a:gd name="T13" fmla="*/ 12 h 53"/>
                  <a:gd name="T14" fmla="*/ 96 w 100"/>
                  <a:gd name="T15" fmla="*/ 15 h 53"/>
                  <a:gd name="T16" fmla="*/ 97 w 100"/>
                  <a:gd name="T17" fmla="*/ 16 h 53"/>
                  <a:gd name="T18" fmla="*/ 99 w 100"/>
                  <a:gd name="T19" fmla="*/ 16 h 53"/>
                  <a:gd name="T20" fmla="*/ 99 w 100"/>
                  <a:gd name="T21" fmla="*/ 17 h 53"/>
                  <a:gd name="T22" fmla="*/ 100 w 100"/>
                  <a:gd name="T23" fmla="*/ 53 h 53"/>
                  <a:gd name="T24" fmla="*/ 0 w 100"/>
                  <a:gd name="T25" fmla="*/ 51 h 53"/>
                  <a:gd name="T26" fmla="*/ 3 w 100"/>
                  <a:gd name="T27" fmla="*/ 0 h 53"/>
                  <a:gd name="T28" fmla="*/ 3 w 100"/>
                  <a:gd name="T29" fmla="*/ 0 h 5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0"/>
                  <a:gd name="T46" fmla="*/ 0 h 53"/>
                  <a:gd name="T47" fmla="*/ 100 w 100"/>
                  <a:gd name="T48" fmla="*/ 53 h 5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0" h="53">
                    <a:moveTo>
                      <a:pt x="3" y="0"/>
                    </a:moveTo>
                    <a:lnTo>
                      <a:pt x="89" y="2"/>
                    </a:lnTo>
                    <a:lnTo>
                      <a:pt x="95" y="6"/>
                    </a:lnTo>
                    <a:lnTo>
                      <a:pt x="93" y="8"/>
                    </a:lnTo>
                    <a:lnTo>
                      <a:pt x="93" y="10"/>
                    </a:lnTo>
                    <a:lnTo>
                      <a:pt x="94" y="12"/>
                    </a:lnTo>
                    <a:lnTo>
                      <a:pt x="95" y="12"/>
                    </a:lnTo>
                    <a:lnTo>
                      <a:pt x="96" y="15"/>
                    </a:lnTo>
                    <a:lnTo>
                      <a:pt x="97" y="16"/>
                    </a:lnTo>
                    <a:lnTo>
                      <a:pt x="99" y="16"/>
                    </a:lnTo>
                    <a:lnTo>
                      <a:pt x="99" y="17"/>
                    </a:lnTo>
                    <a:lnTo>
                      <a:pt x="100" y="53"/>
                    </a:lnTo>
                    <a:lnTo>
                      <a:pt x="0" y="5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2" name="Freeform 9"/>
              <p:cNvSpPr>
                <a:spLocks/>
              </p:cNvSpPr>
              <p:nvPr/>
            </p:nvSpPr>
            <p:spPr bwMode="auto">
              <a:xfrm>
                <a:off x="5232400" y="2740025"/>
                <a:ext cx="666750" cy="417513"/>
              </a:xfrm>
              <a:custGeom>
                <a:avLst/>
                <a:gdLst>
                  <a:gd name="T0" fmla="*/ 66 w 82"/>
                  <a:gd name="T1" fmla="*/ 0 h 54"/>
                  <a:gd name="T2" fmla="*/ 68 w 82"/>
                  <a:gd name="T3" fmla="*/ 4 h 54"/>
                  <a:gd name="T4" fmla="*/ 67 w 82"/>
                  <a:gd name="T5" fmla="*/ 6 h 54"/>
                  <a:gd name="T6" fmla="*/ 69 w 82"/>
                  <a:gd name="T7" fmla="*/ 13 h 54"/>
                  <a:gd name="T8" fmla="*/ 74 w 82"/>
                  <a:gd name="T9" fmla="*/ 16 h 54"/>
                  <a:gd name="T10" fmla="*/ 75 w 82"/>
                  <a:gd name="T11" fmla="*/ 18 h 54"/>
                  <a:gd name="T12" fmla="*/ 78 w 82"/>
                  <a:gd name="T13" fmla="*/ 21 h 54"/>
                  <a:gd name="T14" fmla="*/ 82 w 82"/>
                  <a:gd name="T15" fmla="*/ 26 h 54"/>
                  <a:gd name="T16" fmla="*/ 80 w 82"/>
                  <a:gd name="T17" fmla="*/ 29 h 54"/>
                  <a:gd name="T18" fmla="*/ 80 w 82"/>
                  <a:gd name="T19" fmla="*/ 31 h 54"/>
                  <a:gd name="T20" fmla="*/ 75 w 82"/>
                  <a:gd name="T21" fmla="*/ 34 h 54"/>
                  <a:gd name="T22" fmla="*/ 72 w 82"/>
                  <a:gd name="T23" fmla="*/ 35 h 54"/>
                  <a:gd name="T24" fmla="*/ 70 w 82"/>
                  <a:gd name="T25" fmla="*/ 38 h 54"/>
                  <a:gd name="T26" fmla="*/ 72 w 82"/>
                  <a:gd name="T27" fmla="*/ 41 h 54"/>
                  <a:gd name="T28" fmla="*/ 72 w 82"/>
                  <a:gd name="T29" fmla="*/ 44 h 54"/>
                  <a:gd name="T30" fmla="*/ 68 w 82"/>
                  <a:gd name="T31" fmla="*/ 50 h 54"/>
                  <a:gd name="T32" fmla="*/ 67 w 82"/>
                  <a:gd name="T33" fmla="*/ 53 h 54"/>
                  <a:gd name="T34" fmla="*/ 63 w 82"/>
                  <a:gd name="T35" fmla="*/ 50 h 54"/>
                  <a:gd name="T36" fmla="*/ 11 w 82"/>
                  <a:gd name="T37" fmla="*/ 51 h 54"/>
                  <a:gd name="T38" fmla="*/ 11 w 82"/>
                  <a:gd name="T39" fmla="*/ 48 h 54"/>
                  <a:gd name="T40" fmla="*/ 9 w 82"/>
                  <a:gd name="T41" fmla="*/ 45 h 54"/>
                  <a:gd name="T42" fmla="*/ 10 w 82"/>
                  <a:gd name="T43" fmla="*/ 42 h 54"/>
                  <a:gd name="T44" fmla="*/ 8 w 82"/>
                  <a:gd name="T45" fmla="*/ 39 h 54"/>
                  <a:gd name="T46" fmla="*/ 8 w 82"/>
                  <a:gd name="T47" fmla="*/ 36 h 54"/>
                  <a:gd name="T48" fmla="*/ 6 w 82"/>
                  <a:gd name="T49" fmla="*/ 33 h 54"/>
                  <a:gd name="T50" fmla="*/ 5 w 82"/>
                  <a:gd name="T51" fmla="*/ 31 h 54"/>
                  <a:gd name="T52" fmla="*/ 3 w 82"/>
                  <a:gd name="T53" fmla="*/ 26 h 54"/>
                  <a:gd name="T54" fmla="*/ 4 w 82"/>
                  <a:gd name="T55" fmla="*/ 23 h 54"/>
                  <a:gd name="T56" fmla="*/ 2 w 82"/>
                  <a:gd name="T57" fmla="*/ 20 h 54"/>
                  <a:gd name="T58" fmla="*/ 2 w 82"/>
                  <a:gd name="T59" fmla="*/ 18 h 54"/>
                  <a:gd name="T60" fmla="*/ 2 w 82"/>
                  <a:gd name="T61" fmla="*/ 12 h 54"/>
                  <a:gd name="T62" fmla="*/ 2 w 82"/>
                  <a:gd name="T63" fmla="*/ 10 h 54"/>
                  <a:gd name="T64" fmla="*/ 1 w 82"/>
                  <a:gd name="T65" fmla="*/ 6 h 54"/>
                  <a:gd name="T66" fmla="*/ 1 w 82"/>
                  <a:gd name="T67" fmla="*/ 3 h 54"/>
                  <a:gd name="T68" fmla="*/ 2 w 82"/>
                  <a:gd name="T69" fmla="*/ 2 h 54"/>
                  <a:gd name="T70" fmla="*/ 2 w 82"/>
                  <a:gd name="T71" fmla="*/ 2 h 5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82"/>
                  <a:gd name="T109" fmla="*/ 0 h 54"/>
                  <a:gd name="T110" fmla="*/ 82 w 82"/>
                  <a:gd name="T111" fmla="*/ 54 h 5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82" h="54">
                    <a:moveTo>
                      <a:pt x="2" y="2"/>
                    </a:moveTo>
                    <a:lnTo>
                      <a:pt x="66" y="0"/>
                    </a:lnTo>
                    <a:lnTo>
                      <a:pt x="67" y="2"/>
                    </a:lnTo>
                    <a:lnTo>
                      <a:pt x="68" y="4"/>
                    </a:lnTo>
                    <a:lnTo>
                      <a:pt x="68" y="5"/>
                    </a:lnTo>
                    <a:lnTo>
                      <a:pt x="67" y="6"/>
                    </a:lnTo>
                    <a:lnTo>
                      <a:pt x="68" y="8"/>
                    </a:lnTo>
                    <a:lnTo>
                      <a:pt x="69" y="13"/>
                    </a:lnTo>
                    <a:lnTo>
                      <a:pt x="73" y="14"/>
                    </a:lnTo>
                    <a:lnTo>
                      <a:pt x="74" y="16"/>
                    </a:lnTo>
                    <a:lnTo>
                      <a:pt x="75" y="17"/>
                    </a:lnTo>
                    <a:lnTo>
                      <a:pt x="75" y="18"/>
                    </a:lnTo>
                    <a:lnTo>
                      <a:pt x="78" y="20"/>
                    </a:lnTo>
                    <a:lnTo>
                      <a:pt x="78" y="21"/>
                    </a:lnTo>
                    <a:lnTo>
                      <a:pt x="81" y="23"/>
                    </a:lnTo>
                    <a:lnTo>
                      <a:pt x="82" y="26"/>
                    </a:lnTo>
                    <a:lnTo>
                      <a:pt x="81" y="27"/>
                    </a:lnTo>
                    <a:lnTo>
                      <a:pt x="80" y="29"/>
                    </a:lnTo>
                    <a:lnTo>
                      <a:pt x="80" y="30"/>
                    </a:lnTo>
                    <a:lnTo>
                      <a:pt x="80" y="31"/>
                    </a:lnTo>
                    <a:lnTo>
                      <a:pt x="77" y="34"/>
                    </a:lnTo>
                    <a:lnTo>
                      <a:pt x="75" y="34"/>
                    </a:lnTo>
                    <a:lnTo>
                      <a:pt x="75" y="35"/>
                    </a:lnTo>
                    <a:lnTo>
                      <a:pt x="72" y="35"/>
                    </a:lnTo>
                    <a:lnTo>
                      <a:pt x="71" y="36"/>
                    </a:lnTo>
                    <a:lnTo>
                      <a:pt x="70" y="38"/>
                    </a:lnTo>
                    <a:lnTo>
                      <a:pt x="70" y="39"/>
                    </a:lnTo>
                    <a:lnTo>
                      <a:pt x="72" y="41"/>
                    </a:lnTo>
                    <a:lnTo>
                      <a:pt x="72" y="42"/>
                    </a:lnTo>
                    <a:lnTo>
                      <a:pt x="72" y="44"/>
                    </a:lnTo>
                    <a:lnTo>
                      <a:pt x="70" y="49"/>
                    </a:lnTo>
                    <a:lnTo>
                      <a:pt x="68" y="50"/>
                    </a:lnTo>
                    <a:lnTo>
                      <a:pt x="67" y="51"/>
                    </a:lnTo>
                    <a:lnTo>
                      <a:pt x="67" y="53"/>
                    </a:lnTo>
                    <a:lnTo>
                      <a:pt x="66" y="54"/>
                    </a:lnTo>
                    <a:lnTo>
                      <a:pt x="63" y="50"/>
                    </a:lnTo>
                    <a:lnTo>
                      <a:pt x="11" y="52"/>
                    </a:lnTo>
                    <a:lnTo>
                      <a:pt x="11" y="51"/>
                    </a:lnTo>
                    <a:lnTo>
                      <a:pt x="10" y="49"/>
                    </a:lnTo>
                    <a:lnTo>
                      <a:pt x="11" y="48"/>
                    </a:lnTo>
                    <a:lnTo>
                      <a:pt x="10" y="46"/>
                    </a:lnTo>
                    <a:lnTo>
                      <a:pt x="9" y="45"/>
                    </a:lnTo>
                    <a:lnTo>
                      <a:pt x="10" y="44"/>
                    </a:lnTo>
                    <a:lnTo>
                      <a:pt x="10" y="42"/>
                    </a:lnTo>
                    <a:lnTo>
                      <a:pt x="8" y="41"/>
                    </a:lnTo>
                    <a:lnTo>
                      <a:pt x="8" y="39"/>
                    </a:lnTo>
                    <a:lnTo>
                      <a:pt x="9" y="37"/>
                    </a:lnTo>
                    <a:lnTo>
                      <a:pt x="8" y="36"/>
                    </a:lnTo>
                    <a:lnTo>
                      <a:pt x="6" y="35"/>
                    </a:lnTo>
                    <a:lnTo>
                      <a:pt x="6" y="33"/>
                    </a:lnTo>
                    <a:lnTo>
                      <a:pt x="6" y="32"/>
                    </a:lnTo>
                    <a:lnTo>
                      <a:pt x="5" y="31"/>
                    </a:lnTo>
                    <a:lnTo>
                      <a:pt x="4" y="28"/>
                    </a:lnTo>
                    <a:lnTo>
                      <a:pt x="3" y="26"/>
                    </a:lnTo>
                    <a:lnTo>
                      <a:pt x="4" y="24"/>
                    </a:lnTo>
                    <a:lnTo>
                      <a:pt x="4" y="23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2" y="18"/>
                    </a:lnTo>
                    <a:lnTo>
                      <a:pt x="0" y="15"/>
                    </a:lnTo>
                    <a:lnTo>
                      <a:pt x="2" y="12"/>
                    </a:lnTo>
                    <a:lnTo>
                      <a:pt x="1" y="10"/>
                    </a:lnTo>
                    <a:lnTo>
                      <a:pt x="2" y="10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2" y="4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3" name="Freeform 10"/>
              <p:cNvSpPr>
                <a:spLocks/>
              </p:cNvSpPr>
              <p:nvPr/>
            </p:nvSpPr>
            <p:spPr bwMode="auto">
              <a:xfrm>
                <a:off x="5597525" y="2282825"/>
                <a:ext cx="577850" cy="588963"/>
              </a:xfrm>
              <a:custGeom>
                <a:avLst/>
                <a:gdLst>
                  <a:gd name="T0" fmla="*/ 29 w 71"/>
                  <a:gd name="T1" fmla="*/ 75 h 76"/>
                  <a:gd name="T2" fmla="*/ 24 w 71"/>
                  <a:gd name="T3" fmla="*/ 72 h 76"/>
                  <a:gd name="T4" fmla="*/ 22 w 71"/>
                  <a:gd name="T5" fmla="*/ 65 h 76"/>
                  <a:gd name="T6" fmla="*/ 23 w 71"/>
                  <a:gd name="T7" fmla="*/ 63 h 76"/>
                  <a:gd name="T8" fmla="*/ 21 w 71"/>
                  <a:gd name="T9" fmla="*/ 59 h 76"/>
                  <a:gd name="T10" fmla="*/ 21 w 71"/>
                  <a:gd name="T11" fmla="*/ 54 h 76"/>
                  <a:gd name="T12" fmla="*/ 17 w 71"/>
                  <a:gd name="T13" fmla="*/ 50 h 76"/>
                  <a:gd name="T14" fmla="*/ 12 w 71"/>
                  <a:gd name="T15" fmla="*/ 45 h 76"/>
                  <a:gd name="T16" fmla="*/ 8 w 71"/>
                  <a:gd name="T17" fmla="*/ 43 h 76"/>
                  <a:gd name="T18" fmla="*/ 7 w 71"/>
                  <a:gd name="T19" fmla="*/ 42 h 76"/>
                  <a:gd name="T20" fmla="*/ 3 w 71"/>
                  <a:gd name="T21" fmla="*/ 41 h 76"/>
                  <a:gd name="T22" fmla="*/ 1 w 71"/>
                  <a:gd name="T23" fmla="*/ 39 h 76"/>
                  <a:gd name="T24" fmla="*/ 2 w 71"/>
                  <a:gd name="T25" fmla="*/ 31 h 76"/>
                  <a:gd name="T26" fmla="*/ 3 w 71"/>
                  <a:gd name="T27" fmla="*/ 28 h 76"/>
                  <a:gd name="T28" fmla="*/ 0 w 71"/>
                  <a:gd name="T29" fmla="*/ 25 h 76"/>
                  <a:gd name="T30" fmla="*/ 1 w 71"/>
                  <a:gd name="T31" fmla="*/ 22 h 76"/>
                  <a:gd name="T32" fmla="*/ 5 w 71"/>
                  <a:gd name="T33" fmla="*/ 17 h 76"/>
                  <a:gd name="T34" fmla="*/ 7 w 71"/>
                  <a:gd name="T35" fmla="*/ 16 h 76"/>
                  <a:gd name="T36" fmla="*/ 7 w 71"/>
                  <a:gd name="T37" fmla="*/ 6 h 76"/>
                  <a:gd name="T38" fmla="*/ 9 w 71"/>
                  <a:gd name="T39" fmla="*/ 5 h 76"/>
                  <a:gd name="T40" fmla="*/ 13 w 71"/>
                  <a:gd name="T41" fmla="*/ 5 h 76"/>
                  <a:gd name="T42" fmla="*/ 22 w 71"/>
                  <a:gd name="T43" fmla="*/ 1 h 76"/>
                  <a:gd name="T44" fmla="*/ 24 w 71"/>
                  <a:gd name="T45" fmla="*/ 1 h 76"/>
                  <a:gd name="T46" fmla="*/ 23 w 71"/>
                  <a:gd name="T47" fmla="*/ 3 h 76"/>
                  <a:gd name="T48" fmla="*/ 22 w 71"/>
                  <a:gd name="T49" fmla="*/ 6 h 76"/>
                  <a:gd name="T50" fmla="*/ 26 w 71"/>
                  <a:gd name="T51" fmla="*/ 5 h 76"/>
                  <a:gd name="T52" fmla="*/ 28 w 71"/>
                  <a:gd name="T53" fmla="*/ 6 h 76"/>
                  <a:gd name="T54" fmla="*/ 31 w 71"/>
                  <a:gd name="T55" fmla="*/ 8 h 76"/>
                  <a:gd name="T56" fmla="*/ 32 w 71"/>
                  <a:gd name="T57" fmla="*/ 10 h 76"/>
                  <a:gd name="T58" fmla="*/ 44 w 71"/>
                  <a:gd name="T59" fmla="*/ 13 h 76"/>
                  <a:gd name="T60" fmla="*/ 48 w 71"/>
                  <a:gd name="T61" fmla="*/ 15 h 76"/>
                  <a:gd name="T62" fmla="*/ 50 w 71"/>
                  <a:gd name="T63" fmla="*/ 15 h 76"/>
                  <a:gd name="T64" fmla="*/ 51 w 71"/>
                  <a:gd name="T65" fmla="*/ 15 h 76"/>
                  <a:gd name="T66" fmla="*/ 56 w 71"/>
                  <a:gd name="T67" fmla="*/ 16 h 76"/>
                  <a:gd name="T68" fmla="*/ 56 w 71"/>
                  <a:gd name="T69" fmla="*/ 17 h 76"/>
                  <a:gd name="T70" fmla="*/ 58 w 71"/>
                  <a:gd name="T71" fmla="*/ 18 h 76"/>
                  <a:gd name="T72" fmla="*/ 61 w 71"/>
                  <a:gd name="T73" fmla="*/ 21 h 76"/>
                  <a:gd name="T74" fmla="*/ 60 w 71"/>
                  <a:gd name="T75" fmla="*/ 25 h 76"/>
                  <a:gd name="T76" fmla="*/ 63 w 71"/>
                  <a:gd name="T77" fmla="*/ 25 h 76"/>
                  <a:gd name="T78" fmla="*/ 62 w 71"/>
                  <a:gd name="T79" fmla="*/ 27 h 76"/>
                  <a:gd name="T80" fmla="*/ 64 w 71"/>
                  <a:gd name="T81" fmla="*/ 30 h 76"/>
                  <a:gd name="T82" fmla="*/ 61 w 71"/>
                  <a:gd name="T83" fmla="*/ 33 h 76"/>
                  <a:gd name="T84" fmla="*/ 59 w 71"/>
                  <a:gd name="T85" fmla="*/ 38 h 76"/>
                  <a:gd name="T86" fmla="*/ 59 w 71"/>
                  <a:gd name="T87" fmla="*/ 39 h 76"/>
                  <a:gd name="T88" fmla="*/ 63 w 71"/>
                  <a:gd name="T89" fmla="*/ 35 h 76"/>
                  <a:gd name="T90" fmla="*/ 66 w 71"/>
                  <a:gd name="T91" fmla="*/ 33 h 76"/>
                  <a:gd name="T92" fmla="*/ 68 w 71"/>
                  <a:gd name="T93" fmla="*/ 31 h 76"/>
                  <a:gd name="T94" fmla="*/ 68 w 71"/>
                  <a:gd name="T95" fmla="*/ 28 h 76"/>
                  <a:gd name="T96" fmla="*/ 69 w 71"/>
                  <a:gd name="T97" fmla="*/ 27 h 76"/>
                  <a:gd name="T98" fmla="*/ 70 w 71"/>
                  <a:gd name="T99" fmla="*/ 25 h 76"/>
                  <a:gd name="T100" fmla="*/ 71 w 71"/>
                  <a:gd name="T101" fmla="*/ 26 h 76"/>
                  <a:gd name="T102" fmla="*/ 69 w 71"/>
                  <a:gd name="T103" fmla="*/ 33 h 76"/>
                  <a:gd name="T104" fmla="*/ 68 w 71"/>
                  <a:gd name="T105" fmla="*/ 35 h 76"/>
                  <a:gd name="T106" fmla="*/ 66 w 71"/>
                  <a:gd name="T107" fmla="*/ 40 h 76"/>
                  <a:gd name="T108" fmla="*/ 66 w 71"/>
                  <a:gd name="T109" fmla="*/ 45 h 76"/>
                  <a:gd name="T110" fmla="*/ 64 w 71"/>
                  <a:gd name="T111" fmla="*/ 47 h 76"/>
                  <a:gd name="T112" fmla="*/ 65 w 71"/>
                  <a:gd name="T113" fmla="*/ 54 h 76"/>
                  <a:gd name="T114" fmla="*/ 63 w 71"/>
                  <a:gd name="T115" fmla="*/ 59 h 76"/>
                  <a:gd name="T116" fmla="*/ 65 w 71"/>
                  <a:gd name="T117" fmla="*/ 70 h 76"/>
                  <a:gd name="T118" fmla="*/ 65 w 71"/>
                  <a:gd name="T119" fmla="*/ 71 h 76"/>
                  <a:gd name="T120" fmla="*/ 65 w 71"/>
                  <a:gd name="T121" fmla="*/ 74 h 76"/>
                  <a:gd name="T122" fmla="*/ 30 w 71"/>
                  <a:gd name="T123" fmla="*/ 76 h 7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71"/>
                  <a:gd name="T187" fmla="*/ 0 h 76"/>
                  <a:gd name="T188" fmla="*/ 71 w 71"/>
                  <a:gd name="T189" fmla="*/ 76 h 7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71" h="76">
                    <a:moveTo>
                      <a:pt x="30" y="76"/>
                    </a:moveTo>
                    <a:lnTo>
                      <a:pt x="29" y="75"/>
                    </a:lnTo>
                    <a:lnTo>
                      <a:pt x="28" y="73"/>
                    </a:lnTo>
                    <a:lnTo>
                      <a:pt x="24" y="72"/>
                    </a:lnTo>
                    <a:lnTo>
                      <a:pt x="23" y="67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3" y="63"/>
                    </a:lnTo>
                    <a:lnTo>
                      <a:pt x="22" y="61"/>
                    </a:lnTo>
                    <a:lnTo>
                      <a:pt x="21" y="59"/>
                    </a:lnTo>
                    <a:lnTo>
                      <a:pt x="21" y="56"/>
                    </a:lnTo>
                    <a:lnTo>
                      <a:pt x="21" y="54"/>
                    </a:lnTo>
                    <a:lnTo>
                      <a:pt x="21" y="53"/>
                    </a:lnTo>
                    <a:lnTo>
                      <a:pt x="17" y="50"/>
                    </a:lnTo>
                    <a:lnTo>
                      <a:pt x="13" y="48"/>
                    </a:lnTo>
                    <a:lnTo>
                      <a:pt x="12" y="45"/>
                    </a:lnTo>
                    <a:lnTo>
                      <a:pt x="8" y="44"/>
                    </a:lnTo>
                    <a:lnTo>
                      <a:pt x="8" y="43"/>
                    </a:lnTo>
                    <a:lnTo>
                      <a:pt x="7" y="42"/>
                    </a:lnTo>
                    <a:lnTo>
                      <a:pt x="4" y="41"/>
                    </a:lnTo>
                    <a:lnTo>
                      <a:pt x="3" y="41"/>
                    </a:lnTo>
                    <a:lnTo>
                      <a:pt x="2" y="40"/>
                    </a:lnTo>
                    <a:lnTo>
                      <a:pt x="1" y="39"/>
                    </a:lnTo>
                    <a:lnTo>
                      <a:pt x="1" y="34"/>
                    </a:lnTo>
                    <a:lnTo>
                      <a:pt x="2" y="31"/>
                    </a:lnTo>
                    <a:lnTo>
                      <a:pt x="2" y="30"/>
                    </a:lnTo>
                    <a:lnTo>
                      <a:pt x="3" y="28"/>
                    </a:lnTo>
                    <a:lnTo>
                      <a:pt x="1" y="26"/>
                    </a:lnTo>
                    <a:lnTo>
                      <a:pt x="0" y="25"/>
                    </a:lnTo>
                    <a:lnTo>
                      <a:pt x="1" y="22"/>
                    </a:lnTo>
                    <a:lnTo>
                      <a:pt x="1" y="20"/>
                    </a:lnTo>
                    <a:lnTo>
                      <a:pt x="5" y="17"/>
                    </a:lnTo>
                    <a:lnTo>
                      <a:pt x="6" y="17"/>
                    </a:lnTo>
                    <a:lnTo>
                      <a:pt x="7" y="16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3" y="5"/>
                    </a:lnTo>
                    <a:lnTo>
                      <a:pt x="16" y="4"/>
                    </a:lnTo>
                    <a:lnTo>
                      <a:pt x="22" y="1"/>
                    </a:lnTo>
                    <a:lnTo>
                      <a:pt x="23" y="0"/>
                    </a:lnTo>
                    <a:lnTo>
                      <a:pt x="24" y="1"/>
                    </a:lnTo>
                    <a:lnTo>
                      <a:pt x="24" y="2"/>
                    </a:lnTo>
                    <a:lnTo>
                      <a:pt x="23" y="3"/>
                    </a:lnTo>
                    <a:lnTo>
                      <a:pt x="23" y="4"/>
                    </a:lnTo>
                    <a:lnTo>
                      <a:pt x="22" y="6"/>
                    </a:lnTo>
                    <a:lnTo>
                      <a:pt x="25" y="5"/>
                    </a:lnTo>
                    <a:lnTo>
                      <a:pt x="26" y="5"/>
                    </a:lnTo>
                    <a:lnTo>
                      <a:pt x="27" y="7"/>
                    </a:lnTo>
                    <a:lnTo>
                      <a:pt x="28" y="6"/>
                    </a:lnTo>
                    <a:lnTo>
                      <a:pt x="29" y="7"/>
                    </a:lnTo>
                    <a:lnTo>
                      <a:pt x="31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33" y="11"/>
                    </a:lnTo>
                    <a:lnTo>
                      <a:pt x="44" y="13"/>
                    </a:lnTo>
                    <a:lnTo>
                      <a:pt x="46" y="13"/>
                    </a:lnTo>
                    <a:lnTo>
                      <a:pt x="48" y="15"/>
                    </a:lnTo>
                    <a:lnTo>
                      <a:pt x="50" y="15"/>
                    </a:lnTo>
                    <a:lnTo>
                      <a:pt x="51" y="15"/>
                    </a:lnTo>
                    <a:lnTo>
                      <a:pt x="54" y="15"/>
                    </a:lnTo>
                    <a:lnTo>
                      <a:pt x="56" y="16"/>
                    </a:lnTo>
                    <a:lnTo>
                      <a:pt x="57" y="17"/>
                    </a:lnTo>
                    <a:lnTo>
                      <a:pt x="56" y="17"/>
                    </a:lnTo>
                    <a:lnTo>
                      <a:pt x="56" y="18"/>
                    </a:lnTo>
                    <a:lnTo>
                      <a:pt x="58" y="18"/>
                    </a:lnTo>
                    <a:lnTo>
                      <a:pt x="60" y="19"/>
                    </a:lnTo>
                    <a:lnTo>
                      <a:pt x="61" y="21"/>
                    </a:lnTo>
                    <a:lnTo>
                      <a:pt x="60" y="25"/>
                    </a:lnTo>
                    <a:lnTo>
                      <a:pt x="62" y="25"/>
                    </a:lnTo>
                    <a:lnTo>
                      <a:pt x="63" y="25"/>
                    </a:lnTo>
                    <a:lnTo>
                      <a:pt x="62" y="26"/>
                    </a:lnTo>
                    <a:lnTo>
                      <a:pt x="62" y="27"/>
                    </a:lnTo>
                    <a:lnTo>
                      <a:pt x="62" y="28"/>
                    </a:lnTo>
                    <a:lnTo>
                      <a:pt x="64" y="30"/>
                    </a:lnTo>
                    <a:lnTo>
                      <a:pt x="61" y="33"/>
                    </a:lnTo>
                    <a:lnTo>
                      <a:pt x="60" y="36"/>
                    </a:lnTo>
                    <a:lnTo>
                      <a:pt x="59" y="38"/>
                    </a:lnTo>
                    <a:lnTo>
                      <a:pt x="59" y="39"/>
                    </a:lnTo>
                    <a:lnTo>
                      <a:pt x="61" y="38"/>
                    </a:lnTo>
                    <a:lnTo>
                      <a:pt x="63" y="35"/>
                    </a:lnTo>
                    <a:lnTo>
                      <a:pt x="65" y="33"/>
                    </a:lnTo>
                    <a:lnTo>
                      <a:pt x="66" y="33"/>
                    </a:lnTo>
                    <a:lnTo>
                      <a:pt x="67" y="32"/>
                    </a:lnTo>
                    <a:lnTo>
                      <a:pt x="68" y="31"/>
                    </a:lnTo>
                    <a:lnTo>
                      <a:pt x="68" y="30"/>
                    </a:lnTo>
                    <a:lnTo>
                      <a:pt x="68" y="28"/>
                    </a:lnTo>
                    <a:lnTo>
                      <a:pt x="68" y="27"/>
                    </a:lnTo>
                    <a:lnTo>
                      <a:pt x="69" y="27"/>
                    </a:lnTo>
                    <a:lnTo>
                      <a:pt x="69" y="26"/>
                    </a:lnTo>
                    <a:lnTo>
                      <a:pt x="70" y="25"/>
                    </a:lnTo>
                    <a:lnTo>
                      <a:pt x="71" y="25"/>
                    </a:lnTo>
                    <a:lnTo>
                      <a:pt x="71" y="26"/>
                    </a:lnTo>
                    <a:lnTo>
                      <a:pt x="71" y="28"/>
                    </a:lnTo>
                    <a:lnTo>
                      <a:pt x="69" y="33"/>
                    </a:lnTo>
                    <a:lnTo>
                      <a:pt x="68" y="34"/>
                    </a:lnTo>
                    <a:lnTo>
                      <a:pt x="68" y="35"/>
                    </a:lnTo>
                    <a:lnTo>
                      <a:pt x="68" y="36"/>
                    </a:lnTo>
                    <a:lnTo>
                      <a:pt x="66" y="40"/>
                    </a:lnTo>
                    <a:lnTo>
                      <a:pt x="66" y="43"/>
                    </a:lnTo>
                    <a:lnTo>
                      <a:pt x="66" y="45"/>
                    </a:lnTo>
                    <a:lnTo>
                      <a:pt x="64" y="46"/>
                    </a:lnTo>
                    <a:lnTo>
                      <a:pt x="64" y="47"/>
                    </a:lnTo>
                    <a:lnTo>
                      <a:pt x="64" y="50"/>
                    </a:lnTo>
                    <a:lnTo>
                      <a:pt x="65" y="54"/>
                    </a:lnTo>
                    <a:lnTo>
                      <a:pt x="64" y="55"/>
                    </a:lnTo>
                    <a:lnTo>
                      <a:pt x="63" y="59"/>
                    </a:lnTo>
                    <a:lnTo>
                      <a:pt x="63" y="65"/>
                    </a:lnTo>
                    <a:lnTo>
                      <a:pt x="65" y="70"/>
                    </a:lnTo>
                    <a:lnTo>
                      <a:pt x="65" y="71"/>
                    </a:lnTo>
                    <a:lnTo>
                      <a:pt x="65" y="72"/>
                    </a:lnTo>
                    <a:lnTo>
                      <a:pt x="65" y="74"/>
                    </a:lnTo>
                    <a:lnTo>
                      <a:pt x="30" y="76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4" name="Freeform 11"/>
              <p:cNvSpPr>
                <a:spLocks/>
              </p:cNvSpPr>
              <p:nvPr/>
            </p:nvSpPr>
            <p:spPr bwMode="auto">
              <a:xfrm>
                <a:off x="6445250" y="2840038"/>
                <a:ext cx="461963" cy="487362"/>
              </a:xfrm>
              <a:custGeom>
                <a:avLst/>
                <a:gdLst>
                  <a:gd name="T0" fmla="*/ 5 w 57"/>
                  <a:gd name="T1" fmla="*/ 55 h 63"/>
                  <a:gd name="T2" fmla="*/ 8 w 57"/>
                  <a:gd name="T3" fmla="*/ 56 h 63"/>
                  <a:gd name="T4" fmla="*/ 10 w 57"/>
                  <a:gd name="T5" fmla="*/ 55 h 63"/>
                  <a:gd name="T6" fmla="*/ 13 w 57"/>
                  <a:gd name="T7" fmla="*/ 59 h 63"/>
                  <a:gd name="T8" fmla="*/ 18 w 57"/>
                  <a:gd name="T9" fmla="*/ 60 h 63"/>
                  <a:gd name="T10" fmla="*/ 22 w 57"/>
                  <a:gd name="T11" fmla="*/ 61 h 63"/>
                  <a:gd name="T12" fmla="*/ 25 w 57"/>
                  <a:gd name="T13" fmla="*/ 61 h 63"/>
                  <a:gd name="T14" fmla="*/ 28 w 57"/>
                  <a:gd name="T15" fmla="*/ 61 h 63"/>
                  <a:gd name="T16" fmla="*/ 29 w 57"/>
                  <a:gd name="T17" fmla="*/ 59 h 63"/>
                  <a:gd name="T18" fmla="*/ 31 w 57"/>
                  <a:gd name="T19" fmla="*/ 59 h 63"/>
                  <a:gd name="T20" fmla="*/ 34 w 57"/>
                  <a:gd name="T21" fmla="*/ 62 h 63"/>
                  <a:gd name="T22" fmla="*/ 36 w 57"/>
                  <a:gd name="T23" fmla="*/ 63 h 63"/>
                  <a:gd name="T24" fmla="*/ 39 w 57"/>
                  <a:gd name="T25" fmla="*/ 61 h 63"/>
                  <a:gd name="T26" fmla="*/ 40 w 57"/>
                  <a:gd name="T27" fmla="*/ 58 h 63"/>
                  <a:gd name="T28" fmla="*/ 41 w 57"/>
                  <a:gd name="T29" fmla="*/ 52 h 63"/>
                  <a:gd name="T30" fmla="*/ 44 w 57"/>
                  <a:gd name="T31" fmla="*/ 54 h 63"/>
                  <a:gd name="T32" fmla="*/ 45 w 57"/>
                  <a:gd name="T33" fmla="*/ 51 h 63"/>
                  <a:gd name="T34" fmla="*/ 47 w 57"/>
                  <a:gd name="T35" fmla="*/ 47 h 63"/>
                  <a:gd name="T36" fmla="*/ 48 w 57"/>
                  <a:gd name="T37" fmla="*/ 45 h 63"/>
                  <a:gd name="T38" fmla="*/ 51 w 57"/>
                  <a:gd name="T39" fmla="*/ 44 h 63"/>
                  <a:gd name="T40" fmla="*/ 53 w 57"/>
                  <a:gd name="T41" fmla="*/ 41 h 63"/>
                  <a:gd name="T42" fmla="*/ 55 w 57"/>
                  <a:gd name="T43" fmla="*/ 39 h 63"/>
                  <a:gd name="T44" fmla="*/ 55 w 57"/>
                  <a:gd name="T45" fmla="*/ 36 h 63"/>
                  <a:gd name="T46" fmla="*/ 56 w 57"/>
                  <a:gd name="T47" fmla="*/ 34 h 63"/>
                  <a:gd name="T48" fmla="*/ 54 w 57"/>
                  <a:gd name="T49" fmla="*/ 26 h 63"/>
                  <a:gd name="T50" fmla="*/ 55 w 57"/>
                  <a:gd name="T51" fmla="*/ 23 h 63"/>
                  <a:gd name="T52" fmla="*/ 57 w 57"/>
                  <a:gd name="T53" fmla="*/ 22 h 63"/>
                  <a:gd name="T54" fmla="*/ 46 w 57"/>
                  <a:gd name="T55" fmla="*/ 3 h 63"/>
                  <a:gd name="T56" fmla="*/ 42 w 57"/>
                  <a:gd name="T57" fmla="*/ 6 h 63"/>
                  <a:gd name="T58" fmla="*/ 37 w 57"/>
                  <a:gd name="T59" fmla="*/ 10 h 63"/>
                  <a:gd name="T60" fmla="*/ 34 w 57"/>
                  <a:gd name="T61" fmla="*/ 10 h 63"/>
                  <a:gd name="T62" fmla="*/ 30 w 57"/>
                  <a:gd name="T63" fmla="*/ 13 h 63"/>
                  <a:gd name="T64" fmla="*/ 27 w 57"/>
                  <a:gd name="T65" fmla="*/ 12 h 63"/>
                  <a:gd name="T66" fmla="*/ 25 w 57"/>
                  <a:gd name="T67" fmla="*/ 12 h 63"/>
                  <a:gd name="T68" fmla="*/ 25 w 57"/>
                  <a:gd name="T69" fmla="*/ 11 h 63"/>
                  <a:gd name="T70" fmla="*/ 19 w 57"/>
                  <a:gd name="T71" fmla="*/ 9 h 63"/>
                  <a:gd name="T72" fmla="*/ 17 w 57"/>
                  <a:gd name="T73" fmla="*/ 10 h 63"/>
                  <a:gd name="T74" fmla="*/ 0 w 57"/>
                  <a:gd name="T75" fmla="*/ 11 h 6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7"/>
                  <a:gd name="T115" fmla="*/ 0 h 63"/>
                  <a:gd name="T116" fmla="*/ 57 w 57"/>
                  <a:gd name="T117" fmla="*/ 63 h 6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7" h="63">
                    <a:moveTo>
                      <a:pt x="0" y="11"/>
                    </a:moveTo>
                    <a:lnTo>
                      <a:pt x="5" y="55"/>
                    </a:lnTo>
                    <a:lnTo>
                      <a:pt x="6" y="55"/>
                    </a:lnTo>
                    <a:lnTo>
                      <a:pt x="8" y="56"/>
                    </a:lnTo>
                    <a:lnTo>
                      <a:pt x="10" y="55"/>
                    </a:lnTo>
                    <a:lnTo>
                      <a:pt x="12" y="57"/>
                    </a:lnTo>
                    <a:lnTo>
                      <a:pt x="13" y="59"/>
                    </a:lnTo>
                    <a:lnTo>
                      <a:pt x="15" y="60"/>
                    </a:lnTo>
                    <a:lnTo>
                      <a:pt x="18" y="60"/>
                    </a:lnTo>
                    <a:lnTo>
                      <a:pt x="21" y="62"/>
                    </a:lnTo>
                    <a:lnTo>
                      <a:pt x="22" y="61"/>
                    </a:lnTo>
                    <a:lnTo>
                      <a:pt x="23" y="60"/>
                    </a:lnTo>
                    <a:lnTo>
                      <a:pt x="25" y="61"/>
                    </a:lnTo>
                    <a:lnTo>
                      <a:pt x="27" y="61"/>
                    </a:lnTo>
                    <a:lnTo>
                      <a:pt x="28" y="61"/>
                    </a:lnTo>
                    <a:lnTo>
                      <a:pt x="29" y="60"/>
                    </a:lnTo>
                    <a:lnTo>
                      <a:pt x="29" y="59"/>
                    </a:lnTo>
                    <a:lnTo>
                      <a:pt x="31" y="58"/>
                    </a:lnTo>
                    <a:lnTo>
                      <a:pt x="31" y="59"/>
                    </a:lnTo>
                    <a:lnTo>
                      <a:pt x="33" y="61"/>
                    </a:lnTo>
                    <a:lnTo>
                      <a:pt x="34" y="62"/>
                    </a:lnTo>
                    <a:lnTo>
                      <a:pt x="36" y="63"/>
                    </a:lnTo>
                    <a:lnTo>
                      <a:pt x="38" y="63"/>
                    </a:lnTo>
                    <a:lnTo>
                      <a:pt x="39" y="61"/>
                    </a:lnTo>
                    <a:lnTo>
                      <a:pt x="40" y="60"/>
                    </a:lnTo>
                    <a:lnTo>
                      <a:pt x="40" y="58"/>
                    </a:lnTo>
                    <a:lnTo>
                      <a:pt x="40" y="56"/>
                    </a:lnTo>
                    <a:lnTo>
                      <a:pt x="41" y="52"/>
                    </a:lnTo>
                    <a:lnTo>
                      <a:pt x="42" y="52"/>
                    </a:lnTo>
                    <a:lnTo>
                      <a:pt x="44" y="54"/>
                    </a:lnTo>
                    <a:lnTo>
                      <a:pt x="45" y="52"/>
                    </a:lnTo>
                    <a:lnTo>
                      <a:pt x="45" y="51"/>
                    </a:lnTo>
                    <a:lnTo>
                      <a:pt x="46" y="48"/>
                    </a:lnTo>
                    <a:lnTo>
                      <a:pt x="47" y="47"/>
                    </a:lnTo>
                    <a:lnTo>
                      <a:pt x="47" y="46"/>
                    </a:lnTo>
                    <a:lnTo>
                      <a:pt x="48" y="45"/>
                    </a:lnTo>
                    <a:lnTo>
                      <a:pt x="49" y="45"/>
                    </a:lnTo>
                    <a:lnTo>
                      <a:pt x="51" y="44"/>
                    </a:lnTo>
                    <a:lnTo>
                      <a:pt x="53" y="41"/>
                    </a:lnTo>
                    <a:lnTo>
                      <a:pt x="54" y="41"/>
                    </a:lnTo>
                    <a:lnTo>
                      <a:pt x="55" y="39"/>
                    </a:lnTo>
                    <a:lnTo>
                      <a:pt x="55" y="37"/>
                    </a:lnTo>
                    <a:lnTo>
                      <a:pt x="55" y="36"/>
                    </a:lnTo>
                    <a:lnTo>
                      <a:pt x="55" y="35"/>
                    </a:lnTo>
                    <a:lnTo>
                      <a:pt x="56" y="34"/>
                    </a:lnTo>
                    <a:lnTo>
                      <a:pt x="57" y="27"/>
                    </a:lnTo>
                    <a:lnTo>
                      <a:pt x="54" y="26"/>
                    </a:lnTo>
                    <a:lnTo>
                      <a:pt x="56" y="25"/>
                    </a:lnTo>
                    <a:lnTo>
                      <a:pt x="55" y="23"/>
                    </a:lnTo>
                    <a:lnTo>
                      <a:pt x="56" y="22"/>
                    </a:lnTo>
                    <a:lnTo>
                      <a:pt x="57" y="22"/>
                    </a:lnTo>
                    <a:lnTo>
                      <a:pt x="53" y="0"/>
                    </a:lnTo>
                    <a:lnTo>
                      <a:pt x="46" y="3"/>
                    </a:lnTo>
                    <a:lnTo>
                      <a:pt x="44" y="5"/>
                    </a:lnTo>
                    <a:lnTo>
                      <a:pt x="42" y="6"/>
                    </a:lnTo>
                    <a:lnTo>
                      <a:pt x="39" y="10"/>
                    </a:lnTo>
                    <a:lnTo>
                      <a:pt x="37" y="10"/>
                    </a:lnTo>
                    <a:lnTo>
                      <a:pt x="36" y="10"/>
                    </a:lnTo>
                    <a:lnTo>
                      <a:pt x="34" y="10"/>
                    </a:lnTo>
                    <a:lnTo>
                      <a:pt x="33" y="11"/>
                    </a:lnTo>
                    <a:lnTo>
                      <a:pt x="30" y="13"/>
                    </a:lnTo>
                    <a:lnTo>
                      <a:pt x="29" y="13"/>
                    </a:lnTo>
                    <a:lnTo>
                      <a:pt x="27" y="12"/>
                    </a:lnTo>
                    <a:lnTo>
                      <a:pt x="26" y="13"/>
                    </a:lnTo>
                    <a:lnTo>
                      <a:pt x="25" y="12"/>
                    </a:lnTo>
                    <a:lnTo>
                      <a:pt x="26" y="11"/>
                    </a:lnTo>
                    <a:lnTo>
                      <a:pt x="25" y="11"/>
                    </a:lnTo>
                    <a:lnTo>
                      <a:pt x="23" y="11"/>
                    </a:lnTo>
                    <a:lnTo>
                      <a:pt x="19" y="9"/>
                    </a:lnTo>
                    <a:lnTo>
                      <a:pt x="18" y="9"/>
                    </a:lnTo>
                    <a:lnTo>
                      <a:pt x="17" y="10"/>
                    </a:lnTo>
                    <a:lnTo>
                      <a:pt x="17" y="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5" name="Freeform 12"/>
              <p:cNvSpPr>
                <a:spLocks/>
              </p:cNvSpPr>
              <p:nvPr/>
            </p:nvSpPr>
            <p:spPr bwMode="auto">
              <a:xfrm>
                <a:off x="6289675" y="4311650"/>
                <a:ext cx="1003300" cy="719138"/>
              </a:xfrm>
              <a:custGeom>
                <a:avLst/>
                <a:gdLst>
                  <a:gd name="T0" fmla="*/ 0 w 123"/>
                  <a:gd name="T1" fmla="*/ 8 h 93"/>
                  <a:gd name="T2" fmla="*/ 0 w 123"/>
                  <a:gd name="T3" fmla="*/ 10 h 93"/>
                  <a:gd name="T4" fmla="*/ 2 w 123"/>
                  <a:gd name="T5" fmla="*/ 12 h 93"/>
                  <a:gd name="T6" fmla="*/ 3 w 123"/>
                  <a:gd name="T7" fmla="*/ 15 h 93"/>
                  <a:gd name="T8" fmla="*/ 4 w 123"/>
                  <a:gd name="T9" fmla="*/ 17 h 93"/>
                  <a:gd name="T10" fmla="*/ 3 w 123"/>
                  <a:gd name="T11" fmla="*/ 19 h 93"/>
                  <a:gd name="T12" fmla="*/ 7 w 123"/>
                  <a:gd name="T13" fmla="*/ 18 h 93"/>
                  <a:gd name="T14" fmla="*/ 9 w 123"/>
                  <a:gd name="T15" fmla="*/ 15 h 93"/>
                  <a:gd name="T16" fmla="*/ 10 w 123"/>
                  <a:gd name="T17" fmla="*/ 15 h 93"/>
                  <a:gd name="T18" fmla="*/ 9 w 123"/>
                  <a:gd name="T19" fmla="*/ 17 h 93"/>
                  <a:gd name="T20" fmla="*/ 19 w 123"/>
                  <a:gd name="T21" fmla="*/ 14 h 93"/>
                  <a:gd name="T22" fmla="*/ 19 w 123"/>
                  <a:gd name="T23" fmla="*/ 16 h 93"/>
                  <a:gd name="T24" fmla="*/ 25 w 123"/>
                  <a:gd name="T25" fmla="*/ 17 h 93"/>
                  <a:gd name="T26" fmla="*/ 29 w 123"/>
                  <a:gd name="T27" fmla="*/ 18 h 93"/>
                  <a:gd name="T28" fmla="*/ 31 w 123"/>
                  <a:gd name="T29" fmla="*/ 19 h 93"/>
                  <a:gd name="T30" fmla="*/ 31 w 123"/>
                  <a:gd name="T31" fmla="*/ 20 h 93"/>
                  <a:gd name="T32" fmla="*/ 36 w 123"/>
                  <a:gd name="T33" fmla="*/ 24 h 93"/>
                  <a:gd name="T34" fmla="*/ 35 w 123"/>
                  <a:gd name="T35" fmla="*/ 25 h 93"/>
                  <a:gd name="T36" fmla="*/ 34 w 123"/>
                  <a:gd name="T37" fmla="*/ 26 h 93"/>
                  <a:gd name="T38" fmla="*/ 41 w 123"/>
                  <a:gd name="T39" fmla="*/ 24 h 93"/>
                  <a:gd name="T40" fmla="*/ 50 w 123"/>
                  <a:gd name="T41" fmla="*/ 21 h 93"/>
                  <a:gd name="T42" fmla="*/ 50 w 123"/>
                  <a:gd name="T43" fmla="*/ 18 h 93"/>
                  <a:gd name="T44" fmla="*/ 61 w 123"/>
                  <a:gd name="T45" fmla="*/ 21 h 93"/>
                  <a:gd name="T46" fmla="*/ 69 w 123"/>
                  <a:gd name="T47" fmla="*/ 28 h 93"/>
                  <a:gd name="T48" fmla="*/ 74 w 123"/>
                  <a:gd name="T49" fmla="*/ 30 h 93"/>
                  <a:gd name="T50" fmla="*/ 77 w 123"/>
                  <a:gd name="T51" fmla="*/ 36 h 93"/>
                  <a:gd name="T52" fmla="*/ 76 w 123"/>
                  <a:gd name="T53" fmla="*/ 48 h 93"/>
                  <a:gd name="T54" fmla="*/ 80 w 123"/>
                  <a:gd name="T55" fmla="*/ 54 h 93"/>
                  <a:gd name="T56" fmla="*/ 79 w 123"/>
                  <a:gd name="T57" fmla="*/ 50 h 93"/>
                  <a:gd name="T58" fmla="*/ 82 w 123"/>
                  <a:gd name="T59" fmla="*/ 51 h 93"/>
                  <a:gd name="T60" fmla="*/ 83 w 123"/>
                  <a:gd name="T61" fmla="*/ 50 h 93"/>
                  <a:gd name="T62" fmla="*/ 83 w 123"/>
                  <a:gd name="T63" fmla="*/ 53 h 93"/>
                  <a:gd name="T64" fmla="*/ 80 w 123"/>
                  <a:gd name="T65" fmla="*/ 57 h 93"/>
                  <a:gd name="T66" fmla="*/ 83 w 123"/>
                  <a:gd name="T67" fmla="*/ 61 h 93"/>
                  <a:gd name="T68" fmla="*/ 89 w 123"/>
                  <a:gd name="T69" fmla="*/ 68 h 93"/>
                  <a:gd name="T70" fmla="*/ 91 w 123"/>
                  <a:gd name="T71" fmla="*/ 69 h 93"/>
                  <a:gd name="T72" fmla="*/ 94 w 123"/>
                  <a:gd name="T73" fmla="*/ 74 h 93"/>
                  <a:gd name="T74" fmla="*/ 99 w 123"/>
                  <a:gd name="T75" fmla="*/ 82 h 93"/>
                  <a:gd name="T76" fmla="*/ 108 w 123"/>
                  <a:gd name="T77" fmla="*/ 88 h 93"/>
                  <a:gd name="T78" fmla="*/ 111 w 123"/>
                  <a:gd name="T79" fmla="*/ 90 h 93"/>
                  <a:gd name="T80" fmla="*/ 110 w 123"/>
                  <a:gd name="T81" fmla="*/ 91 h 93"/>
                  <a:gd name="T82" fmla="*/ 109 w 123"/>
                  <a:gd name="T83" fmla="*/ 92 h 93"/>
                  <a:gd name="T84" fmla="*/ 113 w 123"/>
                  <a:gd name="T85" fmla="*/ 92 h 93"/>
                  <a:gd name="T86" fmla="*/ 121 w 123"/>
                  <a:gd name="T87" fmla="*/ 88 h 93"/>
                  <a:gd name="T88" fmla="*/ 121 w 123"/>
                  <a:gd name="T89" fmla="*/ 82 h 93"/>
                  <a:gd name="T90" fmla="*/ 122 w 123"/>
                  <a:gd name="T91" fmla="*/ 74 h 93"/>
                  <a:gd name="T92" fmla="*/ 121 w 123"/>
                  <a:gd name="T93" fmla="*/ 61 h 93"/>
                  <a:gd name="T94" fmla="*/ 113 w 123"/>
                  <a:gd name="T95" fmla="*/ 48 h 93"/>
                  <a:gd name="T96" fmla="*/ 110 w 123"/>
                  <a:gd name="T97" fmla="*/ 43 h 93"/>
                  <a:gd name="T98" fmla="*/ 110 w 123"/>
                  <a:gd name="T99" fmla="*/ 38 h 93"/>
                  <a:gd name="T100" fmla="*/ 103 w 123"/>
                  <a:gd name="T101" fmla="*/ 29 h 93"/>
                  <a:gd name="T102" fmla="*/ 99 w 123"/>
                  <a:gd name="T103" fmla="*/ 24 h 93"/>
                  <a:gd name="T104" fmla="*/ 92 w 123"/>
                  <a:gd name="T105" fmla="*/ 8 h 93"/>
                  <a:gd name="T106" fmla="*/ 90 w 123"/>
                  <a:gd name="T107" fmla="*/ 6 h 93"/>
                  <a:gd name="T108" fmla="*/ 88 w 123"/>
                  <a:gd name="T109" fmla="*/ 1 h 93"/>
                  <a:gd name="T110" fmla="*/ 82 w 123"/>
                  <a:gd name="T111" fmla="*/ 1 h 93"/>
                  <a:gd name="T112" fmla="*/ 82 w 123"/>
                  <a:gd name="T113" fmla="*/ 7 h 93"/>
                  <a:gd name="T114" fmla="*/ 80 w 123"/>
                  <a:gd name="T115" fmla="*/ 8 h 93"/>
                  <a:gd name="T116" fmla="*/ 39 w 123"/>
                  <a:gd name="T117" fmla="*/ 7 h 93"/>
                  <a:gd name="T118" fmla="*/ 38 w 123"/>
                  <a:gd name="T119" fmla="*/ 3 h 93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23"/>
                  <a:gd name="T181" fmla="*/ 0 h 93"/>
                  <a:gd name="T182" fmla="*/ 123 w 123"/>
                  <a:gd name="T183" fmla="*/ 93 h 93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23" h="93">
                    <a:moveTo>
                      <a:pt x="38" y="3"/>
                    </a:moveTo>
                    <a:lnTo>
                      <a:pt x="0" y="7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1" y="12"/>
                    </a:lnTo>
                    <a:lnTo>
                      <a:pt x="2" y="12"/>
                    </a:lnTo>
                    <a:lnTo>
                      <a:pt x="4" y="13"/>
                    </a:lnTo>
                    <a:lnTo>
                      <a:pt x="4" y="14"/>
                    </a:lnTo>
                    <a:lnTo>
                      <a:pt x="3" y="15"/>
                    </a:lnTo>
                    <a:lnTo>
                      <a:pt x="3" y="16"/>
                    </a:lnTo>
                    <a:lnTo>
                      <a:pt x="4" y="16"/>
                    </a:lnTo>
                    <a:lnTo>
                      <a:pt x="4" y="17"/>
                    </a:lnTo>
                    <a:lnTo>
                      <a:pt x="3" y="18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6" y="18"/>
                    </a:lnTo>
                    <a:lnTo>
                      <a:pt x="7" y="18"/>
                    </a:lnTo>
                    <a:lnTo>
                      <a:pt x="7" y="16"/>
                    </a:lnTo>
                    <a:lnTo>
                      <a:pt x="8" y="15"/>
                    </a:lnTo>
                    <a:lnTo>
                      <a:pt x="9" y="15"/>
                    </a:lnTo>
                    <a:lnTo>
                      <a:pt x="10" y="15"/>
                    </a:lnTo>
                    <a:lnTo>
                      <a:pt x="10" y="16"/>
                    </a:lnTo>
                    <a:lnTo>
                      <a:pt x="9" y="17"/>
                    </a:lnTo>
                    <a:lnTo>
                      <a:pt x="10" y="17"/>
                    </a:lnTo>
                    <a:lnTo>
                      <a:pt x="12" y="16"/>
                    </a:lnTo>
                    <a:lnTo>
                      <a:pt x="19" y="14"/>
                    </a:lnTo>
                    <a:lnTo>
                      <a:pt x="20" y="14"/>
                    </a:lnTo>
                    <a:lnTo>
                      <a:pt x="20" y="15"/>
                    </a:lnTo>
                    <a:lnTo>
                      <a:pt x="19" y="16"/>
                    </a:lnTo>
                    <a:lnTo>
                      <a:pt x="22" y="16"/>
                    </a:lnTo>
                    <a:lnTo>
                      <a:pt x="25" y="17"/>
                    </a:lnTo>
                    <a:lnTo>
                      <a:pt x="28" y="19"/>
                    </a:lnTo>
                    <a:lnTo>
                      <a:pt x="29" y="19"/>
                    </a:lnTo>
                    <a:lnTo>
                      <a:pt x="29" y="18"/>
                    </a:lnTo>
                    <a:lnTo>
                      <a:pt x="30" y="18"/>
                    </a:lnTo>
                    <a:lnTo>
                      <a:pt x="31" y="19"/>
                    </a:lnTo>
                    <a:lnTo>
                      <a:pt x="32" y="19"/>
                    </a:lnTo>
                    <a:lnTo>
                      <a:pt x="32" y="20"/>
                    </a:lnTo>
                    <a:lnTo>
                      <a:pt x="31" y="20"/>
                    </a:lnTo>
                    <a:lnTo>
                      <a:pt x="32" y="20"/>
                    </a:lnTo>
                    <a:lnTo>
                      <a:pt x="36" y="23"/>
                    </a:lnTo>
                    <a:lnTo>
                      <a:pt x="36" y="24"/>
                    </a:lnTo>
                    <a:lnTo>
                      <a:pt x="36" y="25"/>
                    </a:lnTo>
                    <a:lnTo>
                      <a:pt x="35" y="26"/>
                    </a:lnTo>
                    <a:lnTo>
                      <a:pt x="35" y="25"/>
                    </a:lnTo>
                    <a:lnTo>
                      <a:pt x="34" y="25"/>
                    </a:lnTo>
                    <a:lnTo>
                      <a:pt x="34" y="26"/>
                    </a:lnTo>
                    <a:lnTo>
                      <a:pt x="35" y="27"/>
                    </a:lnTo>
                    <a:lnTo>
                      <a:pt x="40" y="25"/>
                    </a:lnTo>
                    <a:lnTo>
                      <a:pt x="41" y="24"/>
                    </a:lnTo>
                    <a:lnTo>
                      <a:pt x="43" y="24"/>
                    </a:lnTo>
                    <a:lnTo>
                      <a:pt x="47" y="21"/>
                    </a:lnTo>
                    <a:lnTo>
                      <a:pt x="50" y="21"/>
                    </a:lnTo>
                    <a:lnTo>
                      <a:pt x="50" y="20"/>
                    </a:lnTo>
                    <a:lnTo>
                      <a:pt x="49" y="19"/>
                    </a:lnTo>
                    <a:lnTo>
                      <a:pt x="50" y="18"/>
                    </a:lnTo>
                    <a:lnTo>
                      <a:pt x="55" y="17"/>
                    </a:lnTo>
                    <a:lnTo>
                      <a:pt x="61" y="20"/>
                    </a:lnTo>
                    <a:lnTo>
                      <a:pt x="61" y="21"/>
                    </a:lnTo>
                    <a:lnTo>
                      <a:pt x="63" y="23"/>
                    </a:lnTo>
                    <a:lnTo>
                      <a:pt x="65" y="25"/>
                    </a:lnTo>
                    <a:lnTo>
                      <a:pt x="69" y="28"/>
                    </a:lnTo>
                    <a:lnTo>
                      <a:pt x="69" y="29"/>
                    </a:lnTo>
                    <a:lnTo>
                      <a:pt x="71" y="30"/>
                    </a:lnTo>
                    <a:lnTo>
                      <a:pt x="74" y="30"/>
                    </a:lnTo>
                    <a:lnTo>
                      <a:pt x="76" y="34"/>
                    </a:lnTo>
                    <a:lnTo>
                      <a:pt x="77" y="35"/>
                    </a:lnTo>
                    <a:lnTo>
                      <a:pt x="77" y="36"/>
                    </a:lnTo>
                    <a:lnTo>
                      <a:pt x="78" y="39"/>
                    </a:lnTo>
                    <a:lnTo>
                      <a:pt x="77" y="43"/>
                    </a:lnTo>
                    <a:lnTo>
                      <a:pt x="76" y="48"/>
                    </a:lnTo>
                    <a:lnTo>
                      <a:pt x="76" y="51"/>
                    </a:lnTo>
                    <a:lnTo>
                      <a:pt x="77" y="53"/>
                    </a:lnTo>
                    <a:lnTo>
                      <a:pt x="80" y="54"/>
                    </a:lnTo>
                    <a:lnTo>
                      <a:pt x="80" y="53"/>
                    </a:lnTo>
                    <a:lnTo>
                      <a:pt x="80" y="52"/>
                    </a:lnTo>
                    <a:lnTo>
                      <a:pt x="79" y="50"/>
                    </a:lnTo>
                    <a:lnTo>
                      <a:pt x="79" y="49"/>
                    </a:lnTo>
                    <a:lnTo>
                      <a:pt x="80" y="49"/>
                    </a:lnTo>
                    <a:lnTo>
                      <a:pt x="82" y="51"/>
                    </a:lnTo>
                    <a:lnTo>
                      <a:pt x="82" y="50"/>
                    </a:lnTo>
                    <a:lnTo>
                      <a:pt x="83" y="50"/>
                    </a:lnTo>
                    <a:lnTo>
                      <a:pt x="84" y="51"/>
                    </a:lnTo>
                    <a:lnTo>
                      <a:pt x="83" y="52"/>
                    </a:lnTo>
                    <a:lnTo>
                      <a:pt x="83" y="53"/>
                    </a:lnTo>
                    <a:lnTo>
                      <a:pt x="82" y="54"/>
                    </a:lnTo>
                    <a:lnTo>
                      <a:pt x="81" y="57"/>
                    </a:lnTo>
                    <a:lnTo>
                      <a:pt x="80" y="57"/>
                    </a:lnTo>
                    <a:lnTo>
                      <a:pt x="80" y="59"/>
                    </a:lnTo>
                    <a:lnTo>
                      <a:pt x="81" y="59"/>
                    </a:lnTo>
                    <a:lnTo>
                      <a:pt x="83" y="61"/>
                    </a:lnTo>
                    <a:lnTo>
                      <a:pt x="85" y="66"/>
                    </a:lnTo>
                    <a:lnTo>
                      <a:pt x="89" y="68"/>
                    </a:lnTo>
                    <a:lnTo>
                      <a:pt x="89" y="67"/>
                    </a:lnTo>
                    <a:lnTo>
                      <a:pt x="90" y="67"/>
                    </a:lnTo>
                    <a:lnTo>
                      <a:pt x="91" y="69"/>
                    </a:lnTo>
                    <a:lnTo>
                      <a:pt x="91" y="70"/>
                    </a:lnTo>
                    <a:lnTo>
                      <a:pt x="92" y="73"/>
                    </a:lnTo>
                    <a:lnTo>
                      <a:pt x="94" y="74"/>
                    </a:lnTo>
                    <a:lnTo>
                      <a:pt x="95" y="74"/>
                    </a:lnTo>
                    <a:lnTo>
                      <a:pt x="98" y="81"/>
                    </a:lnTo>
                    <a:lnTo>
                      <a:pt x="99" y="82"/>
                    </a:lnTo>
                    <a:lnTo>
                      <a:pt x="102" y="83"/>
                    </a:lnTo>
                    <a:lnTo>
                      <a:pt x="104" y="83"/>
                    </a:lnTo>
                    <a:lnTo>
                      <a:pt x="108" y="88"/>
                    </a:lnTo>
                    <a:lnTo>
                      <a:pt x="110" y="90"/>
                    </a:lnTo>
                    <a:lnTo>
                      <a:pt x="111" y="90"/>
                    </a:lnTo>
                    <a:lnTo>
                      <a:pt x="111" y="91"/>
                    </a:lnTo>
                    <a:lnTo>
                      <a:pt x="110" y="91"/>
                    </a:lnTo>
                    <a:lnTo>
                      <a:pt x="109" y="91"/>
                    </a:lnTo>
                    <a:lnTo>
                      <a:pt x="109" y="92"/>
                    </a:lnTo>
                    <a:lnTo>
                      <a:pt x="110" y="93"/>
                    </a:lnTo>
                    <a:lnTo>
                      <a:pt x="112" y="93"/>
                    </a:lnTo>
                    <a:lnTo>
                      <a:pt x="113" y="92"/>
                    </a:lnTo>
                    <a:lnTo>
                      <a:pt x="114" y="92"/>
                    </a:lnTo>
                    <a:lnTo>
                      <a:pt x="120" y="90"/>
                    </a:lnTo>
                    <a:lnTo>
                      <a:pt x="121" y="88"/>
                    </a:lnTo>
                    <a:lnTo>
                      <a:pt x="121" y="87"/>
                    </a:lnTo>
                    <a:lnTo>
                      <a:pt x="121" y="84"/>
                    </a:lnTo>
                    <a:lnTo>
                      <a:pt x="121" y="82"/>
                    </a:lnTo>
                    <a:lnTo>
                      <a:pt x="122" y="79"/>
                    </a:lnTo>
                    <a:lnTo>
                      <a:pt x="123" y="80"/>
                    </a:lnTo>
                    <a:lnTo>
                      <a:pt x="122" y="74"/>
                    </a:lnTo>
                    <a:lnTo>
                      <a:pt x="122" y="71"/>
                    </a:lnTo>
                    <a:lnTo>
                      <a:pt x="122" y="66"/>
                    </a:lnTo>
                    <a:lnTo>
                      <a:pt x="121" y="61"/>
                    </a:lnTo>
                    <a:lnTo>
                      <a:pt x="120" y="60"/>
                    </a:lnTo>
                    <a:lnTo>
                      <a:pt x="116" y="54"/>
                    </a:lnTo>
                    <a:lnTo>
                      <a:pt x="113" y="48"/>
                    </a:lnTo>
                    <a:lnTo>
                      <a:pt x="110" y="44"/>
                    </a:lnTo>
                    <a:lnTo>
                      <a:pt x="110" y="43"/>
                    </a:lnTo>
                    <a:lnTo>
                      <a:pt x="109" y="40"/>
                    </a:lnTo>
                    <a:lnTo>
                      <a:pt x="109" y="39"/>
                    </a:lnTo>
                    <a:lnTo>
                      <a:pt x="110" y="38"/>
                    </a:lnTo>
                    <a:lnTo>
                      <a:pt x="110" y="37"/>
                    </a:lnTo>
                    <a:lnTo>
                      <a:pt x="106" y="31"/>
                    </a:lnTo>
                    <a:lnTo>
                      <a:pt x="103" y="29"/>
                    </a:lnTo>
                    <a:lnTo>
                      <a:pt x="102" y="28"/>
                    </a:lnTo>
                    <a:lnTo>
                      <a:pt x="101" y="27"/>
                    </a:lnTo>
                    <a:lnTo>
                      <a:pt x="99" y="24"/>
                    </a:lnTo>
                    <a:lnTo>
                      <a:pt x="95" y="17"/>
                    </a:lnTo>
                    <a:lnTo>
                      <a:pt x="94" y="14"/>
                    </a:lnTo>
                    <a:lnTo>
                      <a:pt x="92" y="8"/>
                    </a:lnTo>
                    <a:lnTo>
                      <a:pt x="92" y="7"/>
                    </a:lnTo>
                    <a:lnTo>
                      <a:pt x="91" y="7"/>
                    </a:lnTo>
                    <a:lnTo>
                      <a:pt x="90" y="6"/>
                    </a:lnTo>
                    <a:lnTo>
                      <a:pt x="90" y="2"/>
                    </a:lnTo>
                    <a:lnTo>
                      <a:pt x="89" y="1"/>
                    </a:lnTo>
                    <a:lnTo>
                      <a:pt x="88" y="1"/>
                    </a:lnTo>
                    <a:lnTo>
                      <a:pt x="86" y="1"/>
                    </a:lnTo>
                    <a:lnTo>
                      <a:pt x="83" y="0"/>
                    </a:lnTo>
                    <a:lnTo>
                      <a:pt x="82" y="1"/>
                    </a:lnTo>
                    <a:lnTo>
                      <a:pt x="82" y="2"/>
                    </a:lnTo>
                    <a:lnTo>
                      <a:pt x="81" y="3"/>
                    </a:lnTo>
                    <a:lnTo>
                      <a:pt x="82" y="7"/>
                    </a:lnTo>
                    <a:lnTo>
                      <a:pt x="82" y="9"/>
                    </a:lnTo>
                    <a:lnTo>
                      <a:pt x="80" y="8"/>
                    </a:lnTo>
                    <a:lnTo>
                      <a:pt x="79" y="6"/>
                    </a:lnTo>
                    <a:lnTo>
                      <a:pt x="40" y="8"/>
                    </a:lnTo>
                    <a:lnTo>
                      <a:pt x="39" y="7"/>
                    </a:lnTo>
                    <a:lnTo>
                      <a:pt x="39" y="6"/>
                    </a:lnTo>
                    <a:lnTo>
                      <a:pt x="38" y="4"/>
                    </a:lnTo>
                    <a:lnTo>
                      <a:pt x="38" y="3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6" name="Freeform 13"/>
              <p:cNvSpPr>
                <a:spLocks/>
              </p:cNvSpPr>
              <p:nvPr/>
            </p:nvSpPr>
            <p:spPr bwMode="auto">
              <a:xfrm>
                <a:off x="2368550" y="2562225"/>
                <a:ext cx="877888" cy="1423988"/>
              </a:xfrm>
              <a:custGeom>
                <a:avLst/>
                <a:gdLst>
                  <a:gd name="T0" fmla="*/ 61 w 108"/>
                  <a:gd name="T1" fmla="*/ 179 h 184"/>
                  <a:gd name="T2" fmla="*/ 61 w 108"/>
                  <a:gd name="T3" fmla="*/ 177 h 184"/>
                  <a:gd name="T4" fmla="*/ 60 w 108"/>
                  <a:gd name="T5" fmla="*/ 175 h 184"/>
                  <a:gd name="T6" fmla="*/ 57 w 108"/>
                  <a:gd name="T7" fmla="*/ 163 h 184"/>
                  <a:gd name="T8" fmla="*/ 50 w 108"/>
                  <a:gd name="T9" fmla="*/ 156 h 184"/>
                  <a:gd name="T10" fmla="*/ 48 w 108"/>
                  <a:gd name="T11" fmla="*/ 153 h 184"/>
                  <a:gd name="T12" fmla="*/ 46 w 108"/>
                  <a:gd name="T13" fmla="*/ 150 h 184"/>
                  <a:gd name="T14" fmla="*/ 39 w 108"/>
                  <a:gd name="T15" fmla="*/ 147 h 184"/>
                  <a:gd name="T16" fmla="*/ 33 w 108"/>
                  <a:gd name="T17" fmla="*/ 141 h 184"/>
                  <a:gd name="T18" fmla="*/ 22 w 108"/>
                  <a:gd name="T19" fmla="*/ 136 h 184"/>
                  <a:gd name="T20" fmla="*/ 22 w 108"/>
                  <a:gd name="T21" fmla="*/ 132 h 184"/>
                  <a:gd name="T22" fmla="*/ 23 w 108"/>
                  <a:gd name="T23" fmla="*/ 127 h 184"/>
                  <a:gd name="T24" fmla="*/ 21 w 108"/>
                  <a:gd name="T25" fmla="*/ 122 h 184"/>
                  <a:gd name="T26" fmla="*/ 22 w 108"/>
                  <a:gd name="T27" fmla="*/ 120 h 184"/>
                  <a:gd name="T28" fmla="*/ 16 w 108"/>
                  <a:gd name="T29" fmla="*/ 109 h 184"/>
                  <a:gd name="T30" fmla="*/ 12 w 108"/>
                  <a:gd name="T31" fmla="*/ 102 h 184"/>
                  <a:gd name="T32" fmla="*/ 14 w 108"/>
                  <a:gd name="T33" fmla="*/ 96 h 184"/>
                  <a:gd name="T34" fmla="*/ 14 w 108"/>
                  <a:gd name="T35" fmla="*/ 91 h 184"/>
                  <a:gd name="T36" fmla="*/ 9 w 108"/>
                  <a:gd name="T37" fmla="*/ 86 h 184"/>
                  <a:gd name="T38" fmla="*/ 9 w 108"/>
                  <a:gd name="T39" fmla="*/ 78 h 184"/>
                  <a:gd name="T40" fmla="*/ 11 w 108"/>
                  <a:gd name="T41" fmla="*/ 75 h 184"/>
                  <a:gd name="T42" fmla="*/ 12 w 108"/>
                  <a:gd name="T43" fmla="*/ 79 h 184"/>
                  <a:gd name="T44" fmla="*/ 15 w 108"/>
                  <a:gd name="T45" fmla="*/ 78 h 184"/>
                  <a:gd name="T46" fmla="*/ 14 w 108"/>
                  <a:gd name="T47" fmla="*/ 71 h 184"/>
                  <a:gd name="T48" fmla="*/ 12 w 108"/>
                  <a:gd name="T49" fmla="*/ 73 h 184"/>
                  <a:gd name="T50" fmla="*/ 7 w 108"/>
                  <a:gd name="T51" fmla="*/ 70 h 184"/>
                  <a:gd name="T52" fmla="*/ 6 w 108"/>
                  <a:gd name="T53" fmla="*/ 61 h 184"/>
                  <a:gd name="T54" fmla="*/ 1 w 108"/>
                  <a:gd name="T55" fmla="*/ 51 h 184"/>
                  <a:gd name="T56" fmla="*/ 1 w 108"/>
                  <a:gd name="T57" fmla="*/ 46 h 184"/>
                  <a:gd name="T58" fmla="*/ 4 w 108"/>
                  <a:gd name="T59" fmla="*/ 40 h 184"/>
                  <a:gd name="T60" fmla="*/ 2 w 108"/>
                  <a:gd name="T61" fmla="*/ 32 h 184"/>
                  <a:gd name="T62" fmla="*/ 0 w 108"/>
                  <a:gd name="T63" fmla="*/ 28 h 184"/>
                  <a:gd name="T64" fmla="*/ 0 w 108"/>
                  <a:gd name="T65" fmla="*/ 24 h 184"/>
                  <a:gd name="T66" fmla="*/ 6 w 108"/>
                  <a:gd name="T67" fmla="*/ 15 h 184"/>
                  <a:gd name="T68" fmla="*/ 9 w 108"/>
                  <a:gd name="T69" fmla="*/ 10 h 184"/>
                  <a:gd name="T70" fmla="*/ 9 w 108"/>
                  <a:gd name="T71" fmla="*/ 1 h 184"/>
                  <a:gd name="T72" fmla="*/ 48 w 108"/>
                  <a:gd name="T73" fmla="*/ 64 h 184"/>
                  <a:gd name="T74" fmla="*/ 104 w 108"/>
                  <a:gd name="T75" fmla="*/ 149 h 184"/>
                  <a:gd name="T76" fmla="*/ 105 w 108"/>
                  <a:gd name="T77" fmla="*/ 153 h 184"/>
                  <a:gd name="T78" fmla="*/ 106 w 108"/>
                  <a:gd name="T79" fmla="*/ 157 h 184"/>
                  <a:gd name="T80" fmla="*/ 107 w 108"/>
                  <a:gd name="T81" fmla="*/ 160 h 184"/>
                  <a:gd name="T82" fmla="*/ 103 w 108"/>
                  <a:gd name="T83" fmla="*/ 162 h 184"/>
                  <a:gd name="T84" fmla="*/ 98 w 108"/>
                  <a:gd name="T85" fmla="*/ 172 h 184"/>
                  <a:gd name="T86" fmla="*/ 97 w 108"/>
                  <a:gd name="T87" fmla="*/ 174 h 184"/>
                  <a:gd name="T88" fmla="*/ 96 w 108"/>
                  <a:gd name="T89" fmla="*/ 178 h 184"/>
                  <a:gd name="T90" fmla="*/ 98 w 108"/>
                  <a:gd name="T91" fmla="*/ 181 h 184"/>
                  <a:gd name="T92" fmla="*/ 96 w 108"/>
                  <a:gd name="T93" fmla="*/ 184 h 18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08"/>
                  <a:gd name="T142" fmla="*/ 0 h 184"/>
                  <a:gd name="T143" fmla="*/ 108 w 108"/>
                  <a:gd name="T144" fmla="*/ 184 h 18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08" h="184">
                    <a:moveTo>
                      <a:pt x="94" y="183"/>
                    </a:moveTo>
                    <a:lnTo>
                      <a:pt x="61" y="180"/>
                    </a:lnTo>
                    <a:lnTo>
                      <a:pt x="61" y="179"/>
                    </a:lnTo>
                    <a:lnTo>
                      <a:pt x="60" y="178"/>
                    </a:lnTo>
                    <a:lnTo>
                      <a:pt x="60" y="177"/>
                    </a:lnTo>
                    <a:lnTo>
                      <a:pt x="61" y="177"/>
                    </a:lnTo>
                    <a:lnTo>
                      <a:pt x="60" y="176"/>
                    </a:lnTo>
                    <a:lnTo>
                      <a:pt x="60" y="175"/>
                    </a:lnTo>
                    <a:lnTo>
                      <a:pt x="60" y="174"/>
                    </a:lnTo>
                    <a:lnTo>
                      <a:pt x="60" y="169"/>
                    </a:lnTo>
                    <a:lnTo>
                      <a:pt x="57" y="163"/>
                    </a:lnTo>
                    <a:lnTo>
                      <a:pt x="55" y="161"/>
                    </a:lnTo>
                    <a:lnTo>
                      <a:pt x="54" y="159"/>
                    </a:lnTo>
                    <a:lnTo>
                      <a:pt x="50" y="156"/>
                    </a:lnTo>
                    <a:lnTo>
                      <a:pt x="48" y="156"/>
                    </a:lnTo>
                    <a:lnTo>
                      <a:pt x="47" y="155"/>
                    </a:lnTo>
                    <a:lnTo>
                      <a:pt x="48" y="153"/>
                    </a:lnTo>
                    <a:lnTo>
                      <a:pt x="48" y="152"/>
                    </a:lnTo>
                    <a:lnTo>
                      <a:pt x="48" y="151"/>
                    </a:lnTo>
                    <a:lnTo>
                      <a:pt x="46" y="150"/>
                    </a:lnTo>
                    <a:lnTo>
                      <a:pt x="43" y="149"/>
                    </a:lnTo>
                    <a:lnTo>
                      <a:pt x="41" y="149"/>
                    </a:lnTo>
                    <a:lnTo>
                      <a:pt x="39" y="147"/>
                    </a:lnTo>
                    <a:lnTo>
                      <a:pt x="37" y="143"/>
                    </a:lnTo>
                    <a:lnTo>
                      <a:pt x="35" y="141"/>
                    </a:lnTo>
                    <a:lnTo>
                      <a:pt x="33" y="141"/>
                    </a:lnTo>
                    <a:lnTo>
                      <a:pt x="27" y="138"/>
                    </a:lnTo>
                    <a:lnTo>
                      <a:pt x="25" y="138"/>
                    </a:lnTo>
                    <a:lnTo>
                      <a:pt x="22" y="136"/>
                    </a:lnTo>
                    <a:lnTo>
                      <a:pt x="21" y="135"/>
                    </a:lnTo>
                    <a:lnTo>
                      <a:pt x="21" y="133"/>
                    </a:lnTo>
                    <a:lnTo>
                      <a:pt x="22" y="132"/>
                    </a:lnTo>
                    <a:lnTo>
                      <a:pt x="22" y="129"/>
                    </a:lnTo>
                    <a:lnTo>
                      <a:pt x="23" y="128"/>
                    </a:lnTo>
                    <a:lnTo>
                      <a:pt x="23" y="127"/>
                    </a:lnTo>
                    <a:lnTo>
                      <a:pt x="22" y="124"/>
                    </a:lnTo>
                    <a:lnTo>
                      <a:pt x="21" y="124"/>
                    </a:lnTo>
                    <a:lnTo>
                      <a:pt x="21" y="122"/>
                    </a:lnTo>
                    <a:lnTo>
                      <a:pt x="21" y="121"/>
                    </a:lnTo>
                    <a:lnTo>
                      <a:pt x="22" y="120"/>
                    </a:lnTo>
                    <a:lnTo>
                      <a:pt x="20" y="118"/>
                    </a:lnTo>
                    <a:lnTo>
                      <a:pt x="16" y="111"/>
                    </a:lnTo>
                    <a:lnTo>
                      <a:pt x="16" y="109"/>
                    </a:lnTo>
                    <a:lnTo>
                      <a:pt x="15" y="107"/>
                    </a:lnTo>
                    <a:lnTo>
                      <a:pt x="15" y="106"/>
                    </a:lnTo>
                    <a:lnTo>
                      <a:pt x="12" y="102"/>
                    </a:lnTo>
                    <a:lnTo>
                      <a:pt x="12" y="97"/>
                    </a:lnTo>
                    <a:lnTo>
                      <a:pt x="13" y="96"/>
                    </a:lnTo>
                    <a:lnTo>
                      <a:pt x="14" y="96"/>
                    </a:lnTo>
                    <a:lnTo>
                      <a:pt x="15" y="95"/>
                    </a:lnTo>
                    <a:lnTo>
                      <a:pt x="15" y="92"/>
                    </a:lnTo>
                    <a:lnTo>
                      <a:pt x="14" y="91"/>
                    </a:lnTo>
                    <a:lnTo>
                      <a:pt x="12" y="90"/>
                    </a:lnTo>
                    <a:lnTo>
                      <a:pt x="10" y="88"/>
                    </a:lnTo>
                    <a:lnTo>
                      <a:pt x="9" y="86"/>
                    </a:lnTo>
                    <a:lnTo>
                      <a:pt x="9" y="80"/>
                    </a:lnTo>
                    <a:lnTo>
                      <a:pt x="10" y="79"/>
                    </a:lnTo>
                    <a:lnTo>
                      <a:pt x="9" y="78"/>
                    </a:lnTo>
                    <a:lnTo>
                      <a:pt x="10" y="78"/>
                    </a:lnTo>
                    <a:lnTo>
                      <a:pt x="10" y="75"/>
                    </a:lnTo>
                    <a:lnTo>
                      <a:pt x="11" y="75"/>
                    </a:lnTo>
                    <a:lnTo>
                      <a:pt x="12" y="76"/>
                    </a:lnTo>
                    <a:lnTo>
                      <a:pt x="12" y="78"/>
                    </a:lnTo>
                    <a:lnTo>
                      <a:pt x="12" y="79"/>
                    </a:lnTo>
                    <a:lnTo>
                      <a:pt x="14" y="80"/>
                    </a:lnTo>
                    <a:lnTo>
                      <a:pt x="14" y="79"/>
                    </a:lnTo>
                    <a:lnTo>
                      <a:pt x="15" y="78"/>
                    </a:lnTo>
                    <a:lnTo>
                      <a:pt x="14" y="75"/>
                    </a:lnTo>
                    <a:lnTo>
                      <a:pt x="13" y="73"/>
                    </a:lnTo>
                    <a:lnTo>
                      <a:pt x="14" y="71"/>
                    </a:lnTo>
                    <a:lnTo>
                      <a:pt x="13" y="70"/>
                    </a:lnTo>
                    <a:lnTo>
                      <a:pt x="12" y="72"/>
                    </a:lnTo>
                    <a:lnTo>
                      <a:pt x="12" y="73"/>
                    </a:lnTo>
                    <a:lnTo>
                      <a:pt x="11" y="74"/>
                    </a:lnTo>
                    <a:lnTo>
                      <a:pt x="9" y="73"/>
                    </a:lnTo>
                    <a:lnTo>
                      <a:pt x="7" y="70"/>
                    </a:lnTo>
                    <a:lnTo>
                      <a:pt x="5" y="69"/>
                    </a:lnTo>
                    <a:lnTo>
                      <a:pt x="6" y="68"/>
                    </a:lnTo>
                    <a:lnTo>
                      <a:pt x="6" y="61"/>
                    </a:lnTo>
                    <a:lnTo>
                      <a:pt x="4" y="59"/>
                    </a:lnTo>
                    <a:lnTo>
                      <a:pt x="3" y="56"/>
                    </a:lnTo>
                    <a:lnTo>
                      <a:pt x="1" y="51"/>
                    </a:lnTo>
                    <a:lnTo>
                      <a:pt x="2" y="49"/>
                    </a:lnTo>
                    <a:lnTo>
                      <a:pt x="1" y="48"/>
                    </a:lnTo>
                    <a:lnTo>
                      <a:pt x="1" y="46"/>
                    </a:lnTo>
                    <a:lnTo>
                      <a:pt x="2" y="43"/>
                    </a:lnTo>
                    <a:lnTo>
                      <a:pt x="3" y="41"/>
                    </a:lnTo>
                    <a:lnTo>
                      <a:pt x="4" y="40"/>
                    </a:lnTo>
                    <a:lnTo>
                      <a:pt x="3" y="36"/>
                    </a:lnTo>
                    <a:lnTo>
                      <a:pt x="2" y="33"/>
                    </a:lnTo>
                    <a:lnTo>
                      <a:pt x="2" y="32"/>
                    </a:lnTo>
                    <a:lnTo>
                      <a:pt x="1" y="31"/>
                    </a:lnTo>
                    <a:lnTo>
                      <a:pt x="0" y="30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2" y="21"/>
                    </a:lnTo>
                    <a:lnTo>
                      <a:pt x="6" y="16"/>
                    </a:lnTo>
                    <a:lnTo>
                      <a:pt x="6" y="15"/>
                    </a:lnTo>
                    <a:lnTo>
                      <a:pt x="7" y="13"/>
                    </a:lnTo>
                    <a:lnTo>
                      <a:pt x="8" y="12"/>
                    </a:lnTo>
                    <a:lnTo>
                      <a:pt x="9" y="10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61" y="13"/>
                    </a:lnTo>
                    <a:lnTo>
                      <a:pt x="48" y="64"/>
                    </a:lnTo>
                    <a:lnTo>
                      <a:pt x="104" y="146"/>
                    </a:lnTo>
                    <a:lnTo>
                      <a:pt x="104" y="148"/>
                    </a:lnTo>
                    <a:lnTo>
                      <a:pt x="104" y="149"/>
                    </a:lnTo>
                    <a:lnTo>
                      <a:pt x="104" y="150"/>
                    </a:lnTo>
                    <a:lnTo>
                      <a:pt x="105" y="152"/>
                    </a:lnTo>
                    <a:lnTo>
                      <a:pt x="105" y="153"/>
                    </a:lnTo>
                    <a:lnTo>
                      <a:pt x="105" y="155"/>
                    </a:lnTo>
                    <a:lnTo>
                      <a:pt x="106" y="157"/>
                    </a:lnTo>
                    <a:lnTo>
                      <a:pt x="107" y="158"/>
                    </a:lnTo>
                    <a:lnTo>
                      <a:pt x="108" y="160"/>
                    </a:lnTo>
                    <a:lnTo>
                      <a:pt x="107" y="160"/>
                    </a:lnTo>
                    <a:lnTo>
                      <a:pt x="105" y="161"/>
                    </a:lnTo>
                    <a:lnTo>
                      <a:pt x="103" y="162"/>
                    </a:lnTo>
                    <a:lnTo>
                      <a:pt x="102" y="164"/>
                    </a:lnTo>
                    <a:lnTo>
                      <a:pt x="100" y="169"/>
                    </a:lnTo>
                    <a:lnTo>
                      <a:pt x="98" y="172"/>
                    </a:lnTo>
                    <a:lnTo>
                      <a:pt x="96" y="172"/>
                    </a:lnTo>
                    <a:lnTo>
                      <a:pt x="96" y="173"/>
                    </a:lnTo>
                    <a:lnTo>
                      <a:pt x="97" y="174"/>
                    </a:lnTo>
                    <a:lnTo>
                      <a:pt x="96" y="175"/>
                    </a:lnTo>
                    <a:lnTo>
                      <a:pt x="96" y="177"/>
                    </a:lnTo>
                    <a:lnTo>
                      <a:pt x="96" y="178"/>
                    </a:lnTo>
                    <a:lnTo>
                      <a:pt x="98" y="180"/>
                    </a:lnTo>
                    <a:lnTo>
                      <a:pt x="99" y="181"/>
                    </a:lnTo>
                    <a:lnTo>
                      <a:pt x="98" y="181"/>
                    </a:lnTo>
                    <a:lnTo>
                      <a:pt x="98" y="183"/>
                    </a:lnTo>
                    <a:lnTo>
                      <a:pt x="97" y="184"/>
                    </a:lnTo>
                    <a:lnTo>
                      <a:pt x="96" y="184"/>
                    </a:lnTo>
                    <a:lnTo>
                      <a:pt x="94" y="183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7" name="Freeform 14"/>
              <p:cNvSpPr>
                <a:spLocks/>
              </p:cNvSpPr>
              <p:nvPr/>
            </p:nvSpPr>
            <p:spPr bwMode="auto">
              <a:xfrm>
                <a:off x="3741738" y="2452688"/>
                <a:ext cx="766762" cy="604837"/>
              </a:xfrm>
              <a:custGeom>
                <a:avLst/>
                <a:gdLst>
                  <a:gd name="T0" fmla="*/ 88 w 94"/>
                  <a:gd name="T1" fmla="*/ 78 h 78"/>
                  <a:gd name="T2" fmla="*/ 91 w 94"/>
                  <a:gd name="T3" fmla="*/ 44 h 78"/>
                  <a:gd name="T4" fmla="*/ 94 w 94"/>
                  <a:gd name="T5" fmla="*/ 10 h 78"/>
                  <a:gd name="T6" fmla="*/ 10 w 94"/>
                  <a:gd name="T7" fmla="*/ 0 h 78"/>
                  <a:gd name="T8" fmla="*/ 9 w 94"/>
                  <a:gd name="T9" fmla="*/ 8 h 78"/>
                  <a:gd name="T10" fmla="*/ 3 w 94"/>
                  <a:gd name="T11" fmla="*/ 50 h 78"/>
                  <a:gd name="T12" fmla="*/ 2 w 94"/>
                  <a:gd name="T13" fmla="*/ 50 h 78"/>
                  <a:gd name="T14" fmla="*/ 0 w 94"/>
                  <a:gd name="T15" fmla="*/ 67 h 78"/>
                  <a:gd name="T16" fmla="*/ 25 w 94"/>
                  <a:gd name="T17" fmla="*/ 71 h 78"/>
                  <a:gd name="T18" fmla="*/ 88 w 94"/>
                  <a:gd name="T19" fmla="*/ 78 h 78"/>
                  <a:gd name="T20" fmla="*/ 88 w 94"/>
                  <a:gd name="T21" fmla="*/ 78 h 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4"/>
                  <a:gd name="T34" fmla="*/ 0 h 78"/>
                  <a:gd name="T35" fmla="*/ 94 w 94"/>
                  <a:gd name="T36" fmla="*/ 78 h 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4" h="78">
                    <a:moveTo>
                      <a:pt x="88" y="78"/>
                    </a:moveTo>
                    <a:lnTo>
                      <a:pt x="91" y="44"/>
                    </a:lnTo>
                    <a:lnTo>
                      <a:pt x="94" y="10"/>
                    </a:lnTo>
                    <a:lnTo>
                      <a:pt x="10" y="0"/>
                    </a:lnTo>
                    <a:lnTo>
                      <a:pt x="9" y="8"/>
                    </a:lnTo>
                    <a:lnTo>
                      <a:pt x="3" y="50"/>
                    </a:lnTo>
                    <a:lnTo>
                      <a:pt x="2" y="50"/>
                    </a:lnTo>
                    <a:lnTo>
                      <a:pt x="0" y="67"/>
                    </a:lnTo>
                    <a:lnTo>
                      <a:pt x="25" y="71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8" name="Freeform 15"/>
              <p:cNvSpPr>
                <a:spLocks/>
              </p:cNvSpPr>
              <p:nvPr/>
            </p:nvSpPr>
            <p:spPr bwMode="auto">
              <a:xfrm>
                <a:off x="3865563" y="3003550"/>
                <a:ext cx="804862" cy="595313"/>
              </a:xfrm>
              <a:custGeom>
                <a:avLst/>
                <a:gdLst>
                  <a:gd name="T0" fmla="*/ 0 w 99"/>
                  <a:gd name="T1" fmla="*/ 67 h 77"/>
                  <a:gd name="T2" fmla="*/ 10 w 99"/>
                  <a:gd name="T3" fmla="*/ 0 h 77"/>
                  <a:gd name="T4" fmla="*/ 73 w 99"/>
                  <a:gd name="T5" fmla="*/ 7 h 77"/>
                  <a:gd name="T6" fmla="*/ 99 w 99"/>
                  <a:gd name="T7" fmla="*/ 9 h 77"/>
                  <a:gd name="T8" fmla="*/ 98 w 99"/>
                  <a:gd name="T9" fmla="*/ 26 h 77"/>
                  <a:gd name="T10" fmla="*/ 95 w 99"/>
                  <a:gd name="T11" fmla="*/ 77 h 77"/>
                  <a:gd name="T12" fmla="*/ 82 w 99"/>
                  <a:gd name="T13" fmla="*/ 76 h 77"/>
                  <a:gd name="T14" fmla="*/ 0 w 99"/>
                  <a:gd name="T15" fmla="*/ 67 h 77"/>
                  <a:gd name="T16" fmla="*/ 0 w 99"/>
                  <a:gd name="T17" fmla="*/ 67 h 7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9"/>
                  <a:gd name="T28" fmla="*/ 0 h 77"/>
                  <a:gd name="T29" fmla="*/ 99 w 99"/>
                  <a:gd name="T30" fmla="*/ 77 h 7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9" h="77">
                    <a:moveTo>
                      <a:pt x="0" y="67"/>
                    </a:moveTo>
                    <a:lnTo>
                      <a:pt x="10" y="0"/>
                    </a:lnTo>
                    <a:lnTo>
                      <a:pt x="73" y="7"/>
                    </a:lnTo>
                    <a:lnTo>
                      <a:pt x="99" y="9"/>
                    </a:lnTo>
                    <a:lnTo>
                      <a:pt x="98" y="26"/>
                    </a:lnTo>
                    <a:lnTo>
                      <a:pt x="95" y="77"/>
                    </a:lnTo>
                    <a:lnTo>
                      <a:pt x="82" y="7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9" name="Freeform 16"/>
              <p:cNvSpPr>
                <a:spLocks/>
              </p:cNvSpPr>
              <p:nvPr/>
            </p:nvSpPr>
            <p:spPr bwMode="auto">
              <a:xfrm>
                <a:off x="3759200" y="3521075"/>
                <a:ext cx="771525" cy="758825"/>
              </a:xfrm>
              <a:custGeom>
                <a:avLst/>
                <a:gdLst>
                  <a:gd name="T0" fmla="*/ 13 w 95"/>
                  <a:gd name="T1" fmla="*/ 0 h 98"/>
                  <a:gd name="T2" fmla="*/ 0 w 95"/>
                  <a:gd name="T3" fmla="*/ 96 h 98"/>
                  <a:gd name="T4" fmla="*/ 0 w 95"/>
                  <a:gd name="T5" fmla="*/ 96 h 98"/>
                  <a:gd name="T6" fmla="*/ 12 w 95"/>
                  <a:gd name="T7" fmla="*/ 98 h 98"/>
                  <a:gd name="T8" fmla="*/ 13 w 95"/>
                  <a:gd name="T9" fmla="*/ 90 h 98"/>
                  <a:gd name="T10" fmla="*/ 37 w 95"/>
                  <a:gd name="T11" fmla="*/ 93 h 98"/>
                  <a:gd name="T12" fmla="*/ 37 w 95"/>
                  <a:gd name="T13" fmla="*/ 93 h 98"/>
                  <a:gd name="T14" fmla="*/ 36 w 95"/>
                  <a:gd name="T15" fmla="*/ 92 h 98"/>
                  <a:gd name="T16" fmla="*/ 37 w 95"/>
                  <a:gd name="T17" fmla="*/ 91 h 98"/>
                  <a:gd name="T18" fmla="*/ 36 w 95"/>
                  <a:gd name="T19" fmla="*/ 90 h 98"/>
                  <a:gd name="T20" fmla="*/ 36 w 95"/>
                  <a:gd name="T21" fmla="*/ 90 h 98"/>
                  <a:gd name="T22" fmla="*/ 36 w 95"/>
                  <a:gd name="T23" fmla="*/ 90 h 98"/>
                  <a:gd name="T24" fmla="*/ 87 w 95"/>
                  <a:gd name="T25" fmla="*/ 94 h 98"/>
                  <a:gd name="T26" fmla="*/ 93 w 95"/>
                  <a:gd name="T27" fmla="*/ 18 h 98"/>
                  <a:gd name="T28" fmla="*/ 94 w 95"/>
                  <a:gd name="T29" fmla="*/ 18 h 98"/>
                  <a:gd name="T30" fmla="*/ 95 w 95"/>
                  <a:gd name="T31" fmla="*/ 9 h 98"/>
                  <a:gd name="T32" fmla="*/ 13 w 95"/>
                  <a:gd name="T33" fmla="*/ 0 h 98"/>
                  <a:gd name="T34" fmla="*/ 13 w 95"/>
                  <a:gd name="T35" fmla="*/ 0 h 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5"/>
                  <a:gd name="T55" fmla="*/ 0 h 98"/>
                  <a:gd name="T56" fmla="*/ 95 w 95"/>
                  <a:gd name="T57" fmla="*/ 98 h 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5" h="98">
                    <a:moveTo>
                      <a:pt x="13" y="0"/>
                    </a:moveTo>
                    <a:lnTo>
                      <a:pt x="0" y="96"/>
                    </a:lnTo>
                    <a:lnTo>
                      <a:pt x="12" y="98"/>
                    </a:lnTo>
                    <a:lnTo>
                      <a:pt x="13" y="90"/>
                    </a:lnTo>
                    <a:lnTo>
                      <a:pt x="37" y="93"/>
                    </a:lnTo>
                    <a:lnTo>
                      <a:pt x="36" y="92"/>
                    </a:lnTo>
                    <a:lnTo>
                      <a:pt x="37" y="91"/>
                    </a:lnTo>
                    <a:lnTo>
                      <a:pt x="36" y="90"/>
                    </a:lnTo>
                    <a:lnTo>
                      <a:pt x="87" y="94"/>
                    </a:lnTo>
                    <a:lnTo>
                      <a:pt x="93" y="18"/>
                    </a:lnTo>
                    <a:lnTo>
                      <a:pt x="94" y="18"/>
                    </a:lnTo>
                    <a:lnTo>
                      <a:pt x="95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0" name="Freeform 17"/>
              <p:cNvSpPr>
                <a:spLocks/>
              </p:cNvSpPr>
              <p:nvPr/>
            </p:nvSpPr>
            <p:spPr bwMode="auto">
              <a:xfrm>
                <a:off x="4052888" y="3660775"/>
                <a:ext cx="1536700" cy="1425575"/>
              </a:xfrm>
              <a:custGeom>
                <a:avLst/>
                <a:gdLst>
                  <a:gd name="T0" fmla="*/ 171 w 189"/>
                  <a:gd name="T1" fmla="*/ 50 h 184"/>
                  <a:gd name="T2" fmla="*/ 159 w 189"/>
                  <a:gd name="T3" fmla="*/ 47 h 184"/>
                  <a:gd name="T4" fmla="*/ 151 w 189"/>
                  <a:gd name="T5" fmla="*/ 49 h 184"/>
                  <a:gd name="T6" fmla="*/ 145 w 189"/>
                  <a:gd name="T7" fmla="*/ 49 h 184"/>
                  <a:gd name="T8" fmla="*/ 143 w 189"/>
                  <a:gd name="T9" fmla="*/ 49 h 184"/>
                  <a:gd name="T10" fmla="*/ 140 w 189"/>
                  <a:gd name="T11" fmla="*/ 47 h 184"/>
                  <a:gd name="T12" fmla="*/ 137 w 189"/>
                  <a:gd name="T13" fmla="*/ 51 h 184"/>
                  <a:gd name="T14" fmla="*/ 135 w 189"/>
                  <a:gd name="T15" fmla="*/ 48 h 184"/>
                  <a:gd name="T16" fmla="*/ 129 w 189"/>
                  <a:gd name="T17" fmla="*/ 47 h 184"/>
                  <a:gd name="T18" fmla="*/ 125 w 189"/>
                  <a:gd name="T19" fmla="*/ 46 h 184"/>
                  <a:gd name="T20" fmla="*/ 119 w 189"/>
                  <a:gd name="T21" fmla="*/ 44 h 184"/>
                  <a:gd name="T22" fmla="*/ 115 w 189"/>
                  <a:gd name="T23" fmla="*/ 43 h 184"/>
                  <a:gd name="T24" fmla="*/ 109 w 189"/>
                  <a:gd name="T25" fmla="*/ 41 h 184"/>
                  <a:gd name="T26" fmla="*/ 106 w 189"/>
                  <a:gd name="T27" fmla="*/ 38 h 184"/>
                  <a:gd name="T28" fmla="*/ 100 w 189"/>
                  <a:gd name="T29" fmla="*/ 36 h 184"/>
                  <a:gd name="T30" fmla="*/ 58 w 189"/>
                  <a:gd name="T31" fmla="*/ 0 h 184"/>
                  <a:gd name="T32" fmla="*/ 0 w 189"/>
                  <a:gd name="T33" fmla="*/ 72 h 184"/>
                  <a:gd name="T34" fmla="*/ 1 w 189"/>
                  <a:gd name="T35" fmla="*/ 75 h 184"/>
                  <a:gd name="T36" fmla="*/ 5 w 189"/>
                  <a:gd name="T37" fmla="*/ 81 h 184"/>
                  <a:gd name="T38" fmla="*/ 23 w 189"/>
                  <a:gd name="T39" fmla="*/ 99 h 184"/>
                  <a:gd name="T40" fmla="*/ 25 w 189"/>
                  <a:gd name="T41" fmla="*/ 104 h 184"/>
                  <a:gd name="T42" fmla="*/ 38 w 189"/>
                  <a:gd name="T43" fmla="*/ 123 h 184"/>
                  <a:gd name="T44" fmla="*/ 49 w 189"/>
                  <a:gd name="T45" fmla="*/ 125 h 184"/>
                  <a:gd name="T46" fmla="*/ 56 w 189"/>
                  <a:gd name="T47" fmla="*/ 114 h 184"/>
                  <a:gd name="T48" fmla="*/ 60 w 189"/>
                  <a:gd name="T49" fmla="*/ 113 h 184"/>
                  <a:gd name="T50" fmla="*/ 67 w 189"/>
                  <a:gd name="T51" fmla="*/ 115 h 184"/>
                  <a:gd name="T52" fmla="*/ 75 w 189"/>
                  <a:gd name="T53" fmla="*/ 119 h 184"/>
                  <a:gd name="T54" fmla="*/ 77 w 189"/>
                  <a:gd name="T55" fmla="*/ 121 h 184"/>
                  <a:gd name="T56" fmla="*/ 83 w 189"/>
                  <a:gd name="T57" fmla="*/ 129 h 184"/>
                  <a:gd name="T58" fmla="*/ 94 w 189"/>
                  <a:gd name="T59" fmla="*/ 149 h 184"/>
                  <a:gd name="T60" fmla="*/ 100 w 189"/>
                  <a:gd name="T61" fmla="*/ 155 h 184"/>
                  <a:gd name="T62" fmla="*/ 102 w 189"/>
                  <a:gd name="T63" fmla="*/ 165 h 184"/>
                  <a:gd name="T64" fmla="*/ 111 w 189"/>
                  <a:gd name="T65" fmla="*/ 176 h 184"/>
                  <a:gd name="T66" fmla="*/ 126 w 189"/>
                  <a:gd name="T67" fmla="*/ 181 h 184"/>
                  <a:gd name="T68" fmla="*/ 135 w 189"/>
                  <a:gd name="T69" fmla="*/ 182 h 184"/>
                  <a:gd name="T70" fmla="*/ 134 w 189"/>
                  <a:gd name="T71" fmla="*/ 180 h 184"/>
                  <a:gd name="T72" fmla="*/ 131 w 189"/>
                  <a:gd name="T73" fmla="*/ 162 h 184"/>
                  <a:gd name="T74" fmla="*/ 130 w 189"/>
                  <a:gd name="T75" fmla="*/ 160 h 184"/>
                  <a:gd name="T76" fmla="*/ 133 w 189"/>
                  <a:gd name="T77" fmla="*/ 153 h 184"/>
                  <a:gd name="T78" fmla="*/ 134 w 189"/>
                  <a:gd name="T79" fmla="*/ 151 h 184"/>
                  <a:gd name="T80" fmla="*/ 137 w 189"/>
                  <a:gd name="T81" fmla="*/ 145 h 184"/>
                  <a:gd name="T82" fmla="*/ 139 w 189"/>
                  <a:gd name="T83" fmla="*/ 145 h 184"/>
                  <a:gd name="T84" fmla="*/ 141 w 189"/>
                  <a:gd name="T85" fmla="*/ 142 h 184"/>
                  <a:gd name="T86" fmla="*/ 143 w 189"/>
                  <a:gd name="T87" fmla="*/ 142 h 184"/>
                  <a:gd name="T88" fmla="*/ 147 w 189"/>
                  <a:gd name="T89" fmla="*/ 140 h 184"/>
                  <a:gd name="T90" fmla="*/ 149 w 189"/>
                  <a:gd name="T91" fmla="*/ 136 h 184"/>
                  <a:gd name="T92" fmla="*/ 150 w 189"/>
                  <a:gd name="T93" fmla="*/ 138 h 184"/>
                  <a:gd name="T94" fmla="*/ 165 w 189"/>
                  <a:gd name="T95" fmla="*/ 130 h 184"/>
                  <a:gd name="T96" fmla="*/ 168 w 189"/>
                  <a:gd name="T97" fmla="*/ 121 h 184"/>
                  <a:gd name="T98" fmla="*/ 171 w 189"/>
                  <a:gd name="T99" fmla="*/ 120 h 184"/>
                  <a:gd name="T100" fmla="*/ 181 w 189"/>
                  <a:gd name="T101" fmla="*/ 119 h 184"/>
                  <a:gd name="T102" fmla="*/ 184 w 189"/>
                  <a:gd name="T103" fmla="*/ 117 h 184"/>
                  <a:gd name="T104" fmla="*/ 185 w 189"/>
                  <a:gd name="T105" fmla="*/ 114 h 184"/>
                  <a:gd name="T106" fmla="*/ 186 w 189"/>
                  <a:gd name="T107" fmla="*/ 106 h 184"/>
                  <a:gd name="T108" fmla="*/ 188 w 189"/>
                  <a:gd name="T109" fmla="*/ 101 h 184"/>
                  <a:gd name="T110" fmla="*/ 187 w 189"/>
                  <a:gd name="T111" fmla="*/ 91 h 184"/>
                  <a:gd name="T112" fmla="*/ 185 w 189"/>
                  <a:gd name="T113" fmla="*/ 88 h 184"/>
                  <a:gd name="T114" fmla="*/ 184 w 189"/>
                  <a:gd name="T115" fmla="*/ 82 h 184"/>
                  <a:gd name="T116" fmla="*/ 180 w 189"/>
                  <a:gd name="T117" fmla="*/ 53 h 184"/>
                  <a:gd name="T118" fmla="*/ 174 w 189"/>
                  <a:gd name="T119" fmla="*/ 51 h 18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89"/>
                  <a:gd name="T181" fmla="*/ 0 h 184"/>
                  <a:gd name="T182" fmla="*/ 189 w 189"/>
                  <a:gd name="T183" fmla="*/ 184 h 18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89" h="184">
                    <a:moveTo>
                      <a:pt x="174" y="51"/>
                    </a:moveTo>
                    <a:lnTo>
                      <a:pt x="173" y="51"/>
                    </a:lnTo>
                    <a:lnTo>
                      <a:pt x="172" y="51"/>
                    </a:lnTo>
                    <a:lnTo>
                      <a:pt x="171" y="50"/>
                    </a:lnTo>
                    <a:lnTo>
                      <a:pt x="165" y="47"/>
                    </a:lnTo>
                    <a:lnTo>
                      <a:pt x="164" y="47"/>
                    </a:lnTo>
                    <a:lnTo>
                      <a:pt x="162" y="48"/>
                    </a:lnTo>
                    <a:lnTo>
                      <a:pt x="159" y="47"/>
                    </a:lnTo>
                    <a:lnTo>
                      <a:pt x="158" y="47"/>
                    </a:lnTo>
                    <a:lnTo>
                      <a:pt x="157" y="47"/>
                    </a:lnTo>
                    <a:lnTo>
                      <a:pt x="154" y="48"/>
                    </a:lnTo>
                    <a:lnTo>
                      <a:pt x="151" y="49"/>
                    </a:lnTo>
                    <a:lnTo>
                      <a:pt x="150" y="49"/>
                    </a:lnTo>
                    <a:lnTo>
                      <a:pt x="148" y="51"/>
                    </a:lnTo>
                    <a:lnTo>
                      <a:pt x="146" y="49"/>
                    </a:lnTo>
                    <a:lnTo>
                      <a:pt x="145" y="49"/>
                    </a:lnTo>
                    <a:lnTo>
                      <a:pt x="145" y="48"/>
                    </a:lnTo>
                    <a:lnTo>
                      <a:pt x="143" y="48"/>
                    </a:lnTo>
                    <a:lnTo>
                      <a:pt x="143" y="49"/>
                    </a:lnTo>
                    <a:lnTo>
                      <a:pt x="142" y="49"/>
                    </a:lnTo>
                    <a:lnTo>
                      <a:pt x="141" y="48"/>
                    </a:lnTo>
                    <a:lnTo>
                      <a:pt x="140" y="47"/>
                    </a:lnTo>
                    <a:lnTo>
                      <a:pt x="139" y="48"/>
                    </a:lnTo>
                    <a:lnTo>
                      <a:pt x="138" y="49"/>
                    </a:lnTo>
                    <a:lnTo>
                      <a:pt x="138" y="50"/>
                    </a:lnTo>
                    <a:lnTo>
                      <a:pt x="137" y="51"/>
                    </a:lnTo>
                    <a:lnTo>
                      <a:pt x="136" y="50"/>
                    </a:lnTo>
                    <a:lnTo>
                      <a:pt x="137" y="48"/>
                    </a:lnTo>
                    <a:lnTo>
                      <a:pt x="136" y="48"/>
                    </a:lnTo>
                    <a:lnTo>
                      <a:pt x="135" y="48"/>
                    </a:lnTo>
                    <a:lnTo>
                      <a:pt x="134" y="49"/>
                    </a:lnTo>
                    <a:lnTo>
                      <a:pt x="133" y="49"/>
                    </a:lnTo>
                    <a:lnTo>
                      <a:pt x="130" y="46"/>
                    </a:lnTo>
                    <a:lnTo>
                      <a:pt x="129" y="47"/>
                    </a:lnTo>
                    <a:lnTo>
                      <a:pt x="128" y="48"/>
                    </a:lnTo>
                    <a:lnTo>
                      <a:pt x="126" y="48"/>
                    </a:lnTo>
                    <a:lnTo>
                      <a:pt x="126" y="46"/>
                    </a:lnTo>
                    <a:lnTo>
                      <a:pt x="125" y="46"/>
                    </a:lnTo>
                    <a:lnTo>
                      <a:pt x="124" y="44"/>
                    </a:lnTo>
                    <a:lnTo>
                      <a:pt x="123" y="44"/>
                    </a:lnTo>
                    <a:lnTo>
                      <a:pt x="120" y="43"/>
                    </a:lnTo>
                    <a:lnTo>
                      <a:pt x="119" y="44"/>
                    </a:lnTo>
                    <a:lnTo>
                      <a:pt x="117" y="44"/>
                    </a:lnTo>
                    <a:lnTo>
                      <a:pt x="117" y="42"/>
                    </a:lnTo>
                    <a:lnTo>
                      <a:pt x="116" y="43"/>
                    </a:lnTo>
                    <a:lnTo>
                      <a:pt x="115" y="43"/>
                    </a:lnTo>
                    <a:lnTo>
                      <a:pt x="113" y="42"/>
                    </a:lnTo>
                    <a:lnTo>
                      <a:pt x="109" y="42"/>
                    </a:lnTo>
                    <a:lnTo>
                      <a:pt x="109" y="41"/>
                    </a:lnTo>
                    <a:lnTo>
                      <a:pt x="108" y="40"/>
                    </a:lnTo>
                    <a:lnTo>
                      <a:pt x="108" y="39"/>
                    </a:lnTo>
                    <a:lnTo>
                      <a:pt x="106" y="38"/>
                    </a:lnTo>
                    <a:lnTo>
                      <a:pt x="105" y="39"/>
                    </a:lnTo>
                    <a:lnTo>
                      <a:pt x="103" y="39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99" y="35"/>
                    </a:lnTo>
                    <a:lnTo>
                      <a:pt x="98" y="35"/>
                    </a:lnTo>
                    <a:lnTo>
                      <a:pt x="99" y="2"/>
                    </a:lnTo>
                    <a:lnTo>
                      <a:pt x="58" y="0"/>
                    </a:lnTo>
                    <a:lnTo>
                      <a:pt x="57" y="0"/>
                    </a:lnTo>
                    <a:lnTo>
                      <a:pt x="51" y="76"/>
                    </a:lnTo>
                    <a:lnTo>
                      <a:pt x="0" y="72"/>
                    </a:lnTo>
                    <a:lnTo>
                      <a:pt x="1" y="73"/>
                    </a:lnTo>
                    <a:lnTo>
                      <a:pt x="0" y="74"/>
                    </a:lnTo>
                    <a:lnTo>
                      <a:pt x="1" y="75"/>
                    </a:lnTo>
                    <a:lnTo>
                      <a:pt x="3" y="77"/>
                    </a:lnTo>
                    <a:lnTo>
                      <a:pt x="4" y="79"/>
                    </a:lnTo>
                    <a:lnTo>
                      <a:pt x="5" y="81"/>
                    </a:lnTo>
                    <a:lnTo>
                      <a:pt x="8" y="83"/>
                    </a:lnTo>
                    <a:lnTo>
                      <a:pt x="16" y="92"/>
                    </a:lnTo>
                    <a:lnTo>
                      <a:pt x="22" y="98"/>
                    </a:lnTo>
                    <a:lnTo>
                      <a:pt x="23" y="99"/>
                    </a:lnTo>
                    <a:lnTo>
                      <a:pt x="23" y="100"/>
                    </a:lnTo>
                    <a:lnTo>
                      <a:pt x="23" y="101"/>
                    </a:lnTo>
                    <a:lnTo>
                      <a:pt x="24" y="102"/>
                    </a:lnTo>
                    <a:lnTo>
                      <a:pt x="25" y="104"/>
                    </a:lnTo>
                    <a:lnTo>
                      <a:pt x="25" y="110"/>
                    </a:lnTo>
                    <a:lnTo>
                      <a:pt x="25" y="112"/>
                    </a:lnTo>
                    <a:lnTo>
                      <a:pt x="28" y="115"/>
                    </a:lnTo>
                    <a:lnTo>
                      <a:pt x="38" y="123"/>
                    </a:lnTo>
                    <a:lnTo>
                      <a:pt x="45" y="127"/>
                    </a:lnTo>
                    <a:lnTo>
                      <a:pt x="46" y="127"/>
                    </a:lnTo>
                    <a:lnTo>
                      <a:pt x="48" y="127"/>
                    </a:lnTo>
                    <a:lnTo>
                      <a:pt x="49" y="125"/>
                    </a:lnTo>
                    <a:lnTo>
                      <a:pt x="50" y="124"/>
                    </a:lnTo>
                    <a:lnTo>
                      <a:pt x="53" y="117"/>
                    </a:lnTo>
                    <a:lnTo>
                      <a:pt x="55" y="115"/>
                    </a:lnTo>
                    <a:lnTo>
                      <a:pt x="56" y="114"/>
                    </a:lnTo>
                    <a:lnTo>
                      <a:pt x="58" y="115"/>
                    </a:lnTo>
                    <a:lnTo>
                      <a:pt x="59" y="115"/>
                    </a:lnTo>
                    <a:lnTo>
                      <a:pt x="59" y="114"/>
                    </a:lnTo>
                    <a:lnTo>
                      <a:pt x="60" y="113"/>
                    </a:lnTo>
                    <a:lnTo>
                      <a:pt x="61" y="114"/>
                    </a:lnTo>
                    <a:lnTo>
                      <a:pt x="62" y="114"/>
                    </a:lnTo>
                    <a:lnTo>
                      <a:pt x="66" y="115"/>
                    </a:lnTo>
                    <a:lnTo>
                      <a:pt x="67" y="115"/>
                    </a:lnTo>
                    <a:lnTo>
                      <a:pt x="70" y="116"/>
                    </a:lnTo>
                    <a:lnTo>
                      <a:pt x="71" y="116"/>
                    </a:lnTo>
                    <a:lnTo>
                      <a:pt x="74" y="117"/>
                    </a:lnTo>
                    <a:lnTo>
                      <a:pt x="75" y="119"/>
                    </a:lnTo>
                    <a:lnTo>
                      <a:pt x="75" y="120"/>
                    </a:lnTo>
                    <a:lnTo>
                      <a:pt x="76" y="120"/>
                    </a:lnTo>
                    <a:lnTo>
                      <a:pt x="77" y="121"/>
                    </a:lnTo>
                    <a:lnTo>
                      <a:pt x="79" y="123"/>
                    </a:lnTo>
                    <a:lnTo>
                      <a:pt x="82" y="126"/>
                    </a:lnTo>
                    <a:lnTo>
                      <a:pt x="83" y="128"/>
                    </a:lnTo>
                    <a:lnTo>
                      <a:pt x="83" y="129"/>
                    </a:lnTo>
                    <a:lnTo>
                      <a:pt x="88" y="140"/>
                    </a:lnTo>
                    <a:lnTo>
                      <a:pt x="89" y="142"/>
                    </a:lnTo>
                    <a:lnTo>
                      <a:pt x="93" y="147"/>
                    </a:lnTo>
                    <a:lnTo>
                      <a:pt x="94" y="149"/>
                    </a:lnTo>
                    <a:lnTo>
                      <a:pt x="97" y="152"/>
                    </a:lnTo>
                    <a:lnTo>
                      <a:pt x="98" y="153"/>
                    </a:lnTo>
                    <a:lnTo>
                      <a:pt x="99" y="154"/>
                    </a:lnTo>
                    <a:lnTo>
                      <a:pt x="100" y="155"/>
                    </a:lnTo>
                    <a:lnTo>
                      <a:pt x="100" y="159"/>
                    </a:lnTo>
                    <a:lnTo>
                      <a:pt x="101" y="160"/>
                    </a:lnTo>
                    <a:lnTo>
                      <a:pt x="101" y="164"/>
                    </a:lnTo>
                    <a:lnTo>
                      <a:pt x="102" y="165"/>
                    </a:lnTo>
                    <a:lnTo>
                      <a:pt x="105" y="172"/>
                    </a:lnTo>
                    <a:lnTo>
                      <a:pt x="106" y="174"/>
                    </a:lnTo>
                    <a:lnTo>
                      <a:pt x="108" y="174"/>
                    </a:lnTo>
                    <a:lnTo>
                      <a:pt x="111" y="176"/>
                    </a:lnTo>
                    <a:lnTo>
                      <a:pt x="114" y="177"/>
                    </a:lnTo>
                    <a:lnTo>
                      <a:pt x="119" y="180"/>
                    </a:lnTo>
                    <a:lnTo>
                      <a:pt x="125" y="181"/>
                    </a:lnTo>
                    <a:lnTo>
                      <a:pt x="126" y="181"/>
                    </a:lnTo>
                    <a:lnTo>
                      <a:pt x="130" y="183"/>
                    </a:lnTo>
                    <a:lnTo>
                      <a:pt x="132" y="184"/>
                    </a:lnTo>
                    <a:lnTo>
                      <a:pt x="133" y="182"/>
                    </a:lnTo>
                    <a:lnTo>
                      <a:pt x="135" y="182"/>
                    </a:lnTo>
                    <a:lnTo>
                      <a:pt x="135" y="181"/>
                    </a:lnTo>
                    <a:lnTo>
                      <a:pt x="134" y="180"/>
                    </a:lnTo>
                    <a:lnTo>
                      <a:pt x="133" y="178"/>
                    </a:lnTo>
                    <a:lnTo>
                      <a:pt x="130" y="170"/>
                    </a:lnTo>
                    <a:lnTo>
                      <a:pt x="129" y="167"/>
                    </a:lnTo>
                    <a:lnTo>
                      <a:pt x="131" y="162"/>
                    </a:lnTo>
                    <a:lnTo>
                      <a:pt x="131" y="160"/>
                    </a:lnTo>
                    <a:lnTo>
                      <a:pt x="130" y="160"/>
                    </a:lnTo>
                    <a:lnTo>
                      <a:pt x="130" y="159"/>
                    </a:lnTo>
                    <a:lnTo>
                      <a:pt x="132" y="158"/>
                    </a:lnTo>
                    <a:lnTo>
                      <a:pt x="133" y="153"/>
                    </a:lnTo>
                    <a:lnTo>
                      <a:pt x="132" y="153"/>
                    </a:lnTo>
                    <a:lnTo>
                      <a:pt x="132" y="151"/>
                    </a:lnTo>
                    <a:lnTo>
                      <a:pt x="133" y="150"/>
                    </a:lnTo>
                    <a:lnTo>
                      <a:pt x="134" y="151"/>
                    </a:lnTo>
                    <a:lnTo>
                      <a:pt x="137" y="149"/>
                    </a:lnTo>
                    <a:lnTo>
                      <a:pt x="137" y="147"/>
                    </a:lnTo>
                    <a:lnTo>
                      <a:pt x="136" y="146"/>
                    </a:lnTo>
                    <a:lnTo>
                      <a:pt x="137" y="145"/>
                    </a:lnTo>
                    <a:lnTo>
                      <a:pt x="138" y="145"/>
                    </a:lnTo>
                    <a:lnTo>
                      <a:pt x="138" y="144"/>
                    </a:lnTo>
                    <a:lnTo>
                      <a:pt x="139" y="145"/>
                    </a:lnTo>
                    <a:lnTo>
                      <a:pt x="140" y="145"/>
                    </a:lnTo>
                    <a:lnTo>
                      <a:pt x="141" y="144"/>
                    </a:lnTo>
                    <a:lnTo>
                      <a:pt x="141" y="142"/>
                    </a:lnTo>
                    <a:lnTo>
                      <a:pt x="142" y="141"/>
                    </a:lnTo>
                    <a:lnTo>
                      <a:pt x="142" y="142"/>
                    </a:lnTo>
                    <a:lnTo>
                      <a:pt x="143" y="142"/>
                    </a:lnTo>
                    <a:lnTo>
                      <a:pt x="146" y="141"/>
                    </a:lnTo>
                    <a:lnTo>
                      <a:pt x="147" y="141"/>
                    </a:lnTo>
                    <a:lnTo>
                      <a:pt x="147" y="140"/>
                    </a:lnTo>
                    <a:lnTo>
                      <a:pt x="145" y="139"/>
                    </a:lnTo>
                    <a:lnTo>
                      <a:pt x="145" y="138"/>
                    </a:lnTo>
                    <a:lnTo>
                      <a:pt x="148" y="137"/>
                    </a:lnTo>
                    <a:lnTo>
                      <a:pt x="149" y="136"/>
                    </a:lnTo>
                    <a:lnTo>
                      <a:pt x="150" y="136"/>
                    </a:lnTo>
                    <a:lnTo>
                      <a:pt x="149" y="137"/>
                    </a:lnTo>
                    <a:lnTo>
                      <a:pt x="150" y="138"/>
                    </a:lnTo>
                    <a:lnTo>
                      <a:pt x="151" y="137"/>
                    </a:lnTo>
                    <a:lnTo>
                      <a:pt x="156" y="135"/>
                    </a:lnTo>
                    <a:lnTo>
                      <a:pt x="165" y="130"/>
                    </a:lnTo>
                    <a:lnTo>
                      <a:pt x="165" y="128"/>
                    </a:lnTo>
                    <a:lnTo>
                      <a:pt x="169" y="124"/>
                    </a:lnTo>
                    <a:lnTo>
                      <a:pt x="168" y="121"/>
                    </a:lnTo>
                    <a:lnTo>
                      <a:pt x="168" y="119"/>
                    </a:lnTo>
                    <a:lnTo>
                      <a:pt x="171" y="118"/>
                    </a:lnTo>
                    <a:lnTo>
                      <a:pt x="171" y="120"/>
                    </a:lnTo>
                    <a:lnTo>
                      <a:pt x="171" y="121"/>
                    </a:lnTo>
                    <a:lnTo>
                      <a:pt x="174" y="121"/>
                    </a:lnTo>
                    <a:lnTo>
                      <a:pt x="175" y="122"/>
                    </a:lnTo>
                    <a:lnTo>
                      <a:pt x="181" y="119"/>
                    </a:lnTo>
                    <a:lnTo>
                      <a:pt x="185" y="119"/>
                    </a:lnTo>
                    <a:lnTo>
                      <a:pt x="184" y="118"/>
                    </a:lnTo>
                    <a:lnTo>
                      <a:pt x="184" y="117"/>
                    </a:lnTo>
                    <a:lnTo>
                      <a:pt x="184" y="116"/>
                    </a:lnTo>
                    <a:lnTo>
                      <a:pt x="184" y="115"/>
                    </a:lnTo>
                    <a:lnTo>
                      <a:pt x="185" y="114"/>
                    </a:lnTo>
                    <a:lnTo>
                      <a:pt x="187" y="110"/>
                    </a:lnTo>
                    <a:lnTo>
                      <a:pt x="186" y="108"/>
                    </a:lnTo>
                    <a:lnTo>
                      <a:pt x="186" y="107"/>
                    </a:lnTo>
                    <a:lnTo>
                      <a:pt x="186" y="106"/>
                    </a:lnTo>
                    <a:lnTo>
                      <a:pt x="186" y="105"/>
                    </a:lnTo>
                    <a:lnTo>
                      <a:pt x="186" y="103"/>
                    </a:lnTo>
                    <a:lnTo>
                      <a:pt x="187" y="102"/>
                    </a:lnTo>
                    <a:lnTo>
                      <a:pt x="188" y="101"/>
                    </a:lnTo>
                    <a:lnTo>
                      <a:pt x="189" y="98"/>
                    </a:lnTo>
                    <a:lnTo>
                      <a:pt x="189" y="96"/>
                    </a:lnTo>
                    <a:lnTo>
                      <a:pt x="188" y="93"/>
                    </a:lnTo>
                    <a:lnTo>
                      <a:pt x="187" y="91"/>
                    </a:lnTo>
                    <a:lnTo>
                      <a:pt x="186" y="91"/>
                    </a:lnTo>
                    <a:lnTo>
                      <a:pt x="187" y="90"/>
                    </a:lnTo>
                    <a:lnTo>
                      <a:pt x="186" y="89"/>
                    </a:lnTo>
                    <a:lnTo>
                      <a:pt x="185" y="88"/>
                    </a:lnTo>
                    <a:lnTo>
                      <a:pt x="184" y="87"/>
                    </a:lnTo>
                    <a:lnTo>
                      <a:pt x="184" y="86"/>
                    </a:lnTo>
                    <a:lnTo>
                      <a:pt x="185" y="85"/>
                    </a:lnTo>
                    <a:lnTo>
                      <a:pt x="184" y="82"/>
                    </a:lnTo>
                    <a:lnTo>
                      <a:pt x="181" y="80"/>
                    </a:lnTo>
                    <a:lnTo>
                      <a:pt x="181" y="79"/>
                    </a:lnTo>
                    <a:lnTo>
                      <a:pt x="180" y="62"/>
                    </a:lnTo>
                    <a:lnTo>
                      <a:pt x="180" y="53"/>
                    </a:lnTo>
                    <a:lnTo>
                      <a:pt x="178" y="52"/>
                    </a:lnTo>
                    <a:lnTo>
                      <a:pt x="176" y="53"/>
                    </a:lnTo>
                    <a:lnTo>
                      <a:pt x="174" y="51"/>
                    </a:lnTo>
                    <a:close/>
                  </a:path>
                </a:pathLst>
              </a:custGeom>
              <a:solidFill>
                <a:srgbClr val="F45C2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1" name="Freeform 18"/>
              <p:cNvSpPr>
                <a:spLocks/>
              </p:cNvSpPr>
              <p:nvPr/>
            </p:nvSpPr>
            <p:spPr bwMode="auto">
              <a:xfrm>
                <a:off x="6942138" y="2306638"/>
                <a:ext cx="828675" cy="603250"/>
              </a:xfrm>
              <a:custGeom>
                <a:avLst/>
                <a:gdLst>
                  <a:gd name="T0" fmla="*/ 78 w 102"/>
                  <a:gd name="T1" fmla="*/ 70 h 78"/>
                  <a:gd name="T2" fmla="*/ 76 w 102"/>
                  <a:gd name="T3" fmla="*/ 73 h 78"/>
                  <a:gd name="T4" fmla="*/ 75 w 102"/>
                  <a:gd name="T5" fmla="*/ 75 h 78"/>
                  <a:gd name="T6" fmla="*/ 75 w 102"/>
                  <a:gd name="T7" fmla="*/ 78 h 78"/>
                  <a:gd name="T8" fmla="*/ 77 w 102"/>
                  <a:gd name="T9" fmla="*/ 76 h 78"/>
                  <a:gd name="T10" fmla="*/ 81 w 102"/>
                  <a:gd name="T11" fmla="*/ 75 h 78"/>
                  <a:gd name="T12" fmla="*/ 87 w 102"/>
                  <a:gd name="T13" fmla="*/ 73 h 78"/>
                  <a:gd name="T14" fmla="*/ 96 w 102"/>
                  <a:gd name="T15" fmla="*/ 66 h 78"/>
                  <a:gd name="T16" fmla="*/ 99 w 102"/>
                  <a:gd name="T17" fmla="*/ 64 h 78"/>
                  <a:gd name="T18" fmla="*/ 102 w 102"/>
                  <a:gd name="T19" fmla="*/ 61 h 78"/>
                  <a:gd name="T20" fmla="*/ 100 w 102"/>
                  <a:gd name="T21" fmla="*/ 62 h 78"/>
                  <a:gd name="T22" fmla="*/ 97 w 102"/>
                  <a:gd name="T23" fmla="*/ 64 h 78"/>
                  <a:gd name="T24" fmla="*/ 94 w 102"/>
                  <a:gd name="T25" fmla="*/ 65 h 78"/>
                  <a:gd name="T26" fmla="*/ 97 w 102"/>
                  <a:gd name="T27" fmla="*/ 61 h 78"/>
                  <a:gd name="T28" fmla="*/ 95 w 102"/>
                  <a:gd name="T29" fmla="*/ 62 h 78"/>
                  <a:gd name="T30" fmla="*/ 86 w 102"/>
                  <a:gd name="T31" fmla="*/ 67 h 78"/>
                  <a:gd name="T32" fmla="*/ 80 w 102"/>
                  <a:gd name="T33" fmla="*/ 72 h 78"/>
                  <a:gd name="T34" fmla="*/ 79 w 102"/>
                  <a:gd name="T35" fmla="*/ 68 h 78"/>
                  <a:gd name="T36" fmla="*/ 81 w 102"/>
                  <a:gd name="T37" fmla="*/ 64 h 78"/>
                  <a:gd name="T38" fmla="*/ 79 w 102"/>
                  <a:gd name="T39" fmla="*/ 49 h 78"/>
                  <a:gd name="T40" fmla="*/ 77 w 102"/>
                  <a:gd name="T41" fmla="*/ 34 h 78"/>
                  <a:gd name="T42" fmla="*/ 75 w 102"/>
                  <a:gd name="T43" fmla="*/ 25 h 78"/>
                  <a:gd name="T44" fmla="*/ 74 w 102"/>
                  <a:gd name="T45" fmla="*/ 24 h 78"/>
                  <a:gd name="T46" fmla="*/ 73 w 102"/>
                  <a:gd name="T47" fmla="*/ 21 h 78"/>
                  <a:gd name="T48" fmla="*/ 72 w 102"/>
                  <a:gd name="T49" fmla="*/ 12 h 78"/>
                  <a:gd name="T50" fmla="*/ 69 w 102"/>
                  <a:gd name="T51" fmla="*/ 3 h 78"/>
                  <a:gd name="T52" fmla="*/ 68 w 102"/>
                  <a:gd name="T53" fmla="*/ 0 h 78"/>
                  <a:gd name="T54" fmla="*/ 51 w 102"/>
                  <a:gd name="T55" fmla="*/ 4 h 78"/>
                  <a:gd name="T56" fmla="*/ 42 w 102"/>
                  <a:gd name="T57" fmla="*/ 14 h 78"/>
                  <a:gd name="T58" fmla="*/ 41 w 102"/>
                  <a:gd name="T59" fmla="*/ 18 h 78"/>
                  <a:gd name="T60" fmla="*/ 36 w 102"/>
                  <a:gd name="T61" fmla="*/ 23 h 78"/>
                  <a:gd name="T62" fmla="*/ 38 w 102"/>
                  <a:gd name="T63" fmla="*/ 25 h 78"/>
                  <a:gd name="T64" fmla="*/ 38 w 102"/>
                  <a:gd name="T65" fmla="*/ 27 h 78"/>
                  <a:gd name="T66" fmla="*/ 39 w 102"/>
                  <a:gd name="T67" fmla="*/ 32 h 78"/>
                  <a:gd name="T68" fmla="*/ 30 w 102"/>
                  <a:gd name="T69" fmla="*/ 39 h 78"/>
                  <a:gd name="T70" fmla="*/ 19 w 102"/>
                  <a:gd name="T71" fmla="*/ 39 h 78"/>
                  <a:gd name="T72" fmla="*/ 9 w 102"/>
                  <a:gd name="T73" fmla="*/ 42 h 78"/>
                  <a:gd name="T74" fmla="*/ 6 w 102"/>
                  <a:gd name="T75" fmla="*/ 46 h 78"/>
                  <a:gd name="T76" fmla="*/ 9 w 102"/>
                  <a:gd name="T77" fmla="*/ 52 h 78"/>
                  <a:gd name="T78" fmla="*/ 2 w 102"/>
                  <a:gd name="T79" fmla="*/ 60 h 78"/>
                  <a:gd name="T80" fmla="*/ 56 w 102"/>
                  <a:gd name="T81" fmla="*/ 55 h 78"/>
                  <a:gd name="T82" fmla="*/ 57 w 102"/>
                  <a:gd name="T83" fmla="*/ 57 h 78"/>
                  <a:gd name="T84" fmla="*/ 59 w 102"/>
                  <a:gd name="T85" fmla="*/ 58 h 78"/>
                  <a:gd name="T86" fmla="*/ 62 w 102"/>
                  <a:gd name="T87" fmla="*/ 63 h 78"/>
                  <a:gd name="T88" fmla="*/ 66 w 102"/>
                  <a:gd name="T89" fmla="*/ 64 h 7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2"/>
                  <a:gd name="T136" fmla="*/ 0 h 78"/>
                  <a:gd name="T137" fmla="*/ 102 w 102"/>
                  <a:gd name="T138" fmla="*/ 78 h 78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2" h="78">
                    <a:moveTo>
                      <a:pt x="66" y="64"/>
                    </a:moveTo>
                    <a:lnTo>
                      <a:pt x="77" y="68"/>
                    </a:lnTo>
                    <a:lnTo>
                      <a:pt x="78" y="70"/>
                    </a:lnTo>
                    <a:lnTo>
                      <a:pt x="77" y="71"/>
                    </a:lnTo>
                    <a:lnTo>
                      <a:pt x="77" y="72"/>
                    </a:lnTo>
                    <a:lnTo>
                      <a:pt x="76" y="73"/>
                    </a:lnTo>
                    <a:lnTo>
                      <a:pt x="76" y="75"/>
                    </a:lnTo>
                    <a:lnTo>
                      <a:pt x="75" y="75"/>
                    </a:lnTo>
                    <a:lnTo>
                      <a:pt x="74" y="77"/>
                    </a:lnTo>
                    <a:lnTo>
                      <a:pt x="74" y="78"/>
                    </a:lnTo>
                    <a:lnTo>
                      <a:pt x="75" y="78"/>
                    </a:lnTo>
                    <a:lnTo>
                      <a:pt x="75" y="77"/>
                    </a:lnTo>
                    <a:lnTo>
                      <a:pt x="77" y="76"/>
                    </a:lnTo>
                    <a:lnTo>
                      <a:pt x="78" y="76"/>
                    </a:lnTo>
                    <a:lnTo>
                      <a:pt x="81" y="76"/>
                    </a:lnTo>
                    <a:lnTo>
                      <a:pt x="81" y="75"/>
                    </a:lnTo>
                    <a:lnTo>
                      <a:pt x="84" y="75"/>
                    </a:lnTo>
                    <a:lnTo>
                      <a:pt x="86" y="74"/>
                    </a:lnTo>
                    <a:lnTo>
                      <a:pt x="87" y="73"/>
                    </a:lnTo>
                    <a:lnTo>
                      <a:pt x="88" y="72"/>
                    </a:lnTo>
                    <a:lnTo>
                      <a:pt x="94" y="67"/>
                    </a:lnTo>
                    <a:lnTo>
                      <a:pt x="96" y="66"/>
                    </a:lnTo>
                    <a:lnTo>
                      <a:pt x="97" y="65"/>
                    </a:lnTo>
                    <a:lnTo>
                      <a:pt x="98" y="65"/>
                    </a:lnTo>
                    <a:lnTo>
                      <a:pt x="99" y="64"/>
                    </a:lnTo>
                    <a:lnTo>
                      <a:pt x="100" y="63"/>
                    </a:lnTo>
                    <a:lnTo>
                      <a:pt x="101" y="63"/>
                    </a:lnTo>
                    <a:lnTo>
                      <a:pt x="102" y="61"/>
                    </a:lnTo>
                    <a:lnTo>
                      <a:pt x="100" y="62"/>
                    </a:lnTo>
                    <a:lnTo>
                      <a:pt x="99" y="62"/>
                    </a:lnTo>
                    <a:lnTo>
                      <a:pt x="97" y="63"/>
                    </a:lnTo>
                    <a:lnTo>
                      <a:pt x="97" y="64"/>
                    </a:lnTo>
                    <a:lnTo>
                      <a:pt x="96" y="65"/>
                    </a:lnTo>
                    <a:lnTo>
                      <a:pt x="95" y="66"/>
                    </a:lnTo>
                    <a:lnTo>
                      <a:pt x="94" y="65"/>
                    </a:lnTo>
                    <a:lnTo>
                      <a:pt x="95" y="64"/>
                    </a:lnTo>
                    <a:lnTo>
                      <a:pt x="96" y="63"/>
                    </a:lnTo>
                    <a:lnTo>
                      <a:pt x="97" y="61"/>
                    </a:lnTo>
                    <a:lnTo>
                      <a:pt x="97" y="60"/>
                    </a:lnTo>
                    <a:lnTo>
                      <a:pt x="96" y="61"/>
                    </a:lnTo>
                    <a:lnTo>
                      <a:pt x="95" y="62"/>
                    </a:lnTo>
                    <a:lnTo>
                      <a:pt x="94" y="63"/>
                    </a:lnTo>
                    <a:lnTo>
                      <a:pt x="91" y="65"/>
                    </a:lnTo>
                    <a:lnTo>
                      <a:pt x="86" y="67"/>
                    </a:lnTo>
                    <a:lnTo>
                      <a:pt x="83" y="69"/>
                    </a:lnTo>
                    <a:lnTo>
                      <a:pt x="81" y="70"/>
                    </a:lnTo>
                    <a:lnTo>
                      <a:pt x="80" y="72"/>
                    </a:lnTo>
                    <a:lnTo>
                      <a:pt x="79" y="71"/>
                    </a:lnTo>
                    <a:lnTo>
                      <a:pt x="79" y="70"/>
                    </a:lnTo>
                    <a:lnTo>
                      <a:pt x="79" y="68"/>
                    </a:lnTo>
                    <a:lnTo>
                      <a:pt x="81" y="67"/>
                    </a:lnTo>
                    <a:lnTo>
                      <a:pt x="79" y="66"/>
                    </a:lnTo>
                    <a:lnTo>
                      <a:pt x="81" y="64"/>
                    </a:lnTo>
                    <a:lnTo>
                      <a:pt x="81" y="63"/>
                    </a:lnTo>
                    <a:lnTo>
                      <a:pt x="81" y="62"/>
                    </a:lnTo>
                    <a:lnTo>
                      <a:pt x="79" y="49"/>
                    </a:lnTo>
                    <a:lnTo>
                      <a:pt x="78" y="49"/>
                    </a:lnTo>
                    <a:lnTo>
                      <a:pt x="78" y="37"/>
                    </a:lnTo>
                    <a:lnTo>
                      <a:pt x="77" y="34"/>
                    </a:lnTo>
                    <a:lnTo>
                      <a:pt x="76" y="32"/>
                    </a:lnTo>
                    <a:lnTo>
                      <a:pt x="76" y="29"/>
                    </a:lnTo>
                    <a:lnTo>
                      <a:pt x="75" y="25"/>
                    </a:lnTo>
                    <a:lnTo>
                      <a:pt x="74" y="23"/>
                    </a:lnTo>
                    <a:lnTo>
                      <a:pt x="73" y="23"/>
                    </a:lnTo>
                    <a:lnTo>
                      <a:pt x="74" y="24"/>
                    </a:lnTo>
                    <a:lnTo>
                      <a:pt x="73" y="24"/>
                    </a:lnTo>
                    <a:lnTo>
                      <a:pt x="73" y="23"/>
                    </a:lnTo>
                    <a:lnTo>
                      <a:pt x="73" y="21"/>
                    </a:lnTo>
                    <a:lnTo>
                      <a:pt x="71" y="16"/>
                    </a:lnTo>
                    <a:lnTo>
                      <a:pt x="71" y="14"/>
                    </a:lnTo>
                    <a:lnTo>
                      <a:pt x="72" y="12"/>
                    </a:lnTo>
                    <a:lnTo>
                      <a:pt x="71" y="9"/>
                    </a:lnTo>
                    <a:lnTo>
                      <a:pt x="69" y="4"/>
                    </a:lnTo>
                    <a:lnTo>
                      <a:pt x="69" y="3"/>
                    </a:lnTo>
                    <a:lnTo>
                      <a:pt x="68" y="3"/>
                    </a:lnTo>
                    <a:lnTo>
                      <a:pt x="69" y="2"/>
                    </a:lnTo>
                    <a:lnTo>
                      <a:pt x="68" y="0"/>
                    </a:lnTo>
                    <a:lnTo>
                      <a:pt x="52" y="4"/>
                    </a:lnTo>
                    <a:lnTo>
                      <a:pt x="51" y="4"/>
                    </a:lnTo>
                    <a:lnTo>
                      <a:pt x="50" y="5"/>
                    </a:lnTo>
                    <a:lnTo>
                      <a:pt x="46" y="9"/>
                    </a:lnTo>
                    <a:lnTo>
                      <a:pt x="42" y="14"/>
                    </a:lnTo>
                    <a:lnTo>
                      <a:pt x="41" y="15"/>
                    </a:lnTo>
                    <a:lnTo>
                      <a:pt x="42" y="16"/>
                    </a:lnTo>
                    <a:lnTo>
                      <a:pt x="41" y="18"/>
                    </a:lnTo>
                    <a:lnTo>
                      <a:pt x="40" y="19"/>
                    </a:lnTo>
                    <a:lnTo>
                      <a:pt x="36" y="22"/>
                    </a:lnTo>
                    <a:lnTo>
                      <a:pt x="36" y="23"/>
                    </a:lnTo>
                    <a:lnTo>
                      <a:pt x="36" y="25"/>
                    </a:lnTo>
                    <a:lnTo>
                      <a:pt x="37" y="25"/>
                    </a:lnTo>
                    <a:lnTo>
                      <a:pt x="38" y="25"/>
                    </a:lnTo>
                    <a:lnTo>
                      <a:pt x="39" y="26"/>
                    </a:lnTo>
                    <a:lnTo>
                      <a:pt x="38" y="27"/>
                    </a:lnTo>
                    <a:lnTo>
                      <a:pt x="38" y="29"/>
                    </a:lnTo>
                    <a:lnTo>
                      <a:pt x="39" y="30"/>
                    </a:lnTo>
                    <a:lnTo>
                      <a:pt x="39" y="32"/>
                    </a:lnTo>
                    <a:lnTo>
                      <a:pt x="36" y="34"/>
                    </a:lnTo>
                    <a:lnTo>
                      <a:pt x="33" y="38"/>
                    </a:lnTo>
                    <a:lnTo>
                      <a:pt x="30" y="39"/>
                    </a:lnTo>
                    <a:lnTo>
                      <a:pt x="23" y="40"/>
                    </a:lnTo>
                    <a:lnTo>
                      <a:pt x="21" y="39"/>
                    </a:lnTo>
                    <a:lnTo>
                      <a:pt x="19" y="39"/>
                    </a:lnTo>
                    <a:lnTo>
                      <a:pt x="16" y="39"/>
                    </a:lnTo>
                    <a:lnTo>
                      <a:pt x="13" y="40"/>
                    </a:lnTo>
                    <a:lnTo>
                      <a:pt x="9" y="42"/>
                    </a:lnTo>
                    <a:lnTo>
                      <a:pt x="7" y="43"/>
                    </a:lnTo>
                    <a:lnTo>
                      <a:pt x="6" y="45"/>
                    </a:lnTo>
                    <a:lnTo>
                      <a:pt x="6" y="46"/>
                    </a:lnTo>
                    <a:lnTo>
                      <a:pt x="9" y="50"/>
                    </a:lnTo>
                    <a:lnTo>
                      <a:pt x="10" y="51"/>
                    </a:lnTo>
                    <a:lnTo>
                      <a:pt x="9" y="52"/>
                    </a:lnTo>
                    <a:lnTo>
                      <a:pt x="8" y="53"/>
                    </a:lnTo>
                    <a:lnTo>
                      <a:pt x="7" y="55"/>
                    </a:lnTo>
                    <a:lnTo>
                      <a:pt x="2" y="60"/>
                    </a:lnTo>
                    <a:lnTo>
                      <a:pt x="0" y="62"/>
                    </a:lnTo>
                    <a:lnTo>
                      <a:pt x="1" y="66"/>
                    </a:lnTo>
                    <a:lnTo>
                      <a:pt x="56" y="55"/>
                    </a:lnTo>
                    <a:lnTo>
                      <a:pt x="57" y="56"/>
                    </a:lnTo>
                    <a:lnTo>
                      <a:pt x="57" y="57"/>
                    </a:lnTo>
                    <a:lnTo>
                      <a:pt x="58" y="57"/>
                    </a:lnTo>
                    <a:lnTo>
                      <a:pt x="58" y="58"/>
                    </a:lnTo>
                    <a:lnTo>
                      <a:pt x="59" y="58"/>
                    </a:lnTo>
                    <a:lnTo>
                      <a:pt x="61" y="61"/>
                    </a:lnTo>
                    <a:lnTo>
                      <a:pt x="61" y="62"/>
                    </a:lnTo>
                    <a:lnTo>
                      <a:pt x="62" y="63"/>
                    </a:lnTo>
                    <a:lnTo>
                      <a:pt x="65" y="64"/>
                    </a:lnTo>
                    <a:lnTo>
                      <a:pt x="66" y="64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2" name="Freeform 19"/>
              <p:cNvSpPr>
                <a:spLocks/>
              </p:cNvSpPr>
              <p:nvPr/>
            </p:nvSpPr>
            <p:spPr bwMode="auto">
              <a:xfrm>
                <a:off x="7494588" y="2266950"/>
                <a:ext cx="187325" cy="325438"/>
              </a:xfrm>
              <a:custGeom>
                <a:avLst/>
                <a:gdLst>
                  <a:gd name="T0" fmla="*/ 0 w 23"/>
                  <a:gd name="T1" fmla="*/ 5 h 42"/>
                  <a:gd name="T2" fmla="*/ 1 w 23"/>
                  <a:gd name="T3" fmla="*/ 7 h 42"/>
                  <a:gd name="T4" fmla="*/ 0 w 23"/>
                  <a:gd name="T5" fmla="*/ 8 h 42"/>
                  <a:gd name="T6" fmla="*/ 1 w 23"/>
                  <a:gd name="T7" fmla="*/ 8 h 42"/>
                  <a:gd name="T8" fmla="*/ 1 w 23"/>
                  <a:gd name="T9" fmla="*/ 9 h 42"/>
                  <a:gd name="T10" fmla="*/ 3 w 23"/>
                  <a:gd name="T11" fmla="*/ 14 h 42"/>
                  <a:gd name="T12" fmla="*/ 4 w 23"/>
                  <a:gd name="T13" fmla="*/ 17 h 42"/>
                  <a:gd name="T14" fmla="*/ 3 w 23"/>
                  <a:gd name="T15" fmla="*/ 19 h 42"/>
                  <a:gd name="T16" fmla="*/ 3 w 23"/>
                  <a:gd name="T17" fmla="*/ 21 h 42"/>
                  <a:gd name="T18" fmla="*/ 5 w 23"/>
                  <a:gd name="T19" fmla="*/ 26 h 42"/>
                  <a:gd name="T20" fmla="*/ 5 w 23"/>
                  <a:gd name="T21" fmla="*/ 28 h 42"/>
                  <a:gd name="T22" fmla="*/ 5 w 23"/>
                  <a:gd name="T23" fmla="*/ 29 h 42"/>
                  <a:gd name="T24" fmla="*/ 6 w 23"/>
                  <a:gd name="T25" fmla="*/ 29 h 42"/>
                  <a:gd name="T26" fmla="*/ 5 w 23"/>
                  <a:gd name="T27" fmla="*/ 28 h 42"/>
                  <a:gd name="T28" fmla="*/ 6 w 23"/>
                  <a:gd name="T29" fmla="*/ 28 h 42"/>
                  <a:gd name="T30" fmla="*/ 7 w 23"/>
                  <a:gd name="T31" fmla="*/ 30 h 42"/>
                  <a:gd name="T32" fmla="*/ 8 w 23"/>
                  <a:gd name="T33" fmla="*/ 34 h 42"/>
                  <a:gd name="T34" fmla="*/ 8 w 23"/>
                  <a:gd name="T35" fmla="*/ 37 h 42"/>
                  <a:gd name="T36" fmla="*/ 9 w 23"/>
                  <a:gd name="T37" fmla="*/ 39 h 42"/>
                  <a:gd name="T38" fmla="*/ 10 w 23"/>
                  <a:gd name="T39" fmla="*/ 42 h 42"/>
                  <a:gd name="T40" fmla="*/ 20 w 23"/>
                  <a:gd name="T41" fmla="*/ 40 h 42"/>
                  <a:gd name="T42" fmla="*/ 19 w 23"/>
                  <a:gd name="T43" fmla="*/ 39 h 42"/>
                  <a:gd name="T44" fmla="*/ 18 w 23"/>
                  <a:gd name="T45" fmla="*/ 38 h 42"/>
                  <a:gd name="T46" fmla="*/ 18 w 23"/>
                  <a:gd name="T47" fmla="*/ 37 h 42"/>
                  <a:gd name="T48" fmla="*/ 19 w 23"/>
                  <a:gd name="T49" fmla="*/ 36 h 42"/>
                  <a:gd name="T50" fmla="*/ 18 w 23"/>
                  <a:gd name="T51" fmla="*/ 34 h 42"/>
                  <a:gd name="T52" fmla="*/ 18 w 23"/>
                  <a:gd name="T53" fmla="*/ 27 h 42"/>
                  <a:gd name="T54" fmla="*/ 18 w 23"/>
                  <a:gd name="T55" fmla="*/ 25 h 42"/>
                  <a:gd name="T56" fmla="*/ 19 w 23"/>
                  <a:gd name="T57" fmla="*/ 21 h 42"/>
                  <a:gd name="T58" fmla="*/ 19 w 23"/>
                  <a:gd name="T59" fmla="*/ 19 h 42"/>
                  <a:gd name="T60" fmla="*/ 19 w 23"/>
                  <a:gd name="T61" fmla="*/ 17 h 42"/>
                  <a:gd name="T62" fmla="*/ 19 w 23"/>
                  <a:gd name="T63" fmla="*/ 15 h 42"/>
                  <a:gd name="T64" fmla="*/ 19 w 23"/>
                  <a:gd name="T65" fmla="*/ 14 h 42"/>
                  <a:gd name="T66" fmla="*/ 19 w 23"/>
                  <a:gd name="T67" fmla="*/ 13 h 42"/>
                  <a:gd name="T68" fmla="*/ 22 w 23"/>
                  <a:gd name="T69" fmla="*/ 11 h 42"/>
                  <a:gd name="T70" fmla="*/ 23 w 23"/>
                  <a:gd name="T71" fmla="*/ 7 h 42"/>
                  <a:gd name="T72" fmla="*/ 22 w 23"/>
                  <a:gd name="T73" fmla="*/ 5 h 42"/>
                  <a:gd name="T74" fmla="*/ 22 w 23"/>
                  <a:gd name="T75" fmla="*/ 3 h 42"/>
                  <a:gd name="T76" fmla="*/ 22 w 23"/>
                  <a:gd name="T77" fmla="*/ 3 h 42"/>
                  <a:gd name="T78" fmla="*/ 22 w 23"/>
                  <a:gd name="T79" fmla="*/ 2 h 42"/>
                  <a:gd name="T80" fmla="*/ 21 w 23"/>
                  <a:gd name="T81" fmla="*/ 0 h 42"/>
                  <a:gd name="T82" fmla="*/ 0 w 23"/>
                  <a:gd name="T83" fmla="*/ 5 h 42"/>
                  <a:gd name="T84" fmla="*/ 0 w 23"/>
                  <a:gd name="T85" fmla="*/ 5 h 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3"/>
                  <a:gd name="T130" fmla="*/ 0 h 42"/>
                  <a:gd name="T131" fmla="*/ 23 w 23"/>
                  <a:gd name="T132" fmla="*/ 42 h 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3" h="42">
                    <a:moveTo>
                      <a:pt x="0" y="5"/>
                    </a:moveTo>
                    <a:lnTo>
                      <a:pt x="1" y="7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3" y="14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3" y="21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5" y="29"/>
                    </a:lnTo>
                    <a:lnTo>
                      <a:pt x="6" y="29"/>
                    </a:lnTo>
                    <a:lnTo>
                      <a:pt x="5" y="28"/>
                    </a:lnTo>
                    <a:lnTo>
                      <a:pt x="6" y="28"/>
                    </a:lnTo>
                    <a:lnTo>
                      <a:pt x="7" y="30"/>
                    </a:lnTo>
                    <a:lnTo>
                      <a:pt x="8" y="34"/>
                    </a:lnTo>
                    <a:lnTo>
                      <a:pt x="8" y="37"/>
                    </a:lnTo>
                    <a:lnTo>
                      <a:pt x="9" y="39"/>
                    </a:lnTo>
                    <a:lnTo>
                      <a:pt x="10" y="42"/>
                    </a:lnTo>
                    <a:lnTo>
                      <a:pt x="20" y="40"/>
                    </a:lnTo>
                    <a:lnTo>
                      <a:pt x="19" y="39"/>
                    </a:lnTo>
                    <a:lnTo>
                      <a:pt x="18" y="38"/>
                    </a:lnTo>
                    <a:lnTo>
                      <a:pt x="18" y="37"/>
                    </a:lnTo>
                    <a:lnTo>
                      <a:pt x="19" y="36"/>
                    </a:lnTo>
                    <a:lnTo>
                      <a:pt x="18" y="34"/>
                    </a:lnTo>
                    <a:lnTo>
                      <a:pt x="18" y="27"/>
                    </a:lnTo>
                    <a:lnTo>
                      <a:pt x="18" y="25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19" y="15"/>
                    </a:lnTo>
                    <a:lnTo>
                      <a:pt x="19" y="14"/>
                    </a:lnTo>
                    <a:lnTo>
                      <a:pt x="19" y="13"/>
                    </a:lnTo>
                    <a:lnTo>
                      <a:pt x="22" y="11"/>
                    </a:lnTo>
                    <a:lnTo>
                      <a:pt x="23" y="7"/>
                    </a:lnTo>
                    <a:lnTo>
                      <a:pt x="22" y="5"/>
                    </a:lnTo>
                    <a:lnTo>
                      <a:pt x="22" y="3"/>
                    </a:lnTo>
                    <a:lnTo>
                      <a:pt x="22" y="2"/>
                    </a:lnTo>
                    <a:lnTo>
                      <a:pt x="21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3" name="Freeform 20"/>
              <p:cNvSpPr>
                <a:spLocks/>
              </p:cNvSpPr>
              <p:nvPr/>
            </p:nvSpPr>
            <p:spPr bwMode="auto">
              <a:xfrm>
                <a:off x="3327400" y="2794000"/>
                <a:ext cx="619125" cy="727075"/>
              </a:xfrm>
              <a:custGeom>
                <a:avLst/>
                <a:gdLst>
                  <a:gd name="T0" fmla="*/ 66 w 76"/>
                  <a:gd name="T1" fmla="*/ 94 h 94"/>
                  <a:gd name="T2" fmla="*/ 76 w 76"/>
                  <a:gd name="T3" fmla="*/ 27 h 94"/>
                  <a:gd name="T4" fmla="*/ 51 w 76"/>
                  <a:gd name="T5" fmla="*/ 23 h 94"/>
                  <a:gd name="T6" fmla="*/ 53 w 76"/>
                  <a:gd name="T7" fmla="*/ 6 h 94"/>
                  <a:gd name="T8" fmla="*/ 16 w 76"/>
                  <a:gd name="T9" fmla="*/ 0 h 94"/>
                  <a:gd name="T10" fmla="*/ 0 w 76"/>
                  <a:gd name="T11" fmla="*/ 84 h 94"/>
                  <a:gd name="T12" fmla="*/ 0 w 76"/>
                  <a:gd name="T13" fmla="*/ 84 h 94"/>
                  <a:gd name="T14" fmla="*/ 66 w 76"/>
                  <a:gd name="T15" fmla="*/ 94 h 94"/>
                  <a:gd name="T16" fmla="*/ 66 w 76"/>
                  <a:gd name="T17" fmla="*/ 94 h 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6"/>
                  <a:gd name="T28" fmla="*/ 0 h 94"/>
                  <a:gd name="T29" fmla="*/ 76 w 76"/>
                  <a:gd name="T30" fmla="*/ 94 h 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6" h="94">
                    <a:moveTo>
                      <a:pt x="66" y="94"/>
                    </a:moveTo>
                    <a:lnTo>
                      <a:pt x="76" y="27"/>
                    </a:lnTo>
                    <a:lnTo>
                      <a:pt x="51" y="23"/>
                    </a:lnTo>
                    <a:lnTo>
                      <a:pt x="53" y="6"/>
                    </a:lnTo>
                    <a:lnTo>
                      <a:pt x="16" y="0"/>
                    </a:lnTo>
                    <a:lnTo>
                      <a:pt x="0" y="84"/>
                    </a:lnTo>
                    <a:lnTo>
                      <a:pt x="66" y="94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4" name="Freeform 21"/>
              <p:cNvSpPr>
                <a:spLocks/>
              </p:cNvSpPr>
              <p:nvPr/>
            </p:nvSpPr>
            <p:spPr bwMode="auto">
              <a:xfrm>
                <a:off x="2439988" y="2035175"/>
                <a:ext cx="881062" cy="696913"/>
              </a:xfrm>
              <a:custGeom>
                <a:avLst/>
                <a:gdLst>
                  <a:gd name="T0" fmla="*/ 0 w 108"/>
                  <a:gd name="T1" fmla="*/ 67 h 90"/>
                  <a:gd name="T2" fmla="*/ 0 w 108"/>
                  <a:gd name="T3" fmla="*/ 62 h 90"/>
                  <a:gd name="T4" fmla="*/ 1 w 108"/>
                  <a:gd name="T5" fmla="*/ 57 h 90"/>
                  <a:gd name="T6" fmla="*/ 2 w 108"/>
                  <a:gd name="T7" fmla="*/ 51 h 90"/>
                  <a:gd name="T8" fmla="*/ 3 w 108"/>
                  <a:gd name="T9" fmla="*/ 49 h 90"/>
                  <a:gd name="T10" fmla="*/ 5 w 108"/>
                  <a:gd name="T11" fmla="*/ 47 h 90"/>
                  <a:gd name="T12" fmla="*/ 5 w 108"/>
                  <a:gd name="T13" fmla="*/ 45 h 90"/>
                  <a:gd name="T14" fmla="*/ 10 w 108"/>
                  <a:gd name="T15" fmla="*/ 37 h 90"/>
                  <a:gd name="T16" fmla="*/ 16 w 108"/>
                  <a:gd name="T17" fmla="*/ 23 h 90"/>
                  <a:gd name="T18" fmla="*/ 20 w 108"/>
                  <a:gd name="T19" fmla="*/ 13 h 90"/>
                  <a:gd name="T20" fmla="*/ 24 w 108"/>
                  <a:gd name="T21" fmla="*/ 3 h 90"/>
                  <a:gd name="T22" fmla="*/ 24 w 108"/>
                  <a:gd name="T23" fmla="*/ 0 h 90"/>
                  <a:gd name="T24" fmla="*/ 27 w 108"/>
                  <a:gd name="T25" fmla="*/ 0 h 90"/>
                  <a:gd name="T26" fmla="*/ 30 w 108"/>
                  <a:gd name="T27" fmla="*/ 1 h 90"/>
                  <a:gd name="T28" fmla="*/ 31 w 108"/>
                  <a:gd name="T29" fmla="*/ 2 h 90"/>
                  <a:gd name="T30" fmla="*/ 35 w 108"/>
                  <a:gd name="T31" fmla="*/ 5 h 90"/>
                  <a:gd name="T32" fmla="*/ 35 w 108"/>
                  <a:gd name="T33" fmla="*/ 8 h 90"/>
                  <a:gd name="T34" fmla="*/ 36 w 108"/>
                  <a:gd name="T35" fmla="*/ 14 h 90"/>
                  <a:gd name="T36" fmla="*/ 43 w 108"/>
                  <a:gd name="T37" fmla="*/ 16 h 90"/>
                  <a:gd name="T38" fmla="*/ 48 w 108"/>
                  <a:gd name="T39" fmla="*/ 16 h 90"/>
                  <a:gd name="T40" fmla="*/ 54 w 108"/>
                  <a:gd name="T41" fmla="*/ 18 h 90"/>
                  <a:gd name="T42" fmla="*/ 61 w 108"/>
                  <a:gd name="T43" fmla="*/ 18 h 90"/>
                  <a:gd name="T44" fmla="*/ 65 w 108"/>
                  <a:gd name="T45" fmla="*/ 19 h 90"/>
                  <a:gd name="T46" fmla="*/ 68 w 108"/>
                  <a:gd name="T47" fmla="*/ 18 h 90"/>
                  <a:gd name="T48" fmla="*/ 71 w 108"/>
                  <a:gd name="T49" fmla="*/ 19 h 90"/>
                  <a:gd name="T50" fmla="*/ 74 w 108"/>
                  <a:gd name="T51" fmla="*/ 18 h 90"/>
                  <a:gd name="T52" fmla="*/ 76 w 108"/>
                  <a:gd name="T53" fmla="*/ 19 h 90"/>
                  <a:gd name="T54" fmla="*/ 79 w 108"/>
                  <a:gd name="T55" fmla="*/ 19 h 90"/>
                  <a:gd name="T56" fmla="*/ 104 w 108"/>
                  <a:gd name="T57" fmla="*/ 24 h 90"/>
                  <a:gd name="T58" fmla="*/ 105 w 108"/>
                  <a:gd name="T59" fmla="*/ 27 h 90"/>
                  <a:gd name="T60" fmla="*/ 108 w 108"/>
                  <a:gd name="T61" fmla="*/ 28 h 90"/>
                  <a:gd name="T62" fmla="*/ 102 w 108"/>
                  <a:gd name="T63" fmla="*/ 40 h 90"/>
                  <a:gd name="T64" fmla="*/ 101 w 108"/>
                  <a:gd name="T65" fmla="*/ 42 h 90"/>
                  <a:gd name="T66" fmla="*/ 98 w 108"/>
                  <a:gd name="T67" fmla="*/ 44 h 90"/>
                  <a:gd name="T68" fmla="*/ 94 w 108"/>
                  <a:gd name="T69" fmla="*/ 51 h 90"/>
                  <a:gd name="T70" fmla="*/ 97 w 108"/>
                  <a:gd name="T71" fmla="*/ 53 h 90"/>
                  <a:gd name="T72" fmla="*/ 97 w 108"/>
                  <a:gd name="T73" fmla="*/ 55 h 90"/>
                  <a:gd name="T74" fmla="*/ 96 w 108"/>
                  <a:gd name="T75" fmla="*/ 56 h 90"/>
                  <a:gd name="T76" fmla="*/ 95 w 108"/>
                  <a:gd name="T77" fmla="*/ 60 h 90"/>
                  <a:gd name="T78" fmla="*/ 52 w 108"/>
                  <a:gd name="T79" fmla="*/ 81 h 90"/>
                  <a:gd name="T80" fmla="*/ 1 w 108"/>
                  <a:gd name="T81" fmla="*/ 68 h 9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8"/>
                  <a:gd name="T124" fmla="*/ 0 h 90"/>
                  <a:gd name="T125" fmla="*/ 108 w 108"/>
                  <a:gd name="T126" fmla="*/ 90 h 9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8" h="90">
                    <a:moveTo>
                      <a:pt x="1" y="68"/>
                    </a:moveTo>
                    <a:lnTo>
                      <a:pt x="0" y="67"/>
                    </a:lnTo>
                    <a:lnTo>
                      <a:pt x="0" y="63"/>
                    </a:lnTo>
                    <a:lnTo>
                      <a:pt x="0" y="62"/>
                    </a:lnTo>
                    <a:lnTo>
                      <a:pt x="0" y="60"/>
                    </a:lnTo>
                    <a:lnTo>
                      <a:pt x="1" y="57"/>
                    </a:lnTo>
                    <a:lnTo>
                      <a:pt x="1" y="52"/>
                    </a:lnTo>
                    <a:lnTo>
                      <a:pt x="2" y="51"/>
                    </a:lnTo>
                    <a:lnTo>
                      <a:pt x="3" y="50"/>
                    </a:lnTo>
                    <a:lnTo>
                      <a:pt x="3" y="49"/>
                    </a:lnTo>
                    <a:lnTo>
                      <a:pt x="4" y="48"/>
                    </a:lnTo>
                    <a:lnTo>
                      <a:pt x="5" y="47"/>
                    </a:lnTo>
                    <a:lnTo>
                      <a:pt x="5" y="45"/>
                    </a:lnTo>
                    <a:lnTo>
                      <a:pt x="9" y="41"/>
                    </a:lnTo>
                    <a:lnTo>
                      <a:pt x="10" y="37"/>
                    </a:lnTo>
                    <a:lnTo>
                      <a:pt x="13" y="32"/>
                    </a:lnTo>
                    <a:lnTo>
                      <a:pt x="16" y="23"/>
                    </a:lnTo>
                    <a:lnTo>
                      <a:pt x="18" y="19"/>
                    </a:lnTo>
                    <a:lnTo>
                      <a:pt x="20" y="13"/>
                    </a:lnTo>
                    <a:lnTo>
                      <a:pt x="23" y="5"/>
                    </a:lnTo>
                    <a:lnTo>
                      <a:pt x="24" y="3"/>
                    </a:lnTo>
                    <a:lnTo>
                      <a:pt x="24" y="1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0" y="1"/>
                    </a:lnTo>
                    <a:lnTo>
                      <a:pt x="31" y="2"/>
                    </a:lnTo>
                    <a:lnTo>
                      <a:pt x="33" y="2"/>
                    </a:lnTo>
                    <a:lnTo>
                      <a:pt x="35" y="5"/>
                    </a:lnTo>
                    <a:lnTo>
                      <a:pt x="36" y="7"/>
                    </a:lnTo>
                    <a:lnTo>
                      <a:pt x="35" y="8"/>
                    </a:lnTo>
                    <a:lnTo>
                      <a:pt x="35" y="12"/>
                    </a:lnTo>
                    <a:lnTo>
                      <a:pt x="36" y="14"/>
                    </a:lnTo>
                    <a:lnTo>
                      <a:pt x="39" y="15"/>
                    </a:lnTo>
                    <a:lnTo>
                      <a:pt x="43" y="16"/>
                    </a:lnTo>
                    <a:lnTo>
                      <a:pt x="46" y="15"/>
                    </a:lnTo>
                    <a:lnTo>
                      <a:pt x="48" y="16"/>
                    </a:lnTo>
                    <a:lnTo>
                      <a:pt x="53" y="17"/>
                    </a:lnTo>
                    <a:lnTo>
                      <a:pt x="54" y="18"/>
                    </a:lnTo>
                    <a:lnTo>
                      <a:pt x="59" y="18"/>
                    </a:lnTo>
                    <a:lnTo>
                      <a:pt x="61" y="18"/>
                    </a:lnTo>
                    <a:lnTo>
                      <a:pt x="62" y="19"/>
                    </a:lnTo>
                    <a:lnTo>
                      <a:pt x="65" y="19"/>
                    </a:lnTo>
                    <a:lnTo>
                      <a:pt x="66" y="19"/>
                    </a:lnTo>
                    <a:lnTo>
                      <a:pt x="68" y="18"/>
                    </a:lnTo>
                    <a:lnTo>
                      <a:pt x="69" y="18"/>
                    </a:lnTo>
                    <a:lnTo>
                      <a:pt x="71" y="19"/>
                    </a:lnTo>
                    <a:lnTo>
                      <a:pt x="72" y="18"/>
                    </a:lnTo>
                    <a:lnTo>
                      <a:pt x="74" y="18"/>
                    </a:lnTo>
                    <a:lnTo>
                      <a:pt x="75" y="19"/>
                    </a:lnTo>
                    <a:lnTo>
                      <a:pt x="76" y="19"/>
                    </a:lnTo>
                    <a:lnTo>
                      <a:pt x="77" y="19"/>
                    </a:lnTo>
                    <a:lnTo>
                      <a:pt x="79" y="19"/>
                    </a:lnTo>
                    <a:lnTo>
                      <a:pt x="80" y="18"/>
                    </a:lnTo>
                    <a:lnTo>
                      <a:pt x="104" y="24"/>
                    </a:lnTo>
                    <a:lnTo>
                      <a:pt x="104" y="25"/>
                    </a:lnTo>
                    <a:lnTo>
                      <a:pt x="105" y="27"/>
                    </a:lnTo>
                    <a:lnTo>
                      <a:pt x="107" y="27"/>
                    </a:lnTo>
                    <a:lnTo>
                      <a:pt x="108" y="28"/>
                    </a:lnTo>
                    <a:lnTo>
                      <a:pt x="108" y="31"/>
                    </a:lnTo>
                    <a:lnTo>
                      <a:pt x="102" y="40"/>
                    </a:lnTo>
                    <a:lnTo>
                      <a:pt x="101" y="41"/>
                    </a:lnTo>
                    <a:lnTo>
                      <a:pt x="101" y="42"/>
                    </a:lnTo>
                    <a:lnTo>
                      <a:pt x="100" y="43"/>
                    </a:lnTo>
                    <a:lnTo>
                      <a:pt x="98" y="44"/>
                    </a:lnTo>
                    <a:lnTo>
                      <a:pt x="95" y="49"/>
                    </a:lnTo>
                    <a:lnTo>
                      <a:pt x="94" y="51"/>
                    </a:lnTo>
                    <a:lnTo>
                      <a:pt x="95" y="52"/>
                    </a:lnTo>
                    <a:lnTo>
                      <a:pt x="97" y="53"/>
                    </a:lnTo>
                    <a:lnTo>
                      <a:pt x="98" y="54"/>
                    </a:lnTo>
                    <a:lnTo>
                      <a:pt x="97" y="55"/>
                    </a:lnTo>
                    <a:lnTo>
                      <a:pt x="97" y="56"/>
                    </a:lnTo>
                    <a:lnTo>
                      <a:pt x="96" y="56"/>
                    </a:lnTo>
                    <a:lnTo>
                      <a:pt x="96" y="58"/>
                    </a:lnTo>
                    <a:lnTo>
                      <a:pt x="95" y="60"/>
                    </a:lnTo>
                    <a:lnTo>
                      <a:pt x="88" y="90"/>
                    </a:lnTo>
                    <a:lnTo>
                      <a:pt x="52" y="81"/>
                    </a:lnTo>
                    <a:lnTo>
                      <a:pt x="1" y="68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5" name="Freeform 22"/>
              <p:cNvSpPr>
                <a:spLocks/>
              </p:cNvSpPr>
              <p:nvPr/>
            </p:nvSpPr>
            <p:spPr bwMode="auto">
              <a:xfrm>
                <a:off x="2759075" y="2662238"/>
                <a:ext cx="698500" cy="1030287"/>
              </a:xfrm>
              <a:custGeom>
                <a:avLst/>
                <a:gdLst>
                  <a:gd name="T0" fmla="*/ 13 w 86"/>
                  <a:gd name="T1" fmla="*/ 0 h 133"/>
                  <a:gd name="T2" fmla="*/ 0 w 86"/>
                  <a:gd name="T3" fmla="*/ 51 h 133"/>
                  <a:gd name="T4" fmla="*/ 56 w 86"/>
                  <a:gd name="T5" fmla="*/ 133 h 133"/>
                  <a:gd name="T6" fmla="*/ 56 w 86"/>
                  <a:gd name="T7" fmla="*/ 132 h 133"/>
                  <a:gd name="T8" fmla="*/ 56 w 86"/>
                  <a:gd name="T9" fmla="*/ 131 h 133"/>
                  <a:gd name="T10" fmla="*/ 57 w 86"/>
                  <a:gd name="T11" fmla="*/ 127 h 133"/>
                  <a:gd name="T12" fmla="*/ 57 w 86"/>
                  <a:gd name="T13" fmla="*/ 126 h 133"/>
                  <a:gd name="T14" fmla="*/ 57 w 86"/>
                  <a:gd name="T15" fmla="*/ 118 h 133"/>
                  <a:gd name="T16" fmla="*/ 57 w 86"/>
                  <a:gd name="T17" fmla="*/ 115 h 133"/>
                  <a:gd name="T18" fmla="*/ 57 w 86"/>
                  <a:gd name="T19" fmla="*/ 114 h 133"/>
                  <a:gd name="T20" fmla="*/ 60 w 86"/>
                  <a:gd name="T21" fmla="*/ 114 h 133"/>
                  <a:gd name="T22" fmla="*/ 62 w 86"/>
                  <a:gd name="T23" fmla="*/ 114 h 133"/>
                  <a:gd name="T24" fmla="*/ 63 w 86"/>
                  <a:gd name="T25" fmla="*/ 115 h 133"/>
                  <a:gd name="T26" fmla="*/ 63 w 86"/>
                  <a:gd name="T27" fmla="*/ 116 h 133"/>
                  <a:gd name="T28" fmla="*/ 64 w 86"/>
                  <a:gd name="T29" fmla="*/ 117 h 133"/>
                  <a:gd name="T30" fmla="*/ 66 w 86"/>
                  <a:gd name="T31" fmla="*/ 117 h 133"/>
                  <a:gd name="T32" fmla="*/ 68 w 86"/>
                  <a:gd name="T33" fmla="*/ 110 h 133"/>
                  <a:gd name="T34" fmla="*/ 70 w 86"/>
                  <a:gd name="T35" fmla="*/ 101 h 133"/>
                  <a:gd name="T36" fmla="*/ 86 w 86"/>
                  <a:gd name="T37" fmla="*/ 17 h 133"/>
                  <a:gd name="T38" fmla="*/ 49 w 86"/>
                  <a:gd name="T39" fmla="*/ 9 h 133"/>
                  <a:gd name="T40" fmla="*/ 13 w 86"/>
                  <a:gd name="T41" fmla="*/ 0 h 133"/>
                  <a:gd name="T42" fmla="*/ 13 w 86"/>
                  <a:gd name="T43" fmla="*/ 0 h 13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86"/>
                  <a:gd name="T67" fmla="*/ 0 h 133"/>
                  <a:gd name="T68" fmla="*/ 86 w 86"/>
                  <a:gd name="T69" fmla="*/ 133 h 133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86" h="133">
                    <a:moveTo>
                      <a:pt x="13" y="0"/>
                    </a:moveTo>
                    <a:lnTo>
                      <a:pt x="0" y="51"/>
                    </a:lnTo>
                    <a:lnTo>
                      <a:pt x="56" y="133"/>
                    </a:lnTo>
                    <a:lnTo>
                      <a:pt x="56" y="132"/>
                    </a:lnTo>
                    <a:lnTo>
                      <a:pt x="56" y="131"/>
                    </a:lnTo>
                    <a:lnTo>
                      <a:pt x="57" y="127"/>
                    </a:lnTo>
                    <a:lnTo>
                      <a:pt x="57" y="126"/>
                    </a:lnTo>
                    <a:lnTo>
                      <a:pt x="57" y="118"/>
                    </a:lnTo>
                    <a:lnTo>
                      <a:pt x="57" y="115"/>
                    </a:lnTo>
                    <a:lnTo>
                      <a:pt x="57" y="114"/>
                    </a:lnTo>
                    <a:lnTo>
                      <a:pt x="60" y="114"/>
                    </a:lnTo>
                    <a:lnTo>
                      <a:pt x="62" y="114"/>
                    </a:lnTo>
                    <a:lnTo>
                      <a:pt x="63" y="115"/>
                    </a:lnTo>
                    <a:lnTo>
                      <a:pt x="63" y="116"/>
                    </a:lnTo>
                    <a:lnTo>
                      <a:pt x="64" y="117"/>
                    </a:lnTo>
                    <a:lnTo>
                      <a:pt x="66" y="117"/>
                    </a:lnTo>
                    <a:lnTo>
                      <a:pt x="68" y="110"/>
                    </a:lnTo>
                    <a:lnTo>
                      <a:pt x="70" y="101"/>
                    </a:lnTo>
                    <a:lnTo>
                      <a:pt x="86" y="17"/>
                    </a:lnTo>
                    <a:lnTo>
                      <a:pt x="49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6" name="Freeform 23"/>
              <p:cNvSpPr>
                <a:spLocks/>
              </p:cNvSpPr>
              <p:nvPr/>
            </p:nvSpPr>
            <p:spPr bwMode="auto">
              <a:xfrm>
                <a:off x="3124200" y="3444875"/>
                <a:ext cx="741363" cy="820738"/>
              </a:xfrm>
              <a:custGeom>
                <a:avLst/>
                <a:gdLst>
                  <a:gd name="T0" fmla="*/ 78 w 91"/>
                  <a:gd name="T1" fmla="*/ 106 h 106"/>
                  <a:gd name="T2" fmla="*/ 91 w 91"/>
                  <a:gd name="T3" fmla="*/ 10 h 106"/>
                  <a:gd name="T4" fmla="*/ 25 w 91"/>
                  <a:gd name="T5" fmla="*/ 0 h 106"/>
                  <a:gd name="T6" fmla="*/ 25 w 91"/>
                  <a:gd name="T7" fmla="*/ 0 h 106"/>
                  <a:gd name="T8" fmla="*/ 23 w 91"/>
                  <a:gd name="T9" fmla="*/ 9 h 106"/>
                  <a:gd name="T10" fmla="*/ 21 w 91"/>
                  <a:gd name="T11" fmla="*/ 16 h 106"/>
                  <a:gd name="T12" fmla="*/ 19 w 91"/>
                  <a:gd name="T13" fmla="*/ 16 h 106"/>
                  <a:gd name="T14" fmla="*/ 18 w 91"/>
                  <a:gd name="T15" fmla="*/ 15 h 106"/>
                  <a:gd name="T16" fmla="*/ 18 w 91"/>
                  <a:gd name="T17" fmla="*/ 14 h 106"/>
                  <a:gd name="T18" fmla="*/ 17 w 91"/>
                  <a:gd name="T19" fmla="*/ 13 h 106"/>
                  <a:gd name="T20" fmla="*/ 15 w 91"/>
                  <a:gd name="T21" fmla="*/ 13 h 106"/>
                  <a:gd name="T22" fmla="*/ 12 w 91"/>
                  <a:gd name="T23" fmla="*/ 13 h 106"/>
                  <a:gd name="T24" fmla="*/ 12 w 91"/>
                  <a:gd name="T25" fmla="*/ 14 h 106"/>
                  <a:gd name="T26" fmla="*/ 12 w 91"/>
                  <a:gd name="T27" fmla="*/ 17 h 106"/>
                  <a:gd name="T28" fmla="*/ 12 w 91"/>
                  <a:gd name="T29" fmla="*/ 25 h 106"/>
                  <a:gd name="T30" fmla="*/ 12 w 91"/>
                  <a:gd name="T31" fmla="*/ 26 h 106"/>
                  <a:gd name="T32" fmla="*/ 11 w 91"/>
                  <a:gd name="T33" fmla="*/ 30 h 106"/>
                  <a:gd name="T34" fmla="*/ 11 w 91"/>
                  <a:gd name="T35" fmla="*/ 31 h 106"/>
                  <a:gd name="T36" fmla="*/ 11 w 91"/>
                  <a:gd name="T37" fmla="*/ 32 h 106"/>
                  <a:gd name="T38" fmla="*/ 11 w 91"/>
                  <a:gd name="T39" fmla="*/ 34 h 106"/>
                  <a:gd name="T40" fmla="*/ 11 w 91"/>
                  <a:gd name="T41" fmla="*/ 35 h 106"/>
                  <a:gd name="T42" fmla="*/ 11 w 91"/>
                  <a:gd name="T43" fmla="*/ 36 h 106"/>
                  <a:gd name="T44" fmla="*/ 12 w 91"/>
                  <a:gd name="T45" fmla="*/ 38 h 106"/>
                  <a:gd name="T46" fmla="*/ 12 w 91"/>
                  <a:gd name="T47" fmla="*/ 39 h 106"/>
                  <a:gd name="T48" fmla="*/ 12 w 91"/>
                  <a:gd name="T49" fmla="*/ 41 h 106"/>
                  <a:gd name="T50" fmla="*/ 13 w 91"/>
                  <a:gd name="T51" fmla="*/ 43 h 106"/>
                  <a:gd name="T52" fmla="*/ 13 w 91"/>
                  <a:gd name="T53" fmla="*/ 43 h 106"/>
                  <a:gd name="T54" fmla="*/ 14 w 91"/>
                  <a:gd name="T55" fmla="*/ 44 h 106"/>
                  <a:gd name="T56" fmla="*/ 15 w 91"/>
                  <a:gd name="T57" fmla="*/ 46 h 106"/>
                  <a:gd name="T58" fmla="*/ 14 w 91"/>
                  <a:gd name="T59" fmla="*/ 46 h 106"/>
                  <a:gd name="T60" fmla="*/ 14 w 91"/>
                  <a:gd name="T61" fmla="*/ 46 h 106"/>
                  <a:gd name="T62" fmla="*/ 12 w 91"/>
                  <a:gd name="T63" fmla="*/ 47 h 106"/>
                  <a:gd name="T64" fmla="*/ 10 w 91"/>
                  <a:gd name="T65" fmla="*/ 48 h 106"/>
                  <a:gd name="T66" fmla="*/ 9 w 91"/>
                  <a:gd name="T67" fmla="*/ 50 h 106"/>
                  <a:gd name="T68" fmla="*/ 7 w 91"/>
                  <a:gd name="T69" fmla="*/ 55 h 106"/>
                  <a:gd name="T70" fmla="*/ 5 w 91"/>
                  <a:gd name="T71" fmla="*/ 58 h 106"/>
                  <a:gd name="T72" fmla="*/ 3 w 91"/>
                  <a:gd name="T73" fmla="*/ 58 h 106"/>
                  <a:gd name="T74" fmla="*/ 3 w 91"/>
                  <a:gd name="T75" fmla="*/ 59 h 106"/>
                  <a:gd name="T76" fmla="*/ 4 w 91"/>
                  <a:gd name="T77" fmla="*/ 60 h 106"/>
                  <a:gd name="T78" fmla="*/ 3 w 91"/>
                  <a:gd name="T79" fmla="*/ 61 h 106"/>
                  <a:gd name="T80" fmla="*/ 3 w 91"/>
                  <a:gd name="T81" fmla="*/ 63 h 106"/>
                  <a:gd name="T82" fmla="*/ 3 w 91"/>
                  <a:gd name="T83" fmla="*/ 64 h 106"/>
                  <a:gd name="T84" fmla="*/ 5 w 91"/>
                  <a:gd name="T85" fmla="*/ 66 h 106"/>
                  <a:gd name="T86" fmla="*/ 6 w 91"/>
                  <a:gd name="T87" fmla="*/ 67 h 106"/>
                  <a:gd name="T88" fmla="*/ 5 w 91"/>
                  <a:gd name="T89" fmla="*/ 67 h 106"/>
                  <a:gd name="T90" fmla="*/ 5 w 91"/>
                  <a:gd name="T91" fmla="*/ 69 h 106"/>
                  <a:gd name="T92" fmla="*/ 4 w 91"/>
                  <a:gd name="T93" fmla="*/ 70 h 106"/>
                  <a:gd name="T94" fmla="*/ 3 w 91"/>
                  <a:gd name="T95" fmla="*/ 70 h 106"/>
                  <a:gd name="T96" fmla="*/ 1 w 91"/>
                  <a:gd name="T97" fmla="*/ 69 h 106"/>
                  <a:gd name="T98" fmla="*/ 0 w 91"/>
                  <a:gd name="T99" fmla="*/ 73 h 106"/>
                  <a:gd name="T100" fmla="*/ 49 w 91"/>
                  <a:gd name="T101" fmla="*/ 102 h 106"/>
                  <a:gd name="T102" fmla="*/ 78 w 91"/>
                  <a:gd name="T103" fmla="*/ 106 h 106"/>
                  <a:gd name="T104" fmla="*/ 78 w 91"/>
                  <a:gd name="T105" fmla="*/ 106 h 106"/>
                  <a:gd name="T106" fmla="*/ 78 w 91"/>
                  <a:gd name="T107" fmla="*/ 106 h 10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1"/>
                  <a:gd name="T163" fmla="*/ 0 h 106"/>
                  <a:gd name="T164" fmla="*/ 91 w 91"/>
                  <a:gd name="T165" fmla="*/ 106 h 10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1" h="106">
                    <a:moveTo>
                      <a:pt x="78" y="106"/>
                    </a:moveTo>
                    <a:lnTo>
                      <a:pt x="91" y="10"/>
                    </a:lnTo>
                    <a:lnTo>
                      <a:pt x="25" y="0"/>
                    </a:lnTo>
                    <a:lnTo>
                      <a:pt x="23" y="9"/>
                    </a:lnTo>
                    <a:lnTo>
                      <a:pt x="21" y="16"/>
                    </a:lnTo>
                    <a:lnTo>
                      <a:pt x="19" y="16"/>
                    </a:lnTo>
                    <a:lnTo>
                      <a:pt x="18" y="15"/>
                    </a:lnTo>
                    <a:lnTo>
                      <a:pt x="18" y="14"/>
                    </a:lnTo>
                    <a:lnTo>
                      <a:pt x="17" y="13"/>
                    </a:lnTo>
                    <a:lnTo>
                      <a:pt x="15" y="13"/>
                    </a:lnTo>
                    <a:lnTo>
                      <a:pt x="12" y="13"/>
                    </a:lnTo>
                    <a:lnTo>
                      <a:pt x="12" y="14"/>
                    </a:lnTo>
                    <a:lnTo>
                      <a:pt x="12" y="17"/>
                    </a:lnTo>
                    <a:lnTo>
                      <a:pt x="12" y="25"/>
                    </a:lnTo>
                    <a:lnTo>
                      <a:pt x="12" y="26"/>
                    </a:lnTo>
                    <a:lnTo>
                      <a:pt x="11" y="30"/>
                    </a:lnTo>
                    <a:lnTo>
                      <a:pt x="11" y="31"/>
                    </a:lnTo>
                    <a:lnTo>
                      <a:pt x="11" y="32"/>
                    </a:lnTo>
                    <a:lnTo>
                      <a:pt x="11" y="34"/>
                    </a:lnTo>
                    <a:lnTo>
                      <a:pt x="11" y="35"/>
                    </a:lnTo>
                    <a:lnTo>
                      <a:pt x="11" y="36"/>
                    </a:lnTo>
                    <a:lnTo>
                      <a:pt x="12" y="38"/>
                    </a:lnTo>
                    <a:lnTo>
                      <a:pt x="12" y="39"/>
                    </a:lnTo>
                    <a:lnTo>
                      <a:pt x="12" y="41"/>
                    </a:lnTo>
                    <a:lnTo>
                      <a:pt x="13" y="43"/>
                    </a:lnTo>
                    <a:lnTo>
                      <a:pt x="14" y="44"/>
                    </a:lnTo>
                    <a:lnTo>
                      <a:pt x="15" y="46"/>
                    </a:lnTo>
                    <a:lnTo>
                      <a:pt x="14" y="46"/>
                    </a:lnTo>
                    <a:lnTo>
                      <a:pt x="12" y="47"/>
                    </a:lnTo>
                    <a:lnTo>
                      <a:pt x="10" y="48"/>
                    </a:lnTo>
                    <a:lnTo>
                      <a:pt x="9" y="50"/>
                    </a:lnTo>
                    <a:lnTo>
                      <a:pt x="7" y="55"/>
                    </a:lnTo>
                    <a:lnTo>
                      <a:pt x="5" y="58"/>
                    </a:lnTo>
                    <a:lnTo>
                      <a:pt x="3" y="58"/>
                    </a:lnTo>
                    <a:lnTo>
                      <a:pt x="3" y="59"/>
                    </a:lnTo>
                    <a:lnTo>
                      <a:pt x="4" y="60"/>
                    </a:lnTo>
                    <a:lnTo>
                      <a:pt x="3" y="61"/>
                    </a:lnTo>
                    <a:lnTo>
                      <a:pt x="3" y="63"/>
                    </a:lnTo>
                    <a:lnTo>
                      <a:pt x="3" y="64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5" y="67"/>
                    </a:lnTo>
                    <a:lnTo>
                      <a:pt x="5" y="69"/>
                    </a:lnTo>
                    <a:lnTo>
                      <a:pt x="4" y="70"/>
                    </a:lnTo>
                    <a:lnTo>
                      <a:pt x="3" y="70"/>
                    </a:lnTo>
                    <a:lnTo>
                      <a:pt x="1" y="69"/>
                    </a:lnTo>
                    <a:lnTo>
                      <a:pt x="0" y="73"/>
                    </a:lnTo>
                    <a:lnTo>
                      <a:pt x="49" y="102"/>
                    </a:lnTo>
                    <a:lnTo>
                      <a:pt x="78" y="106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7" name="Freeform 24"/>
              <p:cNvSpPr>
                <a:spLocks/>
              </p:cNvSpPr>
              <p:nvPr/>
            </p:nvSpPr>
            <p:spPr bwMode="auto">
              <a:xfrm>
                <a:off x="5183188" y="1981200"/>
                <a:ext cx="723900" cy="773113"/>
              </a:xfrm>
              <a:custGeom>
                <a:avLst/>
                <a:gdLst>
                  <a:gd name="T0" fmla="*/ 8 w 89"/>
                  <a:gd name="T1" fmla="*/ 69 h 100"/>
                  <a:gd name="T2" fmla="*/ 4 w 89"/>
                  <a:gd name="T3" fmla="*/ 64 h 100"/>
                  <a:gd name="T4" fmla="*/ 7 w 89"/>
                  <a:gd name="T5" fmla="*/ 60 h 100"/>
                  <a:gd name="T6" fmla="*/ 7 w 89"/>
                  <a:gd name="T7" fmla="*/ 56 h 100"/>
                  <a:gd name="T8" fmla="*/ 5 w 89"/>
                  <a:gd name="T9" fmla="*/ 47 h 100"/>
                  <a:gd name="T10" fmla="*/ 5 w 89"/>
                  <a:gd name="T11" fmla="*/ 43 h 100"/>
                  <a:gd name="T12" fmla="*/ 4 w 89"/>
                  <a:gd name="T13" fmla="*/ 33 h 100"/>
                  <a:gd name="T14" fmla="*/ 2 w 89"/>
                  <a:gd name="T15" fmla="*/ 26 h 100"/>
                  <a:gd name="T16" fmla="*/ 0 w 89"/>
                  <a:gd name="T17" fmla="*/ 16 h 100"/>
                  <a:gd name="T18" fmla="*/ 1 w 89"/>
                  <a:gd name="T19" fmla="*/ 12 h 100"/>
                  <a:gd name="T20" fmla="*/ 0 w 89"/>
                  <a:gd name="T21" fmla="*/ 7 h 100"/>
                  <a:gd name="T22" fmla="*/ 23 w 89"/>
                  <a:gd name="T23" fmla="*/ 3 h 100"/>
                  <a:gd name="T24" fmla="*/ 25 w 89"/>
                  <a:gd name="T25" fmla="*/ 1 h 100"/>
                  <a:gd name="T26" fmla="*/ 28 w 89"/>
                  <a:gd name="T27" fmla="*/ 5 h 100"/>
                  <a:gd name="T28" fmla="*/ 28 w 89"/>
                  <a:gd name="T29" fmla="*/ 10 h 100"/>
                  <a:gd name="T30" fmla="*/ 32 w 89"/>
                  <a:gd name="T31" fmla="*/ 12 h 100"/>
                  <a:gd name="T32" fmla="*/ 34 w 89"/>
                  <a:gd name="T33" fmla="*/ 13 h 100"/>
                  <a:gd name="T34" fmla="*/ 38 w 89"/>
                  <a:gd name="T35" fmla="*/ 13 h 100"/>
                  <a:gd name="T36" fmla="*/ 39 w 89"/>
                  <a:gd name="T37" fmla="*/ 14 h 100"/>
                  <a:gd name="T38" fmla="*/ 43 w 89"/>
                  <a:gd name="T39" fmla="*/ 13 h 100"/>
                  <a:gd name="T40" fmla="*/ 51 w 89"/>
                  <a:gd name="T41" fmla="*/ 14 h 100"/>
                  <a:gd name="T42" fmla="*/ 52 w 89"/>
                  <a:gd name="T43" fmla="*/ 15 h 100"/>
                  <a:gd name="T44" fmla="*/ 53 w 89"/>
                  <a:gd name="T45" fmla="*/ 15 h 100"/>
                  <a:gd name="T46" fmla="*/ 54 w 89"/>
                  <a:gd name="T47" fmla="*/ 18 h 100"/>
                  <a:gd name="T48" fmla="*/ 57 w 89"/>
                  <a:gd name="T49" fmla="*/ 17 h 100"/>
                  <a:gd name="T50" fmla="*/ 59 w 89"/>
                  <a:gd name="T51" fmla="*/ 17 h 100"/>
                  <a:gd name="T52" fmla="*/ 62 w 89"/>
                  <a:gd name="T53" fmla="*/ 19 h 100"/>
                  <a:gd name="T54" fmla="*/ 64 w 89"/>
                  <a:gd name="T55" fmla="*/ 21 h 100"/>
                  <a:gd name="T56" fmla="*/ 68 w 89"/>
                  <a:gd name="T57" fmla="*/ 21 h 100"/>
                  <a:gd name="T58" fmla="*/ 73 w 89"/>
                  <a:gd name="T59" fmla="*/ 18 h 100"/>
                  <a:gd name="T60" fmla="*/ 81 w 89"/>
                  <a:gd name="T61" fmla="*/ 20 h 100"/>
                  <a:gd name="T62" fmla="*/ 83 w 89"/>
                  <a:gd name="T63" fmla="*/ 20 h 100"/>
                  <a:gd name="T64" fmla="*/ 86 w 89"/>
                  <a:gd name="T65" fmla="*/ 21 h 100"/>
                  <a:gd name="T66" fmla="*/ 87 w 89"/>
                  <a:gd name="T67" fmla="*/ 22 h 100"/>
                  <a:gd name="T68" fmla="*/ 81 w 89"/>
                  <a:gd name="T69" fmla="*/ 25 h 100"/>
                  <a:gd name="T70" fmla="*/ 78 w 89"/>
                  <a:gd name="T71" fmla="*/ 28 h 100"/>
                  <a:gd name="T72" fmla="*/ 73 w 89"/>
                  <a:gd name="T73" fmla="*/ 30 h 100"/>
                  <a:gd name="T74" fmla="*/ 59 w 89"/>
                  <a:gd name="T75" fmla="*/ 44 h 100"/>
                  <a:gd name="T76" fmla="*/ 57 w 89"/>
                  <a:gd name="T77" fmla="*/ 46 h 100"/>
                  <a:gd name="T78" fmla="*/ 57 w 89"/>
                  <a:gd name="T79" fmla="*/ 56 h 100"/>
                  <a:gd name="T80" fmla="*/ 52 w 89"/>
                  <a:gd name="T81" fmla="*/ 59 h 100"/>
                  <a:gd name="T82" fmla="*/ 52 w 89"/>
                  <a:gd name="T83" fmla="*/ 61 h 100"/>
                  <a:gd name="T84" fmla="*/ 52 w 89"/>
                  <a:gd name="T85" fmla="*/ 65 h 100"/>
                  <a:gd name="T86" fmla="*/ 53 w 89"/>
                  <a:gd name="T87" fmla="*/ 69 h 100"/>
                  <a:gd name="T88" fmla="*/ 52 w 89"/>
                  <a:gd name="T89" fmla="*/ 73 h 100"/>
                  <a:gd name="T90" fmla="*/ 53 w 89"/>
                  <a:gd name="T91" fmla="*/ 79 h 100"/>
                  <a:gd name="T92" fmla="*/ 55 w 89"/>
                  <a:gd name="T93" fmla="*/ 80 h 100"/>
                  <a:gd name="T94" fmla="*/ 58 w 89"/>
                  <a:gd name="T95" fmla="*/ 81 h 100"/>
                  <a:gd name="T96" fmla="*/ 59 w 89"/>
                  <a:gd name="T97" fmla="*/ 83 h 100"/>
                  <a:gd name="T98" fmla="*/ 64 w 89"/>
                  <a:gd name="T99" fmla="*/ 87 h 100"/>
                  <a:gd name="T100" fmla="*/ 72 w 89"/>
                  <a:gd name="T101" fmla="*/ 92 h 100"/>
                  <a:gd name="T102" fmla="*/ 72 w 89"/>
                  <a:gd name="T103" fmla="*/ 95 h 100"/>
                  <a:gd name="T104" fmla="*/ 8 w 89"/>
                  <a:gd name="T105" fmla="*/ 100 h 10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89"/>
                  <a:gd name="T160" fmla="*/ 0 h 100"/>
                  <a:gd name="T161" fmla="*/ 89 w 89"/>
                  <a:gd name="T162" fmla="*/ 100 h 10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89" h="100">
                    <a:moveTo>
                      <a:pt x="8" y="100"/>
                    </a:moveTo>
                    <a:lnTo>
                      <a:pt x="8" y="69"/>
                    </a:lnTo>
                    <a:lnTo>
                      <a:pt x="4" y="65"/>
                    </a:lnTo>
                    <a:lnTo>
                      <a:pt x="4" y="64"/>
                    </a:lnTo>
                    <a:lnTo>
                      <a:pt x="6" y="61"/>
                    </a:lnTo>
                    <a:lnTo>
                      <a:pt x="7" y="60"/>
                    </a:lnTo>
                    <a:lnTo>
                      <a:pt x="7" y="58"/>
                    </a:lnTo>
                    <a:lnTo>
                      <a:pt x="7" y="56"/>
                    </a:lnTo>
                    <a:lnTo>
                      <a:pt x="7" y="54"/>
                    </a:lnTo>
                    <a:lnTo>
                      <a:pt x="5" y="47"/>
                    </a:lnTo>
                    <a:lnTo>
                      <a:pt x="5" y="46"/>
                    </a:lnTo>
                    <a:lnTo>
                      <a:pt x="5" y="43"/>
                    </a:lnTo>
                    <a:lnTo>
                      <a:pt x="4" y="41"/>
                    </a:lnTo>
                    <a:lnTo>
                      <a:pt x="4" y="33"/>
                    </a:lnTo>
                    <a:lnTo>
                      <a:pt x="3" y="28"/>
                    </a:lnTo>
                    <a:lnTo>
                      <a:pt x="2" y="26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1" y="13"/>
                    </a:lnTo>
                    <a:lnTo>
                      <a:pt x="1" y="12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23" y="7"/>
                    </a:lnTo>
                    <a:lnTo>
                      <a:pt x="23" y="3"/>
                    </a:lnTo>
                    <a:lnTo>
                      <a:pt x="23" y="0"/>
                    </a:lnTo>
                    <a:lnTo>
                      <a:pt x="25" y="1"/>
                    </a:lnTo>
                    <a:lnTo>
                      <a:pt x="27" y="2"/>
                    </a:lnTo>
                    <a:lnTo>
                      <a:pt x="28" y="5"/>
                    </a:lnTo>
                    <a:lnTo>
                      <a:pt x="28" y="8"/>
                    </a:lnTo>
                    <a:lnTo>
                      <a:pt x="28" y="10"/>
                    </a:lnTo>
                    <a:lnTo>
                      <a:pt x="31" y="12"/>
                    </a:lnTo>
                    <a:lnTo>
                      <a:pt x="32" y="12"/>
                    </a:lnTo>
                    <a:lnTo>
                      <a:pt x="33" y="12"/>
                    </a:lnTo>
                    <a:lnTo>
                      <a:pt x="34" y="13"/>
                    </a:lnTo>
                    <a:lnTo>
                      <a:pt x="36" y="13"/>
                    </a:lnTo>
                    <a:lnTo>
                      <a:pt x="38" y="13"/>
                    </a:lnTo>
                    <a:lnTo>
                      <a:pt x="39" y="14"/>
                    </a:lnTo>
                    <a:lnTo>
                      <a:pt x="42" y="14"/>
                    </a:lnTo>
                    <a:lnTo>
                      <a:pt x="43" y="13"/>
                    </a:lnTo>
                    <a:lnTo>
                      <a:pt x="48" y="13"/>
                    </a:lnTo>
                    <a:lnTo>
                      <a:pt x="51" y="14"/>
                    </a:lnTo>
                    <a:lnTo>
                      <a:pt x="52" y="14"/>
                    </a:lnTo>
                    <a:lnTo>
                      <a:pt x="52" y="15"/>
                    </a:lnTo>
                    <a:lnTo>
                      <a:pt x="53" y="15"/>
                    </a:lnTo>
                    <a:lnTo>
                      <a:pt x="54" y="16"/>
                    </a:lnTo>
                    <a:lnTo>
                      <a:pt x="54" y="18"/>
                    </a:lnTo>
                    <a:lnTo>
                      <a:pt x="55" y="19"/>
                    </a:lnTo>
                    <a:lnTo>
                      <a:pt x="57" y="17"/>
                    </a:lnTo>
                    <a:lnTo>
                      <a:pt x="59" y="17"/>
                    </a:lnTo>
                    <a:lnTo>
                      <a:pt x="60" y="19"/>
                    </a:lnTo>
                    <a:lnTo>
                      <a:pt x="62" y="19"/>
                    </a:lnTo>
                    <a:lnTo>
                      <a:pt x="63" y="20"/>
                    </a:lnTo>
                    <a:lnTo>
                      <a:pt x="64" y="21"/>
                    </a:lnTo>
                    <a:lnTo>
                      <a:pt x="66" y="21"/>
                    </a:lnTo>
                    <a:lnTo>
                      <a:pt x="68" y="21"/>
                    </a:lnTo>
                    <a:lnTo>
                      <a:pt x="72" y="18"/>
                    </a:lnTo>
                    <a:lnTo>
                      <a:pt x="73" y="18"/>
                    </a:lnTo>
                    <a:lnTo>
                      <a:pt x="74" y="20"/>
                    </a:lnTo>
                    <a:lnTo>
                      <a:pt x="81" y="20"/>
                    </a:lnTo>
                    <a:lnTo>
                      <a:pt x="82" y="20"/>
                    </a:lnTo>
                    <a:lnTo>
                      <a:pt x="83" y="20"/>
                    </a:lnTo>
                    <a:lnTo>
                      <a:pt x="84" y="22"/>
                    </a:lnTo>
                    <a:lnTo>
                      <a:pt x="86" y="21"/>
                    </a:lnTo>
                    <a:lnTo>
                      <a:pt x="89" y="21"/>
                    </a:lnTo>
                    <a:lnTo>
                      <a:pt x="87" y="22"/>
                    </a:lnTo>
                    <a:lnTo>
                      <a:pt x="83" y="25"/>
                    </a:lnTo>
                    <a:lnTo>
                      <a:pt x="81" y="25"/>
                    </a:lnTo>
                    <a:lnTo>
                      <a:pt x="79" y="26"/>
                    </a:lnTo>
                    <a:lnTo>
                      <a:pt x="78" y="28"/>
                    </a:lnTo>
                    <a:lnTo>
                      <a:pt x="74" y="29"/>
                    </a:lnTo>
                    <a:lnTo>
                      <a:pt x="73" y="30"/>
                    </a:lnTo>
                    <a:lnTo>
                      <a:pt x="67" y="36"/>
                    </a:lnTo>
                    <a:lnTo>
                      <a:pt x="59" y="44"/>
                    </a:lnTo>
                    <a:lnTo>
                      <a:pt x="58" y="45"/>
                    </a:lnTo>
                    <a:lnTo>
                      <a:pt x="57" y="46"/>
                    </a:lnTo>
                    <a:lnTo>
                      <a:pt x="58" y="55"/>
                    </a:lnTo>
                    <a:lnTo>
                      <a:pt x="57" y="56"/>
                    </a:lnTo>
                    <a:lnTo>
                      <a:pt x="56" y="56"/>
                    </a:lnTo>
                    <a:lnTo>
                      <a:pt x="52" y="59"/>
                    </a:lnTo>
                    <a:lnTo>
                      <a:pt x="52" y="61"/>
                    </a:lnTo>
                    <a:lnTo>
                      <a:pt x="51" y="64"/>
                    </a:lnTo>
                    <a:lnTo>
                      <a:pt x="52" y="65"/>
                    </a:lnTo>
                    <a:lnTo>
                      <a:pt x="54" y="67"/>
                    </a:lnTo>
                    <a:lnTo>
                      <a:pt x="53" y="69"/>
                    </a:lnTo>
                    <a:lnTo>
                      <a:pt x="53" y="70"/>
                    </a:lnTo>
                    <a:lnTo>
                      <a:pt x="52" y="73"/>
                    </a:lnTo>
                    <a:lnTo>
                      <a:pt x="52" y="78"/>
                    </a:lnTo>
                    <a:lnTo>
                      <a:pt x="53" y="79"/>
                    </a:lnTo>
                    <a:lnTo>
                      <a:pt x="54" y="80"/>
                    </a:lnTo>
                    <a:lnTo>
                      <a:pt x="55" y="80"/>
                    </a:lnTo>
                    <a:lnTo>
                      <a:pt x="58" y="81"/>
                    </a:lnTo>
                    <a:lnTo>
                      <a:pt x="59" y="82"/>
                    </a:lnTo>
                    <a:lnTo>
                      <a:pt x="59" y="83"/>
                    </a:lnTo>
                    <a:lnTo>
                      <a:pt x="63" y="84"/>
                    </a:lnTo>
                    <a:lnTo>
                      <a:pt x="64" y="87"/>
                    </a:lnTo>
                    <a:lnTo>
                      <a:pt x="68" y="89"/>
                    </a:lnTo>
                    <a:lnTo>
                      <a:pt x="72" y="92"/>
                    </a:lnTo>
                    <a:lnTo>
                      <a:pt x="72" y="93"/>
                    </a:lnTo>
                    <a:lnTo>
                      <a:pt x="72" y="95"/>
                    </a:lnTo>
                    <a:lnTo>
                      <a:pt x="72" y="98"/>
                    </a:lnTo>
                    <a:lnTo>
                      <a:pt x="8" y="10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EEE800"/>
                  </a:solidFill>
                </a:endParaRPr>
              </a:p>
            </p:txBody>
          </p:sp>
          <p:sp>
            <p:nvSpPr>
              <p:cNvPr id="62488" name="Freeform 25"/>
              <p:cNvSpPr>
                <a:spLocks/>
              </p:cNvSpPr>
              <p:nvPr/>
            </p:nvSpPr>
            <p:spPr bwMode="auto">
              <a:xfrm>
                <a:off x="5768975" y="2855913"/>
                <a:ext cx="439738" cy="735012"/>
              </a:xfrm>
              <a:custGeom>
                <a:avLst/>
                <a:gdLst>
                  <a:gd name="T0" fmla="*/ 9 w 54"/>
                  <a:gd name="T1" fmla="*/ 2 h 95"/>
                  <a:gd name="T2" fmla="*/ 12 w 54"/>
                  <a:gd name="T3" fmla="*/ 5 h 95"/>
                  <a:gd name="T4" fmla="*/ 15 w 54"/>
                  <a:gd name="T5" fmla="*/ 8 h 95"/>
                  <a:gd name="T6" fmla="*/ 15 w 54"/>
                  <a:gd name="T7" fmla="*/ 12 h 95"/>
                  <a:gd name="T8" fmla="*/ 14 w 54"/>
                  <a:gd name="T9" fmla="*/ 15 h 95"/>
                  <a:gd name="T10" fmla="*/ 11 w 54"/>
                  <a:gd name="T11" fmla="*/ 19 h 95"/>
                  <a:gd name="T12" fmla="*/ 9 w 54"/>
                  <a:gd name="T13" fmla="*/ 20 h 95"/>
                  <a:gd name="T14" fmla="*/ 5 w 54"/>
                  <a:gd name="T15" fmla="*/ 21 h 95"/>
                  <a:gd name="T16" fmla="*/ 4 w 54"/>
                  <a:gd name="T17" fmla="*/ 24 h 95"/>
                  <a:gd name="T18" fmla="*/ 6 w 54"/>
                  <a:gd name="T19" fmla="*/ 27 h 95"/>
                  <a:gd name="T20" fmla="*/ 4 w 54"/>
                  <a:gd name="T21" fmla="*/ 34 h 95"/>
                  <a:gd name="T22" fmla="*/ 1 w 54"/>
                  <a:gd name="T23" fmla="*/ 36 h 95"/>
                  <a:gd name="T24" fmla="*/ 0 w 54"/>
                  <a:gd name="T25" fmla="*/ 39 h 95"/>
                  <a:gd name="T26" fmla="*/ 0 w 54"/>
                  <a:gd name="T27" fmla="*/ 41 h 95"/>
                  <a:gd name="T28" fmla="*/ 1 w 54"/>
                  <a:gd name="T29" fmla="*/ 48 h 95"/>
                  <a:gd name="T30" fmla="*/ 5 w 54"/>
                  <a:gd name="T31" fmla="*/ 53 h 95"/>
                  <a:gd name="T32" fmla="*/ 10 w 54"/>
                  <a:gd name="T33" fmla="*/ 57 h 95"/>
                  <a:gd name="T34" fmla="*/ 13 w 54"/>
                  <a:gd name="T35" fmla="*/ 64 h 95"/>
                  <a:gd name="T36" fmla="*/ 15 w 54"/>
                  <a:gd name="T37" fmla="*/ 62 h 95"/>
                  <a:gd name="T38" fmla="*/ 19 w 54"/>
                  <a:gd name="T39" fmla="*/ 65 h 95"/>
                  <a:gd name="T40" fmla="*/ 19 w 54"/>
                  <a:gd name="T41" fmla="*/ 69 h 95"/>
                  <a:gd name="T42" fmla="*/ 16 w 54"/>
                  <a:gd name="T43" fmla="*/ 73 h 95"/>
                  <a:gd name="T44" fmla="*/ 19 w 54"/>
                  <a:gd name="T45" fmla="*/ 78 h 95"/>
                  <a:gd name="T46" fmla="*/ 24 w 54"/>
                  <a:gd name="T47" fmla="*/ 81 h 95"/>
                  <a:gd name="T48" fmla="*/ 29 w 54"/>
                  <a:gd name="T49" fmla="*/ 87 h 95"/>
                  <a:gd name="T50" fmla="*/ 30 w 54"/>
                  <a:gd name="T51" fmla="*/ 89 h 95"/>
                  <a:gd name="T52" fmla="*/ 29 w 54"/>
                  <a:gd name="T53" fmla="*/ 91 h 95"/>
                  <a:gd name="T54" fmla="*/ 32 w 54"/>
                  <a:gd name="T55" fmla="*/ 95 h 95"/>
                  <a:gd name="T56" fmla="*/ 33 w 54"/>
                  <a:gd name="T57" fmla="*/ 94 h 95"/>
                  <a:gd name="T58" fmla="*/ 34 w 54"/>
                  <a:gd name="T59" fmla="*/ 92 h 95"/>
                  <a:gd name="T60" fmla="*/ 38 w 54"/>
                  <a:gd name="T61" fmla="*/ 91 h 95"/>
                  <a:gd name="T62" fmla="*/ 42 w 54"/>
                  <a:gd name="T63" fmla="*/ 93 h 95"/>
                  <a:gd name="T64" fmla="*/ 43 w 54"/>
                  <a:gd name="T65" fmla="*/ 89 h 95"/>
                  <a:gd name="T66" fmla="*/ 44 w 54"/>
                  <a:gd name="T67" fmla="*/ 87 h 95"/>
                  <a:gd name="T68" fmla="*/ 48 w 54"/>
                  <a:gd name="T69" fmla="*/ 85 h 95"/>
                  <a:gd name="T70" fmla="*/ 47 w 54"/>
                  <a:gd name="T71" fmla="*/ 83 h 95"/>
                  <a:gd name="T72" fmla="*/ 47 w 54"/>
                  <a:gd name="T73" fmla="*/ 81 h 95"/>
                  <a:gd name="T74" fmla="*/ 48 w 54"/>
                  <a:gd name="T75" fmla="*/ 80 h 95"/>
                  <a:gd name="T76" fmla="*/ 48 w 54"/>
                  <a:gd name="T77" fmla="*/ 79 h 95"/>
                  <a:gd name="T78" fmla="*/ 48 w 54"/>
                  <a:gd name="T79" fmla="*/ 73 h 95"/>
                  <a:gd name="T80" fmla="*/ 52 w 54"/>
                  <a:gd name="T81" fmla="*/ 68 h 95"/>
                  <a:gd name="T82" fmla="*/ 54 w 54"/>
                  <a:gd name="T83" fmla="*/ 64 h 95"/>
                  <a:gd name="T84" fmla="*/ 52 w 54"/>
                  <a:gd name="T85" fmla="*/ 57 h 95"/>
                  <a:gd name="T86" fmla="*/ 52 w 54"/>
                  <a:gd name="T87" fmla="*/ 54 h 95"/>
                  <a:gd name="T88" fmla="*/ 49 w 54"/>
                  <a:gd name="T89" fmla="*/ 13 h 95"/>
                  <a:gd name="T90" fmla="*/ 48 w 54"/>
                  <a:gd name="T91" fmla="*/ 11 h 95"/>
                  <a:gd name="T92" fmla="*/ 46 w 54"/>
                  <a:gd name="T93" fmla="*/ 6 h 95"/>
                  <a:gd name="T94" fmla="*/ 44 w 54"/>
                  <a:gd name="T95" fmla="*/ 3 h 95"/>
                  <a:gd name="T96" fmla="*/ 44 w 54"/>
                  <a:gd name="T97" fmla="*/ 0 h 9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4"/>
                  <a:gd name="T148" fmla="*/ 0 h 95"/>
                  <a:gd name="T149" fmla="*/ 54 w 54"/>
                  <a:gd name="T150" fmla="*/ 95 h 9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4" h="95">
                    <a:moveTo>
                      <a:pt x="44" y="0"/>
                    </a:moveTo>
                    <a:lnTo>
                      <a:pt x="9" y="2"/>
                    </a:lnTo>
                    <a:lnTo>
                      <a:pt x="9" y="3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5" y="8"/>
                    </a:lnTo>
                    <a:lnTo>
                      <a:pt x="16" y="11"/>
                    </a:lnTo>
                    <a:lnTo>
                      <a:pt x="15" y="12"/>
                    </a:lnTo>
                    <a:lnTo>
                      <a:pt x="14" y="14"/>
                    </a:lnTo>
                    <a:lnTo>
                      <a:pt x="14" y="15"/>
                    </a:lnTo>
                    <a:lnTo>
                      <a:pt x="14" y="16"/>
                    </a:lnTo>
                    <a:lnTo>
                      <a:pt x="11" y="19"/>
                    </a:lnTo>
                    <a:lnTo>
                      <a:pt x="9" y="19"/>
                    </a:lnTo>
                    <a:lnTo>
                      <a:pt x="9" y="20"/>
                    </a:lnTo>
                    <a:lnTo>
                      <a:pt x="6" y="20"/>
                    </a:lnTo>
                    <a:lnTo>
                      <a:pt x="5" y="21"/>
                    </a:lnTo>
                    <a:lnTo>
                      <a:pt x="4" y="23"/>
                    </a:lnTo>
                    <a:lnTo>
                      <a:pt x="4" y="24"/>
                    </a:lnTo>
                    <a:lnTo>
                      <a:pt x="6" y="26"/>
                    </a:lnTo>
                    <a:lnTo>
                      <a:pt x="6" y="27"/>
                    </a:lnTo>
                    <a:lnTo>
                      <a:pt x="6" y="29"/>
                    </a:lnTo>
                    <a:lnTo>
                      <a:pt x="4" y="34"/>
                    </a:lnTo>
                    <a:lnTo>
                      <a:pt x="2" y="35"/>
                    </a:lnTo>
                    <a:lnTo>
                      <a:pt x="1" y="36"/>
                    </a:lnTo>
                    <a:lnTo>
                      <a:pt x="1" y="38"/>
                    </a:lnTo>
                    <a:lnTo>
                      <a:pt x="0" y="39"/>
                    </a:lnTo>
                    <a:lnTo>
                      <a:pt x="0" y="40"/>
                    </a:lnTo>
                    <a:lnTo>
                      <a:pt x="0" y="41"/>
                    </a:lnTo>
                    <a:lnTo>
                      <a:pt x="0" y="45"/>
                    </a:lnTo>
                    <a:lnTo>
                      <a:pt x="1" y="48"/>
                    </a:lnTo>
                    <a:lnTo>
                      <a:pt x="1" y="49"/>
                    </a:lnTo>
                    <a:lnTo>
                      <a:pt x="5" y="53"/>
                    </a:lnTo>
                    <a:lnTo>
                      <a:pt x="9" y="56"/>
                    </a:lnTo>
                    <a:lnTo>
                      <a:pt x="10" y="57"/>
                    </a:lnTo>
                    <a:lnTo>
                      <a:pt x="12" y="64"/>
                    </a:lnTo>
                    <a:lnTo>
                      <a:pt x="13" y="64"/>
                    </a:lnTo>
                    <a:lnTo>
                      <a:pt x="14" y="63"/>
                    </a:lnTo>
                    <a:lnTo>
                      <a:pt x="15" y="62"/>
                    </a:lnTo>
                    <a:lnTo>
                      <a:pt x="18" y="64"/>
                    </a:lnTo>
                    <a:lnTo>
                      <a:pt x="19" y="65"/>
                    </a:lnTo>
                    <a:lnTo>
                      <a:pt x="18" y="67"/>
                    </a:lnTo>
                    <a:lnTo>
                      <a:pt x="19" y="69"/>
                    </a:lnTo>
                    <a:lnTo>
                      <a:pt x="16" y="72"/>
                    </a:lnTo>
                    <a:lnTo>
                      <a:pt x="16" y="73"/>
                    </a:lnTo>
                    <a:lnTo>
                      <a:pt x="17" y="75"/>
                    </a:lnTo>
                    <a:lnTo>
                      <a:pt x="19" y="78"/>
                    </a:lnTo>
                    <a:lnTo>
                      <a:pt x="23" y="80"/>
                    </a:lnTo>
                    <a:lnTo>
                      <a:pt x="24" y="81"/>
                    </a:lnTo>
                    <a:lnTo>
                      <a:pt x="28" y="84"/>
                    </a:lnTo>
                    <a:lnTo>
                      <a:pt x="29" y="87"/>
                    </a:lnTo>
                    <a:lnTo>
                      <a:pt x="30" y="88"/>
                    </a:lnTo>
                    <a:lnTo>
                      <a:pt x="30" y="89"/>
                    </a:lnTo>
                    <a:lnTo>
                      <a:pt x="29" y="90"/>
                    </a:lnTo>
                    <a:lnTo>
                      <a:pt x="29" y="91"/>
                    </a:lnTo>
                    <a:lnTo>
                      <a:pt x="32" y="95"/>
                    </a:lnTo>
                    <a:lnTo>
                      <a:pt x="32" y="94"/>
                    </a:lnTo>
                    <a:lnTo>
                      <a:pt x="33" y="94"/>
                    </a:lnTo>
                    <a:lnTo>
                      <a:pt x="34" y="95"/>
                    </a:lnTo>
                    <a:lnTo>
                      <a:pt x="34" y="92"/>
                    </a:lnTo>
                    <a:lnTo>
                      <a:pt x="36" y="91"/>
                    </a:lnTo>
                    <a:lnTo>
                      <a:pt x="38" y="91"/>
                    </a:lnTo>
                    <a:lnTo>
                      <a:pt x="40" y="92"/>
                    </a:lnTo>
                    <a:lnTo>
                      <a:pt x="42" y="93"/>
                    </a:lnTo>
                    <a:lnTo>
                      <a:pt x="43" y="93"/>
                    </a:lnTo>
                    <a:lnTo>
                      <a:pt x="43" y="89"/>
                    </a:lnTo>
                    <a:lnTo>
                      <a:pt x="42" y="87"/>
                    </a:lnTo>
                    <a:lnTo>
                      <a:pt x="44" y="87"/>
                    </a:lnTo>
                    <a:lnTo>
                      <a:pt x="48" y="86"/>
                    </a:lnTo>
                    <a:lnTo>
                      <a:pt x="48" y="85"/>
                    </a:lnTo>
                    <a:lnTo>
                      <a:pt x="47" y="83"/>
                    </a:lnTo>
                    <a:lnTo>
                      <a:pt x="47" y="81"/>
                    </a:lnTo>
                    <a:lnTo>
                      <a:pt x="48" y="80"/>
                    </a:lnTo>
                    <a:lnTo>
                      <a:pt x="48" y="79"/>
                    </a:lnTo>
                    <a:lnTo>
                      <a:pt x="48" y="76"/>
                    </a:lnTo>
                    <a:lnTo>
                      <a:pt x="48" y="73"/>
                    </a:lnTo>
                    <a:lnTo>
                      <a:pt x="50" y="71"/>
                    </a:lnTo>
                    <a:lnTo>
                      <a:pt x="52" y="68"/>
                    </a:lnTo>
                    <a:lnTo>
                      <a:pt x="52" y="67"/>
                    </a:lnTo>
                    <a:lnTo>
                      <a:pt x="54" y="64"/>
                    </a:lnTo>
                    <a:lnTo>
                      <a:pt x="53" y="60"/>
                    </a:lnTo>
                    <a:lnTo>
                      <a:pt x="52" y="57"/>
                    </a:lnTo>
                    <a:lnTo>
                      <a:pt x="52" y="55"/>
                    </a:lnTo>
                    <a:lnTo>
                      <a:pt x="52" y="54"/>
                    </a:lnTo>
                    <a:lnTo>
                      <a:pt x="52" y="53"/>
                    </a:lnTo>
                    <a:lnTo>
                      <a:pt x="49" y="13"/>
                    </a:lnTo>
                    <a:lnTo>
                      <a:pt x="48" y="12"/>
                    </a:lnTo>
                    <a:lnTo>
                      <a:pt x="48" y="11"/>
                    </a:lnTo>
                    <a:lnTo>
                      <a:pt x="47" y="8"/>
                    </a:lnTo>
                    <a:lnTo>
                      <a:pt x="46" y="6"/>
                    </a:lnTo>
                    <a:lnTo>
                      <a:pt x="45" y="5"/>
                    </a:lnTo>
                    <a:lnTo>
                      <a:pt x="44" y="3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9" name="Freeform 26" descr="75%"/>
              <p:cNvSpPr>
                <a:spLocks/>
              </p:cNvSpPr>
              <p:nvPr/>
            </p:nvSpPr>
            <p:spPr bwMode="auto">
              <a:xfrm>
                <a:off x="6737350" y="3009900"/>
                <a:ext cx="498475" cy="465138"/>
              </a:xfrm>
              <a:custGeom>
                <a:avLst/>
                <a:gdLst>
                  <a:gd name="T0" fmla="*/ 20 w 61"/>
                  <a:gd name="T1" fmla="*/ 0 h 60"/>
                  <a:gd name="T2" fmla="*/ 20 w 61"/>
                  <a:gd name="T3" fmla="*/ 3 h 60"/>
                  <a:gd name="T4" fmla="*/ 21 w 61"/>
                  <a:gd name="T5" fmla="*/ 5 h 60"/>
                  <a:gd name="T6" fmla="*/ 19 w 61"/>
                  <a:gd name="T7" fmla="*/ 13 h 60"/>
                  <a:gd name="T8" fmla="*/ 19 w 61"/>
                  <a:gd name="T9" fmla="*/ 15 h 60"/>
                  <a:gd name="T10" fmla="*/ 18 w 61"/>
                  <a:gd name="T11" fmla="*/ 19 h 60"/>
                  <a:gd name="T12" fmla="*/ 15 w 61"/>
                  <a:gd name="T13" fmla="*/ 22 h 60"/>
                  <a:gd name="T14" fmla="*/ 13 w 61"/>
                  <a:gd name="T15" fmla="*/ 23 h 60"/>
                  <a:gd name="T16" fmla="*/ 11 w 61"/>
                  <a:gd name="T17" fmla="*/ 24 h 60"/>
                  <a:gd name="T18" fmla="*/ 10 w 61"/>
                  <a:gd name="T19" fmla="*/ 26 h 60"/>
                  <a:gd name="T20" fmla="*/ 9 w 61"/>
                  <a:gd name="T21" fmla="*/ 30 h 60"/>
                  <a:gd name="T22" fmla="*/ 6 w 61"/>
                  <a:gd name="T23" fmla="*/ 30 h 60"/>
                  <a:gd name="T24" fmla="*/ 4 w 61"/>
                  <a:gd name="T25" fmla="*/ 34 h 60"/>
                  <a:gd name="T26" fmla="*/ 4 w 61"/>
                  <a:gd name="T27" fmla="*/ 38 h 60"/>
                  <a:gd name="T28" fmla="*/ 2 w 61"/>
                  <a:gd name="T29" fmla="*/ 41 h 60"/>
                  <a:gd name="T30" fmla="*/ 0 w 61"/>
                  <a:gd name="T31" fmla="*/ 43 h 60"/>
                  <a:gd name="T32" fmla="*/ 0 w 61"/>
                  <a:gd name="T33" fmla="*/ 46 h 60"/>
                  <a:gd name="T34" fmla="*/ 3 w 61"/>
                  <a:gd name="T35" fmla="*/ 51 h 60"/>
                  <a:gd name="T36" fmla="*/ 6 w 61"/>
                  <a:gd name="T37" fmla="*/ 54 h 60"/>
                  <a:gd name="T38" fmla="*/ 8 w 61"/>
                  <a:gd name="T39" fmla="*/ 54 h 60"/>
                  <a:gd name="T40" fmla="*/ 8 w 61"/>
                  <a:gd name="T41" fmla="*/ 55 h 60"/>
                  <a:gd name="T42" fmla="*/ 10 w 61"/>
                  <a:gd name="T43" fmla="*/ 55 h 60"/>
                  <a:gd name="T44" fmla="*/ 10 w 61"/>
                  <a:gd name="T45" fmla="*/ 57 h 60"/>
                  <a:gd name="T46" fmla="*/ 15 w 61"/>
                  <a:gd name="T47" fmla="*/ 60 h 60"/>
                  <a:gd name="T48" fmla="*/ 18 w 61"/>
                  <a:gd name="T49" fmla="*/ 59 h 60"/>
                  <a:gd name="T50" fmla="*/ 19 w 61"/>
                  <a:gd name="T51" fmla="*/ 57 h 60"/>
                  <a:gd name="T52" fmla="*/ 21 w 61"/>
                  <a:gd name="T53" fmla="*/ 59 h 60"/>
                  <a:gd name="T54" fmla="*/ 25 w 61"/>
                  <a:gd name="T55" fmla="*/ 57 h 60"/>
                  <a:gd name="T56" fmla="*/ 26 w 61"/>
                  <a:gd name="T57" fmla="*/ 55 h 60"/>
                  <a:gd name="T58" fmla="*/ 30 w 61"/>
                  <a:gd name="T59" fmla="*/ 53 h 60"/>
                  <a:gd name="T60" fmla="*/ 33 w 61"/>
                  <a:gd name="T61" fmla="*/ 51 h 60"/>
                  <a:gd name="T62" fmla="*/ 33 w 61"/>
                  <a:gd name="T63" fmla="*/ 48 h 60"/>
                  <a:gd name="T64" fmla="*/ 38 w 61"/>
                  <a:gd name="T65" fmla="*/ 32 h 60"/>
                  <a:gd name="T66" fmla="*/ 40 w 61"/>
                  <a:gd name="T67" fmla="*/ 33 h 60"/>
                  <a:gd name="T68" fmla="*/ 41 w 61"/>
                  <a:gd name="T69" fmla="*/ 35 h 60"/>
                  <a:gd name="T70" fmla="*/ 44 w 61"/>
                  <a:gd name="T71" fmla="*/ 32 h 60"/>
                  <a:gd name="T72" fmla="*/ 46 w 61"/>
                  <a:gd name="T73" fmla="*/ 27 h 60"/>
                  <a:gd name="T74" fmla="*/ 49 w 61"/>
                  <a:gd name="T75" fmla="*/ 25 h 60"/>
                  <a:gd name="T76" fmla="*/ 51 w 61"/>
                  <a:gd name="T77" fmla="*/ 23 h 60"/>
                  <a:gd name="T78" fmla="*/ 52 w 61"/>
                  <a:gd name="T79" fmla="*/ 20 h 60"/>
                  <a:gd name="T80" fmla="*/ 52 w 61"/>
                  <a:gd name="T81" fmla="*/ 19 h 60"/>
                  <a:gd name="T82" fmla="*/ 52 w 61"/>
                  <a:gd name="T83" fmla="*/ 15 h 60"/>
                  <a:gd name="T84" fmla="*/ 59 w 61"/>
                  <a:gd name="T85" fmla="*/ 19 h 60"/>
                  <a:gd name="T86" fmla="*/ 60 w 61"/>
                  <a:gd name="T87" fmla="*/ 19 h 60"/>
                  <a:gd name="T88" fmla="*/ 59 w 61"/>
                  <a:gd name="T89" fmla="*/ 13 h 60"/>
                  <a:gd name="T90" fmla="*/ 58 w 61"/>
                  <a:gd name="T91" fmla="*/ 11 h 60"/>
                  <a:gd name="T92" fmla="*/ 56 w 61"/>
                  <a:gd name="T93" fmla="*/ 11 h 60"/>
                  <a:gd name="T94" fmla="*/ 51 w 61"/>
                  <a:gd name="T95" fmla="*/ 12 h 60"/>
                  <a:gd name="T96" fmla="*/ 49 w 61"/>
                  <a:gd name="T97" fmla="*/ 14 h 60"/>
                  <a:gd name="T98" fmla="*/ 46 w 61"/>
                  <a:gd name="T99" fmla="*/ 13 h 60"/>
                  <a:gd name="T100" fmla="*/ 45 w 61"/>
                  <a:gd name="T101" fmla="*/ 15 h 60"/>
                  <a:gd name="T102" fmla="*/ 42 w 61"/>
                  <a:gd name="T103" fmla="*/ 17 h 60"/>
                  <a:gd name="T104" fmla="*/ 39 w 61"/>
                  <a:gd name="T105" fmla="*/ 20 h 60"/>
                  <a:gd name="T106" fmla="*/ 36 w 61"/>
                  <a:gd name="T107" fmla="*/ 13 h 60"/>
                  <a:gd name="T108" fmla="*/ 21 w 61"/>
                  <a:gd name="T109" fmla="*/ 0 h 6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61"/>
                  <a:gd name="T166" fmla="*/ 0 h 60"/>
                  <a:gd name="T167" fmla="*/ 61 w 61"/>
                  <a:gd name="T168" fmla="*/ 60 h 6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61" h="60">
                    <a:moveTo>
                      <a:pt x="21" y="0"/>
                    </a:moveTo>
                    <a:lnTo>
                      <a:pt x="20" y="0"/>
                    </a:lnTo>
                    <a:lnTo>
                      <a:pt x="19" y="1"/>
                    </a:lnTo>
                    <a:lnTo>
                      <a:pt x="20" y="3"/>
                    </a:lnTo>
                    <a:lnTo>
                      <a:pt x="18" y="4"/>
                    </a:lnTo>
                    <a:lnTo>
                      <a:pt x="21" y="5"/>
                    </a:lnTo>
                    <a:lnTo>
                      <a:pt x="20" y="12"/>
                    </a:lnTo>
                    <a:lnTo>
                      <a:pt x="19" y="13"/>
                    </a:lnTo>
                    <a:lnTo>
                      <a:pt x="19" y="14"/>
                    </a:lnTo>
                    <a:lnTo>
                      <a:pt x="19" y="15"/>
                    </a:lnTo>
                    <a:lnTo>
                      <a:pt x="19" y="17"/>
                    </a:lnTo>
                    <a:lnTo>
                      <a:pt x="18" y="19"/>
                    </a:lnTo>
                    <a:lnTo>
                      <a:pt x="17" y="19"/>
                    </a:lnTo>
                    <a:lnTo>
                      <a:pt x="15" y="22"/>
                    </a:lnTo>
                    <a:lnTo>
                      <a:pt x="13" y="23"/>
                    </a:lnTo>
                    <a:lnTo>
                      <a:pt x="12" y="23"/>
                    </a:lnTo>
                    <a:lnTo>
                      <a:pt x="11" y="24"/>
                    </a:lnTo>
                    <a:lnTo>
                      <a:pt x="11" y="25"/>
                    </a:lnTo>
                    <a:lnTo>
                      <a:pt x="10" y="26"/>
                    </a:lnTo>
                    <a:lnTo>
                      <a:pt x="9" y="29"/>
                    </a:lnTo>
                    <a:lnTo>
                      <a:pt x="9" y="30"/>
                    </a:lnTo>
                    <a:lnTo>
                      <a:pt x="8" y="32"/>
                    </a:lnTo>
                    <a:lnTo>
                      <a:pt x="6" y="30"/>
                    </a:lnTo>
                    <a:lnTo>
                      <a:pt x="5" y="30"/>
                    </a:lnTo>
                    <a:lnTo>
                      <a:pt x="4" y="34"/>
                    </a:lnTo>
                    <a:lnTo>
                      <a:pt x="4" y="36"/>
                    </a:lnTo>
                    <a:lnTo>
                      <a:pt x="4" y="38"/>
                    </a:lnTo>
                    <a:lnTo>
                      <a:pt x="3" y="39"/>
                    </a:lnTo>
                    <a:lnTo>
                      <a:pt x="2" y="41"/>
                    </a:lnTo>
                    <a:lnTo>
                      <a:pt x="0" y="41"/>
                    </a:lnTo>
                    <a:lnTo>
                      <a:pt x="0" y="43"/>
                    </a:lnTo>
                    <a:lnTo>
                      <a:pt x="0" y="45"/>
                    </a:lnTo>
                    <a:lnTo>
                      <a:pt x="0" y="46"/>
                    </a:lnTo>
                    <a:lnTo>
                      <a:pt x="1" y="47"/>
                    </a:lnTo>
                    <a:lnTo>
                      <a:pt x="3" y="51"/>
                    </a:lnTo>
                    <a:lnTo>
                      <a:pt x="5" y="53"/>
                    </a:lnTo>
                    <a:lnTo>
                      <a:pt x="6" y="54"/>
                    </a:lnTo>
                    <a:lnTo>
                      <a:pt x="6" y="53"/>
                    </a:lnTo>
                    <a:lnTo>
                      <a:pt x="8" y="54"/>
                    </a:lnTo>
                    <a:lnTo>
                      <a:pt x="8" y="55"/>
                    </a:lnTo>
                    <a:lnTo>
                      <a:pt x="9" y="55"/>
                    </a:lnTo>
                    <a:lnTo>
                      <a:pt x="10" y="55"/>
                    </a:lnTo>
                    <a:lnTo>
                      <a:pt x="11" y="56"/>
                    </a:lnTo>
                    <a:lnTo>
                      <a:pt x="10" y="57"/>
                    </a:lnTo>
                    <a:lnTo>
                      <a:pt x="12" y="59"/>
                    </a:lnTo>
                    <a:lnTo>
                      <a:pt x="15" y="60"/>
                    </a:lnTo>
                    <a:lnTo>
                      <a:pt x="17" y="60"/>
                    </a:lnTo>
                    <a:lnTo>
                      <a:pt x="18" y="59"/>
                    </a:lnTo>
                    <a:lnTo>
                      <a:pt x="18" y="58"/>
                    </a:lnTo>
                    <a:lnTo>
                      <a:pt x="19" y="57"/>
                    </a:lnTo>
                    <a:lnTo>
                      <a:pt x="20" y="58"/>
                    </a:lnTo>
                    <a:lnTo>
                      <a:pt x="21" y="59"/>
                    </a:lnTo>
                    <a:lnTo>
                      <a:pt x="22" y="58"/>
                    </a:lnTo>
                    <a:lnTo>
                      <a:pt x="25" y="57"/>
                    </a:lnTo>
                    <a:lnTo>
                      <a:pt x="26" y="55"/>
                    </a:lnTo>
                    <a:lnTo>
                      <a:pt x="27" y="56"/>
                    </a:lnTo>
                    <a:lnTo>
                      <a:pt x="30" y="53"/>
                    </a:lnTo>
                    <a:lnTo>
                      <a:pt x="31" y="54"/>
                    </a:lnTo>
                    <a:lnTo>
                      <a:pt x="33" y="51"/>
                    </a:lnTo>
                    <a:lnTo>
                      <a:pt x="32" y="50"/>
                    </a:lnTo>
                    <a:lnTo>
                      <a:pt x="33" y="48"/>
                    </a:lnTo>
                    <a:lnTo>
                      <a:pt x="35" y="43"/>
                    </a:lnTo>
                    <a:lnTo>
                      <a:pt x="38" y="32"/>
                    </a:lnTo>
                    <a:lnTo>
                      <a:pt x="40" y="33"/>
                    </a:lnTo>
                    <a:lnTo>
                      <a:pt x="40" y="34"/>
                    </a:lnTo>
                    <a:lnTo>
                      <a:pt x="41" y="35"/>
                    </a:lnTo>
                    <a:lnTo>
                      <a:pt x="43" y="34"/>
                    </a:lnTo>
                    <a:lnTo>
                      <a:pt x="44" y="32"/>
                    </a:lnTo>
                    <a:lnTo>
                      <a:pt x="45" y="28"/>
                    </a:lnTo>
                    <a:lnTo>
                      <a:pt x="46" y="27"/>
                    </a:lnTo>
                    <a:lnTo>
                      <a:pt x="48" y="27"/>
                    </a:lnTo>
                    <a:lnTo>
                      <a:pt x="49" y="25"/>
                    </a:lnTo>
                    <a:lnTo>
                      <a:pt x="50" y="25"/>
                    </a:lnTo>
                    <a:lnTo>
                      <a:pt x="51" y="23"/>
                    </a:lnTo>
                    <a:lnTo>
                      <a:pt x="51" y="21"/>
                    </a:lnTo>
                    <a:lnTo>
                      <a:pt x="52" y="20"/>
                    </a:lnTo>
                    <a:lnTo>
                      <a:pt x="52" y="19"/>
                    </a:lnTo>
                    <a:lnTo>
                      <a:pt x="52" y="16"/>
                    </a:lnTo>
                    <a:lnTo>
                      <a:pt x="52" y="15"/>
                    </a:lnTo>
                    <a:lnTo>
                      <a:pt x="53" y="15"/>
                    </a:lnTo>
                    <a:lnTo>
                      <a:pt x="59" y="19"/>
                    </a:lnTo>
                    <a:lnTo>
                      <a:pt x="60" y="19"/>
                    </a:lnTo>
                    <a:lnTo>
                      <a:pt x="61" y="16"/>
                    </a:lnTo>
                    <a:lnTo>
                      <a:pt x="59" y="13"/>
                    </a:lnTo>
                    <a:lnTo>
                      <a:pt x="59" y="12"/>
                    </a:lnTo>
                    <a:lnTo>
                      <a:pt x="58" y="11"/>
                    </a:lnTo>
                    <a:lnTo>
                      <a:pt x="57" y="12"/>
                    </a:lnTo>
                    <a:lnTo>
                      <a:pt x="56" y="11"/>
                    </a:lnTo>
                    <a:lnTo>
                      <a:pt x="55" y="11"/>
                    </a:lnTo>
                    <a:lnTo>
                      <a:pt x="51" y="12"/>
                    </a:lnTo>
                    <a:lnTo>
                      <a:pt x="50" y="13"/>
                    </a:lnTo>
                    <a:lnTo>
                      <a:pt x="49" y="14"/>
                    </a:lnTo>
                    <a:lnTo>
                      <a:pt x="47" y="14"/>
                    </a:lnTo>
                    <a:lnTo>
                      <a:pt x="46" y="13"/>
                    </a:lnTo>
                    <a:lnTo>
                      <a:pt x="46" y="15"/>
                    </a:lnTo>
                    <a:lnTo>
                      <a:pt x="45" y="15"/>
                    </a:lnTo>
                    <a:lnTo>
                      <a:pt x="44" y="17"/>
                    </a:lnTo>
                    <a:lnTo>
                      <a:pt x="42" y="17"/>
                    </a:lnTo>
                    <a:lnTo>
                      <a:pt x="40" y="20"/>
                    </a:lnTo>
                    <a:lnTo>
                      <a:pt x="39" y="20"/>
                    </a:lnTo>
                    <a:lnTo>
                      <a:pt x="38" y="21"/>
                    </a:lnTo>
                    <a:lnTo>
                      <a:pt x="36" y="13"/>
                    </a:lnTo>
                    <a:lnTo>
                      <a:pt x="23" y="1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8D111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0" name="Freeform 27" descr="20%"/>
              <p:cNvSpPr>
                <a:spLocks/>
              </p:cNvSpPr>
              <p:nvPr/>
            </p:nvSpPr>
            <p:spPr bwMode="auto">
              <a:xfrm>
                <a:off x="5516563" y="4133850"/>
                <a:ext cx="625475" cy="511175"/>
              </a:xfrm>
              <a:custGeom>
                <a:avLst/>
                <a:gdLst>
                  <a:gd name="T0" fmla="*/ 41 w 77"/>
                  <a:gd name="T1" fmla="*/ 1 h 66"/>
                  <a:gd name="T2" fmla="*/ 44 w 77"/>
                  <a:gd name="T3" fmla="*/ 10 h 66"/>
                  <a:gd name="T4" fmla="*/ 43 w 77"/>
                  <a:gd name="T5" fmla="*/ 13 h 66"/>
                  <a:gd name="T6" fmla="*/ 40 w 77"/>
                  <a:gd name="T7" fmla="*/ 22 h 66"/>
                  <a:gd name="T8" fmla="*/ 64 w 77"/>
                  <a:gd name="T9" fmla="*/ 33 h 66"/>
                  <a:gd name="T10" fmla="*/ 64 w 77"/>
                  <a:gd name="T11" fmla="*/ 40 h 66"/>
                  <a:gd name="T12" fmla="*/ 63 w 77"/>
                  <a:gd name="T13" fmla="*/ 45 h 66"/>
                  <a:gd name="T14" fmla="*/ 58 w 77"/>
                  <a:gd name="T15" fmla="*/ 44 h 66"/>
                  <a:gd name="T16" fmla="*/ 56 w 77"/>
                  <a:gd name="T17" fmla="*/ 49 h 66"/>
                  <a:gd name="T18" fmla="*/ 62 w 77"/>
                  <a:gd name="T19" fmla="*/ 48 h 66"/>
                  <a:gd name="T20" fmla="*/ 66 w 77"/>
                  <a:gd name="T21" fmla="*/ 47 h 66"/>
                  <a:gd name="T22" fmla="*/ 64 w 77"/>
                  <a:gd name="T23" fmla="*/ 49 h 66"/>
                  <a:gd name="T24" fmla="*/ 66 w 77"/>
                  <a:gd name="T25" fmla="*/ 51 h 66"/>
                  <a:gd name="T26" fmla="*/ 71 w 77"/>
                  <a:gd name="T27" fmla="*/ 47 h 66"/>
                  <a:gd name="T28" fmla="*/ 74 w 77"/>
                  <a:gd name="T29" fmla="*/ 48 h 66"/>
                  <a:gd name="T30" fmla="*/ 73 w 77"/>
                  <a:gd name="T31" fmla="*/ 51 h 66"/>
                  <a:gd name="T32" fmla="*/ 68 w 77"/>
                  <a:gd name="T33" fmla="*/ 56 h 66"/>
                  <a:gd name="T34" fmla="*/ 71 w 77"/>
                  <a:gd name="T35" fmla="*/ 60 h 66"/>
                  <a:gd name="T36" fmla="*/ 77 w 77"/>
                  <a:gd name="T37" fmla="*/ 65 h 66"/>
                  <a:gd name="T38" fmla="*/ 71 w 77"/>
                  <a:gd name="T39" fmla="*/ 63 h 66"/>
                  <a:gd name="T40" fmla="*/ 64 w 77"/>
                  <a:gd name="T41" fmla="*/ 59 h 66"/>
                  <a:gd name="T42" fmla="*/ 61 w 77"/>
                  <a:gd name="T43" fmla="*/ 62 h 66"/>
                  <a:gd name="T44" fmla="*/ 60 w 77"/>
                  <a:gd name="T45" fmla="*/ 65 h 66"/>
                  <a:gd name="T46" fmla="*/ 57 w 77"/>
                  <a:gd name="T47" fmla="*/ 63 h 66"/>
                  <a:gd name="T48" fmla="*/ 54 w 77"/>
                  <a:gd name="T49" fmla="*/ 63 h 66"/>
                  <a:gd name="T50" fmla="*/ 49 w 77"/>
                  <a:gd name="T51" fmla="*/ 64 h 66"/>
                  <a:gd name="T52" fmla="*/ 41 w 77"/>
                  <a:gd name="T53" fmla="*/ 59 h 66"/>
                  <a:gd name="T54" fmla="*/ 38 w 77"/>
                  <a:gd name="T55" fmla="*/ 57 h 66"/>
                  <a:gd name="T56" fmla="*/ 37 w 77"/>
                  <a:gd name="T57" fmla="*/ 56 h 66"/>
                  <a:gd name="T58" fmla="*/ 34 w 77"/>
                  <a:gd name="T59" fmla="*/ 55 h 66"/>
                  <a:gd name="T60" fmla="*/ 33 w 77"/>
                  <a:gd name="T61" fmla="*/ 54 h 66"/>
                  <a:gd name="T62" fmla="*/ 31 w 77"/>
                  <a:gd name="T63" fmla="*/ 58 h 66"/>
                  <a:gd name="T64" fmla="*/ 15 w 77"/>
                  <a:gd name="T65" fmla="*/ 56 h 66"/>
                  <a:gd name="T66" fmla="*/ 4 w 77"/>
                  <a:gd name="T67" fmla="*/ 55 h 66"/>
                  <a:gd name="T68" fmla="*/ 5 w 77"/>
                  <a:gd name="T69" fmla="*/ 53 h 66"/>
                  <a:gd name="T70" fmla="*/ 6 w 77"/>
                  <a:gd name="T71" fmla="*/ 46 h 66"/>
                  <a:gd name="T72" fmla="*/ 6 w 77"/>
                  <a:gd name="T73" fmla="*/ 42 h 66"/>
                  <a:gd name="T74" fmla="*/ 9 w 77"/>
                  <a:gd name="T75" fmla="*/ 37 h 66"/>
                  <a:gd name="T76" fmla="*/ 7 w 77"/>
                  <a:gd name="T77" fmla="*/ 30 h 66"/>
                  <a:gd name="T78" fmla="*/ 6 w 77"/>
                  <a:gd name="T79" fmla="*/ 28 h 66"/>
                  <a:gd name="T80" fmla="*/ 4 w 77"/>
                  <a:gd name="T81" fmla="*/ 25 h 66"/>
                  <a:gd name="T82" fmla="*/ 1 w 77"/>
                  <a:gd name="T83" fmla="*/ 19 h 66"/>
                  <a:gd name="T84" fmla="*/ 0 w 77"/>
                  <a:gd name="T85" fmla="*/ 1 h 6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77"/>
                  <a:gd name="T130" fmla="*/ 0 h 66"/>
                  <a:gd name="T131" fmla="*/ 77 w 77"/>
                  <a:gd name="T132" fmla="*/ 66 h 6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77" h="66">
                    <a:moveTo>
                      <a:pt x="0" y="1"/>
                    </a:moveTo>
                    <a:lnTo>
                      <a:pt x="42" y="0"/>
                    </a:lnTo>
                    <a:lnTo>
                      <a:pt x="41" y="1"/>
                    </a:lnTo>
                    <a:lnTo>
                      <a:pt x="43" y="5"/>
                    </a:lnTo>
                    <a:lnTo>
                      <a:pt x="43" y="8"/>
                    </a:lnTo>
                    <a:lnTo>
                      <a:pt x="44" y="10"/>
                    </a:lnTo>
                    <a:lnTo>
                      <a:pt x="45" y="11"/>
                    </a:lnTo>
                    <a:lnTo>
                      <a:pt x="45" y="12"/>
                    </a:lnTo>
                    <a:lnTo>
                      <a:pt x="43" y="13"/>
                    </a:lnTo>
                    <a:lnTo>
                      <a:pt x="43" y="14"/>
                    </a:lnTo>
                    <a:lnTo>
                      <a:pt x="42" y="17"/>
                    </a:lnTo>
                    <a:lnTo>
                      <a:pt x="40" y="22"/>
                    </a:lnTo>
                    <a:lnTo>
                      <a:pt x="37" y="29"/>
                    </a:lnTo>
                    <a:lnTo>
                      <a:pt x="37" y="34"/>
                    </a:lnTo>
                    <a:lnTo>
                      <a:pt x="64" y="33"/>
                    </a:lnTo>
                    <a:lnTo>
                      <a:pt x="64" y="34"/>
                    </a:lnTo>
                    <a:lnTo>
                      <a:pt x="63" y="36"/>
                    </a:lnTo>
                    <a:lnTo>
                      <a:pt x="64" y="40"/>
                    </a:lnTo>
                    <a:lnTo>
                      <a:pt x="66" y="43"/>
                    </a:lnTo>
                    <a:lnTo>
                      <a:pt x="67" y="46"/>
                    </a:lnTo>
                    <a:lnTo>
                      <a:pt x="63" y="45"/>
                    </a:lnTo>
                    <a:lnTo>
                      <a:pt x="60" y="44"/>
                    </a:lnTo>
                    <a:lnTo>
                      <a:pt x="59" y="43"/>
                    </a:lnTo>
                    <a:lnTo>
                      <a:pt x="58" y="44"/>
                    </a:lnTo>
                    <a:lnTo>
                      <a:pt x="55" y="46"/>
                    </a:lnTo>
                    <a:lnTo>
                      <a:pt x="55" y="48"/>
                    </a:lnTo>
                    <a:lnTo>
                      <a:pt x="56" y="49"/>
                    </a:lnTo>
                    <a:lnTo>
                      <a:pt x="58" y="49"/>
                    </a:lnTo>
                    <a:lnTo>
                      <a:pt x="60" y="49"/>
                    </a:lnTo>
                    <a:lnTo>
                      <a:pt x="62" y="48"/>
                    </a:lnTo>
                    <a:lnTo>
                      <a:pt x="63" y="47"/>
                    </a:lnTo>
                    <a:lnTo>
                      <a:pt x="65" y="47"/>
                    </a:lnTo>
                    <a:lnTo>
                      <a:pt x="66" y="47"/>
                    </a:lnTo>
                    <a:lnTo>
                      <a:pt x="66" y="48"/>
                    </a:lnTo>
                    <a:lnTo>
                      <a:pt x="65" y="48"/>
                    </a:lnTo>
                    <a:lnTo>
                      <a:pt x="64" y="49"/>
                    </a:lnTo>
                    <a:lnTo>
                      <a:pt x="65" y="50"/>
                    </a:lnTo>
                    <a:lnTo>
                      <a:pt x="66" y="51"/>
                    </a:lnTo>
                    <a:lnTo>
                      <a:pt x="67" y="51"/>
                    </a:lnTo>
                    <a:lnTo>
                      <a:pt x="68" y="49"/>
                    </a:lnTo>
                    <a:lnTo>
                      <a:pt x="71" y="47"/>
                    </a:lnTo>
                    <a:lnTo>
                      <a:pt x="72" y="47"/>
                    </a:lnTo>
                    <a:lnTo>
                      <a:pt x="73" y="47"/>
                    </a:lnTo>
                    <a:lnTo>
                      <a:pt x="74" y="48"/>
                    </a:lnTo>
                    <a:lnTo>
                      <a:pt x="73" y="49"/>
                    </a:lnTo>
                    <a:lnTo>
                      <a:pt x="74" y="50"/>
                    </a:lnTo>
                    <a:lnTo>
                      <a:pt x="73" y="51"/>
                    </a:lnTo>
                    <a:lnTo>
                      <a:pt x="72" y="51"/>
                    </a:lnTo>
                    <a:lnTo>
                      <a:pt x="70" y="54"/>
                    </a:lnTo>
                    <a:lnTo>
                      <a:pt x="68" y="56"/>
                    </a:lnTo>
                    <a:lnTo>
                      <a:pt x="68" y="57"/>
                    </a:lnTo>
                    <a:lnTo>
                      <a:pt x="68" y="59"/>
                    </a:lnTo>
                    <a:lnTo>
                      <a:pt x="71" y="60"/>
                    </a:lnTo>
                    <a:lnTo>
                      <a:pt x="76" y="62"/>
                    </a:lnTo>
                    <a:lnTo>
                      <a:pt x="77" y="63"/>
                    </a:lnTo>
                    <a:lnTo>
                      <a:pt x="77" y="65"/>
                    </a:lnTo>
                    <a:lnTo>
                      <a:pt x="76" y="65"/>
                    </a:lnTo>
                    <a:lnTo>
                      <a:pt x="72" y="66"/>
                    </a:lnTo>
                    <a:lnTo>
                      <a:pt x="71" y="63"/>
                    </a:lnTo>
                    <a:lnTo>
                      <a:pt x="69" y="62"/>
                    </a:lnTo>
                    <a:lnTo>
                      <a:pt x="65" y="61"/>
                    </a:lnTo>
                    <a:lnTo>
                      <a:pt x="64" y="59"/>
                    </a:lnTo>
                    <a:lnTo>
                      <a:pt x="63" y="59"/>
                    </a:lnTo>
                    <a:lnTo>
                      <a:pt x="62" y="59"/>
                    </a:lnTo>
                    <a:lnTo>
                      <a:pt x="61" y="62"/>
                    </a:lnTo>
                    <a:lnTo>
                      <a:pt x="62" y="63"/>
                    </a:lnTo>
                    <a:lnTo>
                      <a:pt x="60" y="65"/>
                    </a:lnTo>
                    <a:lnTo>
                      <a:pt x="59" y="65"/>
                    </a:lnTo>
                    <a:lnTo>
                      <a:pt x="58" y="63"/>
                    </a:lnTo>
                    <a:lnTo>
                      <a:pt x="57" y="63"/>
                    </a:lnTo>
                    <a:lnTo>
                      <a:pt x="55" y="63"/>
                    </a:lnTo>
                    <a:lnTo>
                      <a:pt x="54" y="63"/>
                    </a:lnTo>
                    <a:lnTo>
                      <a:pt x="52" y="65"/>
                    </a:lnTo>
                    <a:lnTo>
                      <a:pt x="50" y="65"/>
                    </a:lnTo>
                    <a:lnTo>
                      <a:pt x="49" y="64"/>
                    </a:lnTo>
                    <a:lnTo>
                      <a:pt x="47" y="64"/>
                    </a:lnTo>
                    <a:lnTo>
                      <a:pt x="43" y="60"/>
                    </a:lnTo>
                    <a:lnTo>
                      <a:pt x="41" y="59"/>
                    </a:lnTo>
                    <a:lnTo>
                      <a:pt x="39" y="58"/>
                    </a:lnTo>
                    <a:lnTo>
                      <a:pt x="38" y="57"/>
                    </a:lnTo>
                    <a:lnTo>
                      <a:pt x="37" y="57"/>
                    </a:lnTo>
                    <a:lnTo>
                      <a:pt x="37" y="56"/>
                    </a:lnTo>
                    <a:lnTo>
                      <a:pt x="37" y="55"/>
                    </a:lnTo>
                    <a:lnTo>
                      <a:pt x="36" y="56"/>
                    </a:lnTo>
                    <a:lnTo>
                      <a:pt x="34" y="55"/>
                    </a:lnTo>
                    <a:lnTo>
                      <a:pt x="34" y="54"/>
                    </a:lnTo>
                    <a:lnTo>
                      <a:pt x="33" y="54"/>
                    </a:lnTo>
                    <a:lnTo>
                      <a:pt x="30" y="57"/>
                    </a:lnTo>
                    <a:lnTo>
                      <a:pt x="31" y="58"/>
                    </a:lnTo>
                    <a:lnTo>
                      <a:pt x="27" y="59"/>
                    </a:lnTo>
                    <a:lnTo>
                      <a:pt x="19" y="57"/>
                    </a:lnTo>
                    <a:lnTo>
                      <a:pt x="15" y="56"/>
                    </a:lnTo>
                    <a:lnTo>
                      <a:pt x="4" y="57"/>
                    </a:lnTo>
                    <a:lnTo>
                      <a:pt x="4" y="56"/>
                    </a:lnTo>
                    <a:lnTo>
                      <a:pt x="4" y="55"/>
                    </a:lnTo>
                    <a:lnTo>
                      <a:pt x="4" y="54"/>
                    </a:lnTo>
                    <a:lnTo>
                      <a:pt x="5" y="53"/>
                    </a:lnTo>
                    <a:lnTo>
                      <a:pt x="7" y="49"/>
                    </a:lnTo>
                    <a:lnTo>
                      <a:pt x="6" y="47"/>
                    </a:lnTo>
                    <a:lnTo>
                      <a:pt x="6" y="46"/>
                    </a:lnTo>
                    <a:lnTo>
                      <a:pt x="6" y="45"/>
                    </a:lnTo>
                    <a:lnTo>
                      <a:pt x="6" y="44"/>
                    </a:lnTo>
                    <a:lnTo>
                      <a:pt x="6" y="42"/>
                    </a:lnTo>
                    <a:lnTo>
                      <a:pt x="7" y="41"/>
                    </a:lnTo>
                    <a:lnTo>
                      <a:pt x="8" y="40"/>
                    </a:lnTo>
                    <a:lnTo>
                      <a:pt x="9" y="37"/>
                    </a:lnTo>
                    <a:lnTo>
                      <a:pt x="9" y="35"/>
                    </a:lnTo>
                    <a:lnTo>
                      <a:pt x="8" y="32"/>
                    </a:lnTo>
                    <a:lnTo>
                      <a:pt x="7" y="30"/>
                    </a:lnTo>
                    <a:lnTo>
                      <a:pt x="6" y="30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5"/>
                    </a:lnTo>
                    <a:lnTo>
                      <a:pt x="5" y="24"/>
                    </a:lnTo>
                    <a:lnTo>
                      <a:pt x="4" y="21"/>
                    </a:lnTo>
                    <a:lnTo>
                      <a:pt x="1" y="19"/>
                    </a:lnTo>
                    <a:lnTo>
                      <a:pt x="1" y="1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1" name="Freeform 28" descr="20%"/>
              <p:cNvSpPr>
                <a:spLocks/>
              </p:cNvSpPr>
              <p:nvPr/>
            </p:nvSpPr>
            <p:spPr bwMode="auto">
              <a:xfrm>
                <a:off x="5818188" y="3846513"/>
                <a:ext cx="381000" cy="642937"/>
              </a:xfrm>
              <a:custGeom>
                <a:avLst/>
                <a:gdLst>
                  <a:gd name="T0" fmla="*/ 44 w 47"/>
                  <a:gd name="T1" fmla="*/ 0 h 83"/>
                  <a:gd name="T2" fmla="*/ 15 w 47"/>
                  <a:gd name="T3" fmla="*/ 2 h 83"/>
                  <a:gd name="T4" fmla="*/ 15 w 47"/>
                  <a:gd name="T5" fmla="*/ 3 h 83"/>
                  <a:gd name="T6" fmla="*/ 12 w 47"/>
                  <a:gd name="T7" fmla="*/ 5 h 83"/>
                  <a:gd name="T8" fmla="*/ 12 w 47"/>
                  <a:gd name="T9" fmla="*/ 8 h 83"/>
                  <a:gd name="T10" fmla="*/ 12 w 47"/>
                  <a:gd name="T11" fmla="*/ 11 h 83"/>
                  <a:gd name="T12" fmla="*/ 11 w 47"/>
                  <a:gd name="T13" fmla="*/ 12 h 83"/>
                  <a:gd name="T14" fmla="*/ 9 w 47"/>
                  <a:gd name="T15" fmla="*/ 14 h 83"/>
                  <a:gd name="T16" fmla="*/ 7 w 47"/>
                  <a:gd name="T17" fmla="*/ 16 h 83"/>
                  <a:gd name="T18" fmla="*/ 6 w 47"/>
                  <a:gd name="T19" fmla="*/ 17 h 83"/>
                  <a:gd name="T20" fmla="*/ 6 w 47"/>
                  <a:gd name="T21" fmla="*/ 19 h 83"/>
                  <a:gd name="T22" fmla="*/ 5 w 47"/>
                  <a:gd name="T23" fmla="*/ 21 h 83"/>
                  <a:gd name="T24" fmla="*/ 5 w 47"/>
                  <a:gd name="T25" fmla="*/ 22 h 83"/>
                  <a:gd name="T26" fmla="*/ 4 w 47"/>
                  <a:gd name="T27" fmla="*/ 25 h 83"/>
                  <a:gd name="T28" fmla="*/ 3 w 47"/>
                  <a:gd name="T29" fmla="*/ 27 h 83"/>
                  <a:gd name="T30" fmla="*/ 4 w 47"/>
                  <a:gd name="T31" fmla="*/ 30 h 83"/>
                  <a:gd name="T32" fmla="*/ 5 w 47"/>
                  <a:gd name="T33" fmla="*/ 31 h 83"/>
                  <a:gd name="T34" fmla="*/ 5 w 47"/>
                  <a:gd name="T35" fmla="*/ 33 h 83"/>
                  <a:gd name="T36" fmla="*/ 5 w 47"/>
                  <a:gd name="T37" fmla="*/ 33 h 83"/>
                  <a:gd name="T38" fmla="*/ 5 w 47"/>
                  <a:gd name="T39" fmla="*/ 34 h 83"/>
                  <a:gd name="T40" fmla="*/ 5 w 47"/>
                  <a:gd name="T41" fmla="*/ 34 h 83"/>
                  <a:gd name="T42" fmla="*/ 4 w 47"/>
                  <a:gd name="T43" fmla="*/ 36 h 83"/>
                  <a:gd name="T44" fmla="*/ 5 w 47"/>
                  <a:gd name="T45" fmla="*/ 37 h 83"/>
                  <a:gd name="T46" fmla="*/ 4 w 47"/>
                  <a:gd name="T47" fmla="*/ 38 h 83"/>
                  <a:gd name="T48" fmla="*/ 6 w 47"/>
                  <a:gd name="T49" fmla="*/ 42 h 83"/>
                  <a:gd name="T50" fmla="*/ 6 w 47"/>
                  <a:gd name="T51" fmla="*/ 45 h 83"/>
                  <a:gd name="T52" fmla="*/ 7 w 47"/>
                  <a:gd name="T53" fmla="*/ 47 h 83"/>
                  <a:gd name="T54" fmla="*/ 8 w 47"/>
                  <a:gd name="T55" fmla="*/ 48 h 83"/>
                  <a:gd name="T56" fmla="*/ 8 w 47"/>
                  <a:gd name="T57" fmla="*/ 49 h 83"/>
                  <a:gd name="T58" fmla="*/ 6 w 47"/>
                  <a:gd name="T59" fmla="*/ 50 h 83"/>
                  <a:gd name="T60" fmla="*/ 6 w 47"/>
                  <a:gd name="T61" fmla="*/ 51 h 83"/>
                  <a:gd name="T62" fmla="*/ 5 w 47"/>
                  <a:gd name="T63" fmla="*/ 54 h 83"/>
                  <a:gd name="T64" fmla="*/ 3 w 47"/>
                  <a:gd name="T65" fmla="*/ 59 h 83"/>
                  <a:gd name="T66" fmla="*/ 0 w 47"/>
                  <a:gd name="T67" fmla="*/ 66 h 83"/>
                  <a:gd name="T68" fmla="*/ 0 w 47"/>
                  <a:gd name="T69" fmla="*/ 71 h 83"/>
                  <a:gd name="T70" fmla="*/ 27 w 47"/>
                  <a:gd name="T71" fmla="*/ 70 h 83"/>
                  <a:gd name="T72" fmla="*/ 27 w 47"/>
                  <a:gd name="T73" fmla="*/ 71 h 83"/>
                  <a:gd name="T74" fmla="*/ 26 w 47"/>
                  <a:gd name="T75" fmla="*/ 73 h 83"/>
                  <a:gd name="T76" fmla="*/ 27 w 47"/>
                  <a:gd name="T77" fmla="*/ 77 h 83"/>
                  <a:gd name="T78" fmla="*/ 29 w 47"/>
                  <a:gd name="T79" fmla="*/ 80 h 83"/>
                  <a:gd name="T80" fmla="*/ 30 w 47"/>
                  <a:gd name="T81" fmla="*/ 83 h 83"/>
                  <a:gd name="T82" fmla="*/ 32 w 47"/>
                  <a:gd name="T83" fmla="*/ 83 h 83"/>
                  <a:gd name="T84" fmla="*/ 35 w 47"/>
                  <a:gd name="T85" fmla="*/ 81 h 83"/>
                  <a:gd name="T86" fmla="*/ 41 w 47"/>
                  <a:gd name="T87" fmla="*/ 79 h 83"/>
                  <a:gd name="T88" fmla="*/ 43 w 47"/>
                  <a:gd name="T89" fmla="*/ 79 h 83"/>
                  <a:gd name="T90" fmla="*/ 45 w 47"/>
                  <a:gd name="T91" fmla="*/ 78 h 83"/>
                  <a:gd name="T92" fmla="*/ 46 w 47"/>
                  <a:gd name="T93" fmla="*/ 79 h 83"/>
                  <a:gd name="T94" fmla="*/ 47 w 47"/>
                  <a:gd name="T95" fmla="*/ 80 h 83"/>
                  <a:gd name="T96" fmla="*/ 47 w 47"/>
                  <a:gd name="T97" fmla="*/ 79 h 83"/>
                  <a:gd name="T98" fmla="*/ 44 w 47"/>
                  <a:gd name="T99" fmla="*/ 54 h 83"/>
                  <a:gd name="T100" fmla="*/ 44 w 47"/>
                  <a:gd name="T101" fmla="*/ 52 h 83"/>
                  <a:gd name="T102" fmla="*/ 45 w 47"/>
                  <a:gd name="T103" fmla="*/ 2 h 83"/>
                  <a:gd name="T104" fmla="*/ 44 w 47"/>
                  <a:gd name="T105" fmla="*/ 0 h 83"/>
                  <a:gd name="T106" fmla="*/ 44 w 47"/>
                  <a:gd name="T107" fmla="*/ 0 h 8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7"/>
                  <a:gd name="T163" fmla="*/ 0 h 83"/>
                  <a:gd name="T164" fmla="*/ 47 w 47"/>
                  <a:gd name="T165" fmla="*/ 83 h 8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7" h="83">
                    <a:moveTo>
                      <a:pt x="44" y="0"/>
                    </a:moveTo>
                    <a:lnTo>
                      <a:pt x="15" y="2"/>
                    </a:lnTo>
                    <a:lnTo>
                      <a:pt x="15" y="3"/>
                    </a:lnTo>
                    <a:lnTo>
                      <a:pt x="12" y="5"/>
                    </a:lnTo>
                    <a:lnTo>
                      <a:pt x="12" y="8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9" y="14"/>
                    </a:lnTo>
                    <a:lnTo>
                      <a:pt x="7" y="16"/>
                    </a:lnTo>
                    <a:lnTo>
                      <a:pt x="6" y="17"/>
                    </a:lnTo>
                    <a:lnTo>
                      <a:pt x="6" y="19"/>
                    </a:lnTo>
                    <a:lnTo>
                      <a:pt x="5" y="21"/>
                    </a:lnTo>
                    <a:lnTo>
                      <a:pt x="5" y="22"/>
                    </a:lnTo>
                    <a:lnTo>
                      <a:pt x="4" y="25"/>
                    </a:lnTo>
                    <a:lnTo>
                      <a:pt x="3" y="27"/>
                    </a:lnTo>
                    <a:lnTo>
                      <a:pt x="4" y="30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5" y="34"/>
                    </a:lnTo>
                    <a:lnTo>
                      <a:pt x="4" y="36"/>
                    </a:lnTo>
                    <a:lnTo>
                      <a:pt x="5" y="37"/>
                    </a:lnTo>
                    <a:lnTo>
                      <a:pt x="4" y="38"/>
                    </a:lnTo>
                    <a:lnTo>
                      <a:pt x="6" y="42"/>
                    </a:lnTo>
                    <a:lnTo>
                      <a:pt x="6" y="45"/>
                    </a:lnTo>
                    <a:lnTo>
                      <a:pt x="7" y="47"/>
                    </a:lnTo>
                    <a:lnTo>
                      <a:pt x="8" y="48"/>
                    </a:lnTo>
                    <a:lnTo>
                      <a:pt x="8" y="49"/>
                    </a:lnTo>
                    <a:lnTo>
                      <a:pt x="6" y="50"/>
                    </a:lnTo>
                    <a:lnTo>
                      <a:pt x="6" y="51"/>
                    </a:lnTo>
                    <a:lnTo>
                      <a:pt x="5" y="54"/>
                    </a:lnTo>
                    <a:lnTo>
                      <a:pt x="3" y="59"/>
                    </a:lnTo>
                    <a:lnTo>
                      <a:pt x="0" y="66"/>
                    </a:lnTo>
                    <a:lnTo>
                      <a:pt x="0" y="71"/>
                    </a:lnTo>
                    <a:lnTo>
                      <a:pt x="27" y="70"/>
                    </a:lnTo>
                    <a:lnTo>
                      <a:pt x="27" y="71"/>
                    </a:lnTo>
                    <a:lnTo>
                      <a:pt x="26" y="73"/>
                    </a:lnTo>
                    <a:lnTo>
                      <a:pt x="27" y="77"/>
                    </a:lnTo>
                    <a:lnTo>
                      <a:pt x="29" y="80"/>
                    </a:lnTo>
                    <a:lnTo>
                      <a:pt x="30" y="83"/>
                    </a:lnTo>
                    <a:lnTo>
                      <a:pt x="32" y="83"/>
                    </a:lnTo>
                    <a:lnTo>
                      <a:pt x="35" y="81"/>
                    </a:lnTo>
                    <a:lnTo>
                      <a:pt x="41" y="79"/>
                    </a:lnTo>
                    <a:lnTo>
                      <a:pt x="43" y="79"/>
                    </a:lnTo>
                    <a:lnTo>
                      <a:pt x="45" y="78"/>
                    </a:lnTo>
                    <a:lnTo>
                      <a:pt x="46" y="79"/>
                    </a:lnTo>
                    <a:lnTo>
                      <a:pt x="47" y="80"/>
                    </a:lnTo>
                    <a:lnTo>
                      <a:pt x="47" y="79"/>
                    </a:lnTo>
                    <a:lnTo>
                      <a:pt x="44" y="54"/>
                    </a:lnTo>
                    <a:lnTo>
                      <a:pt x="44" y="52"/>
                    </a:lnTo>
                    <a:lnTo>
                      <a:pt x="45" y="2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8D111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2" name="Freeform 29"/>
              <p:cNvSpPr>
                <a:spLocks/>
              </p:cNvSpPr>
              <p:nvPr/>
            </p:nvSpPr>
            <p:spPr bwMode="auto">
              <a:xfrm>
                <a:off x="6878638" y="2732088"/>
                <a:ext cx="639762" cy="395287"/>
              </a:xfrm>
              <a:custGeom>
                <a:avLst/>
                <a:gdLst>
                  <a:gd name="T0" fmla="*/ 19 w 79"/>
                  <a:gd name="T1" fmla="*/ 49 h 51"/>
                  <a:gd name="T2" fmla="*/ 55 w 79"/>
                  <a:gd name="T3" fmla="*/ 42 h 51"/>
                  <a:gd name="T4" fmla="*/ 66 w 79"/>
                  <a:gd name="T5" fmla="*/ 40 h 51"/>
                  <a:gd name="T6" fmla="*/ 67 w 79"/>
                  <a:gd name="T7" fmla="*/ 40 h 51"/>
                  <a:gd name="T8" fmla="*/ 67 w 79"/>
                  <a:gd name="T9" fmla="*/ 39 h 51"/>
                  <a:gd name="T10" fmla="*/ 67 w 79"/>
                  <a:gd name="T11" fmla="*/ 38 h 51"/>
                  <a:gd name="T12" fmla="*/ 68 w 79"/>
                  <a:gd name="T13" fmla="*/ 37 h 51"/>
                  <a:gd name="T14" fmla="*/ 70 w 79"/>
                  <a:gd name="T15" fmla="*/ 37 h 51"/>
                  <a:gd name="T16" fmla="*/ 71 w 79"/>
                  <a:gd name="T17" fmla="*/ 37 h 51"/>
                  <a:gd name="T18" fmla="*/ 74 w 79"/>
                  <a:gd name="T19" fmla="*/ 35 h 51"/>
                  <a:gd name="T20" fmla="*/ 74 w 79"/>
                  <a:gd name="T21" fmla="*/ 33 h 51"/>
                  <a:gd name="T22" fmla="*/ 77 w 79"/>
                  <a:gd name="T23" fmla="*/ 31 h 51"/>
                  <a:gd name="T24" fmla="*/ 79 w 79"/>
                  <a:gd name="T25" fmla="*/ 30 h 51"/>
                  <a:gd name="T26" fmla="*/ 79 w 79"/>
                  <a:gd name="T27" fmla="*/ 29 h 51"/>
                  <a:gd name="T28" fmla="*/ 77 w 79"/>
                  <a:gd name="T29" fmla="*/ 28 h 51"/>
                  <a:gd name="T30" fmla="*/ 76 w 79"/>
                  <a:gd name="T31" fmla="*/ 27 h 51"/>
                  <a:gd name="T32" fmla="*/ 75 w 79"/>
                  <a:gd name="T33" fmla="*/ 27 h 51"/>
                  <a:gd name="T34" fmla="*/ 75 w 79"/>
                  <a:gd name="T35" fmla="*/ 26 h 51"/>
                  <a:gd name="T36" fmla="*/ 73 w 79"/>
                  <a:gd name="T37" fmla="*/ 26 h 51"/>
                  <a:gd name="T38" fmla="*/ 73 w 79"/>
                  <a:gd name="T39" fmla="*/ 24 h 51"/>
                  <a:gd name="T40" fmla="*/ 71 w 79"/>
                  <a:gd name="T41" fmla="*/ 24 h 51"/>
                  <a:gd name="T42" fmla="*/ 71 w 79"/>
                  <a:gd name="T43" fmla="*/ 23 h 51"/>
                  <a:gd name="T44" fmla="*/ 71 w 79"/>
                  <a:gd name="T45" fmla="*/ 20 h 51"/>
                  <a:gd name="T46" fmla="*/ 72 w 79"/>
                  <a:gd name="T47" fmla="*/ 20 h 51"/>
                  <a:gd name="T48" fmla="*/ 71 w 79"/>
                  <a:gd name="T49" fmla="*/ 18 h 51"/>
                  <a:gd name="T50" fmla="*/ 70 w 79"/>
                  <a:gd name="T51" fmla="*/ 17 h 51"/>
                  <a:gd name="T52" fmla="*/ 70 w 79"/>
                  <a:gd name="T53" fmla="*/ 17 h 51"/>
                  <a:gd name="T54" fmla="*/ 71 w 79"/>
                  <a:gd name="T55" fmla="*/ 16 h 51"/>
                  <a:gd name="T56" fmla="*/ 72 w 79"/>
                  <a:gd name="T57" fmla="*/ 15 h 51"/>
                  <a:gd name="T58" fmla="*/ 73 w 79"/>
                  <a:gd name="T59" fmla="*/ 12 h 51"/>
                  <a:gd name="T60" fmla="*/ 73 w 79"/>
                  <a:gd name="T61" fmla="*/ 11 h 51"/>
                  <a:gd name="T62" fmla="*/ 74 w 79"/>
                  <a:gd name="T63" fmla="*/ 10 h 51"/>
                  <a:gd name="T64" fmla="*/ 74 w 79"/>
                  <a:gd name="T65" fmla="*/ 9 h 51"/>
                  <a:gd name="T66" fmla="*/ 73 w 79"/>
                  <a:gd name="T67" fmla="*/ 9 h 51"/>
                  <a:gd name="T68" fmla="*/ 70 w 79"/>
                  <a:gd name="T69" fmla="*/ 8 h 51"/>
                  <a:gd name="T70" fmla="*/ 70 w 79"/>
                  <a:gd name="T71" fmla="*/ 8 h 51"/>
                  <a:gd name="T72" fmla="*/ 69 w 79"/>
                  <a:gd name="T73" fmla="*/ 7 h 51"/>
                  <a:gd name="T74" fmla="*/ 69 w 79"/>
                  <a:gd name="T75" fmla="*/ 6 h 51"/>
                  <a:gd name="T76" fmla="*/ 67 w 79"/>
                  <a:gd name="T77" fmla="*/ 3 h 51"/>
                  <a:gd name="T78" fmla="*/ 66 w 79"/>
                  <a:gd name="T79" fmla="*/ 3 h 51"/>
                  <a:gd name="T80" fmla="*/ 66 w 79"/>
                  <a:gd name="T81" fmla="*/ 2 h 51"/>
                  <a:gd name="T82" fmla="*/ 65 w 79"/>
                  <a:gd name="T83" fmla="*/ 2 h 51"/>
                  <a:gd name="T84" fmla="*/ 65 w 79"/>
                  <a:gd name="T85" fmla="*/ 2 h 51"/>
                  <a:gd name="T86" fmla="*/ 65 w 79"/>
                  <a:gd name="T87" fmla="*/ 1 h 51"/>
                  <a:gd name="T88" fmla="*/ 64 w 79"/>
                  <a:gd name="T89" fmla="*/ 0 h 51"/>
                  <a:gd name="T90" fmla="*/ 9 w 79"/>
                  <a:gd name="T91" fmla="*/ 11 h 51"/>
                  <a:gd name="T92" fmla="*/ 8 w 79"/>
                  <a:gd name="T93" fmla="*/ 7 h 51"/>
                  <a:gd name="T94" fmla="*/ 5 w 79"/>
                  <a:gd name="T95" fmla="*/ 10 h 51"/>
                  <a:gd name="T96" fmla="*/ 5 w 79"/>
                  <a:gd name="T97" fmla="*/ 10 h 51"/>
                  <a:gd name="T98" fmla="*/ 4 w 79"/>
                  <a:gd name="T99" fmla="*/ 9 h 51"/>
                  <a:gd name="T100" fmla="*/ 4 w 79"/>
                  <a:gd name="T101" fmla="*/ 9 h 51"/>
                  <a:gd name="T102" fmla="*/ 3 w 79"/>
                  <a:gd name="T103" fmla="*/ 11 h 51"/>
                  <a:gd name="T104" fmla="*/ 1 w 79"/>
                  <a:gd name="T105" fmla="*/ 13 h 51"/>
                  <a:gd name="T106" fmla="*/ 0 w 79"/>
                  <a:gd name="T107" fmla="*/ 14 h 51"/>
                  <a:gd name="T108" fmla="*/ 4 w 79"/>
                  <a:gd name="T109" fmla="*/ 36 h 51"/>
                  <a:gd name="T110" fmla="*/ 6 w 79"/>
                  <a:gd name="T111" fmla="*/ 51 h 51"/>
                  <a:gd name="T112" fmla="*/ 19 w 79"/>
                  <a:gd name="T113" fmla="*/ 49 h 51"/>
                  <a:gd name="T114" fmla="*/ 19 w 79"/>
                  <a:gd name="T115" fmla="*/ 49 h 5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79"/>
                  <a:gd name="T175" fmla="*/ 0 h 51"/>
                  <a:gd name="T176" fmla="*/ 79 w 79"/>
                  <a:gd name="T177" fmla="*/ 51 h 5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79" h="51">
                    <a:moveTo>
                      <a:pt x="19" y="49"/>
                    </a:moveTo>
                    <a:lnTo>
                      <a:pt x="55" y="42"/>
                    </a:lnTo>
                    <a:lnTo>
                      <a:pt x="66" y="40"/>
                    </a:lnTo>
                    <a:lnTo>
                      <a:pt x="67" y="40"/>
                    </a:lnTo>
                    <a:lnTo>
                      <a:pt x="67" y="39"/>
                    </a:lnTo>
                    <a:lnTo>
                      <a:pt x="67" y="38"/>
                    </a:lnTo>
                    <a:lnTo>
                      <a:pt x="68" y="37"/>
                    </a:lnTo>
                    <a:lnTo>
                      <a:pt x="70" y="37"/>
                    </a:lnTo>
                    <a:lnTo>
                      <a:pt x="71" y="37"/>
                    </a:lnTo>
                    <a:lnTo>
                      <a:pt x="74" y="35"/>
                    </a:lnTo>
                    <a:lnTo>
                      <a:pt x="74" y="33"/>
                    </a:lnTo>
                    <a:lnTo>
                      <a:pt x="77" y="31"/>
                    </a:lnTo>
                    <a:lnTo>
                      <a:pt x="79" y="30"/>
                    </a:lnTo>
                    <a:lnTo>
                      <a:pt x="79" y="29"/>
                    </a:lnTo>
                    <a:lnTo>
                      <a:pt x="77" y="28"/>
                    </a:lnTo>
                    <a:lnTo>
                      <a:pt x="76" y="27"/>
                    </a:lnTo>
                    <a:lnTo>
                      <a:pt x="75" y="27"/>
                    </a:lnTo>
                    <a:lnTo>
                      <a:pt x="75" y="26"/>
                    </a:lnTo>
                    <a:lnTo>
                      <a:pt x="73" y="26"/>
                    </a:lnTo>
                    <a:lnTo>
                      <a:pt x="73" y="24"/>
                    </a:lnTo>
                    <a:lnTo>
                      <a:pt x="71" y="24"/>
                    </a:lnTo>
                    <a:lnTo>
                      <a:pt x="71" y="23"/>
                    </a:lnTo>
                    <a:lnTo>
                      <a:pt x="71" y="20"/>
                    </a:lnTo>
                    <a:lnTo>
                      <a:pt x="72" y="20"/>
                    </a:lnTo>
                    <a:lnTo>
                      <a:pt x="71" y="18"/>
                    </a:lnTo>
                    <a:lnTo>
                      <a:pt x="70" y="17"/>
                    </a:lnTo>
                    <a:lnTo>
                      <a:pt x="71" y="16"/>
                    </a:lnTo>
                    <a:lnTo>
                      <a:pt x="72" y="15"/>
                    </a:lnTo>
                    <a:lnTo>
                      <a:pt x="73" y="12"/>
                    </a:lnTo>
                    <a:lnTo>
                      <a:pt x="73" y="11"/>
                    </a:lnTo>
                    <a:lnTo>
                      <a:pt x="74" y="10"/>
                    </a:lnTo>
                    <a:lnTo>
                      <a:pt x="74" y="9"/>
                    </a:lnTo>
                    <a:lnTo>
                      <a:pt x="73" y="9"/>
                    </a:lnTo>
                    <a:lnTo>
                      <a:pt x="70" y="8"/>
                    </a:lnTo>
                    <a:lnTo>
                      <a:pt x="69" y="7"/>
                    </a:lnTo>
                    <a:lnTo>
                      <a:pt x="69" y="6"/>
                    </a:lnTo>
                    <a:lnTo>
                      <a:pt x="67" y="3"/>
                    </a:lnTo>
                    <a:lnTo>
                      <a:pt x="66" y="3"/>
                    </a:lnTo>
                    <a:lnTo>
                      <a:pt x="66" y="2"/>
                    </a:lnTo>
                    <a:lnTo>
                      <a:pt x="65" y="2"/>
                    </a:lnTo>
                    <a:lnTo>
                      <a:pt x="65" y="1"/>
                    </a:lnTo>
                    <a:lnTo>
                      <a:pt x="64" y="0"/>
                    </a:lnTo>
                    <a:lnTo>
                      <a:pt x="9" y="11"/>
                    </a:lnTo>
                    <a:lnTo>
                      <a:pt x="8" y="7"/>
                    </a:lnTo>
                    <a:lnTo>
                      <a:pt x="5" y="10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1" y="13"/>
                    </a:lnTo>
                    <a:lnTo>
                      <a:pt x="0" y="14"/>
                    </a:lnTo>
                    <a:lnTo>
                      <a:pt x="4" y="36"/>
                    </a:lnTo>
                    <a:lnTo>
                      <a:pt x="6" y="51"/>
                    </a:lnTo>
                    <a:lnTo>
                      <a:pt x="19" y="49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3" name="Freeform 30"/>
              <p:cNvSpPr>
                <a:spLocks/>
              </p:cNvSpPr>
              <p:nvPr/>
            </p:nvSpPr>
            <p:spPr bwMode="auto">
              <a:xfrm>
                <a:off x="6664325" y="3127375"/>
                <a:ext cx="830263" cy="455613"/>
              </a:xfrm>
              <a:custGeom>
                <a:avLst/>
                <a:gdLst>
                  <a:gd name="T0" fmla="*/ 31 w 102"/>
                  <a:gd name="T1" fmla="*/ 55 h 59"/>
                  <a:gd name="T2" fmla="*/ 26 w 102"/>
                  <a:gd name="T3" fmla="*/ 56 h 59"/>
                  <a:gd name="T4" fmla="*/ 22 w 102"/>
                  <a:gd name="T5" fmla="*/ 56 h 59"/>
                  <a:gd name="T6" fmla="*/ 5 w 102"/>
                  <a:gd name="T7" fmla="*/ 56 h 59"/>
                  <a:gd name="T8" fmla="*/ 9 w 102"/>
                  <a:gd name="T9" fmla="*/ 52 h 59"/>
                  <a:gd name="T10" fmla="*/ 10 w 102"/>
                  <a:gd name="T11" fmla="*/ 49 h 59"/>
                  <a:gd name="T12" fmla="*/ 19 w 102"/>
                  <a:gd name="T13" fmla="*/ 40 h 59"/>
                  <a:gd name="T14" fmla="*/ 21 w 102"/>
                  <a:gd name="T15" fmla="*/ 44 h 59"/>
                  <a:gd name="T16" fmla="*/ 27 w 102"/>
                  <a:gd name="T17" fmla="*/ 44 h 59"/>
                  <a:gd name="T18" fmla="*/ 29 w 102"/>
                  <a:gd name="T19" fmla="*/ 43 h 59"/>
                  <a:gd name="T20" fmla="*/ 34 w 102"/>
                  <a:gd name="T21" fmla="*/ 42 h 59"/>
                  <a:gd name="T22" fmla="*/ 36 w 102"/>
                  <a:gd name="T23" fmla="*/ 41 h 59"/>
                  <a:gd name="T24" fmla="*/ 42 w 102"/>
                  <a:gd name="T25" fmla="*/ 36 h 59"/>
                  <a:gd name="T26" fmla="*/ 44 w 102"/>
                  <a:gd name="T27" fmla="*/ 28 h 59"/>
                  <a:gd name="T28" fmla="*/ 49 w 102"/>
                  <a:gd name="T29" fmla="*/ 18 h 59"/>
                  <a:gd name="T30" fmla="*/ 52 w 102"/>
                  <a:gd name="T31" fmla="*/ 19 h 59"/>
                  <a:gd name="T32" fmla="*/ 55 w 102"/>
                  <a:gd name="T33" fmla="*/ 12 h 59"/>
                  <a:gd name="T34" fmla="*/ 59 w 102"/>
                  <a:gd name="T35" fmla="*/ 10 h 59"/>
                  <a:gd name="T36" fmla="*/ 61 w 102"/>
                  <a:gd name="T37" fmla="*/ 5 h 59"/>
                  <a:gd name="T38" fmla="*/ 61 w 102"/>
                  <a:gd name="T39" fmla="*/ 1 h 59"/>
                  <a:gd name="T40" fmla="*/ 68 w 102"/>
                  <a:gd name="T41" fmla="*/ 4 h 59"/>
                  <a:gd name="T42" fmla="*/ 70 w 102"/>
                  <a:gd name="T43" fmla="*/ 1 h 59"/>
                  <a:gd name="T44" fmla="*/ 73 w 102"/>
                  <a:gd name="T45" fmla="*/ 2 h 59"/>
                  <a:gd name="T46" fmla="*/ 76 w 102"/>
                  <a:gd name="T47" fmla="*/ 4 h 59"/>
                  <a:gd name="T48" fmla="*/ 80 w 102"/>
                  <a:gd name="T49" fmla="*/ 8 h 59"/>
                  <a:gd name="T50" fmla="*/ 77 w 102"/>
                  <a:gd name="T51" fmla="*/ 14 h 59"/>
                  <a:gd name="T52" fmla="*/ 81 w 102"/>
                  <a:gd name="T53" fmla="*/ 15 h 59"/>
                  <a:gd name="T54" fmla="*/ 84 w 102"/>
                  <a:gd name="T55" fmla="*/ 17 h 59"/>
                  <a:gd name="T56" fmla="*/ 87 w 102"/>
                  <a:gd name="T57" fmla="*/ 18 h 59"/>
                  <a:gd name="T58" fmla="*/ 93 w 102"/>
                  <a:gd name="T59" fmla="*/ 20 h 59"/>
                  <a:gd name="T60" fmla="*/ 93 w 102"/>
                  <a:gd name="T61" fmla="*/ 23 h 59"/>
                  <a:gd name="T62" fmla="*/ 92 w 102"/>
                  <a:gd name="T63" fmla="*/ 26 h 59"/>
                  <a:gd name="T64" fmla="*/ 95 w 102"/>
                  <a:gd name="T65" fmla="*/ 29 h 59"/>
                  <a:gd name="T66" fmla="*/ 93 w 102"/>
                  <a:gd name="T67" fmla="*/ 30 h 59"/>
                  <a:gd name="T68" fmla="*/ 94 w 102"/>
                  <a:gd name="T69" fmla="*/ 31 h 59"/>
                  <a:gd name="T70" fmla="*/ 92 w 102"/>
                  <a:gd name="T71" fmla="*/ 32 h 59"/>
                  <a:gd name="T72" fmla="*/ 94 w 102"/>
                  <a:gd name="T73" fmla="*/ 33 h 59"/>
                  <a:gd name="T74" fmla="*/ 94 w 102"/>
                  <a:gd name="T75" fmla="*/ 36 h 59"/>
                  <a:gd name="T76" fmla="*/ 92 w 102"/>
                  <a:gd name="T77" fmla="*/ 36 h 59"/>
                  <a:gd name="T78" fmla="*/ 96 w 102"/>
                  <a:gd name="T79" fmla="*/ 37 h 59"/>
                  <a:gd name="T80" fmla="*/ 100 w 102"/>
                  <a:gd name="T81" fmla="*/ 36 h 59"/>
                  <a:gd name="T82" fmla="*/ 101 w 102"/>
                  <a:gd name="T83" fmla="*/ 42 h 59"/>
                  <a:gd name="T84" fmla="*/ 101 w 102"/>
                  <a:gd name="T85" fmla="*/ 43 h 5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2"/>
                  <a:gd name="T130" fmla="*/ 0 h 59"/>
                  <a:gd name="T131" fmla="*/ 102 w 102"/>
                  <a:gd name="T132" fmla="*/ 59 h 5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2" h="59">
                    <a:moveTo>
                      <a:pt x="101" y="43"/>
                    </a:moveTo>
                    <a:lnTo>
                      <a:pt x="67" y="50"/>
                    </a:lnTo>
                    <a:lnTo>
                      <a:pt x="31" y="55"/>
                    </a:lnTo>
                    <a:lnTo>
                      <a:pt x="29" y="56"/>
                    </a:lnTo>
                    <a:lnTo>
                      <a:pt x="26" y="56"/>
                    </a:lnTo>
                    <a:lnTo>
                      <a:pt x="26" y="55"/>
                    </a:lnTo>
                    <a:lnTo>
                      <a:pt x="22" y="56"/>
                    </a:lnTo>
                    <a:lnTo>
                      <a:pt x="0" y="59"/>
                    </a:lnTo>
                    <a:lnTo>
                      <a:pt x="0" y="58"/>
                    </a:lnTo>
                    <a:lnTo>
                      <a:pt x="5" y="56"/>
                    </a:lnTo>
                    <a:lnTo>
                      <a:pt x="6" y="55"/>
                    </a:lnTo>
                    <a:lnTo>
                      <a:pt x="9" y="53"/>
                    </a:lnTo>
                    <a:lnTo>
                      <a:pt x="9" y="52"/>
                    </a:lnTo>
                    <a:lnTo>
                      <a:pt x="9" y="51"/>
                    </a:lnTo>
                    <a:lnTo>
                      <a:pt x="10" y="50"/>
                    </a:lnTo>
                    <a:lnTo>
                      <a:pt x="10" y="49"/>
                    </a:lnTo>
                    <a:lnTo>
                      <a:pt x="12" y="47"/>
                    </a:lnTo>
                    <a:lnTo>
                      <a:pt x="19" y="41"/>
                    </a:lnTo>
                    <a:lnTo>
                      <a:pt x="19" y="40"/>
                    </a:lnTo>
                    <a:lnTo>
                      <a:pt x="20" y="41"/>
                    </a:lnTo>
                    <a:lnTo>
                      <a:pt x="19" y="42"/>
                    </a:lnTo>
                    <a:lnTo>
                      <a:pt x="21" y="44"/>
                    </a:lnTo>
                    <a:lnTo>
                      <a:pt x="24" y="45"/>
                    </a:lnTo>
                    <a:lnTo>
                      <a:pt x="26" y="45"/>
                    </a:lnTo>
                    <a:lnTo>
                      <a:pt x="27" y="44"/>
                    </a:lnTo>
                    <a:lnTo>
                      <a:pt x="27" y="43"/>
                    </a:lnTo>
                    <a:lnTo>
                      <a:pt x="28" y="42"/>
                    </a:lnTo>
                    <a:lnTo>
                      <a:pt x="29" y="43"/>
                    </a:lnTo>
                    <a:lnTo>
                      <a:pt x="30" y="44"/>
                    </a:lnTo>
                    <a:lnTo>
                      <a:pt x="31" y="43"/>
                    </a:lnTo>
                    <a:lnTo>
                      <a:pt x="34" y="42"/>
                    </a:lnTo>
                    <a:lnTo>
                      <a:pt x="35" y="40"/>
                    </a:lnTo>
                    <a:lnTo>
                      <a:pt x="36" y="41"/>
                    </a:lnTo>
                    <a:lnTo>
                      <a:pt x="39" y="38"/>
                    </a:lnTo>
                    <a:lnTo>
                      <a:pt x="40" y="39"/>
                    </a:lnTo>
                    <a:lnTo>
                      <a:pt x="42" y="36"/>
                    </a:lnTo>
                    <a:lnTo>
                      <a:pt x="41" y="35"/>
                    </a:lnTo>
                    <a:lnTo>
                      <a:pt x="42" y="33"/>
                    </a:lnTo>
                    <a:lnTo>
                      <a:pt x="44" y="28"/>
                    </a:lnTo>
                    <a:lnTo>
                      <a:pt x="47" y="17"/>
                    </a:lnTo>
                    <a:lnTo>
                      <a:pt x="49" y="18"/>
                    </a:lnTo>
                    <a:lnTo>
                      <a:pt x="49" y="19"/>
                    </a:lnTo>
                    <a:lnTo>
                      <a:pt x="50" y="20"/>
                    </a:lnTo>
                    <a:lnTo>
                      <a:pt x="52" y="19"/>
                    </a:lnTo>
                    <a:lnTo>
                      <a:pt x="53" y="17"/>
                    </a:lnTo>
                    <a:lnTo>
                      <a:pt x="54" y="13"/>
                    </a:lnTo>
                    <a:lnTo>
                      <a:pt x="55" y="12"/>
                    </a:lnTo>
                    <a:lnTo>
                      <a:pt x="57" y="12"/>
                    </a:lnTo>
                    <a:lnTo>
                      <a:pt x="58" y="10"/>
                    </a:lnTo>
                    <a:lnTo>
                      <a:pt x="59" y="10"/>
                    </a:lnTo>
                    <a:lnTo>
                      <a:pt x="60" y="8"/>
                    </a:lnTo>
                    <a:lnTo>
                      <a:pt x="60" y="6"/>
                    </a:lnTo>
                    <a:lnTo>
                      <a:pt x="61" y="5"/>
                    </a:lnTo>
                    <a:lnTo>
                      <a:pt x="61" y="4"/>
                    </a:lnTo>
                    <a:lnTo>
                      <a:pt x="61" y="1"/>
                    </a:lnTo>
                    <a:lnTo>
                      <a:pt x="61" y="0"/>
                    </a:lnTo>
                    <a:lnTo>
                      <a:pt x="62" y="0"/>
                    </a:lnTo>
                    <a:lnTo>
                      <a:pt x="68" y="4"/>
                    </a:lnTo>
                    <a:lnTo>
                      <a:pt x="69" y="4"/>
                    </a:lnTo>
                    <a:lnTo>
                      <a:pt x="70" y="1"/>
                    </a:lnTo>
                    <a:lnTo>
                      <a:pt x="71" y="1"/>
                    </a:lnTo>
                    <a:lnTo>
                      <a:pt x="72" y="1"/>
                    </a:lnTo>
                    <a:lnTo>
                      <a:pt x="73" y="2"/>
                    </a:lnTo>
                    <a:lnTo>
                      <a:pt x="72" y="3"/>
                    </a:lnTo>
                    <a:lnTo>
                      <a:pt x="74" y="4"/>
                    </a:lnTo>
                    <a:lnTo>
                      <a:pt x="76" y="4"/>
                    </a:lnTo>
                    <a:lnTo>
                      <a:pt x="78" y="6"/>
                    </a:lnTo>
                    <a:lnTo>
                      <a:pt x="79" y="6"/>
                    </a:lnTo>
                    <a:lnTo>
                      <a:pt x="80" y="8"/>
                    </a:lnTo>
                    <a:lnTo>
                      <a:pt x="78" y="12"/>
                    </a:lnTo>
                    <a:lnTo>
                      <a:pt x="77" y="14"/>
                    </a:lnTo>
                    <a:lnTo>
                      <a:pt x="78" y="16"/>
                    </a:lnTo>
                    <a:lnTo>
                      <a:pt x="80" y="16"/>
                    </a:lnTo>
                    <a:lnTo>
                      <a:pt x="81" y="15"/>
                    </a:lnTo>
                    <a:lnTo>
                      <a:pt x="83" y="17"/>
                    </a:lnTo>
                    <a:lnTo>
                      <a:pt x="84" y="17"/>
                    </a:lnTo>
                    <a:lnTo>
                      <a:pt x="85" y="18"/>
                    </a:lnTo>
                    <a:lnTo>
                      <a:pt x="86" y="18"/>
                    </a:lnTo>
                    <a:lnTo>
                      <a:pt x="87" y="18"/>
                    </a:lnTo>
                    <a:lnTo>
                      <a:pt x="90" y="20"/>
                    </a:lnTo>
                    <a:lnTo>
                      <a:pt x="93" y="20"/>
                    </a:lnTo>
                    <a:lnTo>
                      <a:pt x="94" y="22"/>
                    </a:lnTo>
                    <a:lnTo>
                      <a:pt x="93" y="22"/>
                    </a:lnTo>
                    <a:lnTo>
                      <a:pt x="93" y="23"/>
                    </a:lnTo>
                    <a:lnTo>
                      <a:pt x="93" y="25"/>
                    </a:lnTo>
                    <a:lnTo>
                      <a:pt x="92" y="26"/>
                    </a:lnTo>
                    <a:lnTo>
                      <a:pt x="94" y="27"/>
                    </a:lnTo>
                    <a:lnTo>
                      <a:pt x="95" y="29"/>
                    </a:lnTo>
                    <a:lnTo>
                      <a:pt x="95" y="30"/>
                    </a:lnTo>
                    <a:lnTo>
                      <a:pt x="93" y="30"/>
                    </a:lnTo>
                    <a:lnTo>
                      <a:pt x="93" y="31"/>
                    </a:lnTo>
                    <a:lnTo>
                      <a:pt x="94" y="31"/>
                    </a:lnTo>
                    <a:lnTo>
                      <a:pt x="94" y="32"/>
                    </a:lnTo>
                    <a:lnTo>
                      <a:pt x="93" y="32"/>
                    </a:lnTo>
                    <a:lnTo>
                      <a:pt x="92" y="32"/>
                    </a:lnTo>
                    <a:lnTo>
                      <a:pt x="93" y="33"/>
                    </a:lnTo>
                    <a:lnTo>
                      <a:pt x="94" y="33"/>
                    </a:lnTo>
                    <a:lnTo>
                      <a:pt x="96" y="34"/>
                    </a:lnTo>
                    <a:lnTo>
                      <a:pt x="94" y="36"/>
                    </a:lnTo>
                    <a:lnTo>
                      <a:pt x="92" y="35"/>
                    </a:lnTo>
                    <a:lnTo>
                      <a:pt x="92" y="36"/>
                    </a:lnTo>
                    <a:lnTo>
                      <a:pt x="93" y="37"/>
                    </a:lnTo>
                    <a:lnTo>
                      <a:pt x="94" y="38"/>
                    </a:lnTo>
                    <a:lnTo>
                      <a:pt x="96" y="37"/>
                    </a:lnTo>
                    <a:lnTo>
                      <a:pt x="97" y="36"/>
                    </a:lnTo>
                    <a:lnTo>
                      <a:pt x="99" y="36"/>
                    </a:lnTo>
                    <a:lnTo>
                      <a:pt x="100" y="36"/>
                    </a:lnTo>
                    <a:lnTo>
                      <a:pt x="101" y="37"/>
                    </a:lnTo>
                    <a:lnTo>
                      <a:pt x="102" y="41"/>
                    </a:lnTo>
                    <a:lnTo>
                      <a:pt x="101" y="42"/>
                    </a:lnTo>
                    <a:lnTo>
                      <a:pt x="101" y="43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4" name="Freeform 31"/>
              <p:cNvSpPr>
                <a:spLocks/>
              </p:cNvSpPr>
              <p:nvPr/>
            </p:nvSpPr>
            <p:spPr bwMode="auto">
              <a:xfrm>
                <a:off x="4457700" y="2794000"/>
                <a:ext cx="906463" cy="425450"/>
              </a:xfrm>
              <a:custGeom>
                <a:avLst/>
                <a:gdLst>
                  <a:gd name="T0" fmla="*/ 0 w 111"/>
                  <a:gd name="T1" fmla="*/ 34 h 55"/>
                  <a:gd name="T2" fmla="*/ 3 w 111"/>
                  <a:gd name="T3" fmla="*/ 0 h 55"/>
                  <a:gd name="T4" fmla="*/ 72 w 111"/>
                  <a:gd name="T5" fmla="*/ 3 h 55"/>
                  <a:gd name="T6" fmla="*/ 74 w 111"/>
                  <a:gd name="T7" fmla="*/ 6 h 55"/>
                  <a:gd name="T8" fmla="*/ 76 w 111"/>
                  <a:gd name="T9" fmla="*/ 6 h 55"/>
                  <a:gd name="T10" fmla="*/ 78 w 111"/>
                  <a:gd name="T11" fmla="*/ 5 h 55"/>
                  <a:gd name="T12" fmla="*/ 79 w 111"/>
                  <a:gd name="T13" fmla="*/ 6 h 55"/>
                  <a:gd name="T14" fmla="*/ 80 w 111"/>
                  <a:gd name="T15" fmla="*/ 9 h 55"/>
                  <a:gd name="T16" fmla="*/ 82 w 111"/>
                  <a:gd name="T17" fmla="*/ 9 h 55"/>
                  <a:gd name="T18" fmla="*/ 83 w 111"/>
                  <a:gd name="T19" fmla="*/ 9 h 55"/>
                  <a:gd name="T20" fmla="*/ 85 w 111"/>
                  <a:gd name="T21" fmla="*/ 7 h 55"/>
                  <a:gd name="T22" fmla="*/ 87 w 111"/>
                  <a:gd name="T23" fmla="*/ 7 h 55"/>
                  <a:gd name="T24" fmla="*/ 89 w 111"/>
                  <a:gd name="T25" fmla="*/ 8 h 55"/>
                  <a:gd name="T26" fmla="*/ 94 w 111"/>
                  <a:gd name="T27" fmla="*/ 11 h 55"/>
                  <a:gd name="T28" fmla="*/ 97 w 111"/>
                  <a:gd name="T29" fmla="*/ 13 h 55"/>
                  <a:gd name="T30" fmla="*/ 97 w 111"/>
                  <a:gd name="T31" fmla="*/ 15 h 55"/>
                  <a:gd name="T32" fmla="*/ 99 w 111"/>
                  <a:gd name="T33" fmla="*/ 16 h 55"/>
                  <a:gd name="T34" fmla="*/ 99 w 111"/>
                  <a:gd name="T35" fmla="*/ 17 h 55"/>
                  <a:gd name="T36" fmla="*/ 98 w 111"/>
                  <a:gd name="T37" fmla="*/ 19 h 55"/>
                  <a:gd name="T38" fmla="*/ 99 w 111"/>
                  <a:gd name="T39" fmla="*/ 21 h 55"/>
                  <a:gd name="T40" fmla="*/ 100 w 111"/>
                  <a:gd name="T41" fmla="*/ 24 h 55"/>
                  <a:gd name="T42" fmla="*/ 101 w 111"/>
                  <a:gd name="T43" fmla="*/ 25 h 55"/>
                  <a:gd name="T44" fmla="*/ 101 w 111"/>
                  <a:gd name="T45" fmla="*/ 26 h 55"/>
                  <a:gd name="T46" fmla="*/ 101 w 111"/>
                  <a:gd name="T47" fmla="*/ 28 h 55"/>
                  <a:gd name="T48" fmla="*/ 103 w 111"/>
                  <a:gd name="T49" fmla="*/ 29 h 55"/>
                  <a:gd name="T50" fmla="*/ 104 w 111"/>
                  <a:gd name="T51" fmla="*/ 30 h 55"/>
                  <a:gd name="T52" fmla="*/ 103 w 111"/>
                  <a:gd name="T53" fmla="*/ 32 h 55"/>
                  <a:gd name="T54" fmla="*/ 103 w 111"/>
                  <a:gd name="T55" fmla="*/ 34 h 55"/>
                  <a:gd name="T56" fmla="*/ 105 w 111"/>
                  <a:gd name="T57" fmla="*/ 35 h 55"/>
                  <a:gd name="T58" fmla="*/ 105 w 111"/>
                  <a:gd name="T59" fmla="*/ 37 h 55"/>
                  <a:gd name="T60" fmla="*/ 104 w 111"/>
                  <a:gd name="T61" fmla="*/ 38 h 55"/>
                  <a:gd name="T62" fmla="*/ 105 w 111"/>
                  <a:gd name="T63" fmla="*/ 39 h 55"/>
                  <a:gd name="T64" fmla="*/ 106 w 111"/>
                  <a:gd name="T65" fmla="*/ 41 h 55"/>
                  <a:gd name="T66" fmla="*/ 105 w 111"/>
                  <a:gd name="T67" fmla="*/ 42 h 55"/>
                  <a:gd name="T68" fmla="*/ 106 w 111"/>
                  <a:gd name="T69" fmla="*/ 44 h 55"/>
                  <a:gd name="T70" fmla="*/ 106 w 111"/>
                  <a:gd name="T71" fmla="*/ 45 h 55"/>
                  <a:gd name="T72" fmla="*/ 107 w 111"/>
                  <a:gd name="T73" fmla="*/ 46 h 55"/>
                  <a:gd name="T74" fmla="*/ 108 w 111"/>
                  <a:gd name="T75" fmla="*/ 48 h 55"/>
                  <a:gd name="T76" fmla="*/ 109 w 111"/>
                  <a:gd name="T77" fmla="*/ 50 h 55"/>
                  <a:gd name="T78" fmla="*/ 111 w 111"/>
                  <a:gd name="T79" fmla="*/ 52 h 55"/>
                  <a:gd name="T80" fmla="*/ 111 w 111"/>
                  <a:gd name="T81" fmla="*/ 53 h 55"/>
                  <a:gd name="T82" fmla="*/ 111 w 111"/>
                  <a:gd name="T83" fmla="*/ 54 h 55"/>
                  <a:gd name="T84" fmla="*/ 111 w 111"/>
                  <a:gd name="T85" fmla="*/ 55 h 55"/>
                  <a:gd name="T86" fmla="*/ 25 w 111"/>
                  <a:gd name="T87" fmla="*/ 53 h 55"/>
                  <a:gd name="T88" fmla="*/ 26 w 111"/>
                  <a:gd name="T89" fmla="*/ 36 h 55"/>
                  <a:gd name="T90" fmla="*/ 0 w 111"/>
                  <a:gd name="T91" fmla="*/ 34 h 55"/>
                  <a:gd name="T92" fmla="*/ 0 w 111"/>
                  <a:gd name="T93" fmla="*/ 34 h 5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11"/>
                  <a:gd name="T142" fmla="*/ 0 h 55"/>
                  <a:gd name="T143" fmla="*/ 111 w 111"/>
                  <a:gd name="T144" fmla="*/ 55 h 5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11" h="55">
                    <a:moveTo>
                      <a:pt x="0" y="34"/>
                    </a:moveTo>
                    <a:lnTo>
                      <a:pt x="3" y="0"/>
                    </a:lnTo>
                    <a:lnTo>
                      <a:pt x="72" y="3"/>
                    </a:lnTo>
                    <a:lnTo>
                      <a:pt x="74" y="6"/>
                    </a:lnTo>
                    <a:lnTo>
                      <a:pt x="76" y="6"/>
                    </a:lnTo>
                    <a:lnTo>
                      <a:pt x="78" y="5"/>
                    </a:lnTo>
                    <a:lnTo>
                      <a:pt x="79" y="6"/>
                    </a:lnTo>
                    <a:lnTo>
                      <a:pt x="80" y="9"/>
                    </a:lnTo>
                    <a:lnTo>
                      <a:pt x="82" y="9"/>
                    </a:lnTo>
                    <a:lnTo>
                      <a:pt x="83" y="9"/>
                    </a:lnTo>
                    <a:lnTo>
                      <a:pt x="85" y="7"/>
                    </a:lnTo>
                    <a:lnTo>
                      <a:pt x="87" y="7"/>
                    </a:lnTo>
                    <a:lnTo>
                      <a:pt x="89" y="8"/>
                    </a:lnTo>
                    <a:lnTo>
                      <a:pt x="94" y="11"/>
                    </a:lnTo>
                    <a:lnTo>
                      <a:pt x="97" y="13"/>
                    </a:lnTo>
                    <a:lnTo>
                      <a:pt x="97" y="15"/>
                    </a:lnTo>
                    <a:lnTo>
                      <a:pt x="99" y="16"/>
                    </a:lnTo>
                    <a:lnTo>
                      <a:pt x="99" y="17"/>
                    </a:lnTo>
                    <a:lnTo>
                      <a:pt x="98" y="19"/>
                    </a:lnTo>
                    <a:lnTo>
                      <a:pt x="99" y="21"/>
                    </a:lnTo>
                    <a:lnTo>
                      <a:pt x="100" y="24"/>
                    </a:lnTo>
                    <a:lnTo>
                      <a:pt x="101" y="25"/>
                    </a:lnTo>
                    <a:lnTo>
                      <a:pt x="101" y="26"/>
                    </a:lnTo>
                    <a:lnTo>
                      <a:pt x="101" y="28"/>
                    </a:lnTo>
                    <a:lnTo>
                      <a:pt x="103" y="29"/>
                    </a:lnTo>
                    <a:lnTo>
                      <a:pt x="104" y="30"/>
                    </a:lnTo>
                    <a:lnTo>
                      <a:pt x="103" y="32"/>
                    </a:lnTo>
                    <a:lnTo>
                      <a:pt x="103" y="34"/>
                    </a:lnTo>
                    <a:lnTo>
                      <a:pt x="105" y="35"/>
                    </a:lnTo>
                    <a:lnTo>
                      <a:pt x="105" y="37"/>
                    </a:lnTo>
                    <a:lnTo>
                      <a:pt x="104" y="38"/>
                    </a:lnTo>
                    <a:lnTo>
                      <a:pt x="105" y="39"/>
                    </a:lnTo>
                    <a:lnTo>
                      <a:pt x="106" y="41"/>
                    </a:lnTo>
                    <a:lnTo>
                      <a:pt x="105" y="42"/>
                    </a:lnTo>
                    <a:lnTo>
                      <a:pt x="106" y="44"/>
                    </a:lnTo>
                    <a:lnTo>
                      <a:pt x="106" y="45"/>
                    </a:lnTo>
                    <a:lnTo>
                      <a:pt x="107" y="46"/>
                    </a:lnTo>
                    <a:lnTo>
                      <a:pt x="108" y="48"/>
                    </a:lnTo>
                    <a:lnTo>
                      <a:pt x="109" y="50"/>
                    </a:lnTo>
                    <a:lnTo>
                      <a:pt x="111" y="52"/>
                    </a:lnTo>
                    <a:lnTo>
                      <a:pt x="111" y="53"/>
                    </a:lnTo>
                    <a:lnTo>
                      <a:pt x="111" y="54"/>
                    </a:lnTo>
                    <a:lnTo>
                      <a:pt x="111" y="55"/>
                    </a:lnTo>
                    <a:lnTo>
                      <a:pt x="25" y="53"/>
                    </a:lnTo>
                    <a:lnTo>
                      <a:pt x="26" y="36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5" name="Freeform 32"/>
              <p:cNvSpPr>
                <a:spLocks/>
              </p:cNvSpPr>
              <p:nvPr/>
            </p:nvSpPr>
            <p:spPr bwMode="auto">
              <a:xfrm>
                <a:off x="4522788" y="3590925"/>
                <a:ext cx="944562" cy="465138"/>
              </a:xfrm>
              <a:custGeom>
                <a:avLst/>
                <a:gdLst>
                  <a:gd name="T0" fmla="*/ 14 w 116"/>
                  <a:gd name="T1" fmla="*/ 1 h 60"/>
                  <a:gd name="T2" fmla="*/ 0 w 116"/>
                  <a:gd name="T3" fmla="*/ 9 h 60"/>
                  <a:gd name="T4" fmla="*/ 40 w 116"/>
                  <a:gd name="T5" fmla="*/ 44 h 60"/>
                  <a:gd name="T6" fmla="*/ 42 w 116"/>
                  <a:gd name="T7" fmla="*/ 45 h 60"/>
                  <a:gd name="T8" fmla="*/ 45 w 116"/>
                  <a:gd name="T9" fmla="*/ 48 h 60"/>
                  <a:gd name="T10" fmla="*/ 48 w 116"/>
                  <a:gd name="T11" fmla="*/ 47 h 60"/>
                  <a:gd name="T12" fmla="*/ 50 w 116"/>
                  <a:gd name="T13" fmla="*/ 48 h 60"/>
                  <a:gd name="T14" fmla="*/ 51 w 116"/>
                  <a:gd name="T15" fmla="*/ 50 h 60"/>
                  <a:gd name="T16" fmla="*/ 55 w 116"/>
                  <a:gd name="T17" fmla="*/ 51 h 60"/>
                  <a:gd name="T18" fmla="*/ 57 w 116"/>
                  <a:gd name="T19" fmla="*/ 52 h 60"/>
                  <a:gd name="T20" fmla="*/ 59 w 116"/>
                  <a:gd name="T21" fmla="*/ 51 h 60"/>
                  <a:gd name="T22" fmla="*/ 61 w 116"/>
                  <a:gd name="T23" fmla="*/ 53 h 60"/>
                  <a:gd name="T24" fmla="*/ 65 w 116"/>
                  <a:gd name="T25" fmla="*/ 53 h 60"/>
                  <a:gd name="T26" fmla="*/ 67 w 116"/>
                  <a:gd name="T27" fmla="*/ 55 h 60"/>
                  <a:gd name="T28" fmla="*/ 68 w 116"/>
                  <a:gd name="T29" fmla="*/ 57 h 60"/>
                  <a:gd name="T30" fmla="*/ 71 w 116"/>
                  <a:gd name="T31" fmla="*/ 56 h 60"/>
                  <a:gd name="T32" fmla="*/ 75 w 116"/>
                  <a:gd name="T33" fmla="*/ 58 h 60"/>
                  <a:gd name="T34" fmla="*/ 77 w 116"/>
                  <a:gd name="T35" fmla="*/ 57 h 60"/>
                  <a:gd name="T36" fmla="*/ 79 w 116"/>
                  <a:gd name="T37" fmla="*/ 57 h 60"/>
                  <a:gd name="T38" fmla="*/ 79 w 116"/>
                  <a:gd name="T39" fmla="*/ 60 h 60"/>
                  <a:gd name="T40" fmla="*/ 80 w 116"/>
                  <a:gd name="T41" fmla="*/ 58 h 60"/>
                  <a:gd name="T42" fmla="*/ 82 w 116"/>
                  <a:gd name="T43" fmla="*/ 56 h 60"/>
                  <a:gd name="T44" fmla="*/ 83 w 116"/>
                  <a:gd name="T45" fmla="*/ 57 h 60"/>
                  <a:gd name="T46" fmla="*/ 85 w 116"/>
                  <a:gd name="T47" fmla="*/ 58 h 60"/>
                  <a:gd name="T48" fmla="*/ 87 w 116"/>
                  <a:gd name="T49" fmla="*/ 57 h 60"/>
                  <a:gd name="T50" fmla="*/ 87 w 116"/>
                  <a:gd name="T51" fmla="*/ 58 h 60"/>
                  <a:gd name="T52" fmla="*/ 90 w 116"/>
                  <a:gd name="T53" fmla="*/ 60 h 60"/>
                  <a:gd name="T54" fmla="*/ 93 w 116"/>
                  <a:gd name="T55" fmla="*/ 58 h 60"/>
                  <a:gd name="T56" fmla="*/ 99 w 116"/>
                  <a:gd name="T57" fmla="*/ 56 h 60"/>
                  <a:gd name="T58" fmla="*/ 101 w 116"/>
                  <a:gd name="T59" fmla="*/ 56 h 60"/>
                  <a:gd name="T60" fmla="*/ 106 w 116"/>
                  <a:gd name="T61" fmla="*/ 56 h 60"/>
                  <a:gd name="T62" fmla="*/ 113 w 116"/>
                  <a:gd name="T63" fmla="*/ 59 h 60"/>
                  <a:gd name="T64" fmla="*/ 115 w 116"/>
                  <a:gd name="T65" fmla="*/ 60 h 60"/>
                  <a:gd name="T66" fmla="*/ 116 w 116"/>
                  <a:gd name="T67" fmla="*/ 31 h 60"/>
                  <a:gd name="T68" fmla="*/ 114 w 116"/>
                  <a:gd name="T69" fmla="*/ 3 h 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6"/>
                  <a:gd name="T106" fmla="*/ 0 h 60"/>
                  <a:gd name="T107" fmla="*/ 116 w 116"/>
                  <a:gd name="T108" fmla="*/ 60 h 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6" h="60">
                    <a:moveTo>
                      <a:pt x="114" y="3"/>
                    </a:moveTo>
                    <a:lnTo>
                      <a:pt x="14" y="1"/>
                    </a:lnTo>
                    <a:lnTo>
                      <a:pt x="1" y="0"/>
                    </a:lnTo>
                    <a:lnTo>
                      <a:pt x="0" y="9"/>
                    </a:lnTo>
                    <a:lnTo>
                      <a:pt x="41" y="11"/>
                    </a:lnTo>
                    <a:lnTo>
                      <a:pt x="40" y="44"/>
                    </a:lnTo>
                    <a:lnTo>
                      <a:pt x="41" y="44"/>
                    </a:lnTo>
                    <a:lnTo>
                      <a:pt x="42" y="45"/>
                    </a:lnTo>
                    <a:lnTo>
                      <a:pt x="44" y="47"/>
                    </a:lnTo>
                    <a:lnTo>
                      <a:pt x="45" y="48"/>
                    </a:lnTo>
                    <a:lnTo>
                      <a:pt x="47" y="48"/>
                    </a:lnTo>
                    <a:lnTo>
                      <a:pt x="48" y="47"/>
                    </a:lnTo>
                    <a:lnTo>
                      <a:pt x="50" y="48"/>
                    </a:lnTo>
                    <a:lnTo>
                      <a:pt x="50" y="49"/>
                    </a:lnTo>
                    <a:lnTo>
                      <a:pt x="51" y="50"/>
                    </a:lnTo>
                    <a:lnTo>
                      <a:pt x="51" y="51"/>
                    </a:lnTo>
                    <a:lnTo>
                      <a:pt x="55" y="51"/>
                    </a:lnTo>
                    <a:lnTo>
                      <a:pt x="57" y="52"/>
                    </a:lnTo>
                    <a:lnTo>
                      <a:pt x="58" y="52"/>
                    </a:lnTo>
                    <a:lnTo>
                      <a:pt x="59" y="51"/>
                    </a:lnTo>
                    <a:lnTo>
                      <a:pt x="59" y="53"/>
                    </a:lnTo>
                    <a:lnTo>
                      <a:pt x="61" y="53"/>
                    </a:lnTo>
                    <a:lnTo>
                      <a:pt x="62" y="52"/>
                    </a:lnTo>
                    <a:lnTo>
                      <a:pt x="65" y="53"/>
                    </a:lnTo>
                    <a:lnTo>
                      <a:pt x="66" y="53"/>
                    </a:lnTo>
                    <a:lnTo>
                      <a:pt x="67" y="55"/>
                    </a:lnTo>
                    <a:lnTo>
                      <a:pt x="68" y="55"/>
                    </a:lnTo>
                    <a:lnTo>
                      <a:pt x="68" y="57"/>
                    </a:lnTo>
                    <a:lnTo>
                      <a:pt x="70" y="57"/>
                    </a:lnTo>
                    <a:lnTo>
                      <a:pt x="71" y="56"/>
                    </a:lnTo>
                    <a:lnTo>
                      <a:pt x="72" y="55"/>
                    </a:lnTo>
                    <a:lnTo>
                      <a:pt x="75" y="58"/>
                    </a:lnTo>
                    <a:lnTo>
                      <a:pt x="76" y="58"/>
                    </a:lnTo>
                    <a:lnTo>
                      <a:pt x="77" y="57"/>
                    </a:lnTo>
                    <a:lnTo>
                      <a:pt x="78" y="57"/>
                    </a:lnTo>
                    <a:lnTo>
                      <a:pt x="79" y="57"/>
                    </a:lnTo>
                    <a:lnTo>
                      <a:pt x="78" y="59"/>
                    </a:lnTo>
                    <a:lnTo>
                      <a:pt x="79" y="60"/>
                    </a:lnTo>
                    <a:lnTo>
                      <a:pt x="80" y="59"/>
                    </a:lnTo>
                    <a:lnTo>
                      <a:pt x="80" y="58"/>
                    </a:lnTo>
                    <a:lnTo>
                      <a:pt x="81" y="57"/>
                    </a:lnTo>
                    <a:lnTo>
                      <a:pt x="82" y="56"/>
                    </a:lnTo>
                    <a:lnTo>
                      <a:pt x="83" y="57"/>
                    </a:lnTo>
                    <a:lnTo>
                      <a:pt x="84" y="58"/>
                    </a:lnTo>
                    <a:lnTo>
                      <a:pt x="85" y="58"/>
                    </a:lnTo>
                    <a:lnTo>
                      <a:pt x="85" y="57"/>
                    </a:lnTo>
                    <a:lnTo>
                      <a:pt x="87" y="57"/>
                    </a:lnTo>
                    <a:lnTo>
                      <a:pt x="87" y="58"/>
                    </a:lnTo>
                    <a:lnTo>
                      <a:pt x="88" y="58"/>
                    </a:lnTo>
                    <a:lnTo>
                      <a:pt x="90" y="60"/>
                    </a:lnTo>
                    <a:lnTo>
                      <a:pt x="92" y="58"/>
                    </a:lnTo>
                    <a:lnTo>
                      <a:pt x="93" y="58"/>
                    </a:lnTo>
                    <a:lnTo>
                      <a:pt x="96" y="57"/>
                    </a:lnTo>
                    <a:lnTo>
                      <a:pt x="99" y="56"/>
                    </a:lnTo>
                    <a:lnTo>
                      <a:pt x="100" y="56"/>
                    </a:lnTo>
                    <a:lnTo>
                      <a:pt x="101" y="56"/>
                    </a:lnTo>
                    <a:lnTo>
                      <a:pt x="104" y="57"/>
                    </a:lnTo>
                    <a:lnTo>
                      <a:pt x="106" y="56"/>
                    </a:lnTo>
                    <a:lnTo>
                      <a:pt x="107" y="56"/>
                    </a:lnTo>
                    <a:lnTo>
                      <a:pt x="113" y="59"/>
                    </a:lnTo>
                    <a:lnTo>
                      <a:pt x="114" y="60"/>
                    </a:lnTo>
                    <a:lnTo>
                      <a:pt x="115" y="60"/>
                    </a:lnTo>
                    <a:lnTo>
                      <a:pt x="116" y="60"/>
                    </a:lnTo>
                    <a:lnTo>
                      <a:pt x="116" y="31"/>
                    </a:lnTo>
                    <a:lnTo>
                      <a:pt x="114" y="12"/>
                    </a:lnTo>
                    <a:lnTo>
                      <a:pt x="114" y="3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6" name="Freeform 33" descr="20%"/>
              <p:cNvSpPr>
                <a:spLocks/>
              </p:cNvSpPr>
              <p:nvPr/>
            </p:nvSpPr>
            <p:spPr bwMode="auto">
              <a:xfrm>
                <a:off x="5322888" y="3127375"/>
                <a:ext cx="730250" cy="603250"/>
              </a:xfrm>
              <a:custGeom>
                <a:avLst/>
                <a:gdLst>
                  <a:gd name="T0" fmla="*/ 76 w 90"/>
                  <a:gd name="T1" fmla="*/ 69 h 78"/>
                  <a:gd name="T2" fmla="*/ 77 w 90"/>
                  <a:gd name="T3" fmla="*/ 71 h 78"/>
                  <a:gd name="T4" fmla="*/ 77 w 90"/>
                  <a:gd name="T5" fmla="*/ 74 h 78"/>
                  <a:gd name="T6" fmla="*/ 74 w 90"/>
                  <a:gd name="T7" fmla="*/ 77 h 78"/>
                  <a:gd name="T8" fmla="*/ 83 w 90"/>
                  <a:gd name="T9" fmla="*/ 78 h 78"/>
                  <a:gd name="T10" fmla="*/ 83 w 90"/>
                  <a:gd name="T11" fmla="*/ 74 h 78"/>
                  <a:gd name="T12" fmla="*/ 85 w 90"/>
                  <a:gd name="T13" fmla="*/ 69 h 78"/>
                  <a:gd name="T14" fmla="*/ 88 w 90"/>
                  <a:gd name="T15" fmla="*/ 67 h 78"/>
                  <a:gd name="T16" fmla="*/ 89 w 90"/>
                  <a:gd name="T17" fmla="*/ 67 h 78"/>
                  <a:gd name="T18" fmla="*/ 90 w 90"/>
                  <a:gd name="T19" fmla="*/ 61 h 78"/>
                  <a:gd name="T20" fmla="*/ 89 w 90"/>
                  <a:gd name="T21" fmla="*/ 60 h 78"/>
                  <a:gd name="T22" fmla="*/ 88 w 90"/>
                  <a:gd name="T23" fmla="*/ 59 h 78"/>
                  <a:gd name="T24" fmla="*/ 87 w 90"/>
                  <a:gd name="T25" fmla="*/ 60 h 78"/>
                  <a:gd name="T26" fmla="*/ 84 w 90"/>
                  <a:gd name="T27" fmla="*/ 56 h 78"/>
                  <a:gd name="T28" fmla="*/ 85 w 90"/>
                  <a:gd name="T29" fmla="*/ 54 h 78"/>
                  <a:gd name="T30" fmla="*/ 84 w 90"/>
                  <a:gd name="T31" fmla="*/ 52 h 78"/>
                  <a:gd name="T32" fmla="*/ 79 w 90"/>
                  <a:gd name="T33" fmla="*/ 46 h 78"/>
                  <a:gd name="T34" fmla="*/ 74 w 90"/>
                  <a:gd name="T35" fmla="*/ 43 h 78"/>
                  <a:gd name="T36" fmla="*/ 71 w 90"/>
                  <a:gd name="T37" fmla="*/ 38 h 78"/>
                  <a:gd name="T38" fmla="*/ 74 w 90"/>
                  <a:gd name="T39" fmla="*/ 34 h 78"/>
                  <a:gd name="T40" fmla="*/ 74 w 90"/>
                  <a:gd name="T41" fmla="*/ 30 h 78"/>
                  <a:gd name="T42" fmla="*/ 70 w 90"/>
                  <a:gd name="T43" fmla="*/ 27 h 78"/>
                  <a:gd name="T44" fmla="*/ 68 w 90"/>
                  <a:gd name="T45" fmla="*/ 29 h 78"/>
                  <a:gd name="T46" fmla="*/ 65 w 90"/>
                  <a:gd name="T47" fmla="*/ 22 h 78"/>
                  <a:gd name="T48" fmla="*/ 60 w 90"/>
                  <a:gd name="T49" fmla="*/ 18 h 78"/>
                  <a:gd name="T50" fmla="*/ 56 w 90"/>
                  <a:gd name="T51" fmla="*/ 13 h 78"/>
                  <a:gd name="T52" fmla="*/ 55 w 90"/>
                  <a:gd name="T53" fmla="*/ 6 h 78"/>
                  <a:gd name="T54" fmla="*/ 55 w 90"/>
                  <a:gd name="T55" fmla="*/ 4 h 78"/>
                  <a:gd name="T56" fmla="*/ 0 w 90"/>
                  <a:gd name="T57" fmla="*/ 2 h 78"/>
                  <a:gd name="T58" fmla="*/ 2 w 90"/>
                  <a:gd name="T59" fmla="*/ 5 h 78"/>
                  <a:gd name="T60" fmla="*/ 5 w 90"/>
                  <a:gd name="T61" fmla="*/ 9 h 78"/>
                  <a:gd name="T62" fmla="*/ 5 w 90"/>
                  <a:gd name="T63" fmla="*/ 11 h 78"/>
                  <a:gd name="T64" fmla="*/ 11 w 90"/>
                  <a:gd name="T65" fmla="*/ 16 h 78"/>
                  <a:gd name="T66" fmla="*/ 9 w 90"/>
                  <a:gd name="T67" fmla="*/ 20 h 78"/>
                  <a:gd name="T68" fmla="*/ 11 w 90"/>
                  <a:gd name="T69" fmla="*/ 22 h 78"/>
                  <a:gd name="T70" fmla="*/ 13 w 90"/>
                  <a:gd name="T71" fmla="*/ 26 h 78"/>
                  <a:gd name="T72" fmla="*/ 15 w 90"/>
                  <a:gd name="T73" fmla="*/ 27 h 78"/>
                  <a:gd name="T74" fmla="*/ 16 w 90"/>
                  <a:gd name="T75" fmla="*/ 72 h 7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0"/>
                  <a:gd name="T115" fmla="*/ 0 h 78"/>
                  <a:gd name="T116" fmla="*/ 90 w 90"/>
                  <a:gd name="T117" fmla="*/ 78 h 7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0" h="78">
                    <a:moveTo>
                      <a:pt x="16" y="72"/>
                    </a:moveTo>
                    <a:lnTo>
                      <a:pt x="76" y="69"/>
                    </a:lnTo>
                    <a:lnTo>
                      <a:pt x="76" y="70"/>
                    </a:lnTo>
                    <a:lnTo>
                      <a:pt x="77" y="71"/>
                    </a:lnTo>
                    <a:lnTo>
                      <a:pt x="78" y="72"/>
                    </a:lnTo>
                    <a:lnTo>
                      <a:pt x="77" y="74"/>
                    </a:lnTo>
                    <a:lnTo>
                      <a:pt x="76" y="75"/>
                    </a:lnTo>
                    <a:lnTo>
                      <a:pt x="74" y="77"/>
                    </a:lnTo>
                    <a:lnTo>
                      <a:pt x="74" y="78"/>
                    </a:lnTo>
                    <a:lnTo>
                      <a:pt x="83" y="78"/>
                    </a:lnTo>
                    <a:lnTo>
                      <a:pt x="84" y="75"/>
                    </a:lnTo>
                    <a:lnTo>
                      <a:pt x="83" y="74"/>
                    </a:lnTo>
                    <a:lnTo>
                      <a:pt x="84" y="71"/>
                    </a:lnTo>
                    <a:lnTo>
                      <a:pt x="85" y="69"/>
                    </a:lnTo>
                    <a:lnTo>
                      <a:pt x="86" y="67"/>
                    </a:lnTo>
                    <a:lnTo>
                      <a:pt x="88" y="67"/>
                    </a:lnTo>
                    <a:lnTo>
                      <a:pt x="89" y="67"/>
                    </a:lnTo>
                    <a:lnTo>
                      <a:pt x="90" y="62"/>
                    </a:lnTo>
                    <a:lnTo>
                      <a:pt x="90" y="61"/>
                    </a:lnTo>
                    <a:lnTo>
                      <a:pt x="89" y="60"/>
                    </a:lnTo>
                    <a:lnTo>
                      <a:pt x="88" y="59"/>
                    </a:lnTo>
                    <a:lnTo>
                      <a:pt x="87" y="59"/>
                    </a:lnTo>
                    <a:lnTo>
                      <a:pt x="87" y="60"/>
                    </a:lnTo>
                    <a:lnTo>
                      <a:pt x="84" y="56"/>
                    </a:lnTo>
                    <a:lnTo>
                      <a:pt x="84" y="55"/>
                    </a:lnTo>
                    <a:lnTo>
                      <a:pt x="85" y="54"/>
                    </a:lnTo>
                    <a:lnTo>
                      <a:pt x="85" y="53"/>
                    </a:lnTo>
                    <a:lnTo>
                      <a:pt x="84" y="52"/>
                    </a:lnTo>
                    <a:lnTo>
                      <a:pt x="83" y="49"/>
                    </a:lnTo>
                    <a:lnTo>
                      <a:pt x="79" y="46"/>
                    </a:lnTo>
                    <a:lnTo>
                      <a:pt x="78" y="45"/>
                    </a:lnTo>
                    <a:lnTo>
                      <a:pt x="74" y="43"/>
                    </a:lnTo>
                    <a:lnTo>
                      <a:pt x="72" y="40"/>
                    </a:lnTo>
                    <a:lnTo>
                      <a:pt x="71" y="38"/>
                    </a:lnTo>
                    <a:lnTo>
                      <a:pt x="71" y="37"/>
                    </a:lnTo>
                    <a:lnTo>
                      <a:pt x="74" y="34"/>
                    </a:lnTo>
                    <a:lnTo>
                      <a:pt x="73" y="32"/>
                    </a:lnTo>
                    <a:lnTo>
                      <a:pt x="74" y="30"/>
                    </a:lnTo>
                    <a:lnTo>
                      <a:pt x="73" y="29"/>
                    </a:lnTo>
                    <a:lnTo>
                      <a:pt x="70" y="27"/>
                    </a:lnTo>
                    <a:lnTo>
                      <a:pt x="69" y="28"/>
                    </a:lnTo>
                    <a:lnTo>
                      <a:pt x="68" y="29"/>
                    </a:lnTo>
                    <a:lnTo>
                      <a:pt x="67" y="29"/>
                    </a:lnTo>
                    <a:lnTo>
                      <a:pt x="65" y="22"/>
                    </a:lnTo>
                    <a:lnTo>
                      <a:pt x="64" y="21"/>
                    </a:lnTo>
                    <a:lnTo>
                      <a:pt x="60" y="18"/>
                    </a:lnTo>
                    <a:lnTo>
                      <a:pt x="56" y="14"/>
                    </a:lnTo>
                    <a:lnTo>
                      <a:pt x="56" y="13"/>
                    </a:lnTo>
                    <a:lnTo>
                      <a:pt x="55" y="10"/>
                    </a:lnTo>
                    <a:lnTo>
                      <a:pt x="55" y="6"/>
                    </a:lnTo>
                    <a:lnTo>
                      <a:pt x="55" y="5"/>
                    </a:lnTo>
                    <a:lnTo>
                      <a:pt x="55" y="4"/>
                    </a:lnTo>
                    <a:lnTo>
                      <a:pt x="52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5"/>
                    </a:lnTo>
                    <a:lnTo>
                      <a:pt x="3" y="7"/>
                    </a:lnTo>
                    <a:lnTo>
                      <a:pt x="5" y="9"/>
                    </a:lnTo>
                    <a:lnTo>
                      <a:pt x="5" y="10"/>
                    </a:lnTo>
                    <a:lnTo>
                      <a:pt x="5" y="11"/>
                    </a:lnTo>
                    <a:lnTo>
                      <a:pt x="5" y="12"/>
                    </a:lnTo>
                    <a:lnTo>
                      <a:pt x="11" y="16"/>
                    </a:lnTo>
                    <a:lnTo>
                      <a:pt x="9" y="18"/>
                    </a:lnTo>
                    <a:lnTo>
                      <a:pt x="9" y="20"/>
                    </a:lnTo>
                    <a:lnTo>
                      <a:pt x="10" y="22"/>
                    </a:lnTo>
                    <a:lnTo>
                      <a:pt x="11" y="22"/>
                    </a:lnTo>
                    <a:lnTo>
                      <a:pt x="12" y="25"/>
                    </a:lnTo>
                    <a:lnTo>
                      <a:pt x="13" y="26"/>
                    </a:lnTo>
                    <a:lnTo>
                      <a:pt x="15" y="26"/>
                    </a:lnTo>
                    <a:lnTo>
                      <a:pt x="15" y="27"/>
                    </a:lnTo>
                    <a:lnTo>
                      <a:pt x="16" y="63"/>
                    </a:lnTo>
                    <a:lnTo>
                      <a:pt x="16" y="72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7" name="Freeform 34" descr="20%"/>
              <p:cNvSpPr>
                <a:spLocks/>
              </p:cNvSpPr>
              <p:nvPr/>
            </p:nvSpPr>
            <p:spPr bwMode="auto">
              <a:xfrm>
                <a:off x="6011863" y="3265488"/>
                <a:ext cx="809625" cy="395287"/>
              </a:xfrm>
              <a:custGeom>
                <a:avLst/>
                <a:gdLst>
                  <a:gd name="T0" fmla="*/ 20 w 99"/>
                  <a:gd name="T1" fmla="*/ 49 h 51"/>
                  <a:gd name="T2" fmla="*/ 19 w 99"/>
                  <a:gd name="T3" fmla="*/ 47 h 51"/>
                  <a:gd name="T4" fmla="*/ 22 w 99"/>
                  <a:gd name="T5" fmla="*/ 47 h 51"/>
                  <a:gd name="T6" fmla="*/ 80 w 99"/>
                  <a:gd name="T7" fmla="*/ 41 h 51"/>
                  <a:gd name="T8" fmla="*/ 85 w 99"/>
                  <a:gd name="T9" fmla="*/ 38 h 51"/>
                  <a:gd name="T10" fmla="*/ 89 w 99"/>
                  <a:gd name="T11" fmla="*/ 35 h 51"/>
                  <a:gd name="T12" fmla="*/ 89 w 99"/>
                  <a:gd name="T13" fmla="*/ 33 h 51"/>
                  <a:gd name="T14" fmla="*/ 90 w 99"/>
                  <a:gd name="T15" fmla="*/ 31 h 51"/>
                  <a:gd name="T16" fmla="*/ 99 w 99"/>
                  <a:gd name="T17" fmla="*/ 23 h 51"/>
                  <a:gd name="T18" fmla="*/ 98 w 99"/>
                  <a:gd name="T19" fmla="*/ 22 h 51"/>
                  <a:gd name="T20" fmla="*/ 97 w 99"/>
                  <a:gd name="T21" fmla="*/ 21 h 51"/>
                  <a:gd name="T22" fmla="*/ 95 w 99"/>
                  <a:gd name="T23" fmla="*/ 20 h 51"/>
                  <a:gd name="T24" fmla="*/ 94 w 99"/>
                  <a:gd name="T25" fmla="*/ 20 h 51"/>
                  <a:gd name="T26" fmla="*/ 90 w 99"/>
                  <a:gd name="T27" fmla="*/ 14 h 51"/>
                  <a:gd name="T28" fmla="*/ 89 w 99"/>
                  <a:gd name="T29" fmla="*/ 12 h 51"/>
                  <a:gd name="T30" fmla="*/ 89 w 99"/>
                  <a:gd name="T31" fmla="*/ 8 h 51"/>
                  <a:gd name="T32" fmla="*/ 87 w 99"/>
                  <a:gd name="T33" fmla="*/ 7 h 51"/>
                  <a:gd name="T34" fmla="*/ 84 w 99"/>
                  <a:gd name="T35" fmla="*/ 4 h 51"/>
                  <a:gd name="T36" fmla="*/ 82 w 99"/>
                  <a:gd name="T37" fmla="*/ 4 h 51"/>
                  <a:gd name="T38" fmla="*/ 81 w 99"/>
                  <a:gd name="T39" fmla="*/ 6 h 51"/>
                  <a:gd name="T40" fmla="*/ 78 w 99"/>
                  <a:gd name="T41" fmla="*/ 6 h 51"/>
                  <a:gd name="T42" fmla="*/ 75 w 99"/>
                  <a:gd name="T43" fmla="*/ 6 h 51"/>
                  <a:gd name="T44" fmla="*/ 71 w 99"/>
                  <a:gd name="T45" fmla="*/ 5 h 51"/>
                  <a:gd name="T46" fmla="*/ 66 w 99"/>
                  <a:gd name="T47" fmla="*/ 4 h 51"/>
                  <a:gd name="T48" fmla="*/ 63 w 99"/>
                  <a:gd name="T49" fmla="*/ 0 h 51"/>
                  <a:gd name="T50" fmla="*/ 61 w 99"/>
                  <a:gd name="T51" fmla="*/ 1 h 51"/>
                  <a:gd name="T52" fmla="*/ 58 w 99"/>
                  <a:gd name="T53" fmla="*/ 0 h 51"/>
                  <a:gd name="T54" fmla="*/ 58 w 99"/>
                  <a:gd name="T55" fmla="*/ 2 h 51"/>
                  <a:gd name="T56" fmla="*/ 58 w 99"/>
                  <a:gd name="T57" fmla="*/ 6 h 51"/>
                  <a:gd name="T58" fmla="*/ 55 w 99"/>
                  <a:gd name="T59" fmla="*/ 8 h 51"/>
                  <a:gd name="T60" fmla="*/ 51 w 99"/>
                  <a:gd name="T61" fmla="*/ 8 h 51"/>
                  <a:gd name="T62" fmla="*/ 46 w 99"/>
                  <a:gd name="T63" fmla="*/ 18 h 51"/>
                  <a:gd name="T64" fmla="*/ 42 w 99"/>
                  <a:gd name="T65" fmla="*/ 21 h 51"/>
                  <a:gd name="T66" fmla="*/ 39 w 99"/>
                  <a:gd name="T67" fmla="*/ 19 h 51"/>
                  <a:gd name="T68" fmla="*/ 37 w 99"/>
                  <a:gd name="T69" fmla="*/ 24 h 51"/>
                  <a:gd name="T70" fmla="*/ 35 w 99"/>
                  <a:gd name="T71" fmla="*/ 24 h 51"/>
                  <a:gd name="T72" fmla="*/ 32 w 99"/>
                  <a:gd name="T73" fmla="*/ 23 h 51"/>
                  <a:gd name="T74" fmla="*/ 30 w 99"/>
                  <a:gd name="T75" fmla="*/ 26 h 51"/>
                  <a:gd name="T76" fmla="*/ 26 w 99"/>
                  <a:gd name="T77" fmla="*/ 24 h 51"/>
                  <a:gd name="T78" fmla="*/ 20 w 99"/>
                  <a:gd name="T79" fmla="*/ 25 h 51"/>
                  <a:gd name="T80" fmla="*/ 20 w 99"/>
                  <a:gd name="T81" fmla="*/ 27 h 51"/>
                  <a:gd name="T82" fmla="*/ 18 w 99"/>
                  <a:gd name="T83" fmla="*/ 27 h 51"/>
                  <a:gd name="T84" fmla="*/ 18 w 99"/>
                  <a:gd name="T85" fmla="*/ 27 h 51"/>
                  <a:gd name="T86" fmla="*/ 17 w 99"/>
                  <a:gd name="T87" fmla="*/ 30 h 51"/>
                  <a:gd name="T88" fmla="*/ 17 w 99"/>
                  <a:gd name="T89" fmla="*/ 30 h 51"/>
                  <a:gd name="T90" fmla="*/ 18 w 99"/>
                  <a:gd name="T91" fmla="*/ 33 h 51"/>
                  <a:gd name="T92" fmla="*/ 12 w 99"/>
                  <a:gd name="T93" fmla="*/ 34 h 51"/>
                  <a:gd name="T94" fmla="*/ 13 w 99"/>
                  <a:gd name="T95" fmla="*/ 40 h 51"/>
                  <a:gd name="T96" fmla="*/ 10 w 99"/>
                  <a:gd name="T97" fmla="*/ 39 h 51"/>
                  <a:gd name="T98" fmla="*/ 6 w 99"/>
                  <a:gd name="T99" fmla="*/ 38 h 51"/>
                  <a:gd name="T100" fmla="*/ 4 w 99"/>
                  <a:gd name="T101" fmla="*/ 42 h 51"/>
                  <a:gd name="T102" fmla="*/ 4 w 99"/>
                  <a:gd name="T103" fmla="*/ 42 h 51"/>
                  <a:gd name="T104" fmla="*/ 5 w 99"/>
                  <a:gd name="T105" fmla="*/ 44 h 51"/>
                  <a:gd name="T106" fmla="*/ 3 w 99"/>
                  <a:gd name="T107" fmla="*/ 49 h 51"/>
                  <a:gd name="T108" fmla="*/ 1 w 99"/>
                  <a:gd name="T109" fmla="*/ 49 h 51"/>
                  <a:gd name="T110" fmla="*/ 0 w 99"/>
                  <a:gd name="T111" fmla="*/ 51 h 5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99"/>
                  <a:gd name="T169" fmla="*/ 0 h 51"/>
                  <a:gd name="T170" fmla="*/ 99 w 99"/>
                  <a:gd name="T171" fmla="*/ 51 h 5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99" h="51">
                    <a:moveTo>
                      <a:pt x="0" y="51"/>
                    </a:moveTo>
                    <a:lnTo>
                      <a:pt x="20" y="49"/>
                    </a:lnTo>
                    <a:lnTo>
                      <a:pt x="20" y="48"/>
                    </a:lnTo>
                    <a:lnTo>
                      <a:pt x="19" y="47"/>
                    </a:lnTo>
                    <a:lnTo>
                      <a:pt x="22" y="46"/>
                    </a:lnTo>
                    <a:lnTo>
                      <a:pt x="22" y="47"/>
                    </a:lnTo>
                    <a:lnTo>
                      <a:pt x="78" y="42"/>
                    </a:lnTo>
                    <a:lnTo>
                      <a:pt x="80" y="41"/>
                    </a:lnTo>
                    <a:lnTo>
                      <a:pt x="80" y="40"/>
                    </a:lnTo>
                    <a:lnTo>
                      <a:pt x="85" y="38"/>
                    </a:lnTo>
                    <a:lnTo>
                      <a:pt x="86" y="37"/>
                    </a:lnTo>
                    <a:lnTo>
                      <a:pt x="89" y="35"/>
                    </a:lnTo>
                    <a:lnTo>
                      <a:pt x="89" y="34"/>
                    </a:lnTo>
                    <a:lnTo>
                      <a:pt x="89" y="33"/>
                    </a:lnTo>
                    <a:lnTo>
                      <a:pt x="90" y="32"/>
                    </a:lnTo>
                    <a:lnTo>
                      <a:pt x="90" y="31"/>
                    </a:lnTo>
                    <a:lnTo>
                      <a:pt x="92" y="29"/>
                    </a:lnTo>
                    <a:lnTo>
                      <a:pt x="99" y="23"/>
                    </a:lnTo>
                    <a:lnTo>
                      <a:pt x="99" y="22"/>
                    </a:lnTo>
                    <a:lnTo>
                      <a:pt x="98" y="22"/>
                    </a:lnTo>
                    <a:lnTo>
                      <a:pt x="97" y="22"/>
                    </a:lnTo>
                    <a:lnTo>
                      <a:pt x="97" y="21"/>
                    </a:lnTo>
                    <a:lnTo>
                      <a:pt x="95" y="20"/>
                    </a:lnTo>
                    <a:lnTo>
                      <a:pt x="95" y="21"/>
                    </a:lnTo>
                    <a:lnTo>
                      <a:pt x="94" y="20"/>
                    </a:lnTo>
                    <a:lnTo>
                      <a:pt x="92" y="18"/>
                    </a:lnTo>
                    <a:lnTo>
                      <a:pt x="90" y="14"/>
                    </a:lnTo>
                    <a:lnTo>
                      <a:pt x="89" y="13"/>
                    </a:lnTo>
                    <a:lnTo>
                      <a:pt x="89" y="12"/>
                    </a:lnTo>
                    <a:lnTo>
                      <a:pt x="89" y="10"/>
                    </a:lnTo>
                    <a:lnTo>
                      <a:pt x="89" y="8"/>
                    </a:lnTo>
                    <a:lnTo>
                      <a:pt x="87" y="7"/>
                    </a:lnTo>
                    <a:lnTo>
                      <a:pt x="86" y="6"/>
                    </a:lnTo>
                    <a:lnTo>
                      <a:pt x="84" y="4"/>
                    </a:lnTo>
                    <a:lnTo>
                      <a:pt x="84" y="3"/>
                    </a:lnTo>
                    <a:lnTo>
                      <a:pt x="82" y="4"/>
                    </a:lnTo>
                    <a:lnTo>
                      <a:pt x="82" y="5"/>
                    </a:lnTo>
                    <a:lnTo>
                      <a:pt x="81" y="6"/>
                    </a:lnTo>
                    <a:lnTo>
                      <a:pt x="80" y="6"/>
                    </a:lnTo>
                    <a:lnTo>
                      <a:pt x="78" y="6"/>
                    </a:lnTo>
                    <a:lnTo>
                      <a:pt x="76" y="5"/>
                    </a:lnTo>
                    <a:lnTo>
                      <a:pt x="75" y="6"/>
                    </a:lnTo>
                    <a:lnTo>
                      <a:pt x="74" y="7"/>
                    </a:lnTo>
                    <a:lnTo>
                      <a:pt x="71" y="5"/>
                    </a:lnTo>
                    <a:lnTo>
                      <a:pt x="68" y="5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0"/>
                    </a:lnTo>
                    <a:lnTo>
                      <a:pt x="61" y="1"/>
                    </a:lnTo>
                    <a:lnTo>
                      <a:pt x="59" y="0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8" y="5"/>
                    </a:lnTo>
                    <a:lnTo>
                      <a:pt x="58" y="6"/>
                    </a:lnTo>
                    <a:lnTo>
                      <a:pt x="56" y="7"/>
                    </a:lnTo>
                    <a:lnTo>
                      <a:pt x="55" y="8"/>
                    </a:lnTo>
                    <a:lnTo>
                      <a:pt x="52" y="8"/>
                    </a:lnTo>
                    <a:lnTo>
                      <a:pt x="51" y="8"/>
                    </a:lnTo>
                    <a:lnTo>
                      <a:pt x="51" y="11"/>
                    </a:lnTo>
                    <a:lnTo>
                      <a:pt x="46" y="18"/>
                    </a:lnTo>
                    <a:lnTo>
                      <a:pt x="45" y="21"/>
                    </a:lnTo>
                    <a:lnTo>
                      <a:pt x="42" y="21"/>
                    </a:lnTo>
                    <a:lnTo>
                      <a:pt x="40" y="19"/>
                    </a:lnTo>
                    <a:lnTo>
                      <a:pt x="39" y="19"/>
                    </a:lnTo>
                    <a:lnTo>
                      <a:pt x="38" y="20"/>
                    </a:lnTo>
                    <a:lnTo>
                      <a:pt x="37" y="24"/>
                    </a:lnTo>
                    <a:lnTo>
                      <a:pt x="36" y="25"/>
                    </a:lnTo>
                    <a:lnTo>
                      <a:pt x="35" y="24"/>
                    </a:lnTo>
                    <a:lnTo>
                      <a:pt x="34" y="23"/>
                    </a:lnTo>
                    <a:lnTo>
                      <a:pt x="32" y="23"/>
                    </a:lnTo>
                    <a:lnTo>
                      <a:pt x="31" y="26"/>
                    </a:lnTo>
                    <a:lnTo>
                      <a:pt x="30" y="26"/>
                    </a:lnTo>
                    <a:lnTo>
                      <a:pt x="26" y="24"/>
                    </a:lnTo>
                    <a:lnTo>
                      <a:pt x="23" y="25"/>
                    </a:lnTo>
                    <a:lnTo>
                      <a:pt x="20" y="25"/>
                    </a:lnTo>
                    <a:lnTo>
                      <a:pt x="20" y="26"/>
                    </a:lnTo>
                    <a:lnTo>
                      <a:pt x="20" y="27"/>
                    </a:lnTo>
                    <a:lnTo>
                      <a:pt x="19" y="27"/>
                    </a:lnTo>
                    <a:lnTo>
                      <a:pt x="18" y="27"/>
                    </a:lnTo>
                    <a:lnTo>
                      <a:pt x="17" y="28"/>
                    </a:lnTo>
                    <a:lnTo>
                      <a:pt x="17" y="30"/>
                    </a:lnTo>
                    <a:lnTo>
                      <a:pt x="18" y="32"/>
                    </a:lnTo>
                    <a:lnTo>
                      <a:pt x="18" y="33"/>
                    </a:lnTo>
                    <a:lnTo>
                      <a:pt x="14" y="34"/>
                    </a:lnTo>
                    <a:lnTo>
                      <a:pt x="12" y="34"/>
                    </a:lnTo>
                    <a:lnTo>
                      <a:pt x="13" y="36"/>
                    </a:lnTo>
                    <a:lnTo>
                      <a:pt x="13" y="40"/>
                    </a:lnTo>
                    <a:lnTo>
                      <a:pt x="12" y="40"/>
                    </a:lnTo>
                    <a:lnTo>
                      <a:pt x="10" y="39"/>
                    </a:lnTo>
                    <a:lnTo>
                      <a:pt x="8" y="38"/>
                    </a:lnTo>
                    <a:lnTo>
                      <a:pt x="6" y="38"/>
                    </a:lnTo>
                    <a:lnTo>
                      <a:pt x="4" y="39"/>
                    </a:lnTo>
                    <a:lnTo>
                      <a:pt x="4" y="42"/>
                    </a:lnTo>
                    <a:lnTo>
                      <a:pt x="5" y="43"/>
                    </a:lnTo>
                    <a:lnTo>
                      <a:pt x="5" y="44"/>
                    </a:lnTo>
                    <a:lnTo>
                      <a:pt x="4" y="49"/>
                    </a:lnTo>
                    <a:lnTo>
                      <a:pt x="3" y="49"/>
                    </a:lnTo>
                    <a:lnTo>
                      <a:pt x="1" y="49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8" name="Freeform 35" descr="20%"/>
              <p:cNvSpPr>
                <a:spLocks/>
              </p:cNvSpPr>
              <p:nvPr/>
            </p:nvSpPr>
            <p:spPr bwMode="auto">
              <a:xfrm>
                <a:off x="5940425" y="3560763"/>
                <a:ext cx="901700" cy="301625"/>
              </a:xfrm>
              <a:custGeom>
                <a:avLst/>
                <a:gdLst>
                  <a:gd name="T0" fmla="*/ 111 w 111"/>
                  <a:gd name="T1" fmla="*/ 0 h 39"/>
                  <a:gd name="T2" fmla="*/ 89 w 111"/>
                  <a:gd name="T3" fmla="*/ 3 h 39"/>
                  <a:gd name="T4" fmla="*/ 87 w 111"/>
                  <a:gd name="T5" fmla="*/ 4 h 39"/>
                  <a:gd name="T6" fmla="*/ 31 w 111"/>
                  <a:gd name="T7" fmla="*/ 9 h 39"/>
                  <a:gd name="T8" fmla="*/ 31 w 111"/>
                  <a:gd name="T9" fmla="*/ 8 h 39"/>
                  <a:gd name="T10" fmla="*/ 28 w 111"/>
                  <a:gd name="T11" fmla="*/ 9 h 39"/>
                  <a:gd name="T12" fmla="*/ 29 w 111"/>
                  <a:gd name="T13" fmla="*/ 10 h 39"/>
                  <a:gd name="T14" fmla="*/ 29 w 111"/>
                  <a:gd name="T15" fmla="*/ 11 h 39"/>
                  <a:gd name="T16" fmla="*/ 9 w 111"/>
                  <a:gd name="T17" fmla="*/ 13 h 39"/>
                  <a:gd name="T18" fmla="*/ 8 w 111"/>
                  <a:gd name="T19" fmla="*/ 15 h 39"/>
                  <a:gd name="T20" fmla="*/ 7 w 111"/>
                  <a:gd name="T21" fmla="*/ 18 h 39"/>
                  <a:gd name="T22" fmla="*/ 8 w 111"/>
                  <a:gd name="T23" fmla="*/ 19 h 39"/>
                  <a:gd name="T24" fmla="*/ 7 w 111"/>
                  <a:gd name="T25" fmla="*/ 22 h 39"/>
                  <a:gd name="T26" fmla="*/ 7 w 111"/>
                  <a:gd name="T27" fmla="*/ 22 h 39"/>
                  <a:gd name="T28" fmla="*/ 7 w 111"/>
                  <a:gd name="T29" fmla="*/ 23 h 39"/>
                  <a:gd name="T30" fmla="*/ 6 w 111"/>
                  <a:gd name="T31" fmla="*/ 25 h 39"/>
                  <a:gd name="T32" fmla="*/ 5 w 111"/>
                  <a:gd name="T33" fmla="*/ 26 h 39"/>
                  <a:gd name="T34" fmla="*/ 4 w 111"/>
                  <a:gd name="T35" fmla="*/ 30 h 39"/>
                  <a:gd name="T36" fmla="*/ 2 w 111"/>
                  <a:gd name="T37" fmla="*/ 32 h 39"/>
                  <a:gd name="T38" fmla="*/ 2 w 111"/>
                  <a:gd name="T39" fmla="*/ 35 h 39"/>
                  <a:gd name="T40" fmla="*/ 2 w 111"/>
                  <a:gd name="T41" fmla="*/ 38 h 39"/>
                  <a:gd name="T42" fmla="*/ 2 w 111"/>
                  <a:gd name="T43" fmla="*/ 38 h 39"/>
                  <a:gd name="T44" fmla="*/ 0 w 111"/>
                  <a:gd name="T45" fmla="*/ 39 h 39"/>
                  <a:gd name="T46" fmla="*/ 29 w 111"/>
                  <a:gd name="T47" fmla="*/ 37 h 39"/>
                  <a:gd name="T48" fmla="*/ 65 w 111"/>
                  <a:gd name="T49" fmla="*/ 34 h 39"/>
                  <a:gd name="T50" fmla="*/ 78 w 111"/>
                  <a:gd name="T51" fmla="*/ 32 h 39"/>
                  <a:gd name="T52" fmla="*/ 79 w 111"/>
                  <a:gd name="T53" fmla="*/ 28 h 39"/>
                  <a:gd name="T54" fmla="*/ 80 w 111"/>
                  <a:gd name="T55" fmla="*/ 28 h 39"/>
                  <a:gd name="T56" fmla="*/ 80 w 111"/>
                  <a:gd name="T57" fmla="*/ 28 h 39"/>
                  <a:gd name="T58" fmla="*/ 81 w 111"/>
                  <a:gd name="T59" fmla="*/ 27 h 39"/>
                  <a:gd name="T60" fmla="*/ 82 w 111"/>
                  <a:gd name="T61" fmla="*/ 26 h 39"/>
                  <a:gd name="T62" fmla="*/ 81 w 111"/>
                  <a:gd name="T63" fmla="*/ 25 h 39"/>
                  <a:gd name="T64" fmla="*/ 82 w 111"/>
                  <a:gd name="T65" fmla="*/ 24 h 39"/>
                  <a:gd name="T66" fmla="*/ 83 w 111"/>
                  <a:gd name="T67" fmla="*/ 23 h 39"/>
                  <a:gd name="T68" fmla="*/ 86 w 111"/>
                  <a:gd name="T69" fmla="*/ 22 h 39"/>
                  <a:gd name="T70" fmla="*/ 89 w 111"/>
                  <a:gd name="T71" fmla="*/ 21 h 39"/>
                  <a:gd name="T72" fmla="*/ 92 w 111"/>
                  <a:gd name="T73" fmla="*/ 18 h 39"/>
                  <a:gd name="T74" fmla="*/ 93 w 111"/>
                  <a:gd name="T75" fmla="*/ 18 h 39"/>
                  <a:gd name="T76" fmla="*/ 95 w 111"/>
                  <a:gd name="T77" fmla="*/ 16 h 39"/>
                  <a:gd name="T78" fmla="*/ 96 w 111"/>
                  <a:gd name="T79" fmla="*/ 14 h 39"/>
                  <a:gd name="T80" fmla="*/ 96 w 111"/>
                  <a:gd name="T81" fmla="*/ 14 h 39"/>
                  <a:gd name="T82" fmla="*/ 97 w 111"/>
                  <a:gd name="T83" fmla="*/ 14 h 39"/>
                  <a:gd name="T84" fmla="*/ 98 w 111"/>
                  <a:gd name="T85" fmla="*/ 14 h 39"/>
                  <a:gd name="T86" fmla="*/ 98 w 111"/>
                  <a:gd name="T87" fmla="*/ 13 h 39"/>
                  <a:gd name="T88" fmla="*/ 99 w 111"/>
                  <a:gd name="T89" fmla="*/ 12 h 39"/>
                  <a:gd name="T90" fmla="*/ 99 w 111"/>
                  <a:gd name="T91" fmla="*/ 12 h 39"/>
                  <a:gd name="T92" fmla="*/ 100 w 111"/>
                  <a:gd name="T93" fmla="*/ 13 h 39"/>
                  <a:gd name="T94" fmla="*/ 101 w 111"/>
                  <a:gd name="T95" fmla="*/ 12 h 39"/>
                  <a:gd name="T96" fmla="*/ 101 w 111"/>
                  <a:gd name="T97" fmla="*/ 12 h 39"/>
                  <a:gd name="T98" fmla="*/ 103 w 111"/>
                  <a:gd name="T99" fmla="*/ 10 h 39"/>
                  <a:gd name="T100" fmla="*/ 104 w 111"/>
                  <a:gd name="T101" fmla="*/ 10 h 39"/>
                  <a:gd name="T102" fmla="*/ 106 w 111"/>
                  <a:gd name="T103" fmla="*/ 10 h 39"/>
                  <a:gd name="T104" fmla="*/ 109 w 111"/>
                  <a:gd name="T105" fmla="*/ 6 h 39"/>
                  <a:gd name="T106" fmla="*/ 110 w 111"/>
                  <a:gd name="T107" fmla="*/ 5 h 39"/>
                  <a:gd name="T108" fmla="*/ 111 w 111"/>
                  <a:gd name="T109" fmla="*/ 4 h 39"/>
                  <a:gd name="T110" fmla="*/ 111 w 111"/>
                  <a:gd name="T111" fmla="*/ 3 h 39"/>
                  <a:gd name="T112" fmla="*/ 111 w 111"/>
                  <a:gd name="T113" fmla="*/ 1 h 39"/>
                  <a:gd name="T114" fmla="*/ 111 w 111"/>
                  <a:gd name="T115" fmla="*/ 0 h 39"/>
                  <a:gd name="T116" fmla="*/ 111 w 111"/>
                  <a:gd name="T117" fmla="*/ 0 h 3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11"/>
                  <a:gd name="T178" fmla="*/ 0 h 39"/>
                  <a:gd name="T179" fmla="*/ 111 w 111"/>
                  <a:gd name="T180" fmla="*/ 39 h 3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11" h="39">
                    <a:moveTo>
                      <a:pt x="111" y="0"/>
                    </a:moveTo>
                    <a:lnTo>
                      <a:pt x="89" y="3"/>
                    </a:lnTo>
                    <a:lnTo>
                      <a:pt x="87" y="4"/>
                    </a:lnTo>
                    <a:lnTo>
                      <a:pt x="31" y="9"/>
                    </a:lnTo>
                    <a:lnTo>
                      <a:pt x="31" y="8"/>
                    </a:lnTo>
                    <a:lnTo>
                      <a:pt x="28" y="9"/>
                    </a:lnTo>
                    <a:lnTo>
                      <a:pt x="29" y="10"/>
                    </a:lnTo>
                    <a:lnTo>
                      <a:pt x="29" y="11"/>
                    </a:lnTo>
                    <a:lnTo>
                      <a:pt x="9" y="13"/>
                    </a:lnTo>
                    <a:lnTo>
                      <a:pt x="8" y="15"/>
                    </a:lnTo>
                    <a:lnTo>
                      <a:pt x="7" y="18"/>
                    </a:lnTo>
                    <a:lnTo>
                      <a:pt x="8" y="19"/>
                    </a:lnTo>
                    <a:lnTo>
                      <a:pt x="7" y="22"/>
                    </a:lnTo>
                    <a:lnTo>
                      <a:pt x="7" y="23"/>
                    </a:lnTo>
                    <a:lnTo>
                      <a:pt x="6" y="25"/>
                    </a:lnTo>
                    <a:lnTo>
                      <a:pt x="5" y="26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2" y="35"/>
                    </a:lnTo>
                    <a:lnTo>
                      <a:pt x="2" y="38"/>
                    </a:lnTo>
                    <a:lnTo>
                      <a:pt x="0" y="39"/>
                    </a:lnTo>
                    <a:lnTo>
                      <a:pt x="29" y="37"/>
                    </a:lnTo>
                    <a:lnTo>
                      <a:pt x="65" y="34"/>
                    </a:lnTo>
                    <a:lnTo>
                      <a:pt x="78" y="32"/>
                    </a:lnTo>
                    <a:lnTo>
                      <a:pt x="79" y="28"/>
                    </a:lnTo>
                    <a:lnTo>
                      <a:pt x="80" y="28"/>
                    </a:lnTo>
                    <a:lnTo>
                      <a:pt x="81" y="27"/>
                    </a:lnTo>
                    <a:lnTo>
                      <a:pt x="82" y="26"/>
                    </a:lnTo>
                    <a:lnTo>
                      <a:pt x="81" y="25"/>
                    </a:lnTo>
                    <a:lnTo>
                      <a:pt x="82" y="24"/>
                    </a:lnTo>
                    <a:lnTo>
                      <a:pt x="83" y="23"/>
                    </a:lnTo>
                    <a:lnTo>
                      <a:pt x="86" y="22"/>
                    </a:lnTo>
                    <a:lnTo>
                      <a:pt x="89" y="21"/>
                    </a:lnTo>
                    <a:lnTo>
                      <a:pt x="92" y="18"/>
                    </a:lnTo>
                    <a:lnTo>
                      <a:pt x="93" y="18"/>
                    </a:lnTo>
                    <a:lnTo>
                      <a:pt x="95" y="16"/>
                    </a:lnTo>
                    <a:lnTo>
                      <a:pt x="96" y="14"/>
                    </a:lnTo>
                    <a:lnTo>
                      <a:pt x="97" y="14"/>
                    </a:lnTo>
                    <a:lnTo>
                      <a:pt x="98" y="14"/>
                    </a:lnTo>
                    <a:lnTo>
                      <a:pt x="98" y="13"/>
                    </a:lnTo>
                    <a:lnTo>
                      <a:pt x="99" y="12"/>
                    </a:lnTo>
                    <a:lnTo>
                      <a:pt x="100" y="13"/>
                    </a:lnTo>
                    <a:lnTo>
                      <a:pt x="101" y="12"/>
                    </a:lnTo>
                    <a:lnTo>
                      <a:pt x="103" y="10"/>
                    </a:lnTo>
                    <a:lnTo>
                      <a:pt x="104" y="10"/>
                    </a:lnTo>
                    <a:lnTo>
                      <a:pt x="106" y="10"/>
                    </a:lnTo>
                    <a:lnTo>
                      <a:pt x="109" y="6"/>
                    </a:lnTo>
                    <a:lnTo>
                      <a:pt x="110" y="5"/>
                    </a:lnTo>
                    <a:lnTo>
                      <a:pt x="111" y="4"/>
                    </a:lnTo>
                    <a:lnTo>
                      <a:pt x="111" y="3"/>
                    </a:lnTo>
                    <a:lnTo>
                      <a:pt x="111" y="1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9" name="Freeform 36" descr="20%"/>
              <p:cNvSpPr>
                <a:spLocks/>
              </p:cNvSpPr>
              <p:nvPr/>
            </p:nvSpPr>
            <p:spPr bwMode="auto">
              <a:xfrm>
                <a:off x="6175375" y="3824288"/>
                <a:ext cx="423863" cy="641350"/>
              </a:xfrm>
              <a:custGeom>
                <a:avLst/>
                <a:gdLst>
                  <a:gd name="T0" fmla="*/ 0 w 52"/>
                  <a:gd name="T1" fmla="*/ 3 h 83"/>
                  <a:gd name="T2" fmla="*/ 1 w 52"/>
                  <a:gd name="T3" fmla="*/ 5 h 83"/>
                  <a:gd name="T4" fmla="*/ 0 w 52"/>
                  <a:gd name="T5" fmla="*/ 55 h 83"/>
                  <a:gd name="T6" fmla="*/ 0 w 52"/>
                  <a:gd name="T7" fmla="*/ 57 h 83"/>
                  <a:gd name="T8" fmla="*/ 3 w 52"/>
                  <a:gd name="T9" fmla="*/ 82 h 83"/>
                  <a:gd name="T10" fmla="*/ 4 w 52"/>
                  <a:gd name="T11" fmla="*/ 82 h 83"/>
                  <a:gd name="T12" fmla="*/ 5 w 52"/>
                  <a:gd name="T13" fmla="*/ 81 h 83"/>
                  <a:gd name="T14" fmla="*/ 7 w 52"/>
                  <a:gd name="T15" fmla="*/ 82 h 83"/>
                  <a:gd name="T16" fmla="*/ 8 w 52"/>
                  <a:gd name="T17" fmla="*/ 81 h 83"/>
                  <a:gd name="T18" fmla="*/ 8 w 52"/>
                  <a:gd name="T19" fmla="*/ 77 h 83"/>
                  <a:gd name="T20" fmla="*/ 9 w 52"/>
                  <a:gd name="T21" fmla="*/ 75 h 83"/>
                  <a:gd name="T22" fmla="*/ 10 w 52"/>
                  <a:gd name="T23" fmla="*/ 77 h 83"/>
                  <a:gd name="T24" fmla="*/ 10 w 52"/>
                  <a:gd name="T25" fmla="*/ 78 h 83"/>
                  <a:gd name="T26" fmla="*/ 11 w 52"/>
                  <a:gd name="T27" fmla="*/ 80 h 83"/>
                  <a:gd name="T28" fmla="*/ 13 w 52"/>
                  <a:gd name="T29" fmla="*/ 83 h 83"/>
                  <a:gd name="T30" fmla="*/ 14 w 52"/>
                  <a:gd name="T31" fmla="*/ 83 h 83"/>
                  <a:gd name="T32" fmla="*/ 15 w 52"/>
                  <a:gd name="T33" fmla="*/ 83 h 83"/>
                  <a:gd name="T34" fmla="*/ 17 w 52"/>
                  <a:gd name="T35" fmla="*/ 81 h 83"/>
                  <a:gd name="T36" fmla="*/ 17 w 52"/>
                  <a:gd name="T37" fmla="*/ 81 h 83"/>
                  <a:gd name="T38" fmla="*/ 18 w 52"/>
                  <a:gd name="T39" fmla="*/ 80 h 83"/>
                  <a:gd name="T40" fmla="*/ 18 w 52"/>
                  <a:gd name="T41" fmla="*/ 80 h 83"/>
                  <a:gd name="T42" fmla="*/ 18 w 52"/>
                  <a:gd name="T43" fmla="*/ 79 h 83"/>
                  <a:gd name="T44" fmla="*/ 17 w 52"/>
                  <a:gd name="T45" fmla="*/ 79 h 83"/>
                  <a:gd name="T46" fmla="*/ 17 w 52"/>
                  <a:gd name="T47" fmla="*/ 78 h 83"/>
                  <a:gd name="T48" fmla="*/ 18 w 52"/>
                  <a:gd name="T49" fmla="*/ 77 h 83"/>
                  <a:gd name="T50" fmla="*/ 18 w 52"/>
                  <a:gd name="T51" fmla="*/ 76 h 83"/>
                  <a:gd name="T52" fmla="*/ 16 w 52"/>
                  <a:gd name="T53" fmla="*/ 75 h 83"/>
                  <a:gd name="T54" fmla="*/ 16 w 52"/>
                  <a:gd name="T55" fmla="*/ 75 h 83"/>
                  <a:gd name="T56" fmla="*/ 15 w 52"/>
                  <a:gd name="T57" fmla="*/ 75 h 83"/>
                  <a:gd name="T58" fmla="*/ 14 w 52"/>
                  <a:gd name="T59" fmla="*/ 73 h 83"/>
                  <a:gd name="T60" fmla="*/ 14 w 52"/>
                  <a:gd name="T61" fmla="*/ 72 h 83"/>
                  <a:gd name="T62" fmla="*/ 14 w 52"/>
                  <a:gd name="T63" fmla="*/ 71 h 83"/>
                  <a:gd name="T64" fmla="*/ 14 w 52"/>
                  <a:gd name="T65" fmla="*/ 71 h 83"/>
                  <a:gd name="T66" fmla="*/ 14 w 52"/>
                  <a:gd name="T67" fmla="*/ 70 h 83"/>
                  <a:gd name="T68" fmla="*/ 52 w 52"/>
                  <a:gd name="T69" fmla="*/ 66 h 83"/>
                  <a:gd name="T70" fmla="*/ 52 w 52"/>
                  <a:gd name="T71" fmla="*/ 65 h 83"/>
                  <a:gd name="T72" fmla="*/ 50 w 52"/>
                  <a:gd name="T73" fmla="*/ 63 h 83"/>
                  <a:gd name="T74" fmla="*/ 50 w 52"/>
                  <a:gd name="T75" fmla="*/ 58 h 83"/>
                  <a:gd name="T76" fmla="*/ 48 w 52"/>
                  <a:gd name="T77" fmla="*/ 55 h 83"/>
                  <a:gd name="T78" fmla="*/ 48 w 52"/>
                  <a:gd name="T79" fmla="*/ 52 h 83"/>
                  <a:gd name="T80" fmla="*/ 49 w 52"/>
                  <a:gd name="T81" fmla="*/ 50 h 83"/>
                  <a:gd name="T82" fmla="*/ 49 w 52"/>
                  <a:gd name="T83" fmla="*/ 47 h 83"/>
                  <a:gd name="T84" fmla="*/ 50 w 52"/>
                  <a:gd name="T85" fmla="*/ 45 h 83"/>
                  <a:gd name="T86" fmla="*/ 51 w 52"/>
                  <a:gd name="T87" fmla="*/ 45 h 83"/>
                  <a:gd name="T88" fmla="*/ 49 w 52"/>
                  <a:gd name="T89" fmla="*/ 44 h 83"/>
                  <a:gd name="T90" fmla="*/ 50 w 52"/>
                  <a:gd name="T91" fmla="*/ 42 h 83"/>
                  <a:gd name="T92" fmla="*/ 49 w 52"/>
                  <a:gd name="T93" fmla="*/ 41 h 83"/>
                  <a:gd name="T94" fmla="*/ 48 w 52"/>
                  <a:gd name="T95" fmla="*/ 40 h 83"/>
                  <a:gd name="T96" fmla="*/ 47 w 52"/>
                  <a:gd name="T97" fmla="*/ 39 h 83"/>
                  <a:gd name="T98" fmla="*/ 46 w 52"/>
                  <a:gd name="T99" fmla="*/ 37 h 83"/>
                  <a:gd name="T100" fmla="*/ 45 w 52"/>
                  <a:gd name="T101" fmla="*/ 36 h 83"/>
                  <a:gd name="T102" fmla="*/ 36 w 52"/>
                  <a:gd name="T103" fmla="*/ 0 h 83"/>
                  <a:gd name="T104" fmla="*/ 0 w 52"/>
                  <a:gd name="T105" fmla="*/ 3 h 83"/>
                  <a:gd name="T106" fmla="*/ 0 w 52"/>
                  <a:gd name="T107" fmla="*/ 3 h 8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2"/>
                  <a:gd name="T163" fmla="*/ 0 h 83"/>
                  <a:gd name="T164" fmla="*/ 52 w 52"/>
                  <a:gd name="T165" fmla="*/ 83 h 8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2" h="83">
                    <a:moveTo>
                      <a:pt x="0" y="3"/>
                    </a:moveTo>
                    <a:lnTo>
                      <a:pt x="1" y="5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3" y="82"/>
                    </a:lnTo>
                    <a:lnTo>
                      <a:pt x="4" y="82"/>
                    </a:lnTo>
                    <a:lnTo>
                      <a:pt x="5" y="81"/>
                    </a:lnTo>
                    <a:lnTo>
                      <a:pt x="7" y="82"/>
                    </a:lnTo>
                    <a:lnTo>
                      <a:pt x="8" y="81"/>
                    </a:lnTo>
                    <a:lnTo>
                      <a:pt x="8" y="77"/>
                    </a:lnTo>
                    <a:lnTo>
                      <a:pt x="9" y="75"/>
                    </a:lnTo>
                    <a:lnTo>
                      <a:pt x="10" y="77"/>
                    </a:lnTo>
                    <a:lnTo>
                      <a:pt x="10" y="78"/>
                    </a:lnTo>
                    <a:lnTo>
                      <a:pt x="11" y="80"/>
                    </a:lnTo>
                    <a:lnTo>
                      <a:pt x="13" y="83"/>
                    </a:lnTo>
                    <a:lnTo>
                      <a:pt x="14" y="83"/>
                    </a:lnTo>
                    <a:lnTo>
                      <a:pt x="15" y="83"/>
                    </a:lnTo>
                    <a:lnTo>
                      <a:pt x="17" y="81"/>
                    </a:lnTo>
                    <a:lnTo>
                      <a:pt x="18" y="80"/>
                    </a:lnTo>
                    <a:lnTo>
                      <a:pt x="18" y="79"/>
                    </a:lnTo>
                    <a:lnTo>
                      <a:pt x="17" y="79"/>
                    </a:lnTo>
                    <a:lnTo>
                      <a:pt x="17" y="78"/>
                    </a:lnTo>
                    <a:lnTo>
                      <a:pt x="18" y="77"/>
                    </a:lnTo>
                    <a:lnTo>
                      <a:pt x="18" y="76"/>
                    </a:lnTo>
                    <a:lnTo>
                      <a:pt x="16" y="75"/>
                    </a:lnTo>
                    <a:lnTo>
                      <a:pt x="15" y="75"/>
                    </a:lnTo>
                    <a:lnTo>
                      <a:pt x="14" y="73"/>
                    </a:lnTo>
                    <a:lnTo>
                      <a:pt x="14" y="72"/>
                    </a:lnTo>
                    <a:lnTo>
                      <a:pt x="14" y="71"/>
                    </a:lnTo>
                    <a:lnTo>
                      <a:pt x="14" y="70"/>
                    </a:lnTo>
                    <a:lnTo>
                      <a:pt x="52" y="66"/>
                    </a:lnTo>
                    <a:lnTo>
                      <a:pt x="52" y="65"/>
                    </a:lnTo>
                    <a:lnTo>
                      <a:pt x="50" y="63"/>
                    </a:lnTo>
                    <a:lnTo>
                      <a:pt x="50" y="58"/>
                    </a:lnTo>
                    <a:lnTo>
                      <a:pt x="48" y="55"/>
                    </a:lnTo>
                    <a:lnTo>
                      <a:pt x="48" y="52"/>
                    </a:lnTo>
                    <a:lnTo>
                      <a:pt x="49" y="50"/>
                    </a:lnTo>
                    <a:lnTo>
                      <a:pt x="49" y="47"/>
                    </a:lnTo>
                    <a:lnTo>
                      <a:pt x="50" y="45"/>
                    </a:lnTo>
                    <a:lnTo>
                      <a:pt x="51" y="45"/>
                    </a:lnTo>
                    <a:lnTo>
                      <a:pt x="49" y="44"/>
                    </a:lnTo>
                    <a:lnTo>
                      <a:pt x="50" y="42"/>
                    </a:lnTo>
                    <a:lnTo>
                      <a:pt x="49" y="41"/>
                    </a:lnTo>
                    <a:lnTo>
                      <a:pt x="48" y="40"/>
                    </a:lnTo>
                    <a:lnTo>
                      <a:pt x="47" y="39"/>
                    </a:lnTo>
                    <a:lnTo>
                      <a:pt x="46" y="37"/>
                    </a:lnTo>
                    <a:lnTo>
                      <a:pt x="45" y="36"/>
                    </a:lnTo>
                    <a:lnTo>
                      <a:pt x="36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0" name="Freeform 37"/>
              <p:cNvSpPr>
                <a:spLocks/>
              </p:cNvSpPr>
              <p:nvPr/>
            </p:nvSpPr>
            <p:spPr bwMode="auto">
              <a:xfrm>
                <a:off x="6575425" y="3459163"/>
                <a:ext cx="968375" cy="395287"/>
              </a:xfrm>
              <a:custGeom>
                <a:avLst/>
                <a:gdLst>
                  <a:gd name="T0" fmla="*/ 2 w 119"/>
                  <a:gd name="T1" fmla="*/ 41 h 51"/>
                  <a:gd name="T2" fmla="*/ 4 w 119"/>
                  <a:gd name="T3" fmla="*/ 39 h 51"/>
                  <a:gd name="T4" fmla="*/ 5 w 119"/>
                  <a:gd name="T5" fmla="*/ 36 h 51"/>
                  <a:gd name="T6" fmla="*/ 14 w 119"/>
                  <a:gd name="T7" fmla="*/ 31 h 51"/>
                  <a:gd name="T8" fmla="*/ 18 w 119"/>
                  <a:gd name="T9" fmla="*/ 27 h 51"/>
                  <a:gd name="T10" fmla="*/ 20 w 119"/>
                  <a:gd name="T11" fmla="*/ 27 h 51"/>
                  <a:gd name="T12" fmla="*/ 21 w 119"/>
                  <a:gd name="T13" fmla="*/ 25 h 51"/>
                  <a:gd name="T14" fmla="*/ 23 w 119"/>
                  <a:gd name="T15" fmla="*/ 25 h 51"/>
                  <a:gd name="T16" fmla="*/ 28 w 119"/>
                  <a:gd name="T17" fmla="*/ 23 h 51"/>
                  <a:gd name="T18" fmla="*/ 33 w 119"/>
                  <a:gd name="T19" fmla="*/ 17 h 51"/>
                  <a:gd name="T20" fmla="*/ 33 w 119"/>
                  <a:gd name="T21" fmla="*/ 13 h 51"/>
                  <a:gd name="T22" fmla="*/ 37 w 119"/>
                  <a:gd name="T23" fmla="*/ 13 h 51"/>
                  <a:gd name="T24" fmla="*/ 42 w 119"/>
                  <a:gd name="T25" fmla="*/ 12 h 51"/>
                  <a:gd name="T26" fmla="*/ 113 w 119"/>
                  <a:gd name="T27" fmla="*/ 1 h 51"/>
                  <a:gd name="T28" fmla="*/ 114 w 119"/>
                  <a:gd name="T29" fmla="*/ 2 h 51"/>
                  <a:gd name="T30" fmla="*/ 116 w 119"/>
                  <a:gd name="T31" fmla="*/ 5 h 51"/>
                  <a:gd name="T32" fmla="*/ 116 w 119"/>
                  <a:gd name="T33" fmla="*/ 6 h 51"/>
                  <a:gd name="T34" fmla="*/ 114 w 119"/>
                  <a:gd name="T35" fmla="*/ 5 h 51"/>
                  <a:gd name="T36" fmla="*/ 113 w 119"/>
                  <a:gd name="T37" fmla="*/ 6 h 51"/>
                  <a:gd name="T38" fmla="*/ 109 w 119"/>
                  <a:gd name="T39" fmla="*/ 8 h 51"/>
                  <a:gd name="T40" fmla="*/ 105 w 119"/>
                  <a:gd name="T41" fmla="*/ 11 h 51"/>
                  <a:gd name="T42" fmla="*/ 106 w 119"/>
                  <a:gd name="T43" fmla="*/ 12 h 51"/>
                  <a:gd name="T44" fmla="*/ 112 w 119"/>
                  <a:gd name="T45" fmla="*/ 9 h 51"/>
                  <a:gd name="T46" fmla="*/ 114 w 119"/>
                  <a:gd name="T47" fmla="*/ 11 h 51"/>
                  <a:gd name="T48" fmla="*/ 115 w 119"/>
                  <a:gd name="T49" fmla="*/ 11 h 51"/>
                  <a:gd name="T50" fmla="*/ 118 w 119"/>
                  <a:gd name="T51" fmla="*/ 9 h 51"/>
                  <a:gd name="T52" fmla="*/ 119 w 119"/>
                  <a:gd name="T53" fmla="*/ 14 h 51"/>
                  <a:gd name="T54" fmla="*/ 117 w 119"/>
                  <a:gd name="T55" fmla="*/ 17 h 51"/>
                  <a:gd name="T56" fmla="*/ 114 w 119"/>
                  <a:gd name="T57" fmla="*/ 19 h 51"/>
                  <a:gd name="T58" fmla="*/ 110 w 119"/>
                  <a:gd name="T59" fmla="*/ 20 h 51"/>
                  <a:gd name="T60" fmla="*/ 109 w 119"/>
                  <a:gd name="T61" fmla="*/ 19 h 51"/>
                  <a:gd name="T62" fmla="*/ 108 w 119"/>
                  <a:gd name="T63" fmla="*/ 18 h 51"/>
                  <a:gd name="T64" fmla="*/ 108 w 119"/>
                  <a:gd name="T65" fmla="*/ 21 h 51"/>
                  <a:gd name="T66" fmla="*/ 109 w 119"/>
                  <a:gd name="T67" fmla="*/ 22 h 51"/>
                  <a:gd name="T68" fmla="*/ 110 w 119"/>
                  <a:gd name="T69" fmla="*/ 24 h 51"/>
                  <a:gd name="T70" fmla="*/ 105 w 119"/>
                  <a:gd name="T71" fmla="*/ 27 h 51"/>
                  <a:gd name="T72" fmla="*/ 105 w 119"/>
                  <a:gd name="T73" fmla="*/ 29 h 51"/>
                  <a:gd name="T74" fmla="*/ 112 w 119"/>
                  <a:gd name="T75" fmla="*/ 27 h 51"/>
                  <a:gd name="T76" fmla="*/ 114 w 119"/>
                  <a:gd name="T77" fmla="*/ 27 h 51"/>
                  <a:gd name="T78" fmla="*/ 109 w 119"/>
                  <a:gd name="T79" fmla="*/ 32 h 51"/>
                  <a:gd name="T80" fmla="*/ 103 w 119"/>
                  <a:gd name="T81" fmla="*/ 36 h 51"/>
                  <a:gd name="T82" fmla="*/ 102 w 119"/>
                  <a:gd name="T83" fmla="*/ 37 h 51"/>
                  <a:gd name="T84" fmla="*/ 96 w 119"/>
                  <a:gd name="T85" fmla="*/ 44 h 51"/>
                  <a:gd name="T86" fmla="*/ 93 w 119"/>
                  <a:gd name="T87" fmla="*/ 50 h 51"/>
                  <a:gd name="T88" fmla="*/ 69 w 119"/>
                  <a:gd name="T89" fmla="*/ 39 h 51"/>
                  <a:gd name="T90" fmla="*/ 50 w 119"/>
                  <a:gd name="T91" fmla="*/ 36 h 51"/>
                  <a:gd name="T92" fmla="*/ 49 w 119"/>
                  <a:gd name="T93" fmla="*/ 36 h 51"/>
                  <a:gd name="T94" fmla="*/ 30 w 119"/>
                  <a:gd name="T95" fmla="*/ 37 h 51"/>
                  <a:gd name="T96" fmla="*/ 26 w 119"/>
                  <a:gd name="T97" fmla="*/ 40 h 51"/>
                  <a:gd name="T98" fmla="*/ 0 w 119"/>
                  <a:gd name="T99" fmla="*/ 45 h 5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19"/>
                  <a:gd name="T151" fmla="*/ 0 h 51"/>
                  <a:gd name="T152" fmla="*/ 119 w 119"/>
                  <a:gd name="T153" fmla="*/ 51 h 5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19" h="51">
                    <a:moveTo>
                      <a:pt x="0" y="45"/>
                    </a:moveTo>
                    <a:lnTo>
                      <a:pt x="1" y="41"/>
                    </a:lnTo>
                    <a:lnTo>
                      <a:pt x="2" y="41"/>
                    </a:lnTo>
                    <a:lnTo>
                      <a:pt x="3" y="40"/>
                    </a:lnTo>
                    <a:lnTo>
                      <a:pt x="4" y="39"/>
                    </a:lnTo>
                    <a:lnTo>
                      <a:pt x="3" y="38"/>
                    </a:lnTo>
                    <a:lnTo>
                      <a:pt x="4" y="37"/>
                    </a:lnTo>
                    <a:lnTo>
                      <a:pt x="5" y="36"/>
                    </a:lnTo>
                    <a:lnTo>
                      <a:pt x="8" y="35"/>
                    </a:lnTo>
                    <a:lnTo>
                      <a:pt x="11" y="34"/>
                    </a:lnTo>
                    <a:lnTo>
                      <a:pt x="14" y="31"/>
                    </a:lnTo>
                    <a:lnTo>
                      <a:pt x="15" y="31"/>
                    </a:lnTo>
                    <a:lnTo>
                      <a:pt x="17" y="29"/>
                    </a:lnTo>
                    <a:lnTo>
                      <a:pt x="18" y="27"/>
                    </a:lnTo>
                    <a:lnTo>
                      <a:pt x="19" y="27"/>
                    </a:lnTo>
                    <a:lnTo>
                      <a:pt x="20" y="27"/>
                    </a:lnTo>
                    <a:lnTo>
                      <a:pt x="20" y="26"/>
                    </a:lnTo>
                    <a:lnTo>
                      <a:pt x="21" y="25"/>
                    </a:lnTo>
                    <a:lnTo>
                      <a:pt x="22" y="26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26" y="23"/>
                    </a:lnTo>
                    <a:lnTo>
                      <a:pt x="28" y="23"/>
                    </a:lnTo>
                    <a:lnTo>
                      <a:pt x="31" y="19"/>
                    </a:lnTo>
                    <a:lnTo>
                      <a:pt x="32" y="18"/>
                    </a:lnTo>
                    <a:lnTo>
                      <a:pt x="33" y="17"/>
                    </a:lnTo>
                    <a:lnTo>
                      <a:pt x="33" y="16"/>
                    </a:lnTo>
                    <a:lnTo>
                      <a:pt x="33" y="14"/>
                    </a:lnTo>
                    <a:lnTo>
                      <a:pt x="33" y="13"/>
                    </a:lnTo>
                    <a:lnTo>
                      <a:pt x="37" y="12"/>
                    </a:lnTo>
                    <a:lnTo>
                      <a:pt x="37" y="13"/>
                    </a:lnTo>
                    <a:lnTo>
                      <a:pt x="40" y="13"/>
                    </a:lnTo>
                    <a:lnTo>
                      <a:pt x="42" y="12"/>
                    </a:lnTo>
                    <a:lnTo>
                      <a:pt x="78" y="7"/>
                    </a:lnTo>
                    <a:lnTo>
                      <a:pt x="112" y="0"/>
                    </a:lnTo>
                    <a:lnTo>
                      <a:pt x="113" y="1"/>
                    </a:lnTo>
                    <a:lnTo>
                      <a:pt x="114" y="2"/>
                    </a:lnTo>
                    <a:lnTo>
                      <a:pt x="115" y="3"/>
                    </a:lnTo>
                    <a:lnTo>
                      <a:pt x="116" y="5"/>
                    </a:lnTo>
                    <a:lnTo>
                      <a:pt x="116" y="6"/>
                    </a:lnTo>
                    <a:lnTo>
                      <a:pt x="115" y="5"/>
                    </a:lnTo>
                    <a:lnTo>
                      <a:pt x="114" y="5"/>
                    </a:lnTo>
                    <a:lnTo>
                      <a:pt x="113" y="5"/>
                    </a:lnTo>
                    <a:lnTo>
                      <a:pt x="112" y="5"/>
                    </a:lnTo>
                    <a:lnTo>
                      <a:pt x="113" y="6"/>
                    </a:lnTo>
                    <a:lnTo>
                      <a:pt x="110" y="8"/>
                    </a:lnTo>
                    <a:lnTo>
                      <a:pt x="109" y="8"/>
                    </a:lnTo>
                    <a:lnTo>
                      <a:pt x="108" y="10"/>
                    </a:lnTo>
                    <a:lnTo>
                      <a:pt x="106" y="10"/>
                    </a:lnTo>
                    <a:lnTo>
                      <a:pt x="105" y="11"/>
                    </a:lnTo>
                    <a:lnTo>
                      <a:pt x="105" y="12"/>
                    </a:lnTo>
                    <a:lnTo>
                      <a:pt x="106" y="12"/>
                    </a:lnTo>
                    <a:lnTo>
                      <a:pt x="108" y="11"/>
                    </a:lnTo>
                    <a:lnTo>
                      <a:pt x="111" y="10"/>
                    </a:lnTo>
                    <a:lnTo>
                      <a:pt x="112" y="9"/>
                    </a:lnTo>
                    <a:lnTo>
                      <a:pt x="114" y="9"/>
                    </a:lnTo>
                    <a:lnTo>
                      <a:pt x="114" y="10"/>
                    </a:lnTo>
                    <a:lnTo>
                      <a:pt x="114" y="11"/>
                    </a:lnTo>
                    <a:lnTo>
                      <a:pt x="115" y="12"/>
                    </a:lnTo>
                    <a:lnTo>
                      <a:pt x="115" y="11"/>
                    </a:lnTo>
                    <a:lnTo>
                      <a:pt x="116" y="11"/>
                    </a:lnTo>
                    <a:lnTo>
                      <a:pt x="117" y="9"/>
                    </a:lnTo>
                    <a:lnTo>
                      <a:pt x="118" y="9"/>
                    </a:lnTo>
                    <a:lnTo>
                      <a:pt x="119" y="11"/>
                    </a:lnTo>
                    <a:lnTo>
                      <a:pt x="119" y="14"/>
                    </a:lnTo>
                    <a:lnTo>
                      <a:pt x="119" y="15"/>
                    </a:lnTo>
                    <a:lnTo>
                      <a:pt x="117" y="16"/>
                    </a:lnTo>
                    <a:lnTo>
                      <a:pt x="117" y="17"/>
                    </a:lnTo>
                    <a:lnTo>
                      <a:pt x="117" y="18"/>
                    </a:lnTo>
                    <a:lnTo>
                      <a:pt x="115" y="19"/>
                    </a:lnTo>
                    <a:lnTo>
                      <a:pt x="114" y="19"/>
                    </a:lnTo>
                    <a:lnTo>
                      <a:pt x="113" y="20"/>
                    </a:lnTo>
                    <a:lnTo>
                      <a:pt x="111" y="20"/>
                    </a:lnTo>
                    <a:lnTo>
                      <a:pt x="110" y="20"/>
                    </a:lnTo>
                    <a:lnTo>
                      <a:pt x="109" y="19"/>
                    </a:lnTo>
                    <a:lnTo>
                      <a:pt x="109" y="18"/>
                    </a:lnTo>
                    <a:lnTo>
                      <a:pt x="108" y="18"/>
                    </a:lnTo>
                    <a:lnTo>
                      <a:pt x="108" y="20"/>
                    </a:lnTo>
                    <a:lnTo>
                      <a:pt x="108" y="21"/>
                    </a:lnTo>
                    <a:lnTo>
                      <a:pt x="108" y="22"/>
                    </a:lnTo>
                    <a:lnTo>
                      <a:pt x="109" y="22"/>
                    </a:lnTo>
                    <a:lnTo>
                      <a:pt x="110" y="23"/>
                    </a:lnTo>
                    <a:lnTo>
                      <a:pt x="110" y="24"/>
                    </a:lnTo>
                    <a:lnTo>
                      <a:pt x="107" y="28"/>
                    </a:lnTo>
                    <a:lnTo>
                      <a:pt x="105" y="27"/>
                    </a:lnTo>
                    <a:lnTo>
                      <a:pt x="104" y="27"/>
                    </a:lnTo>
                    <a:lnTo>
                      <a:pt x="104" y="28"/>
                    </a:lnTo>
                    <a:lnTo>
                      <a:pt x="105" y="29"/>
                    </a:lnTo>
                    <a:lnTo>
                      <a:pt x="108" y="28"/>
                    </a:lnTo>
                    <a:lnTo>
                      <a:pt x="110" y="28"/>
                    </a:lnTo>
                    <a:lnTo>
                      <a:pt x="112" y="27"/>
                    </a:lnTo>
                    <a:lnTo>
                      <a:pt x="112" y="26"/>
                    </a:lnTo>
                    <a:lnTo>
                      <a:pt x="113" y="26"/>
                    </a:lnTo>
                    <a:lnTo>
                      <a:pt x="114" y="27"/>
                    </a:lnTo>
                    <a:lnTo>
                      <a:pt x="113" y="29"/>
                    </a:lnTo>
                    <a:lnTo>
                      <a:pt x="111" y="31"/>
                    </a:lnTo>
                    <a:lnTo>
                      <a:pt x="109" y="32"/>
                    </a:lnTo>
                    <a:lnTo>
                      <a:pt x="108" y="32"/>
                    </a:lnTo>
                    <a:lnTo>
                      <a:pt x="105" y="32"/>
                    </a:lnTo>
                    <a:lnTo>
                      <a:pt x="103" y="36"/>
                    </a:lnTo>
                    <a:lnTo>
                      <a:pt x="102" y="37"/>
                    </a:lnTo>
                    <a:lnTo>
                      <a:pt x="99" y="39"/>
                    </a:lnTo>
                    <a:lnTo>
                      <a:pt x="97" y="41"/>
                    </a:lnTo>
                    <a:lnTo>
                      <a:pt x="96" y="44"/>
                    </a:lnTo>
                    <a:lnTo>
                      <a:pt x="95" y="48"/>
                    </a:lnTo>
                    <a:lnTo>
                      <a:pt x="95" y="49"/>
                    </a:lnTo>
                    <a:lnTo>
                      <a:pt x="93" y="50"/>
                    </a:lnTo>
                    <a:lnTo>
                      <a:pt x="88" y="51"/>
                    </a:lnTo>
                    <a:lnTo>
                      <a:pt x="87" y="51"/>
                    </a:lnTo>
                    <a:lnTo>
                      <a:pt x="69" y="39"/>
                    </a:lnTo>
                    <a:lnTo>
                      <a:pt x="54" y="41"/>
                    </a:lnTo>
                    <a:lnTo>
                      <a:pt x="53" y="39"/>
                    </a:lnTo>
                    <a:lnTo>
                      <a:pt x="50" y="36"/>
                    </a:lnTo>
                    <a:lnTo>
                      <a:pt x="49" y="37"/>
                    </a:lnTo>
                    <a:lnTo>
                      <a:pt x="49" y="36"/>
                    </a:lnTo>
                    <a:lnTo>
                      <a:pt x="49" y="35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38"/>
                    </a:lnTo>
                    <a:lnTo>
                      <a:pt x="26" y="40"/>
                    </a:lnTo>
                    <a:lnTo>
                      <a:pt x="25" y="40"/>
                    </a:lnTo>
                    <a:lnTo>
                      <a:pt x="21" y="42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1" name="Freeform 38" descr="20%"/>
              <p:cNvSpPr>
                <a:spLocks/>
              </p:cNvSpPr>
              <p:nvPr/>
            </p:nvSpPr>
            <p:spPr bwMode="auto">
              <a:xfrm>
                <a:off x="5449888" y="3660775"/>
                <a:ext cx="547687" cy="479425"/>
              </a:xfrm>
              <a:custGeom>
                <a:avLst/>
                <a:gdLst>
                  <a:gd name="T0" fmla="*/ 0 w 67"/>
                  <a:gd name="T1" fmla="*/ 3 h 62"/>
                  <a:gd name="T2" fmla="*/ 60 w 67"/>
                  <a:gd name="T3" fmla="*/ 0 h 62"/>
                  <a:gd name="T4" fmla="*/ 60 w 67"/>
                  <a:gd name="T5" fmla="*/ 1 h 62"/>
                  <a:gd name="T6" fmla="*/ 61 w 67"/>
                  <a:gd name="T7" fmla="*/ 2 h 62"/>
                  <a:gd name="T8" fmla="*/ 62 w 67"/>
                  <a:gd name="T9" fmla="*/ 3 h 62"/>
                  <a:gd name="T10" fmla="*/ 61 w 67"/>
                  <a:gd name="T11" fmla="*/ 5 h 62"/>
                  <a:gd name="T12" fmla="*/ 60 w 67"/>
                  <a:gd name="T13" fmla="*/ 6 h 62"/>
                  <a:gd name="T14" fmla="*/ 58 w 67"/>
                  <a:gd name="T15" fmla="*/ 8 h 62"/>
                  <a:gd name="T16" fmla="*/ 58 w 67"/>
                  <a:gd name="T17" fmla="*/ 9 h 62"/>
                  <a:gd name="T18" fmla="*/ 67 w 67"/>
                  <a:gd name="T19" fmla="*/ 9 h 62"/>
                  <a:gd name="T20" fmla="*/ 67 w 67"/>
                  <a:gd name="T21" fmla="*/ 9 h 62"/>
                  <a:gd name="T22" fmla="*/ 67 w 67"/>
                  <a:gd name="T23" fmla="*/ 10 h 62"/>
                  <a:gd name="T24" fmla="*/ 66 w 67"/>
                  <a:gd name="T25" fmla="*/ 12 h 62"/>
                  <a:gd name="T26" fmla="*/ 65 w 67"/>
                  <a:gd name="T27" fmla="*/ 13 h 62"/>
                  <a:gd name="T28" fmla="*/ 64 w 67"/>
                  <a:gd name="T29" fmla="*/ 17 h 62"/>
                  <a:gd name="T30" fmla="*/ 62 w 67"/>
                  <a:gd name="T31" fmla="*/ 19 h 62"/>
                  <a:gd name="T32" fmla="*/ 62 w 67"/>
                  <a:gd name="T33" fmla="*/ 22 h 62"/>
                  <a:gd name="T34" fmla="*/ 62 w 67"/>
                  <a:gd name="T35" fmla="*/ 25 h 62"/>
                  <a:gd name="T36" fmla="*/ 62 w 67"/>
                  <a:gd name="T37" fmla="*/ 25 h 62"/>
                  <a:gd name="T38" fmla="*/ 60 w 67"/>
                  <a:gd name="T39" fmla="*/ 26 h 62"/>
                  <a:gd name="T40" fmla="*/ 60 w 67"/>
                  <a:gd name="T41" fmla="*/ 27 h 62"/>
                  <a:gd name="T42" fmla="*/ 57 w 67"/>
                  <a:gd name="T43" fmla="*/ 29 h 62"/>
                  <a:gd name="T44" fmla="*/ 57 w 67"/>
                  <a:gd name="T45" fmla="*/ 32 h 62"/>
                  <a:gd name="T46" fmla="*/ 57 w 67"/>
                  <a:gd name="T47" fmla="*/ 35 h 62"/>
                  <a:gd name="T48" fmla="*/ 56 w 67"/>
                  <a:gd name="T49" fmla="*/ 36 h 62"/>
                  <a:gd name="T50" fmla="*/ 54 w 67"/>
                  <a:gd name="T51" fmla="*/ 38 h 62"/>
                  <a:gd name="T52" fmla="*/ 52 w 67"/>
                  <a:gd name="T53" fmla="*/ 40 h 62"/>
                  <a:gd name="T54" fmla="*/ 51 w 67"/>
                  <a:gd name="T55" fmla="*/ 41 h 62"/>
                  <a:gd name="T56" fmla="*/ 51 w 67"/>
                  <a:gd name="T57" fmla="*/ 43 h 62"/>
                  <a:gd name="T58" fmla="*/ 50 w 67"/>
                  <a:gd name="T59" fmla="*/ 45 h 62"/>
                  <a:gd name="T60" fmla="*/ 50 w 67"/>
                  <a:gd name="T61" fmla="*/ 46 h 62"/>
                  <a:gd name="T62" fmla="*/ 49 w 67"/>
                  <a:gd name="T63" fmla="*/ 49 h 62"/>
                  <a:gd name="T64" fmla="*/ 48 w 67"/>
                  <a:gd name="T65" fmla="*/ 51 h 62"/>
                  <a:gd name="T66" fmla="*/ 49 w 67"/>
                  <a:gd name="T67" fmla="*/ 54 h 62"/>
                  <a:gd name="T68" fmla="*/ 50 w 67"/>
                  <a:gd name="T69" fmla="*/ 55 h 62"/>
                  <a:gd name="T70" fmla="*/ 50 w 67"/>
                  <a:gd name="T71" fmla="*/ 57 h 62"/>
                  <a:gd name="T72" fmla="*/ 50 w 67"/>
                  <a:gd name="T73" fmla="*/ 57 h 62"/>
                  <a:gd name="T74" fmla="*/ 50 w 67"/>
                  <a:gd name="T75" fmla="*/ 58 h 62"/>
                  <a:gd name="T76" fmla="*/ 50 w 67"/>
                  <a:gd name="T77" fmla="*/ 58 h 62"/>
                  <a:gd name="T78" fmla="*/ 49 w 67"/>
                  <a:gd name="T79" fmla="*/ 60 h 62"/>
                  <a:gd name="T80" fmla="*/ 50 w 67"/>
                  <a:gd name="T81" fmla="*/ 61 h 62"/>
                  <a:gd name="T82" fmla="*/ 8 w 67"/>
                  <a:gd name="T83" fmla="*/ 62 h 62"/>
                  <a:gd name="T84" fmla="*/ 8 w 67"/>
                  <a:gd name="T85" fmla="*/ 53 h 62"/>
                  <a:gd name="T86" fmla="*/ 6 w 67"/>
                  <a:gd name="T87" fmla="*/ 52 h 62"/>
                  <a:gd name="T88" fmla="*/ 4 w 67"/>
                  <a:gd name="T89" fmla="*/ 53 h 62"/>
                  <a:gd name="T90" fmla="*/ 4 w 67"/>
                  <a:gd name="T91" fmla="*/ 53 h 62"/>
                  <a:gd name="T92" fmla="*/ 2 w 67"/>
                  <a:gd name="T93" fmla="*/ 51 h 62"/>
                  <a:gd name="T94" fmla="*/ 2 w 67"/>
                  <a:gd name="T95" fmla="*/ 22 h 62"/>
                  <a:gd name="T96" fmla="*/ 0 w 67"/>
                  <a:gd name="T97" fmla="*/ 3 h 62"/>
                  <a:gd name="T98" fmla="*/ 0 w 67"/>
                  <a:gd name="T99" fmla="*/ 3 h 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67"/>
                  <a:gd name="T151" fmla="*/ 0 h 62"/>
                  <a:gd name="T152" fmla="*/ 67 w 67"/>
                  <a:gd name="T153" fmla="*/ 62 h 6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67" h="62">
                    <a:moveTo>
                      <a:pt x="0" y="3"/>
                    </a:moveTo>
                    <a:lnTo>
                      <a:pt x="60" y="0"/>
                    </a:lnTo>
                    <a:lnTo>
                      <a:pt x="60" y="1"/>
                    </a:lnTo>
                    <a:lnTo>
                      <a:pt x="61" y="2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60" y="6"/>
                    </a:lnTo>
                    <a:lnTo>
                      <a:pt x="58" y="8"/>
                    </a:lnTo>
                    <a:lnTo>
                      <a:pt x="58" y="9"/>
                    </a:lnTo>
                    <a:lnTo>
                      <a:pt x="67" y="9"/>
                    </a:lnTo>
                    <a:lnTo>
                      <a:pt x="67" y="10"/>
                    </a:lnTo>
                    <a:lnTo>
                      <a:pt x="66" y="12"/>
                    </a:lnTo>
                    <a:lnTo>
                      <a:pt x="65" y="13"/>
                    </a:lnTo>
                    <a:lnTo>
                      <a:pt x="64" y="17"/>
                    </a:lnTo>
                    <a:lnTo>
                      <a:pt x="62" y="19"/>
                    </a:lnTo>
                    <a:lnTo>
                      <a:pt x="62" y="22"/>
                    </a:lnTo>
                    <a:lnTo>
                      <a:pt x="62" y="25"/>
                    </a:lnTo>
                    <a:lnTo>
                      <a:pt x="60" y="26"/>
                    </a:lnTo>
                    <a:lnTo>
                      <a:pt x="60" y="27"/>
                    </a:lnTo>
                    <a:lnTo>
                      <a:pt x="57" y="29"/>
                    </a:lnTo>
                    <a:lnTo>
                      <a:pt x="57" y="32"/>
                    </a:lnTo>
                    <a:lnTo>
                      <a:pt x="57" y="35"/>
                    </a:lnTo>
                    <a:lnTo>
                      <a:pt x="56" y="36"/>
                    </a:lnTo>
                    <a:lnTo>
                      <a:pt x="54" y="38"/>
                    </a:lnTo>
                    <a:lnTo>
                      <a:pt x="52" y="40"/>
                    </a:lnTo>
                    <a:lnTo>
                      <a:pt x="51" y="41"/>
                    </a:lnTo>
                    <a:lnTo>
                      <a:pt x="51" y="43"/>
                    </a:lnTo>
                    <a:lnTo>
                      <a:pt x="50" y="45"/>
                    </a:lnTo>
                    <a:lnTo>
                      <a:pt x="50" y="46"/>
                    </a:lnTo>
                    <a:lnTo>
                      <a:pt x="49" y="49"/>
                    </a:lnTo>
                    <a:lnTo>
                      <a:pt x="48" y="51"/>
                    </a:lnTo>
                    <a:lnTo>
                      <a:pt x="49" y="54"/>
                    </a:lnTo>
                    <a:lnTo>
                      <a:pt x="50" y="55"/>
                    </a:lnTo>
                    <a:lnTo>
                      <a:pt x="50" y="57"/>
                    </a:lnTo>
                    <a:lnTo>
                      <a:pt x="50" y="58"/>
                    </a:lnTo>
                    <a:lnTo>
                      <a:pt x="49" y="60"/>
                    </a:lnTo>
                    <a:lnTo>
                      <a:pt x="50" y="61"/>
                    </a:lnTo>
                    <a:lnTo>
                      <a:pt x="8" y="62"/>
                    </a:lnTo>
                    <a:lnTo>
                      <a:pt x="8" y="53"/>
                    </a:lnTo>
                    <a:lnTo>
                      <a:pt x="6" y="52"/>
                    </a:lnTo>
                    <a:lnTo>
                      <a:pt x="4" y="53"/>
                    </a:lnTo>
                    <a:lnTo>
                      <a:pt x="2" y="51"/>
                    </a:lnTo>
                    <a:lnTo>
                      <a:pt x="2" y="2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" name="Group 39"/>
              <p:cNvGrpSpPr>
                <a:grpSpLocks/>
              </p:cNvGrpSpPr>
              <p:nvPr/>
            </p:nvGrpSpPr>
            <p:grpSpPr bwMode="auto">
              <a:xfrm>
                <a:off x="1155700" y="3886200"/>
                <a:ext cx="2009775" cy="1390650"/>
                <a:chOff x="768" y="2832"/>
                <a:chExt cx="1203" cy="876"/>
              </a:xfrm>
            </p:grpSpPr>
            <p:sp>
              <p:nvSpPr>
                <p:cNvPr id="62536" name="Freeform 40"/>
                <p:cNvSpPr>
                  <a:spLocks/>
                </p:cNvSpPr>
                <p:nvPr/>
              </p:nvSpPr>
              <p:spPr bwMode="auto">
                <a:xfrm>
                  <a:off x="1056" y="2832"/>
                  <a:ext cx="915" cy="780"/>
                </a:xfrm>
                <a:custGeom>
                  <a:avLst/>
                  <a:gdLst>
                    <a:gd name="T0" fmla="*/ 14 w 188"/>
                    <a:gd name="T1" fmla="*/ 31 h 160"/>
                    <a:gd name="T2" fmla="*/ 26 w 188"/>
                    <a:gd name="T3" fmla="*/ 40 h 160"/>
                    <a:gd name="T4" fmla="*/ 18 w 188"/>
                    <a:gd name="T5" fmla="*/ 50 h 160"/>
                    <a:gd name="T6" fmla="*/ 16 w 188"/>
                    <a:gd name="T7" fmla="*/ 43 h 160"/>
                    <a:gd name="T8" fmla="*/ 5 w 188"/>
                    <a:gd name="T9" fmla="*/ 55 h 160"/>
                    <a:gd name="T10" fmla="*/ 11 w 188"/>
                    <a:gd name="T11" fmla="*/ 64 h 160"/>
                    <a:gd name="T12" fmla="*/ 27 w 188"/>
                    <a:gd name="T13" fmla="*/ 61 h 160"/>
                    <a:gd name="T14" fmla="*/ 22 w 188"/>
                    <a:gd name="T15" fmla="*/ 74 h 160"/>
                    <a:gd name="T16" fmla="*/ 18 w 188"/>
                    <a:gd name="T17" fmla="*/ 79 h 160"/>
                    <a:gd name="T18" fmla="*/ 10 w 188"/>
                    <a:gd name="T19" fmla="*/ 82 h 160"/>
                    <a:gd name="T20" fmla="*/ 6 w 188"/>
                    <a:gd name="T21" fmla="*/ 98 h 160"/>
                    <a:gd name="T22" fmla="*/ 11 w 188"/>
                    <a:gd name="T23" fmla="*/ 107 h 160"/>
                    <a:gd name="T24" fmla="*/ 22 w 188"/>
                    <a:gd name="T25" fmla="*/ 112 h 160"/>
                    <a:gd name="T26" fmla="*/ 22 w 188"/>
                    <a:gd name="T27" fmla="*/ 120 h 160"/>
                    <a:gd name="T28" fmla="*/ 35 w 188"/>
                    <a:gd name="T29" fmla="*/ 123 h 160"/>
                    <a:gd name="T30" fmla="*/ 42 w 188"/>
                    <a:gd name="T31" fmla="*/ 125 h 160"/>
                    <a:gd name="T32" fmla="*/ 29 w 188"/>
                    <a:gd name="T33" fmla="*/ 141 h 160"/>
                    <a:gd name="T34" fmla="*/ 19 w 188"/>
                    <a:gd name="T35" fmla="*/ 147 h 160"/>
                    <a:gd name="T36" fmla="*/ 3 w 188"/>
                    <a:gd name="T37" fmla="*/ 155 h 160"/>
                    <a:gd name="T38" fmla="*/ 3 w 188"/>
                    <a:gd name="T39" fmla="*/ 160 h 160"/>
                    <a:gd name="T40" fmla="*/ 29 w 188"/>
                    <a:gd name="T41" fmla="*/ 149 h 160"/>
                    <a:gd name="T42" fmla="*/ 62 w 188"/>
                    <a:gd name="T43" fmla="*/ 120 h 160"/>
                    <a:gd name="T44" fmla="*/ 59 w 188"/>
                    <a:gd name="T45" fmla="*/ 117 h 160"/>
                    <a:gd name="T46" fmla="*/ 77 w 188"/>
                    <a:gd name="T47" fmla="*/ 95 h 160"/>
                    <a:gd name="T48" fmla="*/ 72 w 188"/>
                    <a:gd name="T49" fmla="*/ 101 h 160"/>
                    <a:gd name="T50" fmla="*/ 73 w 188"/>
                    <a:gd name="T51" fmla="*/ 109 h 160"/>
                    <a:gd name="T52" fmla="*/ 72 w 188"/>
                    <a:gd name="T53" fmla="*/ 114 h 160"/>
                    <a:gd name="T54" fmla="*/ 86 w 188"/>
                    <a:gd name="T55" fmla="*/ 106 h 160"/>
                    <a:gd name="T56" fmla="*/ 86 w 188"/>
                    <a:gd name="T57" fmla="*/ 98 h 160"/>
                    <a:gd name="T58" fmla="*/ 107 w 188"/>
                    <a:gd name="T59" fmla="*/ 103 h 160"/>
                    <a:gd name="T60" fmla="*/ 121 w 188"/>
                    <a:gd name="T61" fmla="*/ 101 h 160"/>
                    <a:gd name="T62" fmla="*/ 145 w 188"/>
                    <a:gd name="T63" fmla="*/ 109 h 160"/>
                    <a:gd name="T64" fmla="*/ 153 w 188"/>
                    <a:gd name="T65" fmla="*/ 119 h 160"/>
                    <a:gd name="T66" fmla="*/ 166 w 188"/>
                    <a:gd name="T67" fmla="*/ 128 h 160"/>
                    <a:gd name="T68" fmla="*/ 188 w 188"/>
                    <a:gd name="T69" fmla="*/ 130 h 160"/>
                    <a:gd name="T70" fmla="*/ 185 w 188"/>
                    <a:gd name="T71" fmla="*/ 117 h 160"/>
                    <a:gd name="T72" fmla="*/ 176 w 188"/>
                    <a:gd name="T73" fmla="*/ 115 h 160"/>
                    <a:gd name="T74" fmla="*/ 163 w 188"/>
                    <a:gd name="T75" fmla="*/ 106 h 160"/>
                    <a:gd name="T76" fmla="*/ 147 w 188"/>
                    <a:gd name="T77" fmla="*/ 95 h 160"/>
                    <a:gd name="T78" fmla="*/ 141 w 188"/>
                    <a:gd name="T79" fmla="*/ 103 h 160"/>
                    <a:gd name="T80" fmla="*/ 129 w 188"/>
                    <a:gd name="T81" fmla="*/ 93 h 160"/>
                    <a:gd name="T82" fmla="*/ 117 w 188"/>
                    <a:gd name="T83" fmla="*/ 80 h 160"/>
                    <a:gd name="T84" fmla="*/ 102 w 188"/>
                    <a:gd name="T85" fmla="*/ 21 h 160"/>
                    <a:gd name="T86" fmla="*/ 90 w 188"/>
                    <a:gd name="T87" fmla="*/ 5 h 160"/>
                    <a:gd name="T88" fmla="*/ 69 w 188"/>
                    <a:gd name="T89" fmla="*/ 5 h 160"/>
                    <a:gd name="T90" fmla="*/ 59 w 188"/>
                    <a:gd name="T91" fmla="*/ 5 h 160"/>
                    <a:gd name="T92" fmla="*/ 45 w 188"/>
                    <a:gd name="T93" fmla="*/ 0 h 160"/>
                    <a:gd name="T94" fmla="*/ 35 w 188"/>
                    <a:gd name="T95" fmla="*/ 4 h 160"/>
                    <a:gd name="T96" fmla="*/ 24 w 188"/>
                    <a:gd name="T97" fmla="*/ 13 h 160"/>
                    <a:gd name="T98" fmla="*/ 19 w 188"/>
                    <a:gd name="T99" fmla="*/ 21 h 160"/>
                    <a:gd name="T100" fmla="*/ 10 w 188"/>
                    <a:gd name="T101" fmla="*/ 26 h 160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88"/>
                    <a:gd name="T154" fmla="*/ 0 h 160"/>
                    <a:gd name="T155" fmla="*/ 188 w 188"/>
                    <a:gd name="T156" fmla="*/ 160 h 160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88" h="160">
                      <a:moveTo>
                        <a:pt x="10" y="26"/>
                      </a:moveTo>
                      <a:lnTo>
                        <a:pt x="14" y="31"/>
                      </a:lnTo>
                      <a:lnTo>
                        <a:pt x="19" y="39"/>
                      </a:lnTo>
                      <a:lnTo>
                        <a:pt x="26" y="40"/>
                      </a:lnTo>
                      <a:lnTo>
                        <a:pt x="26" y="50"/>
                      </a:lnTo>
                      <a:lnTo>
                        <a:pt x="18" y="50"/>
                      </a:lnTo>
                      <a:lnTo>
                        <a:pt x="18" y="43"/>
                      </a:lnTo>
                      <a:lnTo>
                        <a:pt x="16" y="43"/>
                      </a:lnTo>
                      <a:lnTo>
                        <a:pt x="0" y="50"/>
                      </a:lnTo>
                      <a:lnTo>
                        <a:pt x="5" y="55"/>
                      </a:lnTo>
                      <a:lnTo>
                        <a:pt x="5" y="61"/>
                      </a:lnTo>
                      <a:lnTo>
                        <a:pt x="11" y="64"/>
                      </a:lnTo>
                      <a:lnTo>
                        <a:pt x="21" y="66"/>
                      </a:lnTo>
                      <a:lnTo>
                        <a:pt x="27" y="61"/>
                      </a:lnTo>
                      <a:lnTo>
                        <a:pt x="29" y="72"/>
                      </a:lnTo>
                      <a:lnTo>
                        <a:pt x="22" y="74"/>
                      </a:lnTo>
                      <a:lnTo>
                        <a:pt x="21" y="77"/>
                      </a:lnTo>
                      <a:lnTo>
                        <a:pt x="18" y="79"/>
                      </a:lnTo>
                      <a:lnTo>
                        <a:pt x="13" y="75"/>
                      </a:lnTo>
                      <a:lnTo>
                        <a:pt x="10" y="82"/>
                      </a:lnTo>
                      <a:lnTo>
                        <a:pt x="2" y="90"/>
                      </a:lnTo>
                      <a:lnTo>
                        <a:pt x="6" y="98"/>
                      </a:lnTo>
                      <a:lnTo>
                        <a:pt x="5" y="101"/>
                      </a:lnTo>
                      <a:lnTo>
                        <a:pt x="11" y="107"/>
                      </a:lnTo>
                      <a:lnTo>
                        <a:pt x="19" y="107"/>
                      </a:lnTo>
                      <a:lnTo>
                        <a:pt x="22" y="112"/>
                      </a:lnTo>
                      <a:lnTo>
                        <a:pt x="21" y="115"/>
                      </a:lnTo>
                      <a:lnTo>
                        <a:pt x="22" y="120"/>
                      </a:lnTo>
                      <a:lnTo>
                        <a:pt x="29" y="117"/>
                      </a:lnTo>
                      <a:lnTo>
                        <a:pt x="35" y="123"/>
                      </a:lnTo>
                      <a:lnTo>
                        <a:pt x="45" y="119"/>
                      </a:lnTo>
                      <a:lnTo>
                        <a:pt x="42" y="125"/>
                      </a:lnTo>
                      <a:lnTo>
                        <a:pt x="42" y="131"/>
                      </a:lnTo>
                      <a:lnTo>
                        <a:pt x="29" y="141"/>
                      </a:lnTo>
                      <a:lnTo>
                        <a:pt x="24" y="147"/>
                      </a:lnTo>
                      <a:lnTo>
                        <a:pt x="19" y="147"/>
                      </a:lnTo>
                      <a:lnTo>
                        <a:pt x="11" y="154"/>
                      </a:lnTo>
                      <a:lnTo>
                        <a:pt x="3" y="155"/>
                      </a:lnTo>
                      <a:lnTo>
                        <a:pt x="0" y="159"/>
                      </a:lnTo>
                      <a:lnTo>
                        <a:pt x="3" y="160"/>
                      </a:lnTo>
                      <a:lnTo>
                        <a:pt x="19" y="154"/>
                      </a:lnTo>
                      <a:lnTo>
                        <a:pt x="29" y="149"/>
                      </a:lnTo>
                      <a:lnTo>
                        <a:pt x="48" y="136"/>
                      </a:lnTo>
                      <a:lnTo>
                        <a:pt x="62" y="120"/>
                      </a:lnTo>
                      <a:lnTo>
                        <a:pt x="64" y="117"/>
                      </a:lnTo>
                      <a:lnTo>
                        <a:pt x="59" y="117"/>
                      </a:lnTo>
                      <a:lnTo>
                        <a:pt x="73" y="96"/>
                      </a:lnTo>
                      <a:lnTo>
                        <a:pt x="77" y="95"/>
                      </a:lnTo>
                      <a:lnTo>
                        <a:pt x="77" y="98"/>
                      </a:lnTo>
                      <a:lnTo>
                        <a:pt x="72" y="101"/>
                      </a:lnTo>
                      <a:lnTo>
                        <a:pt x="70" y="111"/>
                      </a:lnTo>
                      <a:lnTo>
                        <a:pt x="73" y="109"/>
                      </a:lnTo>
                      <a:lnTo>
                        <a:pt x="70" y="112"/>
                      </a:lnTo>
                      <a:lnTo>
                        <a:pt x="72" y="114"/>
                      </a:lnTo>
                      <a:lnTo>
                        <a:pt x="82" y="107"/>
                      </a:lnTo>
                      <a:lnTo>
                        <a:pt x="86" y="106"/>
                      </a:lnTo>
                      <a:lnTo>
                        <a:pt x="88" y="101"/>
                      </a:lnTo>
                      <a:lnTo>
                        <a:pt x="86" y="98"/>
                      </a:lnTo>
                      <a:lnTo>
                        <a:pt x="96" y="96"/>
                      </a:lnTo>
                      <a:lnTo>
                        <a:pt x="107" y="103"/>
                      </a:lnTo>
                      <a:lnTo>
                        <a:pt x="117" y="99"/>
                      </a:lnTo>
                      <a:lnTo>
                        <a:pt x="121" y="101"/>
                      </a:lnTo>
                      <a:lnTo>
                        <a:pt x="128" y="101"/>
                      </a:lnTo>
                      <a:lnTo>
                        <a:pt x="145" y="109"/>
                      </a:lnTo>
                      <a:lnTo>
                        <a:pt x="149" y="112"/>
                      </a:lnTo>
                      <a:lnTo>
                        <a:pt x="153" y="119"/>
                      </a:lnTo>
                      <a:lnTo>
                        <a:pt x="163" y="125"/>
                      </a:lnTo>
                      <a:lnTo>
                        <a:pt x="166" y="128"/>
                      </a:lnTo>
                      <a:lnTo>
                        <a:pt x="177" y="135"/>
                      </a:lnTo>
                      <a:lnTo>
                        <a:pt x="188" y="130"/>
                      </a:lnTo>
                      <a:lnTo>
                        <a:pt x="188" y="123"/>
                      </a:lnTo>
                      <a:lnTo>
                        <a:pt x="185" y="117"/>
                      </a:lnTo>
                      <a:lnTo>
                        <a:pt x="180" y="115"/>
                      </a:lnTo>
                      <a:lnTo>
                        <a:pt x="176" y="115"/>
                      </a:lnTo>
                      <a:lnTo>
                        <a:pt x="169" y="111"/>
                      </a:lnTo>
                      <a:lnTo>
                        <a:pt x="163" y="106"/>
                      </a:lnTo>
                      <a:lnTo>
                        <a:pt x="150" y="93"/>
                      </a:lnTo>
                      <a:lnTo>
                        <a:pt x="147" y="95"/>
                      </a:lnTo>
                      <a:lnTo>
                        <a:pt x="144" y="99"/>
                      </a:lnTo>
                      <a:lnTo>
                        <a:pt x="141" y="103"/>
                      </a:lnTo>
                      <a:lnTo>
                        <a:pt x="129" y="96"/>
                      </a:lnTo>
                      <a:lnTo>
                        <a:pt x="129" y="93"/>
                      </a:lnTo>
                      <a:lnTo>
                        <a:pt x="120" y="96"/>
                      </a:lnTo>
                      <a:lnTo>
                        <a:pt x="117" y="80"/>
                      </a:lnTo>
                      <a:lnTo>
                        <a:pt x="109" y="45"/>
                      </a:lnTo>
                      <a:lnTo>
                        <a:pt x="102" y="21"/>
                      </a:lnTo>
                      <a:lnTo>
                        <a:pt x="99" y="10"/>
                      </a:lnTo>
                      <a:lnTo>
                        <a:pt x="90" y="5"/>
                      </a:lnTo>
                      <a:lnTo>
                        <a:pt x="85" y="8"/>
                      </a:lnTo>
                      <a:lnTo>
                        <a:pt x="69" y="5"/>
                      </a:lnTo>
                      <a:lnTo>
                        <a:pt x="64" y="7"/>
                      </a:lnTo>
                      <a:lnTo>
                        <a:pt x="59" y="5"/>
                      </a:lnTo>
                      <a:lnTo>
                        <a:pt x="59" y="4"/>
                      </a:lnTo>
                      <a:lnTo>
                        <a:pt x="45" y="0"/>
                      </a:lnTo>
                      <a:lnTo>
                        <a:pt x="43" y="4"/>
                      </a:lnTo>
                      <a:lnTo>
                        <a:pt x="35" y="4"/>
                      </a:lnTo>
                      <a:lnTo>
                        <a:pt x="29" y="8"/>
                      </a:lnTo>
                      <a:lnTo>
                        <a:pt x="24" y="13"/>
                      </a:lnTo>
                      <a:lnTo>
                        <a:pt x="22" y="18"/>
                      </a:lnTo>
                      <a:lnTo>
                        <a:pt x="19" y="21"/>
                      </a:lnTo>
                      <a:lnTo>
                        <a:pt x="13" y="21"/>
                      </a:lnTo>
                      <a:lnTo>
                        <a:pt x="10" y="26"/>
                      </a:lnTo>
                      <a:close/>
                    </a:path>
                  </a:pathLst>
                </a:custGeom>
                <a:solidFill>
                  <a:srgbClr val="FAF40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7" name="Freeform 41"/>
                <p:cNvSpPr>
                  <a:spLocks/>
                </p:cNvSpPr>
                <p:nvPr/>
              </p:nvSpPr>
              <p:spPr bwMode="auto">
                <a:xfrm>
                  <a:off x="1021" y="3608"/>
                  <a:ext cx="20" cy="14"/>
                </a:xfrm>
                <a:custGeom>
                  <a:avLst/>
                  <a:gdLst>
                    <a:gd name="T0" fmla="*/ 2 w 4"/>
                    <a:gd name="T1" fmla="*/ 2 h 3"/>
                    <a:gd name="T2" fmla="*/ 2 w 4"/>
                    <a:gd name="T3" fmla="*/ 1 h 3"/>
                    <a:gd name="T4" fmla="*/ 2 w 4"/>
                    <a:gd name="T5" fmla="*/ 1 h 3"/>
                    <a:gd name="T6" fmla="*/ 2 w 4"/>
                    <a:gd name="T7" fmla="*/ 1 h 3"/>
                    <a:gd name="T8" fmla="*/ 2 w 4"/>
                    <a:gd name="T9" fmla="*/ 1 h 3"/>
                    <a:gd name="T10" fmla="*/ 2 w 4"/>
                    <a:gd name="T11" fmla="*/ 1 h 3"/>
                    <a:gd name="T12" fmla="*/ 2 w 4"/>
                    <a:gd name="T13" fmla="*/ 1 h 3"/>
                    <a:gd name="T14" fmla="*/ 1 w 4"/>
                    <a:gd name="T15" fmla="*/ 0 h 3"/>
                    <a:gd name="T16" fmla="*/ 1 w 4"/>
                    <a:gd name="T17" fmla="*/ 0 h 3"/>
                    <a:gd name="T18" fmla="*/ 0 w 4"/>
                    <a:gd name="T19" fmla="*/ 1 h 3"/>
                    <a:gd name="T20" fmla="*/ 0 w 4"/>
                    <a:gd name="T21" fmla="*/ 1 h 3"/>
                    <a:gd name="T22" fmla="*/ 0 w 4"/>
                    <a:gd name="T23" fmla="*/ 1 h 3"/>
                    <a:gd name="T24" fmla="*/ 0 w 4"/>
                    <a:gd name="T25" fmla="*/ 1 h 3"/>
                    <a:gd name="T26" fmla="*/ 0 w 4"/>
                    <a:gd name="T27" fmla="*/ 1 h 3"/>
                    <a:gd name="T28" fmla="*/ 0 w 4"/>
                    <a:gd name="T29" fmla="*/ 1 h 3"/>
                    <a:gd name="T30" fmla="*/ 0 w 4"/>
                    <a:gd name="T31" fmla="*/ 2 h 3"/>
                    <a:gd name="T32" fmla="*/ 0 w 4"/>
                    <a:gd name="T33" fmla="*/ 2 h 3"/>
                    <a:gd name="T34" fmla="*/ 1 w 4"/>
                    <a:gd name="T35" fmla="*/ 2 h 3"/>
                    <a:gd name="T36" fmla="*/ 1 w 4"/>
                    <a:gd name="T37" fmla="*/ 2 h 3"/>
                    <a:gd name="T38" fmla="*/ 1 w 4"/>
                    <a:gd name="T39" fmla="*/ 3 h 3"/>
                    <a:gd name="T40" fmla="*/ 2 w 4"/>
                    <a:gd name="T41" fmla="*/ 3 h 3"/>
                    <a:gd name="T42" fmla="*/ 2 w 4"/>
                    <a:gd name="T43" fmla="*/ 3 h 3"/>
                    <a:gd name="T44" fmla="*/ 3 w 4"/>
                    <a:gd name="T45" fmla="*/ 3 h 3"/>
                    <a:gd name="T46" fmla="*/ 3 w 4"/>
                    <a:gd name="T47" fmla="*/ 3 h 3"/>
                    <a:gd name="T48" fmla="*/ 4 w 4"/>
                    <a:gd name="T49" fmla="*/ 2 h 3"/>
                    <a:gd name="T50" fmla="*/ 4 w 4"/>
                    <a:gd name="T51" fmla="*/ 2 h 3"/>
                    <a:gd name="T52" fmla="*/ 4 w 4"/>
                    <a:gd name="T53" fmla="*/ 2 h 3"/>
                    <a:gd name="T54" fmla="*/ 4 w 4"/>
                    <a:gd name="T55" fmla="*/ 1 h 3"/>
                    <a:gd name="T56" fmla="*/ 4 w 4"/>
                    <a:gd name="T57" fmla="*/ 1 h 3"/>
                    <a:gd name="T58" fmla="*/ 4 w 4"/>
                    <a:gd name="T59" fmla="*/ 1 h 3"/>
                    <a:gd name="T60" fmla="*/ 4 w 4"/>
                    <a:gd name="T61" fmla="*/ 1 h 3"/>
                    <a:gd name="T62" fmla="*/ 4 w 4"/>
                    <a:gd name="T63" fmla="*/ 1 h 3"/>
                    <a:gd name="T64" fmla="*/ 4 w 4"/>
                    <a:gd name="T65" fmla="*/ 0 h 3"/>
                    <a:gd name="T66" fmla="*/ 4 w 4"/>
                    <a:gd name="T67" fmla="*/ 0 h 3"/>
                    <a:gd name="T68" fmla="*/ 4 w 4"/>
                    <a:gd name="T69" fmla="*/ 0 h 3"/>
                    <a:gd name="T70" fmla="*/ 4 w 4"/>
                    <a:gd name="T71" fmla="*/ 0 h 3"/>
                    <a:gd name="T72" fmla="*/ 4 w 4"/>
                    <a:gd name="T73" fmla="*/ 1 h 3"/>
                    <a:gd name="T74" fmla="*/ 3 w 4"/>
                    <a:gd name="T75" fmla="*/ 1 h 3"/>
                    <a:gd name="T76" fmla="*/ 3 w 4"/>
                    <a:gd name="T77" fmla="*/ 1 h 3"/>
                    <a:gd name="T78" fmla="*/ 2 w 4"/>
                    <a:gd name="T79" fmla="*/ 2 h 3"/>
                    <a:gd name="T80" fmla="*/ 2 w 4"/>
                    <a:gd name="T81" fmla="*/ 2 h 3"/>
                    <a:gd name="T82" fmla="*/ 2 w 4"/>
                    <a:gd name="T83" fmla="*/ 2 h 3"/>
                    <a:gd name="T84" fmla="*/ 2 w 4"/>
                    <a:gd name="T85" fmla="*/ 2 h 3"/>
                    <a:gd name="T86" fmla="*/ 2 w 4"/>
                    <a:gd name="T87" fmla="*/ 3 h 3"/>
                    <a:gd name="T88" fmla="*/ 3 w 4"/>
                    <a:gd name="T89" fmla="*/ 3 h 3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4"/>
                    <a:gd name="T136" fmla="*/ 0 h 3"/>
                    <a:gd name="T137" fmla="*/ 4 w 4"/>
                    <a:gd name="T138" fmla="*/ 3 h 3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4" h="3"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</a:path>
                  </a:pathLst>
                </a:custGeom>
                <a:solidFill>
                  <a:srgbClr val="E1FEBE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8" name="Freeform 42"/>
                <p:cNvSpPr>
                  <a:spLocks/>
                </p:cNvSpPr>
                <p:nvPr/>
              </p:nvSpPr>
              <p:spPr bwMode="auto">
                <a:xfrm>
                  <a:off x="978" y="3610"/>
                  <a:ext cx="43" cy="30"/>
                </a:xfrm>
                <a:custGeom>
                  <a:avLst/>
                  <a:gdLst>
                    <a:gd name="T0" fmla="*/ 7 w 9"/>
                    <a:gd name="T1" fmla="*/ 0 h 6"/>
                    <a:gd name="T2" fmla="*/ 4 w 9"/>
                    <a:gd name="T3" fmla="*/ 0 h 6"/>
                    <a:gd name="T4" fmla="*/ 3 w 9"/>
                    <a:gd name="T5" fmla="*/ 1 h 6"/>
                    <a:gd name="T6" fmla="*/ 3 w 9"/>
                    <a:gd name="T7" fmla="*/ 1 h 6"/>
                    <a:gd name="T8" fmla="*/ 3 w 9"/>
                    <a:gd name="T9" fmla="*/ 2 h 6"/>
                    <a:gd name="T10" fmla="*/ 3 w 9"/>
                    <a:gd name="T11" fmla="*/ 3 h 6"/>
                    <a:gd name="T12" fmla="*/ 2 w 9"/>
                    <a:gd name="T13" fmla="*/ 3 h 6"/>
                    <a:gd name="T14" fmla="*/ 2 w 9"/>
                    <a:gd name="T15" fmla="*/ 3 h 6"/>
                    <a:gd name="T16" fmla="*/ 1 w 9"/>
                    <a:gd name="T17" fmla="*/ 3 h 6"/>
                    <a:gd name="T18" fmla="*/ 1 w 9"/>
                    <a:gd name="T19" fmla="*/ 4 h 6"/>
                    <a:gd name="T20" fmla="*/ 1 w 9"/>
                    <a:gd name="T21" fmla="*/ 5 h 6"/>
                    <a:gd name="T22" fmla="*/ 0 w 9"/>
                    <a:gd name="T23" fmla="*/ 5 h 6"/>
                    <a:gd name="T24" fmla="*/ 0 w 9"/>
                    <a:gd name="T25" fmla="*/ 6 h 6"/>
                    <a:gd name="T26" fmla="*/ 0 w 9"/>
                    <a:gd name="T27" fmla="*/ 6 h 6"/>
                    <a:gd name="T28" fmla="*/ 0 w 9"/>
                    <a:gd name="T29" fmla="*/ 6 h 6"/>
                    <a:gd name="T30" fmla="*/ 0 w 9"/>
                    <a:gd name="T31" fmla="*/ 6 h 6"/>
                    <a:gd name="T32" fmla="*/ 0 w 9"/>
                    <a:gd name="T33" fmla="*/ 6 h 6"/>
                    <a:gd name="T34" fmla="*/ 0 w 9"/>
                    <a:gd name="T35" fmla="*/ 6 h 6"/>
                    <a:gd name="T36" fmla="*/ 0 w 9"/>
                    <a:gd name="T37" fmla="*/ 6 h 6"/>
                    <a:gd name="T38" fmla="*/ 1 w 9"/>
                    <a:gd name="T39" fmla="*/ 6 h 6"/>
                    <a:gd name="T40" fmla="*/ 2 w 9"/>
                    <a:gd name="T41" fmla="*/ 6 h 6"/>
                    <a:gd name="T42" fmla="*/ 3 w 9"/>
                    <a:gd name="T43" fmla="*/ 5 h 6"/>
                    <a:gd name="T44" fmla="*/ 6 w 9"/>
                    <a:gd name="T45" fmla="*/ 3 h 6"/>
                    <a:gd name="T46" fmla="*/ 7 w 9"/>
                    <a:gd name="T47" fmla="*/ 2 h 6"/>
                    <a:gd name="T48" fmla="*/ 8 w 9"/>
                    <a:gd name="T49" fmla="*/ 2 h 6"/>
                    <a:gd name="T50" fmla="*/ 9 w 9"/>
                    <a:gd name="T51" fmla="*/ 1 h 6"/>
                    <a:gd name="T52" fmla="*/ 9 w 9"/>
                    <a:gd name="T53" fmla="*/ 1 h 6"/>
                    <a:gd name="T54" fmla="*/ 9 w 9"/>
                    <a:gd name="T55" fmla="*/ 1 h 6"/>
                    <a:gd name="T56" fmla="*/ 8 w 9"/>
                    <a:gd name="T57" fmla="*/ 0 h 6"/>
                    <a:gd name="T58" fmla="*/ 8 w 9"/>
                    <a:gd name="T59" fmla="*/ 0 h 6"/>
                    <a:gd name="T60" fmla="*/ 8 w 9"/>
                    <a:gd name="T61" fmla="*/ 0 h 6"/>
                    <a:gd name="T62" fmla="*/ 8 w 9"/>
                    <a:gd name="T63" fmla="*/ 0 h 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"/>
                    <a:gd name="T97" fmla="*/ 0 h 6"/>
                    <a:gd name="T98" fmla="*/ 9 w 9"/>
                    <a:gd name="T99" fmla="*/ 6 h 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" h="6">
                      <a:moveTo>
                        <a:pt x="8" y="0"/>
                      </a:move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1" y="3"/>
                      </a:lnTo>
                      <a:lnTo>
                        <a:pt x="1" y="4"/>
                      </a:lnTo>
                      <a:lnTo>
                        <a:pt x="1" y="5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AF40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9" name="Freeform 43"/>
                <p:cNvSpPr>
                  <a:spLocks/>
                </p:cNvSpPr>
                <p:nvPr/>
              </p:nvSpPr>
              <p:spPr bwMode="auto">
                <a:xfrm>
                  <a:off x="934" y="3632"/>
                  <a:ext cx="44" cy="34"/>
                </a:xfrm>
                <a:custGeom>
                  <a:avLst/>
                  <a:gdLst>
                    <a:gd name="T0" fmla="*/ 8 w 9"/>
                    <a:gd name="T1" fmla="*/ 3 h 7"/>
                    <a:gd name="T2" fmla="*/ 8 w 9"/>
                    <a:gd name="T3" fmla="*/ 1 h 7"/>
                    <a:gd name="T4" fmla="*/ 5 w 9"/>
                    <a:gd name="T5" fmla="*/ 3 h 7"/>
                    <a:gd name="T6" fmla="*/ 4 w 9"/>
                    <a:gd name="T7" fmla="*/ 4 h 7"/>
                    <a:gd name="T8" fmla="*/ 4 w 9"/>
                    <a:gd name="T9" fmla="*/ 4 h 7"/>
                    <a:gd name="T10" fmla="*/ 2 w 9"/>
                    <a:gd name="T11" fmla="*/ 5 h 7"/>
                    <a:gd name="T12" fmla="*/ 1 w 9"/>
                    <a:gd name="T13" fmla="*/ 6 h 7"/>
                    <a:gd name="T14" fmla="*/ 0 w 9"/>
                    <a:gd name="T15" fmla="*/ 6 h 7"/>
                    <a:gd name="T16" fmla="*/ 2 w 9"/>
                    <a:gd name="T17" fmla="*/ 6 h 7"/>
                    <a:gd name="T18" fmla="*/ 3 w 9"/>
                    <a:gd name="T19" fmla="*/ 5 h 7"/>
                    <a:gd name="T20" fmla="*/ 6 w 9"/>
                    <a:gd name="T21" fmla="*/ 4 h 7"/>
                    <a:gd name="T22" fmla="*/ 8 w 9"/>
                    <a:gd name="T23" fmla="*/ 3 h 7"/>
                    <a:gd name="T24" fmla="*/ 8 w 9"/>
                    <a:gd name="T25" fmla="*/ 3 h 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9"/>
                    <a:gd name="T40" fmla="*/ 0 h 7"/>
                    <a:gd name="T41" fmla="*/ 9 w 9"/>
                    <a:gd name="T42" fmla="*/ 7 h 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9" h="7">
                      <a:moveTo>
                        <a:pt x="8" y="3"/>
                      </a:moveTo>
                      <a:cubicBezTo>
                        <a:pt x="8" y="2"/>
                        <a:pt x="9" y="1"/>
                        <a:pt x="8" y="1"/>
                      </a:cubicBezTo>
                      <a:cubicBezTo>
                        <a:pt x="7" y="0"/>
                        <a:pt x="5" y="2"/>
                        <a:pt x="5" y="3"/>
                      </a:cubicBezTo>
                      <a:cubicBezTo>
                        <a:pt x="4" y="3"/>
                        <a:pt x="4" y="3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5"/>
                        <a:pt x="3" y="5"/>
                        <a:pt x="2" y="5"/>
                      </a:cubicBezTo>
                      <a:cubicBezTo>
                        <a:pt x="2" y="5"/>
                        <a:pt x="2" y="5"/>
                        <a:pt x="1" y="6"/>
                      </a:cubicBezTo>
                      <a:cubicBezTo>
                        <a:pt x="1" y="6"/>
                        <a:pt x="0" y="6"/>
                        <a:pt x="0" y="6"/>
                      </a:cubicBezTo>
                      <a:cubicBezTo>
                        <a:pt x="1" y="7"/>
                        <a:pt x="1" y="7"/>
                        <a:pt x="2" y="6"/>
                      </a:cubicBezTo>
                      <a:cubicBezTo>
                        <a:pt x="2" y="6"/>
                        <a:pt x="3" y="5"/>
                        <a:pt x="3" y="5"/>
                      </a:cubicBezTo>
                      <a:cubicBezTo>
                        <a:pt x="4" y="5"/>
                        <a:pt x="5" y="5"/>
                        <a:pt x="6" y="4"/>
                      </a:cubicBezTo>
                      <a:cubicBezTo>
                        <a:pt x="7" y="4"/>
                        <a:pt x="7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0" name="Freeform 44"/>
                <p:cNvSpPr>
                  <a:spLocks/>
                </p:cNvSpPr>
                <p:nvPr/>
              </p:nvSpPr>
              <p:spPr bwMode="auto">
                <a:xfrm>
                  <a:off x="934" y="3637"/>
                  <a:ext cx="39" cy="29"/>
                </a:xfrm>
                <a:custGeom>
                  <a:avLst/>
                  <a:gdLst>
                    <a:gd name="T0" fmla="*/ 8 w 8"/>
                    <a:gd name="T1" fmla="*/ 2 h 6"/>
                    <a:gd name="T2" fmla="*/ 8 w 8"/>
                    <a:gd name="T3" fmla="*/ 1 h 6"/>
                    <a:gd name="T4" fmla="*/ 8 w 8"/>
                    <a:gd name="T5" fmla="*/ 1 h 6"/>
                    <a:gd name="T6" fmla="*/ 8 w 8"/>
                    <a:gd name="T7" fmla="*/ 0 h 6"/>
                    <a:gd name="T8" fmla="*/ 8 w 8"/>
                    <a:gd name="T9" fmla="*/ 0 h 6"/>
                    <a:gd name="T10" fmla="*/ 8 w 8"/>
                    <a:gd name="T11" fmla="*/ 0 h 6"/>
                    <a:gd name="T12" fmla="*/ 8 w 8"/>
                    <a:gd name="T13" fmla="*/ 0 h 6"/>
                    <a:gd name="T14" fmla="*/ 8 w 8"/>
                    <a:gd name="T15" fmla="*/ 0 h 6"/>
                    <a:gd name="T16" fmla="*/ 8 w 8"/>
                    <a:gd name="T17" fmla="*/ 0 h 6"/>
                    <a:gd name="T18" fmla="*/ 8 w 8"/>
                    <a:gd name="T19" fmla="*/ 0 h 6"/>
                    <a:gd name="T20" fmla="*/ 7 w 8"/>
                    <a:gd name="T21" fmla="*/ 0 h 6"/>
                    <a:gd name="T22" fmla="*/ 7 w 8"/>
                    <a:gd name="T23" fmla="*/ 0 h 6"/>
                    <a:gd name="T24" fmla="*/ 6 w 8"/>
                    <a:gd name="T25" fmla="*/ 0 h 6"/>
                    <a:gd name="T26" fmla="*/ 5 w 8"/>
                    <a:gd name="T27" fmla="*/ 1 h 6"/>
                    <a:gd name="T28" fmla="*/ 5 w 8"/>
                    <a:gd name="T29" fmla="*/ 2 h 6"/>
                    <a:gd name="T30" fmla="*/ 5 w 8"/>
                    <a:gd name="T31" fmla="*/ 2 h 6"/>
                    <a:gd name="T32" fmla="*/ 4 w 8"/>
                    <a:gd name="T33" fmla="*/ 2 h 6"/>
                    <a:gd name="T34" fmla="*/ 4 w 8"/>
                    <a:gd name="T35" fmla="*/ 2 h 6"/>
                    <a:gd name="T36" fmla="*/ 4 w 8"/>
                    <a:gd name="T37" fmla="*/ 2 h 6"/>
                    <a:gd name="T38" fmla="*/ 4 w 8"/>
                    <a:gd name="T39" fmla="*/ 3 h 6"/>
                    <a:gd name="T40" fmla="*/ 4 w 8"/>
                    <a:gd name="T41" fmla="*/ 3 h 6"/>
                    <a:gd name="T42" fmla="*/ 4 w 8"/>
                    <a:gd name="T43" fmla="*/ 3 h 6"/>
                    <a:gd name="T44" fmla="*/ 4 w 8"/>
                    <a:gd name="T45" fmla="*/ 3 h 6"/>
                    <a:gd name="T46" fmla="*/ 2 w 8"/>
                    <a:gd name="T47" fmla="*/ 4 h 6"/>
                    <a:gd name="T48" fmla="*/ 2 w 8"/>
                    <a:gd name="T49" fmla="*/ 4 h 6"/>
                    <a:gd name="T50" fmla="*/ 2 w 8"/>
                    <a:gd name="T51" fmla="*/ 4 h 6"/>
                    <a:gd name="T52" fmla="*/ 2 w 8"/>
                    <a:gd name="T53" fmla="*/ 4 h 6"/>
                    <a:gd name="T54" fmla="*/ 1 w 8"/>
                    <a:gd name="T55" fmla="*/ 4 h 6"/>
                    <a:gd name="T56" fmla="*/ 1 w 8"/>
                    <a:gd name="T57" fmla="*/ 5 h 6"/>
                    <a:gd name="T58" fmla="*/ 1 w 8"/>
                    <a:gd name="T59" fmla="*/ 5 h 6"/>
                    <a:gd name="T60" fmla="*/ 0 w 8"/>
                    <a:gd name="T61" fmla="*/ 5 h 6"/>
                    <a:gd name="T62" fmla="*/ 0 w 8"/>
                    <a:gd name="T63" fmla="*/ 5 h 6"/>
                    <a:gd name="T64" fmla="*/ 0 w 8"/>
                    <a:gd name="T65" fmla="*/ 5 h 6"/>
                    <a:gd name="T66" fmla="*/ 1 w 8"/>
                    <a:gd name="T67" fmla="*/ 6 h 6"/>
                    <a:gd name="T68" fmla="*/ 1 w 8"/>
                    <a:gd name="T69" fmla="*/ 6 h 6"/>
                    <a:gd name="T70" fmla="*/ 1 w 8"/>
                    <a:gd name="T71" fmla="*/ 6 h 6"/>
                    <a:gd name="T72" fmla="*/ 1 w 8"/>
                    <a:gd name="T73" fmla="*/ 6 h 6"/>
                    <a:gd name="T74" fmla="*/ 2 w 8"/>
                    <a:gd name="T75" fmla="*/ 5 h 6"/>
                    <a:gd name="T76" fmla="*/ 2 w 8"/>
                    <a:gd name="T77" fmla="*/ 5 h 6"/>
                    <a:gd name="T78" fmla="*/ 3 w 8"/>
                    <a:gd name="T79" fmla="*/ 5 h 6"/>
                    <a:gd name="T80" fmla="*/ 3 w 8"/>
                    <a:gd name="T81" fmla="*/ 4 h 6"/>
                    <a:gd name="T82" fmla="*/ 3 w 8"/>
                    <a:gd name="T83" fmla="*/ 4 h 6"/>
                    <a:gd name="T84" fmla="*/ 5 w 8"/>
                    <a:gd name="T85" fmla="*/ 4 h 6"/>
                    <a:gd name="T86" fmla="*/ 5 w 8"/>
                    <a:gd name="T87" fmla="*/ 3 h 6"/>
                    <a:gd name="T88" fmla="*/ 6 w 8"/>
                    <a:gd name="T89" fmla="*/ 3 h 6"/>
                    <a:gd name="T90" fmla="*/ 7 w 8"/>
                    <a:gd name="T91" fmla="*/ 3 h 6"/>
                    <a:gd name="T92" fmla="*/ 7 w 8"/>
                    <a:gd name="T93" fmla="*/ 2 h 6"/>
                    <a:gd name="T94" fmla="*/ 7 w 8"/>
                    <a:gd name="T95" fmla="*/ 2 h 6"/>
                    <a:gd name="T96" fmla="*/ 8 w 8"/>
                    <a:gd name="T97" fmla="*/ 2 h 6"/>
                    <a:gd name="T98" fmla="*/ 8 w 8"/>
                    <a:gd name="T99" fmla="*/ 2 h 6"/>
                    <a:gd name="T100" fmla="*/ 8 w 8"/>
                    <a:gd name="T101" fmla="*/ 2 h 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8"/>
                    <a:gd name="T154" fmla="*/ 0 h 6"/>
                    <a:gd name="T155" fmla="*/ 8 w 8"/>
                    <a:gd name="T156" fmla="*/ 6 h 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8" h="6">
                      <a:moveTo>
                        <a:pt x="8" y="2"/>
                      </a:move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2" y="4"/>
                      </a:lnTo>
                      <a:lnTo>
                        <a:pt x="1" y="4"/>
                      </a:lnTo>
                      <a:lnTo>
                        <a:pt x="1" y="5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3" y="4"/>
                      </a:lnTo>
                      <a:lnTo>
                        <a:pt x="5" y="4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2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FAF40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1" name="Freeform 45"/>
                <p:cNvSpPr>
                  <a:spLocks/>
                </p:cNvSpPr>
                <p:nvPr/>
              </p:nvSpPr>
              <p:spPr bwMode="auto">
                <a:xfrm>
                  <a:off x="909" y="3676"/>
                  <a:ext cx="5" cy="5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0 h 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1"/>
                    <a:gd name="T14" fmla="*/ 1 w 1"/>
                    <a:gd name="T15" fmla="*/ 1 h 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2" name="Freeform 46"/>
                <p:cNvSpPr>
                  <a:spLocks/>
                </p:cNvSpPr>
                <p:nvPr/>
              </p:nvSpPr>
              <p:spPr bwMode="auto">
                <a:xfrm>
                  <a:off x="909" y="3676"/>
                  <a:ext cx="5" cy="5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0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  <a:gd name="T16" fmla="*/ 0 w 1"/>
                    <a:gd name="T17" fmla="*/ 1 h 1"/>
                    <a:gd name="T18" fmla="*/ 0 w 1"/>
                    <a:gd name="T19" fmla="*/ 1 h 1"/>
                    <a:gd name="T20" fmla="*/ 0 w 1"/>
                    <a:gd name="T21" fmla="*/ 1 h 1"/>
                    <a:gd name="T22" fmla="*/ 0 w 1"/>
                    <a:gd name="T23" fmla="*/ 1 h 1"/>
                    <a:gd name="T24" fmla="*/ 0 w 1"/>
                    <a:gd name="T25" fmla="*/ 1 h 1"/>
                    <a:gd name="T26" fmla="*/ 1 w 1"/>
                    <a:gd name="T27" fmla="*/ 1 h 1"/>
                    <a:gd name="T28" fmla="*/ 1 w 1"/>
                    <a:gd name="T29" fmla="*/ 0 h 1"/>
                    <a:gd name="T30" fmla="*/ 1 w 1"/>
                    <a:gd name="T31" fmla="*/ 0 h 1"/>
                    <a:gd name="T32" fmla="*/ 1 w 1"/>
                    <a:gd name="T33" fmla="*/ 0 h 1"/>
                    <a:gd name="T34" fmla="*/ 1 w 1"/>
                    <a:gd name="T35" fmla="*/ 0 h 1"/>
                    <a:gd name="T36" fmla="*/ 1 w 1"/>
                    <a:gd name="T37" fmla="*/ 0 h 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"/>
                    <a:gd name="T58" fmla="*/ 0 h 1"/>
                    <a:gd name="T59" fmla="*/ 1 w 1"/>
                    <a:gd name="T60" fmla="*/ 1 h 1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3" name="Freeform 47"/>
                <p:cNvSpPr>
                  <a:spLocks/>
                </p:cNvSpPr>
                <p:nvPr/>
              </p:nvSpPr>
              <p:spPr bwMode="auto">
                <a:xfrm>
                  <a:off x="870" y="3682"/>
                  <a:ext cx="14" cy="14"/>
                </a:xfrm>
                <a:custGeom>
                  <a:avLst/>
                  <a:gdLst>
                    <a:gd name="T0" fmla="*/ 2 w 3"/>
                    <a:gd name="T1" fmla="*/ 1 h 3"/>
                    <a:gd name="T2" fmla="*/ 3 w 3"/>
                    <a:gd name="T3" fmla="*/ 1 h 3"/>
                    <a:gd name="T4" fmla="*/ 2 w 3"/>
                    <a:gd name="T5" fmla="*/ 1 h 3"/>
                    <a:gd name="T6" fmla="*/ 3 w 3"/>
                    <a:gd name="T7" fmla="*/ 2 h 3"/>
                    <a:gd name="T8" fmla="*/ 2 w 3"/>
                    <a:gd name="T9" fmla="*/ 2 h 3"/>
                    <a:gd name="T10" fmla="*/ 1 w 3"/>
                    <a:gd name="T11" fmla="*/ 3 h 3"/>
                    <a:gd name="T12" fmla="*/ 0 w 3"/>
                    <a:gd name="T13" fmla="*/ 3 h 3"/>
                    <a:gd name="T14" fmla="*/ 1 w 3"/>
                    <a:gd name="T15" fmla="*/ 1 h 3"/>
                    <a:gd name="T16" fmla="*/ 2 w 3"/>
                    <a:gd name="T17" fmla="*/ 1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"/>
                    <a:gd name="T28" fmla="*/ 0 h 3"/>
                    <a:gd name="T29" fmla="*/ 3 w 3"/>
                    <a:gd name="T30" fmla="*/ 3 h 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" h="3">
                      <a:moveTo>
                        <a:pt x="2" y="1"/>
                      </a:moveTo>
                      <a:cubicBezTo>
                        <a:pt x="2" y="0"/>
                        <a:pt x="3" y="0"/>
                        <a:pt x="3" y="1"/>
                      </a:cubicBezTo>
                      <a:cubicBezTo>
                        <a:pt x="3" y="1"/>
                        <a:pt x="3" y="1"/>
                        <a:pt x="2" y="1"/>
                      </a:cubicBezTo>
                      <a:cubicBezTo>
                        <a:pt x="2" y="2"/>
                        <a:pt x="3" y="2"/>
                        <a:pt x="3" y="2"/>
                      </a:cubicBezTo>
                      <a:cubicBezTo>
                        <a:pt x="3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1" y="3"/>
                      </a:cubicBezTo>
                      <a:cubicBezTo>
                        <a:pt x="1" y="3"/>
                        <a:pt x="0" y="3"/>
                        <a:pt x="0" y="3"/>
                      </a:cubicBezTo>
                      <a:cubicBezTo>
                        <a:pt x="0" y="2"/>
                        <a:pt x="1" y="2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4" name="Freeform 48"/>
                <p:cNvSpPr>
                  <a:spLocks/>
                </p:cNvSpPr>
                <p:nvPr/>
              </p:nvSpPr>
              <p:spPr bwMode="auto">
                <a:xfrm>
                  <a:off x="875" y="3684"/>
                  <a:ext cx="14" cy="9"/>
                </a:xfrm>
                <a:custGeom>
                  <a:avLst/>
                  <a:gdLst>
                    <a:gd name="T0" fmla="*/ 2 w 3"/>
                    <a:gd name="T1" fmla="*/ 0 h 2"/>
                    <a:gd name="T2" fmla="*/ 2 w 3"/>
                    <a:gd name="T3" fmla="*/ 0 h 2"/>
                    <a:gd name="T4" fmla="*/ 2 w 3"/>
                    <a:gd name="T5" fmla="*/ 0 h 2"/>
                    <a:gd name="T6" fmla="*/ 2 w 3"/>
                    <a:gd name="T7" fmla="*/ 0 h 2"/>
                    <a:gd name="T8" fmla="*/ 3 w 3"/>
                    <a:gd name="T9" fmla="*/ 0 h 2"/>
                    <a:gd name="T10" fmla="*/ 3 w 3"/>
                    <a:gd name="T11" fmla="*/ 0 h 2"/>
                    <a:gd name="T12" fmla="*/ 3 w 3"/>
                    <a:gd name="T13" fmla="*/ 0 h 2"/>
                    <a:gd name="T14" fmla="*/ 3 w 3"/>
                    <a:gd name="T15" fmla="*/ 0 h 2"/>
                    <a:gd name="T16" fmla="*/ 3 w 3"/>
                    <a:gd name="T17" fmla="*/ 0 h 2"/>
                    <a:gd name="T18" fmla="*/ 3 w 3"/>
                    <a:gd name="T19" fmla="*/ 0 h 2"/>
                    <a:gd name="T20" fmla="*/ 3 w 3"/>
                    <a:gd name="T21" fmla="*/ 0 h 2"/>
                    <a:gd name="T22" fmla="*/ 2 w 3"/>
                    <a:gd name="T23" fmla="*/ 0 h 2"/>
                    <a:gd name="T24" fmla="*/ 2 w 3"/>
                    <a:gd name="T25" fmla="*/ 1 h 2"/>
                    <a:gd name="T26" fmla="*/ 3 w 3"/>
                    <a:gd name="T27" fmla="*/ 1 h 2"/>
                    <a:gd name="T28" fmla="*/ 3 w 3"/>
                    <a:gd name="T29" fmla="*/ 1 h 2"/>
                    <a:gd name="T30" fmla="*/ 3 w 3"/>
                    <a:gd name="T31" fmla="*/ 1 h 2"/>
                    <a:gd name="T32" fmla="*/ 2 w 3"/>
                    <a:gd name="T33" fmla="*/ 1 h 2"/>
                    <a:gd name="T34" fmla="*/ 2 w 3"/>
                    <a:gd name="T35" fmla="*/ 1 h 2"/>
                    <a:gd name="T36" fmla="*/ 2 w 3"/>
                    <a:gd name="T37" fmla="*/ 1 h 2"/>
                    <a:gd name="T38" fmla="*/ 2 w 3"/>
                    <a:gd name="T39" fmla="*/ 1 h 2"/>
                    <a:gd name="T40" fmla="*/ 2 w 3"/>
                    <a:gd name="T41" fmla="*/ 1 h 2"/>
                    <a:gd name="T42" fmla="*/ 1 w 3"/>
                    <a:gd name="T43" fmla="*/ 2 h 2"/>
                    <a:gd name="T44" fmla="*/ 1 w 3"/>
                    <a:gd name="T45" fmla="*/ 2 h 2"/>
                    <a:gd name="T46" fmla="*/ 1 w 3"/>
                    <a:gd name="T47" fmla="*/ 2 h 2"/>
                    <a:gd name="T48" fmla="*/ 0 w 3"/>
                    <a:gd name="T49" fmla="*/ 2 h 2"/>
                    <a:gd name="T50" fmla="*/ 0 w 3"/>
                    <a:gd name="T51" fmla="*/ 2 h 2"/>
                    <a:gd name="T52" fmla="*/ 0 w 3"/>
                    <a:gd name="T53" fmla="*/ 1 h 2"/>
                    <a:gd name="T54" fmla="*/ 1 w 3"/>
                    <a:gd name="T55" fmla="*/ 1 h 2"/>
                    <a:gd name="T56" fmla="*/ 1 w 3"/>
                    <a:gd name="T57" fmla="*/ 1 h 2"/>
                    <a:gd name="T58" fmla="*/ 1 w 3"/>
                    <a:gd name="T59" fmla="*/ 1 h 2"/>
                    <a:gd name="T60" fmla="*/ 1 w 3"/>
                    <a:gd name="T61" fmla="*/ 0 h 2"/>
                    <a:gd name="T62" fmla="*/ 2 w 3"/>
                    <a:gd name="T63" fmla="*/ 0 h 2"/>
                    <a:gd name="T64" fmla="*/ 2 w 3"/>
                    <a:gd name="T65" fmla="*/ 0 h 2"/>
                    <a:gd name="T66" fmla="*/ 2 w 3"/>
                    <a:gd name="T67" fmla="*/ 0 h 2"/>
                    <a:gd name="T68" fmla="*/ 2 w 3"/>
                    <a:gd name="T69" fmla="*/ 0 h 2"/>
                    <a:gd name="T70" fmla="*/ 2 w 3"/>
                    <a:gd name="T71" fmla="*/ 0 h 2"/>
                    <a:gd name="T72" fmla="*/ 2 w 3"/>
                    <a:gd name="T73" fmla="*/ 0 h 2"/>
                    <a:gd name="T74" fmla="*/ 2 w 3"/>
                    <a:gd name="T75" fmla="*/ 0 h 2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"/>
                    <a:gd name="T115" fmla="*/ 0 h 2"/>
                    <a:gd name="T116" fmla="*/ 3 w 3"/>
                    <a:gd name="T117" fmla="*/ 2 h 2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" h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5" name="Freeform 49"/>
                <p:cNvSpPr>
                  <a:spLocks/>
                </p:cNvSpPr>
                <p:nvPr/>
              </p:nvSpPr>
              <p:spPr bwMode="auto">
                <a:xfrm>
                  <a:off x="833" y="3690"/>
                  <a:ext cx="19" cy="10"/>
                </a:xfrm>
                <a:custGeom>
                  <a:avLst/>
                  <a:gdLst>
                    <a:gd name="T0" fmla="*/ 3 w 4"/>
                    <a:gd name="T1" fmla="*/ 1 h 2"/>
                    <a:gd name="T2" fmla="*/ 3 w 4"/>
                    <a:gd name="T3" fmla="*/ 0 h 2"/>
                    <a:gd name="T4" fmla="*/ 4 w 4"/>
                    <a:gd name="T5" fmla="*/ 0 h 2"/>
                    <a:gd name="T6" fmla="*/ 4 w 4"/>
                    <a:gd name="T7" fmla="*/ 1 h 2"/>
                    <a:gd name="T8" fmla="*/ 1 w 4"/>
                    <a:gd name="T9" fmla="*/ 2 h 2"/>
                    <a:gd name="T10" fmla="*/ 3 w 4"/>
                    <a:gd name="T11" fmla="*/ 1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"/>
                    <a:gd name="T19" fmla="*/ 0 h 2"/>
                    <a:gd name="T20" fmla="*/ 4 w 4"/>
                    <a:gd name="T21" fmla="*/ 2 h 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" h="2">
                      <a:moveTo>
                        <a:pt x="3" y="1"/>
                      </a:moveTo>
                      <a:cubicBezTo>
                        <a:pt x="3" y="1"/>
                        <a:pt x="3" y="0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2"/>
                        <a:pt x="2" y="2"/>
                        <a:pt x="1" y="2"/>
                      </a:cubicBezTo>
                      <a:cubicBezTo>
                        <a:pt x="0" y="1"/>
                        <a:pt x="3" y="2"/>
                        <a:pt x="3" y="1"/>
                      </a:cubicBez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6" name="Freeform 50"/>
                <p:cNvSpPr>
                  <a:spLocks/>
                </p:cNvSpPr>
                <p:nvPr/>
              </p:nvSpPr>
              <p:spPr bwMode="auto">
                <a:xfrm>
                  <a:off x="838" y="3690"/>
                  <a:ext cx="14" cy="10"/>
                </a:xfrm>
                <a:custGeom>
                  <a:avLst/>
                  <a:gdLst>
                    <a:gd name="T0" fmla="*/ 2 w 3"/>
                    <a:gd name="T1" fmla="*/ 1 h 2"/>
                    <a:gd name="T2" fmla="*/ 2 w 3"/>
                    <a:gd name="T3" fmla="*/ 1 h 2"/>
                    <a:gd name="T4" fmla="*/ 2 w 3"/>
                    <a:gd name="T5" fmla="*/ 0 h 2"/>
                    <a:gd name="T6" fmla="*/ 2 w 3"/>
                    <a:gd name="T7" fmla="*/ 0 h 2"/>
                    <a:gd name="T8" fmla="*/ 2 w 3"/>
                    <a:gd name="T9" fmla="*/ 0 h 2"/>
                    <a:gd name="T10" fmla="*/ 2 w 3"/>
                    <a:gd name="T11" fmla="*/ 0 h 2"/>
                    <a:gd name="T12" fmla="*/ 2 w 3"/>
                    <a:gd name="T13" fmla="*/ 0 h 2"/>
                    <a:gd name="T14" fmla="*/ 3 w 3"/>
                    <a:gd name="T15" fmla="*/ 0 h 2"/>
                    <a:gd name="T16" fmla="*/ 3 w 3"/>
                    <a:gd name="T17" fmla="*/ 0 h 2"/>
                    <a:gd name="T18" fmla="*/ 3 w 3"/>
                    <a:gd name="T19" fmla="*/ 0 h 2"/>
                    <a:gd name="T20" fmla="*/ 3 w 3"/>
                    <a:gd name="T21" fmla="*/ 1 h 2"/>
                    <a:gd name="T22" fmla="*/ 3 w 3"/>
                    <a:gd name="T23" fmla="*/ 1 h 2"/>
                    <a:gd name="T24" fmla="*/ 3 w 3"/>
                    <a:gd name="T25" fmla="*/ 1 h 2"/>
                    <a:gd name="T26" fmla="*/ 3 w 3"/>
                    <a:gd name="T27" fmla="*/ 1 h 2"/>
                    <a:gd name="T28" fmla="*/ 2 w 3"/>
                    <a:gd name="T29" fmla="*/ 2 h 2"/>
                    <a:gd name="T30" fmla="*/ 1 w 3"/>
                    <a:gd name="T31" fmla="*/ 2 h 2"/>
                    <a:gd name="T32" fmla="*/ 0 w 3"/>
                    <a:gd name="T33" fmla="*/ 2 h 2"/>
                    <a:gd name="T34" fmla="*/ 0 w 3"/>
                    <a:gd name="T35" fmla="*/ 2 h 2"/>
                    <a:gd name="T36" fmla="*/ 0 w 3"/>
                    <a:gd name="T37" fmla="*/ 2 h 2"/>
                    <a:gd name="T38" fmla="*/ 0 w 3"/>
                    <a:gd name="T39" fmla="*/ 2 h 2"/>
                    <a:gd name="T40" fmla="*/ 0 w 3"/>
                    <a:gd name="T41" fmla="*/ 2 h 2"/>
                    <a:gd name="T42" fmla="*/ 0 w 3"/>
                    <a:gd name="T43" fmla="*/ 2 h 2"/>
                    <a:gd name="T44" fmla="*/ 1 w 3"/>
                    <a:gd name="T45" fmla="*/ 2 h 2"/>
                    <a:gd name="T46" fmla="*/ 2 w 3"/>
                    <a:gd name="T47" fmla="*/ 1 h 2"/>
                    <a:gd name="T48" fmla="*/ 2 w 3"/>
                    <a:gd name="T49" fmla="*/ 1 h 2"/>
                    <a:gd name="T50" fmla="*/ 2 w 3"/>
                    <a:gd name="T51" fmla="*/ 1 h 2"/>
                    <a:gd name="T52" fmla="*/ 2 w 3"/>
                    <a:gd name="T53" fmla="*/ 1 h 2"/>
                    <a:gd name="T54" fmla="*/ 2 w 3"/>
                    <a:gd name="T55" fmla="*/ 1 h 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"/>
                    <a:gd name="T85" fmla="*/ 0 h 2"/>
                    <a:gd name="T86" fmla="*/ 3 w 3"/>
                    <a:gd name="T87" fmla="*/ 2 h 2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" h="2"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FAF40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7" name="Freeform 51"/>
                <p:cNvSpPr>
                  <a:spLocks/>
                </p:cNvSpPr>
                <p:nvPr/>
              </p:nvSpPr>
              <p:spPr bwMode="auto">
                <a:xfrm>
                  <a:off x="814" y="3691"/>
                  <a:ext cx="10" cy="15"/>
                </a:xfrm>
                <a:custGeom>
                  <a:avLst/>
                  <a:gdLst>
                    <a:gd name="T0" fmla="*/ 1 w 2"/>
                    <a:gd name="T1" fmla="*/ 1 h 3"/>
                    <a:gd name="T2" fmla="*/ 0 w 2"/>
                    <a:gd name="T3" fmla="*/ 0 h 3"/>
                    <a:gd name="T4" fmla="*/ 0 w 2"/>
                    <a:gd name="T5" fmla="*/ 0 h 3"/>
                    <a:gd name="T6" fmla="*/ 1 w 2"/>
                    <a:gd name="T7" fmla="*/ 2 h 3"/>
                    <a:gd name="T8" fmla="*/ 0 w 2"/>
                    <a:gd name="T9" fmla="*/ 2 h 3"/>
                    <a:gd name="T10" fmla="*/ 0 w 2"/>
                    <a:gd name="T11" fmla="*/ 2 h 3"/>
                    <a:gd name="T12" fmla="*/ 0 w 2"/>
                    <a:gd name="T13" fmla="*/ 3 h 3"/>
                    <a:gd name="T14" fmla="*/ 1 w 2"/>
                    <a:gd name="T15" fmla="*/ 3 h 3"/>
                    <a:gd name="T16" fmla="*/ 1 w 2"/>
                    <a:gd name="T17" fmla="*/ 3 h 3"/>
                    <a:gd name="T18" fmla="*/ 2 w 2"/>
                    <a:gd name="T19" fmla="*/ 3 h 3"/>
                    <a:gd name="T20" fmla="*/ 2 w 2"/>
                    <a:gd name="T21" fmla="*/ 1 h 3"/>
                    <a:gd name="T22" fmla="*/ 2 w 2"/>
                    <a:gd name="T23" fmla="*/ 0 h 3"/>
                    <a:gd name="T24" fmla="*/ 1 w 2"/>
                    <a:gd name="T25" fmla="*/ 0 h 3"/>
                    <a:gd name="T26" fmla="*/ 1 w 2"/>
                    <a:gd name="T27" fmla="*/ 1 h 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"/>
                    <a:gd name="T43" fmla="*/ 0 h 3"/>
                    <a:gd name="T44" fmla="*/ 2 w 2"/>
                    <a:gd name="T45" fmla="*/ 3 h 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" h="3">
                      <a:moveTo>
                        <a:pt x="1" y="1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2" y="3"/>
                        <a:pt x="2" y="3"/>
                      </a:cubicBezTo>
                      <a:cubicBezTo>
                        <a:pt x="2" y="2"/>
                        <a:pt x="2" y="2"/>
                        <a:pt x="2" y="1"/>
                      </a:cubicBezTo>
                      <a:cubicBezTo>
                        <a:pt x="2" y="1"/>
                        <a:pt x="2" y="1"/>
                        <a:pt x="2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8" name="Freeform 52"/>
                <p:cNvSpPr>
                  <a:spLocks/>
                </p:cNvSpPr>
                <p:nvPr/>
              </p:nvSpPr>
              <p:spPr bwMode="auto">
                <a:xfrm>
                  <a:off x="814" y="3691"/>
                  <a:ext cx="10" cy="15"/>
                </a:xfrm>
                <a:custGeom>
                  <a:avLst/>
                  <a:gdLst>
                    <a:gd name="T0" fmla="*/ 1 w 2"/>
                    <a:gd name="T1" fmla="*/ 1 h 3"/>
                    <a:gd name="T2" fmla="*/ 1 w 2"/>
                    <a:gd name="T3" fmla="*/ 0 h 3"/>
                    <a:gd name="T4" fmla="*/ 1 w 2"/>
                    <a:gd name="T5" fmla="*/ 0 h 3"/>
                    <a:gd name="T6" fmla="*/ 1 w 2"/>
                    <a:gd name="T7" fmla="*/ 0 h 3"/>
                    <a:gd name="T8" fmla="*/ 0 w 2"/>
                    <a:gd name="T9" fmla="*/ 0 h 3"/>
                    <a:gd name="T10" fmla="*/ 0 w 2"/>
                    <a:gd name="T11" fmla="*/ 0 h 3"/>
                    <a:gd name="T12" fmla="*/ 0 w 2"/>
                    <a:gd name="T13" fmla="*/ 1 h 3"/>
                    <a:gd name="T14" fmla="*/ 1 w 2"/>
                    <a:gd name="T15" fmla="*/ 1 h 3"/>
                    <a:gd name="T16" fmla="*/ 1 w 2"/>
                    <a:gd name="T17" fmla="*/ 1 h 3"/>
                    <a:gd name="T18" fmla="*/ 1 w 2"/>
                    <a:gd name="T19" fmla="*/ 2 h 3"/>
                    <a:gd name="T20" fmla="*/ 0 w 2"/>
                    <a:gd name="T21" fmla="*/ 2 h 3"/>
                    <a:gd name="T22" fmla="*/ 0 w 2"/>
                    <a:gd name="T23" fmla="*/ 2 h 3"/>
                    <a:gd name="T24" fmla="*/ 0 w 2"/>
                    <a:gd name="T25" fmla="*/ 2 h 3"/>
                    <a:gd name="T26" fmla="*/ 0 w 2"/>
                    <a:gd name="T27" fmla="*/ 2 h 3"/>
                    <a:gd name="T28" fmla="*/ 0 w 2"/>
                    <a:gd name="T29" fmla="*/ 2 h 3"/>
                    <a:gd name="T30" fmla="*/ 0 w 2"/>
                    <a:gd name="T31" fmla="*/ 2 h 3"/>
                    <a:gd name="T32" fmla="*/ 0 w 2"/>
                    <a:gd name="T33" fmla="*/ 3 h 3"/>
                    <a:gd name="T34" fmla="*/ 1 w 2"/>
                    <a:gd name="T35" fmla="*/ 3 h 3"/>
                    <a:gd name="T36" fmla="*/ 1 w 2"/>
                    <a:gd name="T37" fmla="*/ 3 h 3"/>
                    <a:gd name="T38" fmla="*/ 1 w 2"/>
                    <a:gd name="T39" fmla="*/ 3 h 3"/>
                    <a:gd name="T40" fmla="*/ 1 w 2"/>
                    <a:gd name="T41" fmla="*/ 3 h 3"/>
                    <a:gd name="T42" fmla="*/ 1 w 2"/>
                    <a:gd name="T43" fmla="*/ 3 h 3"/>
                    <a:gd name="T44" fmla="*/ 2 w 2"/>
                    <a:gd name="T45" fmla="*/ 3 h 3"/>
                    <a:gd name="T46" fmla="*/ 2 w 2"/>
                    <a:gd name="T47" fmla="*/ 2 h 3"/>
                    <a:gd name="T48" fmla="*/ 2 w 2"/>
                    <a:gd name="T49" fmla="*/ 1 h 3"/>
                    <a:gd name="T50" fmla="*/ 2 w 2"/>
                    <a:gd name="T51" fmla="*/ 1 h 3"/>
                    <a:gd name="T52" fmla="*/ 2 w 2"/>
                    <a:gd name="T53" fmla="*/ 1 h 3"/>
                    <a:gd name="T54" fmla="*/ 2 w 2"/>
                    <a:gd name="T55" fmla="*/ 0 h 3"/>
                    <a:gd name="T56" fmla="*/ 2 w 2"/>
                    <a:gd name="T57" fmla="*/ 0 h 3"/>
                    <a:gd name="T58" fmla="*/ 2 w 2"/>
                    <a:gd name="T59" fmla="*/ 0 h 3"/>
                    <a:gd name="T60" fmla="*/ 1 w 2"/>
                    <a:gd name="T61" fmla="*/ 0 h 3"/>
                    <a:gd name="T62" fmla="*/ 1 w 2"/>
                    <a:gd name="T63" fmla="*/ 0 h 3"/>
                    <a:gd name="T64" fmla="*/ 1 w 2"/>
                    <a:gd name="T65" fmla="*/ 1 h 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"/>
                    <a:gd name="T100" fmla="*/ 0 h 3"/>
                    <a:gd name="T101" fmla="*/ 2 w 2"/>
                    <a:gd name="T102" fmla="*/ 3 h 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" h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49" name="Freeform 53"/>
                <p:cNvSpPr>
                  <a:spLocks/>
                </p:cNvSpPr>
                <p:nvPr/>
              </p:nvSpPr>
              <p:spPr bwMode="auto">
                <a:xfrm>
                  <a:off x="795" y="3693"/>
                  <a:ext cx="15" cy="15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3 h 3"/>
                    <a:gd name="T4" fmla="*/ 3 w 3"/>
                    <a:gd name="T5" fmla="*/ 3 h 3"/>
                    <a:gd name="T6" fmla="*/ 3 w 3"/>
                    <a:gd name="T7" fmla="*/ 3 h 3"/>
                    <a:gd name="T8" fmla="*/ 3 w 3"/>
                    <a:gd name="T9" fmla="*/ 3 h 3"/>
                    <a:gd name="T10" fmla="*/ 3 w 3"/>
                    <a:gd name="T11" fmla="*/ 3 h 3"/>
                    <a:gd name="T12" fmla="*/ 2 w 3"/>
                    <a:gd name="T13" fmla="*/ 2 h 3"/>
                    <a:gd name="T14" fmla="*/ 1 w 3"/>
                    <a:gd name="T15" fmla="*/ 1 h 3"/>
                    <a:gd name="T16" fmla="*/ 1 w 3"/>
                    <a:gd name="T17" fmla="*/ 1 h 3"/>
                    <a:gd name="T18" fmla="*/ 1 w 3"/>
                    <a:gd name="T19" fmla="*/ 1 h 3"/>
                    <a:gd name="T20" fmla="*/ 1 w 3"/>
                    <a:gd name="T21" fmla="*/ 1 h 3"/>
                    <a:gd name="T22" fmla="*/ 1 w 3"/>
                    <a:gd name="T23" fmla="*/ 1 h 3"/>
                    <a:gd name="T24" fmla="*/ 1 w 3"/>
                    <a:gd name="T25" fmla="*/ 0 h 3"/>
                    <a:gd name="T26" fmla="*/ 0 w 3"/>
                    <a:gd name="T27" fmla="*/ 0 h 3"/>
                    <a:gd name="T28" fmla="*/ 0 w 3"/>
                    <a:gd name="T29" fmla="*/ 0 h 3"/>
                    <a:gd name="T30" fmla="*/ 0 w 3"/>
                    <a:gd name="T31" fmla="*/ 0 h 3"/>
                    <a:gd name="T32" fmla="*/ 0 w 3"/>
                    <a:gd name="T33" fmla="*/ 0 h 3"/>
                    <a:gd name="T34" fmla="*/ 0 w 3"/>
                    <a:gd name="T35" fmla="*/ 0 h 3"/>
                    <a:gd name="T36" fmla="*/ 0 w 3"/>
                    <a:gd name="T37" fmla="*/ 0 h 3"/>
                    <a:gd name="T38" fmla="*/ 0 w 3"/>
                    <a:gd name="T39" fmla="*/ 0 h 3"/>
                    <a:gd name="T40" fmla="*/ 0 w 3"/>
                    <a:gd name="T41" fmla="*/ 1 h 3"/>
                    <a:gd name="T42" fmla="*/ 0 w 3"/>
                    <a:gd name="T43" fmla="*/ 1 h 3"/>
                    <a:gd name="T44" fmla="*/ 0 w 3"/>
                    <a:gd name="T45" fmla="*/ 1 h 3"/>
                    <a:gd name="T46" fmla="*/ 0 w 3"/>
                    <a:gd name="T47" fmla="*/ 1 h 3"/>
                    <a:gd name="T48" fmla="*/ 1 w 3"/>
                    <a:gd name="T49" fmla="*/ 1 h 3"/>
                    <a:gd name="T50" fmla="*/ 1 w 3"/>
                    <a:gd name="T51" fmla="*/ 2 h 3"/>
                    <a:gd name="T52" fmla="*/ 1 w 3"/>
                    <a:gd name="T53" fmla="*/ 2 h 3"/>
                    <a:gd name="T54" fmla="*/ 2 w 3"/>
                    <a:gd name="T55" fmla="*/ 3 h 3"/>
                    <a:gd name="T56" fmla="*/ 2 w 3"/>
                    <a:gd name="T57" fmla="*/ 3 h 3"/>
                    <a:gd name="T58" fmla="*/ 3 w 3"/>
                    <a:gd name="T59" fmla="*/ 3 h 3"/>
                    <a:gd name="T60" fmla="*/ 3 w 3"/>
                    <a:gd name="T61" fmla="*/ 3 h 3"/>
                    <a:gd name="T62" fmla="*/ 3 w 3"/>
                    <a:gd name="T63" fmla="*/ 3 h 3"/>
                    <a:gd name="T64" fmla="*/ 3 w 3"/>
                    <a:gd name="T65" fmla="*/ 3 h 3"/>
                    <a:gd name="T66" fmla="*/ 3 w 3"/>
                    <a:gd name="T67" fmla="*/ 3 h 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"/>
                    <a:gd name="T103" fmla="*/ 0 h 3"/>
                    <a:gd name="T104" fmla="*/ 3 w 3"/>
                    <a:gd name="T105" fmla="*/ 3 h 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" h="3">
                      <a:moveTo>
                        <a:pt x="3" y="3"/>
                      </a:moveTo>
                      <a:lnTo>
                        <a:pt x="3" y="3"/>
                      </a:lnTo>
                      <a:lnTo>
                        <a:pt x="2" y="2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solidFill>
                  <a:srgbClr val="FFC66D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50" name="Freeform 54"/>
                <p:cNvSpPr>
                  <a:spLocks/>
                </p:cNvSpPr>
                <p:nvPr/>
              </p:nvSpPr>
              <p:spPr bwMode="auto">
                <a:xfrm>
                  <a:off x="768" y="3683"/>
                  <a:ext cx="19" cy="10"/>
                </a:xfrm>
                <a:custGeom>
                  <a:avLst/>
                  <a:gdLst>
                    <a:gd name="T0" fmla="*/ 0 w 4"/>
                    <a:gd name="T1" fmla="*/ 1 h 2"/>
                    <a:gd name="T2" fmla="*/ 0 w 4"/>
                    <a:gd name="T3" fmla="*/ 1 h 2"/>
                    <a:gd name="T4" fmla="*/ 1 w 4"/>
                    <a:gd name="T5" fmla="*/ 0 h 2"/>
                    <a:gd name="T6" fmla="*/ 1 w 4"/>
                    <a:gd name="T7" fmla="*/ 0 h 2"/>
                    <a:gd name="T8" fmla="*/ 2 w 4"/>
                    <a:gd name="T9" fmla="*/ 0 h 2"/>
                    <a:gd name="T10" fmla="*/ 3 w 4"/>
                    <a:gd name="T11" fmla="*/ 0 h 2"/>
                    <a:gd name="T12" fmla="*/ 3 w 4"/>
                    <a:gd name="T13" fmla="*/ 0 h 2"/>
                    <a:gd name="T14" fmla="*/ 3 w 4"/>
                    <a:gd name="T15" fmla="*/ 0 h 2"/>
                    <a:gd name="T16" fmla="*/ 3 w 4"/>
                    <a:gd name="T17" fmla="*/ 1 h 2"/>
                    <a:gd name="T18" fmla="*/ 4 w 4"/>
                    <a:gd name="T19" fmla="*/ 1 h 2"/>
                    <a:gd name="T20" fmla="*/ 4 w 4"/>
                    <a:gd name="T21" fmla="*/ 1 h 2"/>
                    <a:gd name="T22" fmla="*/ 4 w 4"/>
                    <a:gd name="T23" fmla="*/ 1 h 2"/>
                    <a:gd name="T24" fmla="*/ 4 w 4"/>
                    <a:gd name="T25" fmla="*/ 1 h 2"/>
                    <a:gd name="T26" fmla="*/ 4 w 4"/>
                    <a:gd name="T27" fmla="*/ 1 h 2"/>
                    <a:gd name="T28" fmla="*/ 4 w 4"/>
                    <a:gd name="T29" fmla="*/ 1 h 2"/>
                    <a:gd name="T30" fmla="*/ 4 w 4"/>
                    <a:gd name="T31" fmla="*/ 1 h 2"/>
                    <a:gd name="T32" fmla="*/ 4 w 4"/>
                    <a:gd name="T33" fmla="*/ 2 h 2"/>
                    <a:gd name="T34" fmla="*/ 4 w 4"/>
                    <a:gd name="T35" fmla="*/ 2 h 2"/>
                    <a:gd name="T36" fmla="*/ 4 w 4"/>
                    <a:gd name="T37" fmla="*/ 2 h 2"/>
                    <a:gd name="T38" fmla="*/ 4 w 4"/>
                    <a:gd name="T39" fmla="*/ 2 h 2"/>
                    <a:gd name="T40" fmla="*/ 3 w 4"/>
                    <a:gd name="T41" fmla="*/ 1 h 2"/>
                    <a:gd name="T42" fmla="*/ 3 w 4"/>
                    <a:gd name="T43" fmla="*/ 1 h 2"/>
                    <a:gd name="T44" fmla="*/ 3 w 4"/>
                    <a:gd name="T45" fmla="*/ 2 h 2"/>
                    <a:gd name="T46" fmla="*/ 3 w 4"/>
                    <a:gd name="T47" fmla="*/ 2 h 2"/>
                    <a:gd name="T48" fmla="*/ 3 w 4"/>
                    <a:gd name="T49" fmla="*/ 2 h 2"/>
                    <a:gd name="T50" fmla="*/ 2 w 4"/>
                    <a:gd name="T51" fmla="*/ 2 h 2"/>
                    <a:gd name="T52" fmla="*/ 2 w 4"/>
                    <a:gd name="T53" fmla="*/ 2 h 2"/>
                    <a:gd name="T54" fmla="*/ 2 w 4"/>
                    <a:gd name="T55" fmla="*/ 2 h 2"/>
                    <a:gd name="T56" fmla="*/ 2 w 4"/>
                    <a:gd name="T57" fmla="*/ 2 h 2"/>
                    <a:gd name="T58" fmla="*/ 2 w 4"/>
                    <a:gd name="T59" fmla="*/ 2 h 2"/>
                    <a:gd name="T60" fmla="*/ 2 w 4"/>
                    <a:gd name="T61" fmla="*/ 2 h 2"/>
                    <a:gd name="T62" fmla="*/ 2 w 4"/>
                    <a:gd name="T63" fmla="*/ 2 h 2"/>
                    <a:gd name="T64" fmla="*/ 1 w 4"/>
                    <a:gd name="T65" fmla="*/ 2 h 2"/>
                    <a:gd name="T66" fmla="*/ 1 w 4"/>
                    <a:gd name="T67" fmla="*/ 2 h 2"/>
                    <a:gd name="T68" fmla="*/ 1 w 4"/>
                    <a:gd name="T69" fmla="*/ 1 h 2"/>
                    <a:gd name="T70" fmla="*/ 1 w 4"/>
                    <a:gd name="T71" fmla="*/ 1 h 2"/>
                    <a:gd name="T72" fmla="*/ 1 w 4"/>
                    <a:gd name="T73" fmla="*/ 1 h 2"/>
                    <a:gd name="T74" fmla="*/ 1 w 4"/>
                    <a:gd name="T75" fmla="*/ 1 h 2"/>
                    <a:gd name="T76" fmla="*/ 1 w 4"/>
                    <a:gd name="T77" fmla="*/ 1 h 2"/>
                    <a:gd name="T78" fmla="*/ 1 w 4"/>
                    <a:gd name="T79" fmla="*/ 1 h 2"/>
                    <a:gd name="T80" fmla="*/ 1 w 4"/>
                    <a:gd name="T81" fmla="*/ 1 h 2"/>
                    <a:gd name="T82" fmla="*/ 1 w 4"/>
                    <a:gd name="T83" fmla="*/ 1 h 2"/>
                    <a:gd name="T84" fmla="*/ 1 w 4"/>
                    <a:gd name="T85" fmla="*/ 1 h 2"/>
                    <a:gd name="T86" fmla="*/ 1 w 4"/>
                    <a:gd name="T87" fmla="*/ 1 h 2"/>
                    <a:gd name="T88" fmla="*/ 1 w 4"/>
                    <a:gd name="T89" fmla="*/ 1 h 2"/>
                    <a:gd name="T90" fmla="*/ 1 w 4"/>
                    <a:gd name="T91" fmla="*/ 1 h 2"/>
                    <a:gd name="T92" fmla="*/ 1 w 4"/>
                    <a:gd name="T93" fmla="*/ 1 h 2"/>
                    <a:gd name="T94" fmla="*/ 0 w 4"/>
                    <a:gd name="T95" fmla="*/ 1 h 2"/>
                    <a:gd name="T96" fmla="*/ 0 w 4"/>
                    <a:gd name="T97" fmla="*/ 1 h 2"/>
                    <a:gd name="T98" fmla="*/ 0 w 4"/>
                    <a:gd name="T99" fmla="*/ 1 h 2"/>
                    <a:gd name="T100" fmla="*/ 0 w 4"/>
                    <a:gd name="T101" fmla="*/ 1 h 2"/>
                    <a:gd name="T102" fmla="*/ 0 w 4"/>
                    <a:gd name="T103" fmla="*/ 1 h 2"/>
                    <a:gd name="T104" fmla="*/ 0 w 4"/>
                    <a:gd name="T105" fmla="*/ 1 h 2"/>
                    <a:gd name="T106" fmla="*/ 0 w 4"/>
                    <a:gd name="T107" fmla="*/ 1 h 2"/>
                    <a:gd name="T108" fmla="*/ 0 w 4"/>
                    <a:gd name="T109" fmla="*/ 1 h 2"/>
                    <a:gd name="T110" fmla="*/ 0 w 4"/>
                    <a:gd name="T111" fmla="*/ 1 h 2"/>
                    <a:gd name="T112" fmla="*/ 0 w 4"/>
                    <a:gd name="T113" fmla="*/ 1 h 2"/>
                    <a:gd name="T114" fmla="*/ 0 w 4"/>
                    <a:gd name="T115" fmla="*/ 1 h 2"/>
                    <a:gd name="T116" fmla="*/ 0 w 4"/>
                    <a:gd name="T117" fmla="*/ 1 h 2"/>
                    <a:gd name="T118" fmla="*/ 0 w 4"/>
                    <a:gd name="T119" fmla="*/ 1 h 2"/>
                    <a:gd name="T120" fmla="*/ 0 w 4"/>
                    <a:gd name="T121" fmla="*/ 1 h 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4"/>
                    <a:gd name="T184" fmla="*/ 0 h 2"/>
                    <a:gd name="T185" fmla="*/ 4 w 4"/>
                    <a:gd name="T186" fmla="*/ 2 h 2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4" h="2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AF40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" name="Group 55"/>
              <p:cNvGrpSpPr>
                <a:grpSpLocks/>
              </p:cNvGrpSpPr>
              <p:nvPr/>
            </p:nvGrpSpPr>
            <p:grpSpPr bwMode="auto">
              <a:xfrm>
                <a:off x="5824538" y="2197100"/>
                <a:ext cx="830262" cy="742950"/>
                <a:chOff x="3562" y="1636"/>
                <a:chExt cx="497" cy="468"/>
              </a:xfrm>
            </p:grpSpPr>
            <p:sp>
              <p:nvSpPr>
                <p:cNvPr id="62534" name="Freeform 56"/>
                <p:cNvSpPr>
                  <a:spLocks/>
                </p:cNvSpPr>
                <p:nvPr/>
              </p:nvSpPr>
              <p:spPr bwMode="auto">
                <a:xfrm>
                  <a:off x="3806" y="1758"/>
                  <a:ext cx="253" cy="346"/>
                </a:xfrm>
                <a:custGeom>
                  <a:avLst/>
                  <a:gdLst>
                    <a:gd name="T0" fmla="*/ 26 w 52"/>
                    <a:gd name="T1" fmla="*/ 68 h 71"/>
                    <a:gd name="T2" fmla="*/ 43 w 52"/>
                    <a:gd name="T3" fmla="*/ 67 h 71"/>
                    <a:gd name="T4" fmla="*/ 45 w 52"/>
                    <a:gd name="T5" fmla="*/ 62 h 71"/>
                    <a:gd name="T6" fmla="*/ 45 w 52"/>
                    <a:gd name="T7" fmla="*/ 58 h 71"/>
                    <a:gd name="T8" fmla="*/ 48 w 52"/>
                    <a:gd name="T9" fmla="*/ 55 h 71"/>
                    <a:gd name="T10" fmla="*/ 49 w 52"/>
                    <a:gd name="T11" fmla="*/ 52 h 71"/>
                    <a:gd name="T12" fmla="*/ 50 w 52"/>
                    <a:gd name="T13" fmla="*/ 50 h 71"/>
                    <a:gd name="T14" fmla="*/ 51 w 52"/>
                    <a:gd name="T15" fmla="*/ 51 h 71"/>
                    <a:gd name="T16" fmla="*/ 52 w 52"/>
                    <a:gd name="T17" fmla="*/ 50 h 71"/>
                    <a:gd name="T18" fmla="*/ 52 w 52"/>
                    <a:gd name="T19" fmla="*/ 46 h 71"/>
                    <a:gd name="T20" fmla="*/ 51 w 52"/>
                    <a:gd name="T21" fmla="*/ 42 h 71"/>
                    <a:gd name="T22" fmla="*/ 47 w 52"/>
                    <a:gd name="T23" fmla="*/ 28 h 71"/>
                    <a:gd name="T24" fmla="*/ 42 w 52"/>
                    <a:gd name="T25" fmla="*/ 28 h 71"/>
                    <a:gd name="T26" fmla="*/ 36 w 52"/>
                    <a:gd name="T27" fmla="*/ 36 h 71"/>
                    <a:gd name="T28" fmla="*/ 35 w 52"/>
                    <a:gd name="T29" fmla="*/ 35 h 71"/>
                    <a:gd name="T30" fmla="*/ 33 w 52"/>
                    <a:gd name="T31" fmla="*/ 34 h 71"/>
                    <a:gd name="T32" fmla="*/ 33 w 52"/>
                    <a:gd name="T33" fmla="*/ 30 h 71"/>
                    <a:gd name="T34" fmla="*/ 36 w 52"/>
                    <a:gd name="T35" fmla="*/ 28 h 71"/>
                    <a:gd name="T36" fmla="*/ 36 w 52"/>
                    <a:gd name="T37" fmla="*/ 26 h 71"/>
                    <a:gd name="T38" fmla="*/ 38 w 52"/>
                    <a:gd name="T39" fmla="*/ 24 h 71"/>
                    <a:gd name="T40" fmla="*/ 38 w 52"/>
                    <a:gd name="T41" fmla="*/ 17 h 71"/>
                    <a:gd name="T42" fmla="*/ 37 w 52"/>
                    <a:gd name="T43" fmla="*/ 14 h 71"/>
                    <a:gd name="T44" fmla="*/ 35 w 52"/>
                    <a:gd name="T45" fmla="*/ 12 h 71"/>
                    <a:gd name="T46" fmla="*/ 37 w 52"/>
                    <a:gd name="T47" fmla="*/ 10 h 71"/>
                    <a:gd name="T48" fmla="*/ 36 w 52"/>
                    <a:gd name="T49" fmla="*/ 7 h 71"/>
                    <a:gd name="T50" fmla="*/ 30 w 52"/>
                    <a:gd name="T51" fmla="*/ 4 h 71"/>
                    <a:gd name="T52" fmla="*/ 26 w 52"/>
                    <a:gd name="T53" fmla="*/ 2 h 71"/>
                    <a:gd name="T54" fmla="*/ 21 w 52"/>
                    <a:gd name="T55" fmla="*/ 1 h 71"/>
                    <a:gd name="T56" fmla="*/ 18 w 52"/>
                    <a:gd name="T57" fmla="*/ 1 h 71"/>
                    <a:gd name="T58" fmla="*/ 15 w 52"/>
                    <a:gd name="T59" fmla="*/ 3 h 71"/>
                    <a:gd name="T60" fmla="*/ 15 w 52"/>
                    <a:gd name="T61" fmla="*/ 6 h 71"/>
                    <a:gd name="T62" fmla="*/ 16 w 52"/>
                    <a:gd name="T63" fmla="*/ 7 h 71"/>
                    <a:gd name="T64" fmla="*/ 15 w 52"/>
                    <a:gd name="T65" fmla="*/ 8 h 71"/>
                    <a:gd name="T66" fmla="*/ 13 w 52"/>
                    <a:gd name="T67" fmla="*/ 10 h 71"/>
                    <a:gd name="T68" fmla="*/ 12 w 52"/>
                    <a:gd name="T69" fmla="*/ 13 h 71"/>
                    <a:gd name="T70" fmla="*/ 12 w 52"/>
                    <a:gd name="T71" fmla="*/ 17 h 71"/>
                    <a:gd name="T72" fmla="*/ 10 w 52"/>
                    <a:gd name="T73" fmla="*/ 16 h 71"/>
                    <a:gd name="T74" fmla="*/ 10 w 52"/>
                    <a:gd name="T75" fmla="*/ 13 h 71"/>
                    <a:gd name="T76" fmla="*/ 10 w 52"/>
                    <a:gd name="T77" fmla="*/ 11 h 71"/>
                    <a:gd name="T78" fmla="*/ 8 w 52"/>
                    <a:gd name="T79" fmla="*/ 13 h 71"/>
                    <a:gd name="T80" fmla="*/ 8 w 52"/>
                    <a:gd name="T81" fmla="*/ 16 h 71"/>
                    <a:gd name="T82" fmla="*/ 5 w 52"/>
                    <a:gd name="T83" fmla="*/ 17 h 71"/>
                    <a:gd name="T84" fmla="*/ 4 w 52"/>
                    <a:gd name="T85" fmla="*/ 19 h 71"/>
                    <a:gd name="T86" fmla="*/ 3 w 52"/>
                    <a:gd name="T87" fmla="*/ 23 h 71"/>
                    <a:gd name="T88" fmla="*/ 2 w 52"/>
                    <a:gd name="T89" fmla="*/ 28 h 71"/>
                    <a:gd name="T90" fmla="*/ 1 w 52"/>
                    <a:gd name="T91" fmla="*/ 32 h 71"/>
                    <a:gd name="T92" fmla="*/ 2 w 52"/>
                    <a:gd name="T93" fmla="*/ 37 h 71"/>
                    <a:gd name="T94" fmla="*/ 2 w 52"/>
                    <a:gd name="T95" fmla="*/ 41 h 71"/>
                    <a:gd name="T96" fmla="*/ 6 w 52"/>
                    <a:gd name="T97" fmla="*/ 50 h 71"/>
                    <a:gd name="T98" fmla="*/ 7 w 52"/>
                    <a:gd name="T99" fmla="*/ 55 h 71"/>
                    <a:gd name="T100" fmla="*/ 7 w 52"/>
                    <a:gd name="T101" fmla="*/ 56 h 71"/>
                    <a:gd name="T102" fmla="*/ 6 w 52"/>
                    <a:gd name="T103" fmla="*/ 62 h 71"/>
                    <a:gd name="T104" fmla="*/ 2 w 52"/>
                    <a:gd name="T105" fmla="*/ 69 h 71"/>
                    <a:gd name="T106" fmla="*/ 0 w 52"/>
                    <a:gd name="T107" fmla="*/ 71 h 7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2"/>
                    <a:gd name="T163" fmla="*/ 0 h 71"/>
                    <a:gd name="T164" fmla="*/ 52 w 52"/>
                    <a:gd name="T165" fmla="*/ 71 h 71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2" h="71">
                      <a:moveTo>
                        <a:pt x="0" y="71"/>
                      </a:moveTo>
                      <a:lnTo>
                        <a:pt x="26" y="68"/>
                      </a:lnTo>
                      <a:lnTo>
                        <a:pt x="26" y="69"/>
                      </a:lnTo>
                      <a:lnTo>
                        <a:pt x="43" y="67"/>
                      </a:lnTo>
                      <a:lnTo>
                        <a:pt x="43" y="66"/>
                      </a:lnTo>
                      <a:lnTo>
                        <a:pt x="45" y="62"/>
                      </a:lnTo>
                      <a:lnTo>
                        <a:pt x="45" y="61"/>
                      </a:lnTo>
                      <a:lnTo>
                        <a:pt x="45" y="58"/>
                      </a:lnTo>
                      <a:lnTo>
                        <a:pt x="46" y="56"/>
                      </a:lnTo>
                      <a:lnTo>
                        <a:pt x="48" y="55"/>
                      </a:lnTo>
                      <a:lnTo>
                        <a:pt x="48" y="52"/>
                      </a:lnTo>
                      <a:lnTo>
                        <a:pt x="49" y="52"/>
                      </a:lnTo>
                      <a:lnTo>
                        <a:pt x="49" y="51"/>
                      </a:lnTo>
                      <a:lnTo>
                        <a:pt x="50" y="50"/>
                      </a:lnTo>
                      <a:lnTo>
                        <a:pt x="50" y="51"/>
                      </a:lnTo>
                      <a:lnTo>
                        <a:pt x="51" y="51"/>
                      </a:lnTo>
                      <a:lnTo>
                        <a:pt x="52" y="50"/>
                      </a:lnTo>
                      <a:lnTo>
                        <a:pt x="52" y="49"/>
                      </a:lnTo>
                      <a:lnTo>
                        <a:pt x="52" y="46"/>
                      </a:lnTo>
                      <a:lnTo>
                        <a:pt x="52" y="43"/>
                      </a:lnTo>
                      <a:lnTo>
                        <a:pt x="51" y="42"/>
                      </a:lnTo>
                      <a:lnTo>
                        <a:pt x="51" y="37"/>
                      </a:lnTo>
                      <a:lnTo>
                        <a:pt x="47" y="28"/>
                      </a:lnTo>
                      <a:lnTo>
                        <a:pt x="43" y="27"/>
                      </a:lnTo>
                      <a:lnTo>
                        <a:pt x="42" y="28"/>
                      </a:lnTo>
                      <a:lnTo>
                        <a:pt x="40" y="29"/>
                      </a:lnTo>
                      <a:lnTo>
                        <a:pt x="36" y="36"/>
                      </a:lnTo>
                      <a:lnTo>
                        <a:pt x="35" y="36"/>
                      </a:lnTo>
                      <a:lnTo>
                        <a:pt x="35" y="35"/>
                      </a:lnTo>
                      <a:lnTo>
                        <a:pt x="33" y="35"/>
                      </a:lnTo>
                      <a:lnTo>
                        <a:pt x="33" y="34"/>
                      </a:lnTo>
                      <a:lnTo>
                        <a:pt x="32" y="33"/>
                      </a:lnTo>
                      <a:lnTo>
                        <a:pt x="33" y="30"/>
                      </a:lnTo>
                      <a:lnTo>
                        <a:pt x="33" y="29"/>
                      </a:lnTo>
                      <a:lnTo>
                        <a:pt x="36" y="28"/>
                      </a:lnTo>
                      <a:lnTo>
                        <a:pt x="36" y="26"/>
                      </a:lnTo>
                      <a:lnTo>
                        <a:pt x="37" y="24"/>
                      </a:lnTo>
                      <a:lnTo>
                        <a:pt x="38" y="24"/>
                      </a:lnTo>
                      <a:lnTo>
                        <a:pt x="38" y="22"/>
                      </a:lnTo>
                      <a:lnTo>
                        <a:pt x="38" y="17"/>
                      </a:lnTo>
                      <a:lnTo>
                        <a:pt x="38" y="15"/>
                      </a:lnTo>
                      <a:lnTo>
                        <a:pt x="37" y="14"/>
                      </a:lnTo>
                      <a:lnTo>
                        <a:pt x="36" y="12"/>
                      </a:lnTo>
                      <a:lnTo>
                        <a:pt x="35" y="12"/>
                      </a:lnTo>
                      <a:lnTo>
                        <a:pt x="36" y="11"/>
                      </a:lnTo>
                      <a:lnTo>
                        <a:pt x="37" y="10"/>
                      </a:lnTo>
                      <a:lnTo>
                        <a:pt x="36" y="7"/>
                      </a:lnTo>
                      <a:lnTo>
                        <a:pt x="34" y="6"/>
                      </a:lnTo>
                      <a:lnTo>
                        <a:pt x="30" y="4"/>
                      </a:lnTo>
                      <a:lnTo>
                        <a:pt x="27" y="3"/>
                      </a:lnTo>
                      <a:lnTo>
                        <a:pt x="26" y="2"/>
                      </a:lnTo>
                      <a:lnTo>
                        <a:pt x="23" y="2"/>
                      </a:lnTo>
                      <a:lnTo>
                        <a:pt x="21" y="1"/>
                      </a:lnTo>
                      <a:lnTo>
                        <a:pt x="19" y="0"/>
                      </a:lnTo>
                      <a:lnTo>
                        <a:pt x="18" y="1"/>
                      </a:lnTo>
                      <a:lnTo>
                        <a:pt x="17" y="1"/>
                      </a:lnTo>
                      <a:lnTo>
                        <a:pt x="15" y="3"/>
                      </a:lnTo>
                      <a:lnTo>
                        <a:pt x="15" y="5"/>
                      </a:lnTo>
                      <a:lnTo>
                        <a:pt x="15" y="6"/>
                      </a:lnTo>
                      <a:lnTo>
                        <a:pt x="16" y="6"/>
                      </a:lnTo>
                      <a:lnTo>
                        <a:pt x="16" y="7"/>
                      </a:lnTo>
                      <a:lnTo>
                        <a:pt x="15" y="8"/>
                      </a:lnTo>
                      <a:lnTo>
                        <a:pt x="14" y="8"/>
                      </a:lnTo>
                      <a:lnTo>
                        <a:pt x="13" y="10"/>
                      </a:lnTo>
                      <a:lnTo>
                        <a:pt x="12" y="11"/>
                      </a:lnTo>
                      <a:lnTo>
                        <a:pt x="12" y="13"/>
                      </a:lnTo>
                      <a:lnTo>
                        <a:pt x="13" y="15"/>
                      </a:lnTo>
                      <a:lnTo>
                        <a:pt x="12" y="17"/>
                      </a:lnTo>
                      <a:lnTo>
                        <a:pt x="10" y="18"/>
                      </a:lnTo>
                      <a:lnTo>
                        <a:pt x="10" y="16"/>
                      </a:lnTo>
                      <a:lnTo>
                        <a:pt x="10" y="14"/>
                      </a:lnTo>
                      <a:lnTo>
                        <a:pt x="10" y="13"/>
                      </a:lnTo>
                      <a:lnTo>
                        <a:pt x="10" y="12"/>
                      </a:lnTo>
                      <a:lnTo>
                        <a:pt x="10" y="11"/>
                      </a:lnTo>
                      <a:lnTo>
                        <a:pt x="9" y="12"/>
                      </a:lnTo>
                      <a:lnTo>
                        <a:pt x="8" y="13"/>
                      </a:lnTo>
                      <a:lnTo>
                        <a:pt x="8" y="15"/>
                      </a:lnTo>
                      <a:lnTo>
                        <a:pt x="8" y="16"/>
                      </a:lnTo>
                      <a:lnTo>
                        <a:pt x="7" y="16"/>
                      </a:lnTo>
                      <a:lnTo>
                        <a:pt x="5" y="17"/>
                      </a:lnTo>
                      <a:lnTo>
                        <a:pt x="5" y="18"/>
                      </a:lnTo>
                      <a:lnTo>
                        <a:pt x="4" y="19"/>
                      </a:lnTo>
                      <a:lnTo>
                        <a:pt x="3" y="21"/>
                      </a:lnTo>
                      <a:lnTo>
                        <a:pt x="3" y="23"/>
                      </a:lnTo>
                      <a:lnTo>
                        <a:pt x="3" y="26"/>
                      </a:lnTo>
                      <a:lnTo>
                        <a:pt x="2" y="28"/>
                      </a:lnTo>
                      <a:lnTo>
                        <a:pt x="1" y="31"/>
                      </a:lnTo>
                      <a:lnTo>
                        <a:pt x="1" y="32"/>
                      </a:lnTo>
                      <a:lnTo>
                        <a:pt x="1" y="33"/>
                      </a:lnTo>
                      <a:lnTo>
                        <a:pt x="2" y="37"/>
                      </a:lnTo>
                      <a:lnTo>
                        <a:pt x="1" y="39"/>
                      </a:lnTo>
                      <a:lnTo>
                        <a:pt x="2" y="41"/>
                      </a:lnTo>
                      <a:lnTo>
                        <a:pt x="5" y="46"/>
                      </a:lnTo>
                      <a:lnTo>
                        <a:pt x="6" y="50"/>
                      </a:lnTo>
                      <a:lnTo>
                        <a:pt x="6" y="54"/>
                      </a:lnTo>
                      <a:lnTo>
                        <a:pt x="7" y="55"/>
                      </a:lnTo>
                      <a:lnTo>
                        <a:pt x="7" y="56"/>
                      </a:lnTo>
                      <a:lnTo>
                        <a:pt x="6" y="59"/>
                      </a:lnTo>
                      <a:lnTo>
                        <a:pt x="6" y="62"/>
                      </a:lnTo>
                      <a:lnTo>
                        <a:pt x="5" y="64"/>
                      </a:lnTo>
                      <a:lnTo>
                        <a:pt x="2" y="69"/>
                      </a:lnTo>
                      <a:lnTo>
                        <a:pt x="1" y="71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F45C2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5" name="Freeform 57"/>
                <p:cNvSpPr>
                  <a:spLocks/>
                </p:cNvSpPr>
                <p:nvPr/>
              </p:nvSpPr>
              <p:spPr bwMode="auto">
                <a:xfrm>
                  <a:off x="3562" y="1636"/>
                  <a:ext cx="405" cy="200"/>
                </a:xfrm>
                <a:custGeom>
                  <a:avLst/>
                  <a:gdLst>
                    <a:gd name="T0" fmla="*/ 4 w 83"/>
                    <a:gd name="T1" fmla="*/ 16 h 41"/>
                    <a:gd name="T2" fmla="*/ 8 w 83"/>
                    <a:gd name="T3" fmla="*/ 13 h 41"/>
                    <a:gd name="T4" fmla="*/ 20 w 83"/>
                    <a:gd name="T5" fmla="*/ 6 h 41"/>
                    <a:gd name="T6" fmla="*/ 26 w 83"/>
                    <a:gd name="T7" fmla="*/ 1 h 41"/>
                    <a:gd name="T8" fmla="*/ 31 w 83"/>
                    <a:gd name="T9" fmla="*/ 1 h 41"/>
                    <a:gd name="T10" fmla="*/ 28 w 83"/>
                    <a:gd name="T11" fmla="*/ 4 h 41"/>
                    <a:gd name="T12" fmla="*/ 23 w 83"/>
                    <a:gd name="T13" fmla="*/ 9 h 41"/>
                    <a:gd name="T14" fmla="*/ 23 w 83"/>
                    <a:gd name="T15" fmla="*/ 12 h 41"/>
                    <a:gd name="T16" fmla="*/ 28 w 83"/>
                    <a:gd name="T17" fmla="*/ 10 h 41"/>
                    <a:gd name="T18" fmla="*/ 39 w 83"/>
                    <a:gd name="T19" fmla="*/ 15 h 41"/>
                    <a:gd name="T20" fmla="*/ 43 w 83"/>
                    <a:gd name="T21" fmla="*/ 16 h 41"/>
                    <a:gd name="T22" fmla="*/ 44 w 83"/>
                    <a:gd name="T23" fmla="*/ 17 h 41"/>
                    <a:gd name="T24" fmla="*/ 49 w 83"/>
                    <a:gd name="T25" fmla="*/ 13 h 41"/>
                    <a:gd name="T26" fmla="*/ 64 w 83"/>
                    <a:gd name="T27" fmla="*/ 8 h 41"/>
                    <a:gd name="T28" fmla="*/ 63 w 83"/>
                    <a:gd name="T29" fmla="*/ 11 h 41"/>
                    <a:gd name="T30" fmla="*/ 66 w 83"/>
                    <a:gd name="T31" fmla="*/ 14 h 41"/>
                    <a:gd name="T32" fmla="*/ 72 w 83"/>
                    <a:gd name="T33" fmla="*/ 13 h 41"/>
                    <a:gd name="T34" fmla="*/ 76 w 83"/>
                    <a:gd name="T35" fmla="*/ 18 h 41"/>
                    <a:gd name="T36" fmla="*/ 82 w 83"/>
                    <a:gd name="T37" fmla="*/ 19 h 41"/>
                    <a:gd name="T38" fmla="*/ 82 w 83"/>
                    <a:gd name="T39" fmla="*/ 21 h 41"/>
                    <a:gd name="T40" fmla="*/ 79 w 83"/>
                    <a:gd name="T41" fmla="*/ 21 h 41"/>
                    <a:gd name="T42" fmla="*/ 75 w 83"/>
                    <a:gd name="T43" fmla="*/ 21 h 41"/>
                    <a:gd name="T44" fmla="*/ 69 w 83"/>
                    <a:gd name="T45" fmla="*/ 21 h 41"/>
                    <a:gd name="T46" fmla="*/ 69 w 83"/>
                    <a:gd name="T47" fmla="*/ 24 h 41"/>
                    <a:gd name="T48" fmla="*/ 62 w 83"/>
                    <a:gd name="T49" fmla="*/ 21 h 41"/>
                    <a:gd name="T50" fmla="*/ 57 w 83"/>
                    <a:gd name="T51" fmla="*/ 23 h 41"/>
                    <a:gd name="T52" fmla="*/ 55 w 83"/>
                    <a:gd name="T53" fmla="*/ 25 h 41"/>
                    <a:gd name="T54" fmla="*/ 50 w 83"/>
                    <a:gd name="T55" fmla="*/ 25 h 41"/>
                    <a:gd name="T56" fmla="*/ 46 w 83"/>
                    <a:gd name="T57" fmla="*/ 30 h 41"/>
                    <a:gd name="T58" fmla="*/ 47 w 83"/>
                    <a:gd name="T59" fmla="*/ 28 h 41"/>
                    <a:gd name="T60" fmla="*/ 44 w 83"/>
                    <a:gd name="T61" fmla="*/ 28 h 41"/>
                    <a:gd name="T62" fmla="*/ 42 w 83"/>
                    <a:gd name="T63" fmla="*/ 27 h 41"/>
                    <a:gd name="T64" fmla="*/ 40 w 83"/>
                    <a:gd name="T65" fmla="*/ 32 h 41"/>
                    <a:gd name="T66" fmla="*/ 36 w 83"/>
                    <a:gd name="T67" fmla="*/ 38 h 41"/>
                    <a:gd name="T68" fmla="*/ 34 w 83"/>
                    <a:gd name="T69" fmla="*/ 39 h 41"/>
                    <a:gd name="T70" fmla="*/ 35 w 83"/>
                    <a:gd name="T71" fmla="*/ 36 h 41"/>
                    <a:gd name="T72" fmla="*/ 32 w 83"/>
                    <a:gd name="T73" fmla="*/ 36 h 41"/>
                    <a:gd name="T74" fmla="*/ 30 w 83"/>
                    <a:gd name="T75" fmla="*/ 29 h 41"/>
                    <a:gd name="T76" fmla="*/ 29 w 83"/>
                    <a:gd name="T77" fmla="*/ 28 h 41"/>
                    <a:gd name="T78" fmla="*/ 23 w 83"/>
                    <a:gd name="T79" fmla="*/ 26 h 41"/>
                    <a:gd name="T80" fmla="*/ 22 w 83"/>
                    <a:gd name="T81" fmla="*/ 26 h 41"/>
                    <a:gd name="T82" fmla="*/ 16 w 83"/>
                    <a:gd name="T83" fmla="*/ 24 h 41"/>
                    <a:gd name="T84" fmla="*/ 4 w 83"/>
                    <a:gd name="T85" fmla="*/ 19 h 41"/>
                    <a:gd name="T86" fmla="*/ 0 w 83"/>
                    <a:gd name="T87" fmla="*/ 17 h 41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83"/>
                    <a:gd name="T133" fmla="*/ 0 h 41"/>
                    <a:gd name="T134" fmla="*/ 83 w 83"/>
                    <a:gd name="T135" fmla="*/ 41 h 41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83" h="41">
                      <a:moveTo>
                        <a:pt x="0" y="17"/>
                      </a:moveTo>
                      <a:lnTo>
                        <a:pt x="3" y="17"/>
                      </a:lnTo>
                      <a:lnTo>
                        <a:pt x="4" y="16"/>
                      </a:lnTo>
                      <a:lnTo>
                        <a:pt x="7" y="14"/>
                      </a:lnTo>
                      <a:lnTo>
                        <a:pt x="7" y="13"/>
                      </a:lnTo>
                      <a:lnTo>
                        <a:pt x="8" y="13"/>
                      </a:lnTo>
                      <a:lnTo>
                        <a:pt x="13" y="11"/>
                      </a:lnTo>
                      <a:lnTo>
                        <a:pt x="16" y="10"/>
                      </a:lnTo>
                      <a:lnTo>
                        <a:pt x="20" y="6"/>
                      </a:lnTo>
                      <a:lnTo>
                        <a:pt x="21" y="5"/>
                      </a:lnTo>
                      <a:lnTo>
                        <a:pt x="24" y="2"/>
                      </a:lnTo>
                      <a:lnTo>
                        <a:pt x="26" y="1"/>
                      </a:lnTo>
                      <a:lnTo>
                        <a:pt x="30" y="0"/>
                      </a:lnTo>
                      <a:lnTo>
                        <a:pt x="31" y="1"/>
                      </a:lnTo>
                      <a:lnTo>
                        <a:pt x="29" y="2"/>
                      </a:lnTo>
                      <a:lnTo>
                        <a:pt x="28" y="2"/>
                      </a:lnTo>
                      <a:lnTo>
                        <a:pt x="28" y="4"/>
                      </a:lnTo>
                      <a:lnTo>
                        <a:pt x="25" y="7"/>
                      </a:lnTo>
                      <a:lnTo>
                        <a:pt x="24" y="8"/>
                      </a:lnTo>
                      <a:lnTo>
                        <a:pt x="23" y="9"/>
                      </a:lnTo>
                      <a:lnTo>
                        <a:pt x="23" y="11"/>
                      </a:lnTo>
                      <a:lnTo>
                        <a:pt x="23" y="13"/>
                      </a:lnTo>
                      <a:lnTo>
                        <a:pt x="23" y="12"/>
                      </a:lnTo>
                      <a:lnTo>
                        <a:pt x="26" y="10"/>
                      </a:lnTo>
                      <a:lnTo>
                        <a:pt x="27" y="10"/>
                      </a:lnTo>
                      <a:lnTo>
                        <a:pt x="28" y="10"/>
                      </a:lnTo>
                      <a:lnTo>
                        <a:pt x="33" y="12"/>
                      </a:lnTo>
                      <a:lnTo>
                        <a:pt x="36" y="16"/>
                      </a:lnTo>
                      <a:lnTo>
                        <a:pt x="39" y="15"/>
                      </a:lnTo>
                      <a:lnTo>
                        <a:pt x="41" y="16"/>
                      </a:lnTo>
                      <a:lnTo>
                        <a:pt x="42" y="16"/>
                      </a:lnTo>
                      <a:lnTo>
                        <a:pt x="43" y="16"/>
                      </a:lnTo>
                      <a:lnTo>
                        <a:pt x="44" y="17"/>
                      </a:lnTo>
                      <a:lnTo>
                        <a:pt x="45" y="17"/>
                      </a:lnTo>
                      <a:lnTo>
                        <a:pt x="46" y="15"/>
                      </a:lnTo>
                      <a:lnTo>
                        <a:pt x="49" y="13"/>
                      </a:lnTo>
                      <a:lnTo>
                        <a:pt x="59" y="10"/>
                      </a:lnTo>
                      <a:lnTo>
                        <a:pt x="62" y="9"/>
                      </a:lnTo>
                      <a:lnTo>
                        <a:pt x="64" y="8"/>
                      </a:lnTo>
                      <a:lnTo>
                        <a:pt x="64" y="9"/>
                      </a:lnTo>
                      <a:lnTo>
                        <a:pt x="63" y="10"/>
                      </a:lnTo>
                      <a:lnTo>
                        <a:pt x="63" y="11"/>
                      </a:lnTo>
                      <a:lnTo>
                        <a:pt x="65" y="14"/>
                      </a:lnTo>
                      <a:lnTo>
                        <a:pt x="66" y="14"/>
                      </a:lnTo>
                      <a:lnTo>
                        <a:pt x="68" y="14"/>
                      </a:lnTo>
                      <a:lnTo>
                        <a:pt x="69" y="14"/>
                      </a:lnTo>
                      <a:lnTo>
                        <a:pt x="72" y="13"/>
                      </a:lnTo>
                      <a:lnTo>
                        <a:pt x="73" y="14"/>
                      </a:lnTo>
                      <a:lnTo>
                        <a:pt x="75" y="17"/>
                      </a:lnTo>
                      <a:lnTo>
                        <a:pt x="76" y="18"/>
                      </a:lnTo>
                      <a:lnTo>
                        <a:pt x="79" y="19"/>
                      </a:lnTo>
                      <a:lnTo>
                        <a:pt x="81" y="18"/>
                      </a:lnTo>
                      <a:lnTo>
                        <a:pt x="82" y="19"/>
                      </a:lnTo>
                      <a:lnTo>
                        <a:pt x="83" y="19"/>
                      </a:lnTo>
                      <a:lnTo>
                        <a:pt x="83" y="20"/>
                      </a:lnTo>
                      <a:lnTo>
                        <a:pt x="82" y="21"/>
                      </a:lnTo>
                      <a:lnTo>
                        <a:pt x="80" y="21"/>
                      </a:lnTo>
                      <a:lnTo>
                        <a:pt x="79" y="21"/>
                      </a:lnTo>
                      <a:lnTo>
                        <a:pt x="78" y="21"/>
                      </a:lnTo>
                      <a:lnTo>
                        <a:pt x="76" y="21"/>
                      </a:lnTo>
                      <a:lnTo>
                        <a:pt x="75" y="21"/>
                      </a:lnTo>
                      <a:lnTo>
                        <a:pt x="74" y="21"/>
                      </a:lnTo>
                      <a:lnTo>
                        <a:pt x="71" y="22"/>
                      </a:lnTo>
                      <a:lnTo>
                        <a:pt x="69" y="21"/>
                      </a:lnTo>
                      <a:lnTo>
                        <a:pt x="69" y="22"/>
                      </a:lnTo>
                      <a:lnTo>
                        <a:pt x="69" y="23"/>
                      </a:lnTo>
                      <a:lnTo>
                        <a:pt x="69" y="24"/>
                      </a:lnTo>
                      <a:lnTo>
                        <a:pt x="68" y="23"/>
                      </a:lnTo>
                      <a:lnTo>
                        <a:pt x="66" y="22"/>
                      </a:lnTo>
                      <a:lnTo>
                        <a:pt x="62" y="21"/>
                      </a:lnTo>
                      <a:lnTo>
                        <a:pt x="61" y="22"/>
                      </a:lnTo>
                      <a:lnTo>
                        <a:pt x="60" y="21"/>
                      </a:lnTo>
                      <a:lnTo>
                        <a:pt x="57" y="23"/>
                      </a:lnTo>
                      <a:lnTo>
                        <a:pt x="56" y="23"/>
                      </a:lnTo>
                      <a:lnTo>
                        <a:pt x="55" y="24"/>
                      </a:lnTo>
                      <a:lnTo>
                        <a:pt x="55" y="25"/>
                      </a:lnTo>
                      <a:lnTo>
                        <a:pt x="54" y="25"/>
                      </a:lnTo>
                      <a:lnTo>
                        <a:pt x="52" y="24"/>
                      </a:lnTo>
                      <a:lnTo>
                        <a:pt x="50" y="25"/>
                      </a:lnTo>
                      <a:lnTo>
                        <a:pt x="50" y="26"/>
                      </a:lnTo>
                      <a:lnTo>
                        <a:pt x="50" y="27"/>
                      </a:lnTo>
                      <a:lnTo>
                        <a:pt x="46" y="30"/>
                      </a:lnTo>
                      <a:lnTo>
                        <a:pt x="45" y="30"/>
                      </a:lnTo>
                      <a:lnTo>
                        <a:pt x="47" y="28"/>
                      </a:lnTo>
                      <a:lnTo>
                        <a:pt x="47" y="27"/>
                      </a:lnTo>
                      <a:lnTo>
                        <a:pt x="45" y="27"/>
                      </a:lnTo>
                      <a:lnTo>
                        <a:pt x="44" y="28"/>
                      </a:lnTo>
                      <a:lnTo>
                        <a:pt x="43" y="29"/>
                      </a:lnTo>
                      <a:lnTo>
                        <a:pt x="42" y="28"/>
                      </a:lnTo>
                      <a:lnTo>
                        <a:pt x="42" y="27"/>
                      </a:lnTo>
                      <a:lnTo>
                        <a:pt x="41" y="27"/>
                      </a:lnTo>
                      <a:lnTo>
                        <a:pt x="41" y="29"/>
                      </a:lnTo>
                      <a:lnTo>
                        <a:pt x="40" y="32"/>
                      </a:lnTo>
                      <a:lnTo>
                        <a:pt x="39" y="34"/>
                      </a:lnTo>
                      <a:lnTo>
                        <a:pt x="38" y="36"/>
                      </a:lnTo>
                      <a:lnTo>
                        <a:pt x="36" y="38"/>
                      </a:lnTo>
                      <a:lnTo>
                        <a:pt x="36" y="40"/>
                      </a:lnTo>
                      <a:lnTo>
                        <a:pt x="36" y="41"/>
                      </a:lnTo>
                      <a:lnTo>
                        <a:pt x="34" y="39"/>
                      </a:lnTo>
                      <a:lnTo>
                        <a:pt x="34" y="38"/>
                      </a:lnTo>
                      <a:lnTo>
                        <a:pt x="34" y="37"/>
                      </a:lnTo>
                      <a:lnTo>
                        <a:pt x="35" y="36"/>
                      </a:lnTo>
                      <a:lnTo>
                        <a:pt x="34" y="36"/>
                      </a:lnTo>
                      <a:lnTo>
                        <a:pt x="32" y="36"/>
                      </a:lnTo>
                      <a:lnTo>
                        <a:pt x="33" y="32"/>
                      </a:lnTo>
                      <a:lnTo>
                        <a:pt x="32" y="30"/>
                      </a:lnTo>
                      <a:lnTo>
                        <a:pt x="30" y="29"/>
                      </a:lnTo>
                      <a:lnTo>
                        <a:pt x="28" y="29"/>
                      </a:lnTo>
                      <a:lnTo>
                        <a:pt x="28" y="28"/>
                      </a:lnTo>
                      <a:lnTo>
                        <a:pt x="29" y="28"/>
                      </a:lnTo>
                      <a:lnTo>
                        <a:pt x="28" y="27"/>
                      </a:lnTo>
                      <a:lnTo>
                        <a:pt x="26" y="26"/>
                      </a:lnTo>
                      <a:lnTo>
                        <a:pt x="23" y="26"/>
                      </a:lnTo>
                      <a:lnTo>
                        <a:pt x="22" y="26"/>
                      </a:lnTo>
                      <a:lnTo>
                        <a:pt x="20" y="26"/>
                      </a:lnTo>
                      <a:lnTo>
                        <a:pt x="18" y="24"/>
                      </a:lnTo>
                      <a:lnTo>
                        <a:pt x="16" y="24"/>
                      </a:lnTo>
                      <a:lnTo>
                        <a:pt x="5" y="22"/>
                      </a:lnTo>
                      <a:lnTo>
                        <a:pt x="4" y="21"/>
                      </a:lnTo>
                      <a:lnTo>
                        <a:pt x="4" y="19"/>
                      </a:lnTo>
                      <a:lnTo>
                        <a:pt x="3" y="19"/>
                      </a:lnTo>
                      <a:lnTo>
                        <a:pt x="1" y="18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F45C2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62504" name="Freeform 58"/>
              <p:cNvSpPr>
                <a:spLocks/>
              </p:cNvSpPr>
              <p:nvPr/>
            </p:nvSpPr>
            <p:spPr bwMode="auto">
              <a:xfrm>
                <a:off x="6159500" y="2917825"/>
                <a:ext cx="327025" cy="557213"/>
              </a:xfrm>
              <a:custGeom>
                <a:avLst/>
                <a:gdLst>
                  <a:gd name="T0" fmla="*/ 1 w 40"/>
                  <a:gd name="T1" fmla="*/ 5 h 72"/>
                  <a:gd name="T2" fmla="*/ 4 w 40"/>
                  <a:gd name="T3" fmla="*/ 45 h 72"/>
                  <a:gd name="T4" fmla="*/ 4 w 40"/>
                  <a:gd name="T5" fmla="*/ 46 h 72"/>
                  <a:gd name="T6" fmla="*/ 4 w 40"/>
                  <a:gd name="T7" fmla="*/ 47 h 72"/>
                  <a:gd name="T8" fmla="*/ 4 w 40"/>
                  <a:gd name="T9" fmla="*/ 49 h 72"/>
                  <a:gd name="T10" fmla="*/ 5 w 40"/>
                  <a:gd name="T11" fmla="*/ 52 h 72"/>
                  <a:gd name="T12" fmla="*/ 6 w 40"/>
                  <a:gd name="T13" fmla="*/ 56 h 72"/>
                  <a:gd name="T14" fmla="*/ 4 w 40"/>
                  <a:gd name="T15" fmla="*/ 59 h 72"/>
                  <a:gd name="T16" fmla="*/ 4 w 40"/>
                  <a:gd name="T17" fmla="*/ 60 h 72"/>
                  <a:gd name="T18" fmla="*/ 2 w 40"/>
                  <a:gd name="T19" fmla="*/ 63 h 72"/>
                  <a:gd name="T20" fmla="*/ 0 w 40"/>
                  <a:gd name="T21" fmla="*/ 65 h 72"/>
                  <a:gd name="T22" fmla="*/ 0 w 40"/>
                  <a:gd name="T23" fmla="*/ 68 h 72"/>
                  <a:gd name="T24" fmla="*/ 0 w 40"/>
                  <a:gd name="T25" fmla="*/ 71 h 72"/>
                  <a:gd name="T26" fmla="*/ 0 w 40"/>
                  <a:gd name="T27" fmla="*/ 71 h 72"/>
                  <a:gd name="T28" fmla="*/ 0 w 40"/>
                  <a:gd name="T29" fmla="*/ 72 h 72"/>
                  <a:gd name="T30" fmla="*/ 0 w 40"/>
                  <a:gd name="T31" fmla="*/ 72 h 72"/>
                  <a:gd name="T32" fmla="*/ 1 w 40"/>
                  <a:gd name="T33" fmla="*/ 72 h 72"/>
                  <a:gd name="T34" fmla="*/ 2 w 40"/>
                  <a:gd name="T35" fmla="*/ 72 h 72"/>
                  <a:gd name="T36" fmla="*/ 2 w 40"/>
                  <a:gd name="T37" fmla="*/ 71 h 72"/>
                  <a:gd name="T38" fmla="*/ 2 w 40"/>
                  <a:gd name="T39" fmla="*/ 70 h 72"/>
                  <a:gd name="T40" fmla="*/ 5 w 40"/>
                  <a:gd name="T41" fmla="*/ 70 h 72"/>
                  <a:gd name="T42" fmla="*/ 8 w 40"/>
                  <a:gd name="T43" fmla="*/ 69 h 72"/>
                  <a:gd name="T44" fmla="*/ 12 w 40"/>
                  <a:gd name="T45" fmla="*/ 71 h 72"/>
                  <a:gd name="T46" fmla="*/ 12 w 40"/>
                  <a:gd name="T47" fmla="*/ 71 h 72"/>
                  <a:gd name="T48" fmla="*/ 13 w 40"/>
                  <a:gd name="T49" fmla="*/ 71 h 72"/>
                  <a:gd name="T50" fmla="*/ 14 w 40"/>
                  <a:gd name="T51" fmla="*/ 68 h 72"/>
                  <a:gd name="T52" fmla="*/ 16 w 40"/>
                  <a:gd name="T53" fmla="*/ 68 h 72"/>
                  <a:gd name="T54" fmla="*/ 17 w 40"/>
                  <a:gd name="T55" fmla="*/ 69 h 72"/>
                  <a:gd name="T56" fmla="*/ 18 w 40"/>
                  <a:gd name="T57" fmla="*/ 70 h 72"/>
                  <a:gd name="T58" fmla="*/ 19 w 40"/>
                  <a:gd name="T59" fmla="*/ 69 h 72"/>
                  <a:gd name="T60" fmla="*/ 20 w 40"/>
                  <a:gd name="T61" fmla="*/ 65 h 72"/>
                  <a:gd name="T62" fmla="*/ 21 w 40"/>
                  <a:gd name="T63" fmla="*/ 64 h 72"/>
                  <a:gd name="T64" fmla="*/ 22 w 40"/>
                  <a:gd name="T65" fmla="*/ 64 h 72"/>
                  <a:gd name="T66" fmla="*/ 24 w 40"/>
                  <a:gd name="T67" fmla="*/ 66 h 72"/>
                  <a:gd name="T68" fmla="*/ 27 w 40"/>
                  <a:gd name="T69" fmla="*/ 66 h 72"/>
                  <a:gd name="T70" fmla="*/ 28 w 40"/>
                  <a:gd name="T71" fmla="*/ 63 h 72"/>
                  <a:gd name="T72" fmla="*/ 33 w 40"/>
                  <a:gd name="T73" fmla="*/ 56 h 72"/>
                  <a:gd name="T74" fmla="*/ 33 w 40"/>
                  <a:gd name="T75" fmla="*/ 53 h 72"/>
                  <a:gd name="T76" fmla="*/ 34 w 40"/>
                  <a:gd name="T77" fmla="*/ 53 h 72"/>
                  <a:gd name="T78" fmla="*/ 37 w 40"/>
                  <a:gd name="T79" fmla="*/ 53 h 72"/>
                  <a:gd name="T80" fmla="*/ 38 w 40"/>
                  <a:gd name="T81" fmla="*/ 52 h 72"/>
                  <a:gd name="T82" fmla="*/ 40 w 40"/>
                  <a:gd name="T83" fmla="*/ 51 h 72"/>
                  <a:gd name="T84" fmla="*/ 40 w 40"/>
                  <a:gd name="T85" fmla="*/ 50 h 72"/>
                  <a:gd name="T86" fmla="*/ 40 w 40"/>
                  <a:gd name="T87" fmla="*/ 47 h 72"/>
                  <a:gd name="T88" fmla="*/ 40 w 40"/>
                  <a:gd name="T89" fmla="*/ 47 h 72"/>
                  <a:gd name="T90" fmla="*/ 40 w 40"/>
                  <a:gd name="T91" fmla="*/ 45 h 72"/>
                  <a:gd name="T92" fmla="*/ 35 w 40"/>
                  <a:gd name="T93" fmla="*/ 1 h 72"/>
                  <a:gd name="T94" fmla="*/ 35 w 40"/>
                  <a:gd name="T95" fmla="*/ 0 h 72"/>
                  <a:gd name="T96" fmla="*/ 9 w 40"/>
                  <a:gd name="T97" fmla="*/ 3 h 72"/>
                  <a:gd name="T98" fmla="*/ 8 w 40"/>
                  <a:gd name="T99" fmla="*/ 4 h 72"/>
                  <a:gd name="T100" fmla="*/ 6 w 40"/>
                  <a:gd name="T101" fmla="*/ 5 h 72"/>
                  <a:gd name="T102" fmla="*/ 5 w 40"/>
                  <a:gd name="T103" fmla="*/ 6 h 72"/>
                  <a:gd name="T104" fmla="*/ 3 w 40"/>
                  <a:gd name="T105" fmla="*/ 6 h 72"/>
                  <a:gd name="T106" fmla="*/ 1 w 40"/>
                  <a:gd name="T107" fmla="*/ 5 h 72"/>
                  <a:gd name="T108" fmla="*/ 1 w 40"/>
                  <a:gd name="T109" fmla="*/ 5 h 7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0"/>
                  <a:gd name="T166" fmla="*/ 0 h 72"/>
                  <a:gd name="T167" fmla="*/ 40 w 40"/>
                  <a:gd name="T168" fmla="*/ 72 h 7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0" h="72">
                    <a:moveTo>
                      <a:pt x="1" y="5"/>
                    </a:moveTo>
                    <a:lnTo>
                      <a:pt x="4" y="45"/>
                    </a:lnTo>
                    <a:lnTo>
                      <a:pt x="4" y="46"/>
                    </a:lnTo>
                    <a:lnTo>
                      <a:pt x="4" y="47"/>
                    </a:lnTo>
                    <a:lnTo>
                      <a:pt x="4" y="49"/>
                    </a:lnTo>
                    <a:lnTo>
                      <a:pt x="5" y="52"/>
                    </a:lnTo>
                    <a:lnTo>
                      <a:pt x="6" y="56"/>
                    </a:lnTo>
                    <a:lnTo>
                      <a:pt x="4" y="59"/>
                    </a:lnTo>
                    <a:lnTo>
                      <a:pt x="4" y="60"/>
                    </a:lnTo>
                    <a:lnTo>
                      <a:pt x="2" y="63"/>
                    </a:lnTo>
                    <a:lnTo>
                      <a:pt x="0" y="65"/>
                    </a:lnTo>
                    <a:lnTo>
                      <a:pt x="0" y="68"/>
                    </a:lnTo>
                    <a:lnTo>
                      <a:pt x="0" y="71"/>
                    </a:lnTo>
                    <a:lnTo>
                      <a:pt x="0" y="72"/>
                    </a:lnTo>
                    <a:lnTo>
                      <a:pt x="1" y="72"/>
                    </a:lnTo>
                    <a:lnTo>
                      <a:pt x="2" y="72"/>
                    </a:lnTo>
                    <a:lnTo>
                      <a:pt x="2" y="71"/>
                    </a:lnTo>
                    <a:lnTo>
                      <a:pt x="2" y="70"/>
                    </a:lnTo>
                    <a:lnTo>
                      <a:pt x="5" y="70"/>
                    </a:lnTo>
                    <a:lnTo>
                      <a:pt x="8" y="69"/>
                    </a:lnTo>
                    <a:lnTo>
                      <a:pt x="12" y="71"/>
                    </a:lnTo>
                    <a:lnTo>
                      <a:pt x="13" y="71"/>
                    </a:lnTo>
                    <a:lnTo>
                      <a:pt x="14" y="68"/>
                    </a:lnTo>
                    <a:lnTo>
                      <a:pt x="16" y="68"/>
                    </a:lnTo>
                    <a:lnTo>
                      <a:pt x="17" y="69"/>
                    </a:lnTo>
                    <a:lnTo>
                      <a:pt x="18" y="70"/>
                    </a:lnTo>
                    <a:lnTo>
                      <a:pt x="19" y="69"/>
                    </a:lnTo>
                    <a:lnTo>
                      <a:pt x="20" y="65"/>
                    </a:lnTo>
                    <a:lnTo>
                      <a:pt x="21" y="64"/>
                    </a:lnTo>
                    <a:lnTo>
                      <a:pt x="22" y="64"/>
                    </a:lnTo>
                    <a:lnTo>
                      <a:pt x="24" y="66"/>
                    </a:lnTo>
                    <a:lnTo>
                      <a:pt x="27" y="66"/>
                    </a:lnTo>
                    <a:lnTo>
                      <a:pt x="28" y="63"/>
                    </a:lnTo>
                    <a:lnTo>
                      <a:pt x="33" y="56"/>
                    </a:lnTo>
                    <a:lnTo>
                      <a:pt x="33" y="53"/>
                    </a:lnTo>
                    <a:lnTo>
                      <a:pt x="34" y="53"/>
                    </a:lnTo>
                    <a:lnTo>
                      <a:pt x="37" y="53"/>
                    </a:lnTo>
                    <a:lnTo>
                      <a:pt x="38" y="52"/>
                    </a:lnTo>
                    <a:lnTo>
                      <a:pt x="40" y="51"/>
                    </a:lnTo>
                    <a:lnTo>
                      <a:pt x="40" y="50"/>
                    </a:lnTo>
                    <a:lnTo>
                      <a:pt x="40" y="47"/>
                    </a:lnTo>
                    <a:lnTo>
                      <a:pt x="40" y="45"/>
                    </a:lnTo>
                    <a:lnTo>
                      <a:pt x="35" y="1"/>
                    </a:lnTo>
                    <a:lnTo>
                      <a:pt x="35" y="0"/>
                    </a:lnTo>
                    <a:lnTo>
                      <a:pt x="9" y="3"/>
                    </a:lnTo>
                    <a:lnTo>
                      <a:pt x="8" y="4"/>
                    </a:lnTo>
                    <a:lnTo>
                      <a:pt x="6" y="5"/>
                    </a:lnTo>
                    <a:lnTo>
                      <a:pt x="5" y="6"/>
                    </a:lnTo>
                    <a:lnTo>
                      <a:pt x="3" y="6"/>
                    </a:ln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5" name="Freeform 59" descr="75%"/>
              <p:cNvSpPr>
                <a:spLocks/>
              </p:cNvSpPr>
              <p:nvPr/>
            </p:nvSpPr>
            <p:spPr bwMode="auto">
              <a:xfrm>
                <a:off x="6721475" y="3730625"/>
                <a:ext cx="560388" cy="409575"/>
              </a:xfrm>
              <a:custGeom>
                <a:avLst/>
                <a:gdLst>
                  <a:gd name="T0" fmla="*/ 41 w 69"/>
                  <a:gd name="T1" fmla="*/ 53 h 53"/>
                  <a:gd name="T2" fmla="*/ 38 w 69"/>
                  <a:gd name="T3" fmla="*/ 52 h 53"/>
                  <a:gd name="T4" fmla="*/ 37 w 69"/>
                  <a:gd name="T5" fmla="*/ 48 h 53"/>
                  <a:gd name="T6" fmla="*/ 33 w 69"/>
                  <a:gd name="T7" fmla="*/ 44 h 53"/>
                  <a:gd name="T8" fmla="*/ 31 w 69"/>
                  <a:gd name="T9" fmla="*/ 39 h 53"/>
                  <a:gd name="T10" fmla="*/ 29 w 69"/>
                  <a:gd name="T11" fmla="*/ 37 h 53"/>
                  <a:gd name="T12" fmla="*/ 25 w 69"/>
                  <a:gd name="T13" fmla="*/ 34 h 53"/>
                  <a:gd name="T14" fmla="*/ 23 w 69"/>
                  <a:gd name="T15" fmla="*/ 32 h 53"/>
                  <a:gd name="T16" fmla="*/ 22 w 69"/>
                  <a:gd name="T17" fmla="*/ 30 h 53"/>
                  <a:gd name="T18" fmla="*/ 15 w 69"/>
                  <a:gd name="T19" fmla="*/ 25 h 53"/>
                  <a:gd name="T20" fmla="*/ 13 w 69"/>
                  <a:gd name="T21" fmla="*/ 23 h 53"/>
                  <a:gd name="T22" fmla="*/ 10 w 69"/>
                  <a:gd name="T23" fmla="*/ 19 h 53"/>
                  <a:gd name="T24" fmla="*/ 8 w 69"/>
                  <a:gd name="T25" fmla="*/ 16 h 53"/>
                  <a:gd name="T26" fmla="*/ 1 w 69"/>
                  <a:gd name="T27" fmla="*/ 14 h 53"/>
                  <a:gd name="T28" fmla="*/ 1 w 69"/>
                  <a:gd name="T29" fmla="*/ 10 h 53"/>
                  <a:gd name="T30" fmla="*/ 3 w 69"/>
                  <a:gd name="T31" fmla="*/ 8 h 53"/>
                  <a:gd name="T32" fmla="*/ 3 w 69"/>
                  <a:gd name="T33" fmla="*/ 7 h 53"/>
                  <a:gd name="T34" fmla="*/ 8 w 69"/>
                  <a:gd name="T35" fmla="*/ 5 h 53"/>
                  <a:gd name="T36" fmla="*/ 12 w 69"/>
                  <a:gd name="T37" fmla="*/ 3 h 53"/>
                  <a:gd name="T38" fmla="*/ 13 w 69"/>
                  <a:gd name="T39" fmla="*/ 2 h 53"/>
                  <a:gd name="T40" fmla="*/ 31 w 69"/>
                  <a:gd name="T41" fmla="*/ 1 h 53"/>
                  <a:gd name="T42" fmla="*/ 31 w 69"/>
                  <a:gd name="T43" fmla="*/ 2 h 53"/>
                  <a:gd name="T44" fmla="*/ 35 w 69"/>
                  <a:gd name="T45" fmla="*/ 4 h 53"/>
                  <a:gd name="T46" fmla="*/ 51 w 69"/>
                  <a:gd name="T47" fmla="*/ 4 h 53"/>
                  <a:gd name="T48" fmla="*/ 68 w 69"/>
                  <a:gd name="T49" fmla="*/ 17 h 53"/>
                  <a:gd name="T50" fmla="*/ 66 w 69"/>
                  <a:gd name="T51" fmla="*/ 19 h 53"/>
                  <a:gd name="T52" fmla="*/ 63 w 69"/>
                  <a:gd name="T53" fmla="*/ 24 h 53"/>
                  <a:gd name="T54" fmla="*/ 62 w 69"/>
                  <a:gd name="T55" fmla="*/ 28 h 53"/>
                  <a:gd name="T56" fmla="*/ 62 w 69"/>
                  <a:gd name="T57" fmla="*/ 30 h 53"/>
                  <a:gd name="T58" fmla="*/ 60 w 69"/>
                  <a:gd name="T59" fmla="*/ 31 h 53"/>
                  <a:gd name="T60" fmla="*/ 59 w 69"/>
                  <a:gd name="T61" fmla="*/ 33 h 53"/>
                  <a:gd name="T62" fmla="*/ 57 w 69"/>
                  <a:gd name="T63" fmla="*/ 35 h 53"/>
                  <a:gd name="T64" fmla="*/ 53 w 69"/>
                  <a:gd name="T65" fmla="*/ 39 h 53"/>
                  <a:gd name="T66" fmla="*/ 50 w 69"/>
                  <a:gd name="T67" fmla="*/ 41 h 53"/>
                  <a:gd name="T68" fmla="*/ 49 w 69"/>
                  <a:gd name="T69" fmla="*/ 43 h 53"/>
                  <a:gd name="T70" fmla="*/ 46 w 69"/>
                  <a:gd name="T71" fmla="*/ 44 h 53"/>
                  <a:gd name="T72" fmla="*/ 46 w 69"/>
                  <a:gd name="T73" fmla="*/ 45 h 53"/>
                  <a:gd name="T74" fmla="*/ 45 w 69"/>
                  <a:gd name="T75" fmla="*/ 47 h 53"/>
                  <a:gd name="T76" fmla="*/ 43 w 69"/>
                  <a:gd name="T77" fmla="*/ 48 h 53"/>
                  <a:gd name="T78" fmla="*/ 43 w 69"/>
                  <a:gd name="T79" fmla="*/ 48 h 53"/>
                  <a:gd name="T80" fmla="*/ 43 w 69"/>
                  <a:gd name="T81" fmla="*/ 49 h 53"/>
                  <a:gd name="T82" fmla="*/ 44 w 69"/>
                  <a:gd name="T83" fmla="*/ 50 h 53"/>
                  <a:gd name="T84" fmla="*/ 42 w 69"/>
                  <a:gd name="T85" fmla="*/ 51 h 53"/>
                  <a:gd name="T86" fmla="*/ 41 w 69"/>
                  <a:gd name="T87" fmla="*/ 52 h 5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9"/>
                  <a:gd name="T133" fmla="*/ 0 h 53"/>
                  <a:gd name="T134" fmla="*/ 69 w 69"/>
                  <a:gd name="T135" fmla="*/ 53 h 5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9" h="53">
                    <a:moveTo>
                      <a:pt x="41" y="52"/>
                    </a:moveTo>
                    <a:lnTo>
                      <a:pt x="41" y="53"/>
                    </a:lnTo>
                    <a:lnTo>
                      <a:pt x="39" y="52"/>
                    </a:lnTo>
                    <a:lnTo>
                      <a:pt x="38" y="52"/>
                    </a:lnTo>
                    <a:lnTo>
                      <a:pt x="38" y="51"/>
                    </a:lnTo>
                    <a:lnTo>
                      <a:pt x="37" y="48"/>
                    </a:lnTo>
                    <a:lnTo>
                      <a:pt x="35" y="45"/>
                    </a:lnTo>
                    <a:lnTo>
                      <a:pt x="33" y="44"/>
                    </a:lnTo>
                    <a:lnTo>
                      <a:pt x="32" y="41"/>
                    </a:lnTo>
                    <a:lnTo>
                      <a:pt x="31" y="39"/>
                    </a:lnTo>
                    <a:lnTo>
                      <a:pt x="30" y="37"/>
                    </a:lnTo>
                    <a:lnTo>
                      <a:pt x="29" y="37"/>
                    </a:lnTo>
                    <a:lnTo>
                      <a:pt x="26" y="36"/>
                    </a:lnTo>
                    <a:lnTo>
                      <a:pt x="25" y="34"/>
                    </a:lnTo>
                    <a:lnTo>
                      <a:pt x="23" y="33"/>
                    </a:lnTo>
                    <a:lnTo>
                      <a:pt x="23" y="32"/>
                    </a:lnTo>
                    <a:lnTo>
                      <a:pt x="22" y="30"/>
                    </a:lnTo>
                    <a:lnTo>
                      <a:pt x="19" y="29"/>
                    </a:lnTo>
                    <a:lnTo>
                      <a:pt x="15" y="25"/>
                    </a:lnTo>
                    <a:lnTo>
                      <a:pt x="13" y="24"/>
                    </a:lnTo>
                    <a:lnTo>
                      <a:pt x="13" y="23"/>
                    </a:lnTo>
                    <a:lnTo>
                      <a:pt x="11" y="21"/>
                    </a:lnTo>
                    <a:lnTo>
                      <a:pt x="10" y="19"/>
                    </a:lnTo>
                    <a:lnTo>
                      <a:pt x="8" y="17"/>
                    </a:lnTo>
                    <a:lnTo>
                      <a:pt x="8" y="16"/>
                    </a:lnTo>
                    <a:lnTo>
                      <a:pt x="5" y="16"/>
                    </a:lnTo>
                    <a:lnTo>
                      <a:pt x="1" y="14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12" y="3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31" y="0"/>
                    </a:lnTo>
                    <a:lnTo>
                      <a:pt x="31" y="1"/>
                    </a:lnTo>
                    <a:lnTo>
                      <a:pt x="31" y="2"/>
                    </a:lnTo>
                    <a:lnTo>
                      <a:pt x="32" y="1"/>
                    </a:lnTo>
                    <a:lnTo>
                      <a:pt x="35" y="4"/>
                    </a:lnTo>
                    <a:lnTo>
                      <a:pt x="36" y="6"/>
                    </a:lnTo>
                    <a:lnTo>
                      <a:pt x="51" y="4"/>
                    </a:lnTo>
                    <a:lnTo>
                      <a:pt x="69" y="16"/>
                    </a:lnTo>
                    <a:lnTo>
                      <a:pt x="68" y="17"/>
                    </a:lnTo>
                    <a:lnTo>
                      <a:pt x="67" y="18"/>
                    </a:lnTo>
                    <a:lnTo>
                      <a:pt x="66" y="19"/>
                    </a:lnTo>
                    <a:lnTo>
                      <a:pt x="63" y="23"/>
                    </a:lnTo>
                    <a:lnTo>
                      <a:pt x="63" y="24"/>
                    </a:lnTo>
                    <a:lnTo>
                      <a:pt x="62" y="26"/>
                    </a:lnTo>
                    <a:lnTo>
                      <a:pt x="62" y="28"/>
                    </a:lnTo>
                    <a:lnTo>
                      <a:pt x="62" y="29"/>
                    </a:lnTo>
                    <a:lnTo>
                      <a:pt x="62" y="30"/>
                    </a:lnTo>
                    <a:lnTo>
                      <a:pt x="61" y="31"/>
                    </a:lnTo>
                    <a:lnTo>
                      <a:pt x="60" y="31"/>
                    </a:lnTo>
                    <a:lnTo>
                      <a:pt x="59" y="32"/>
                    </a:lnTo>
                    <a:lnTo>
                      <a:pt x="59" y="33"/>
                    </a:lnTo>
                    <a:lnTo>
                      <a:pt x="58" y="34"/>
                    </a:lnTo>
                    <a:lnTo>
                      <a:pt x="57" y="35"/>
                    </a:lnTo>
                    <a:lnTo>
                      <a:pt x="55" y="37"/>
                    </a:lnTo>
                    <a:lnTo>
                      <a:pt x="53" y="39"/>
                    </a:lnTo>
                    <a:lnTo>
                      <a:pt x="52" y="40"/>
                    </a:lnTo>
                    <a:lnTo>
                      <a:pt x="50" y="41"/>
                    </a:lnTo>
                    <a:lnTo>
                      <a:pt x="50" y="42"/>
                    </a:lnTo>
                    <a:lnTo>
                      <a:pt x="49" y="43"/>
                    </a:lnTo>
                    <a:lnTo>
                      <a:pt x="47" y="44"/>
                    </a:lnTo>
                    <a:lnTo>
                      <a:pt x="46" y="44"/>
                    </a:lnTo>
                    <a:lnTo>
                      <a:pt x="46" y="45"/>
                    </a:lnTo>
                    <a:lnTo>
                      <a:pt x="45" y="47"/>
                    </a:lnTo>
                    <a:lnTo>
                      <a:pt x="44" y="48"/>
                    </a:lnTo>
                    <a:lnTo>
                      <a:pt x="43" y="48"/>
                    </a:lnTo>
                    <a:lnTo>
                      <a:pt x="43" y="49"/>
                    </a:lnTo>
                    <a:lnTo>
                      <a:pt x="44" y="49"/>
                    </a:lnTo>
                    <a:lnTo>
                      <a:pt x="44" y="50"/>
                    </a:lnTo>
                    <a:lnTo>
                      <a:pt x="43" y="50"/>
                    </a:lnTo>
                    <a:lnTo>
                      <a:pt x="42" y="51"/>
                    </a:lnTo>
                    <a:lnTo>
                      <a:pt x="41" y="52"/>
                    </a:lnTo>
                    <a:close/>
                  </a:path>
                </a:pathLst>
              </a:custGeom>
              <a:solidFill>
                <a:srgbClr val="F45C2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6" name="Freeform 60"/>
              <p:cNvSpPr>
                <a:spLocks/>
              </p:cNvSpPr>
              <p:nvPr/>
            </p:nvSpPr>
            <p:spPr bwMode="auto">
              <a:xfrm>
                <a:off x="6467475" y="3784600"/>
                <a:ext cx="596900" cy="596900"/>
              </a:xfrm>
              <a:custGeom>
                <a:avLst/>
                <a:gdLst>
                  <a:gd name="T0" fmla="*/ 9 w 73"/>
                  <a:gd name="T1" fmla="*/ 41 h 77"/>
                  <a:gd name="T2" fmla="*/ 11 w 73"/>
                  <a:gd name="T3" fmla="*/ 44 h 77"/>
                  <a:gd name="T4" fmla="*/ 13 w 73"/>
                  <a:gd name="T5" fmla="*/ 46 h 77"/>
                  <a:gd name="T6" fmla="*/ 13 w 73"/>
                  <a:gd name="T7" fmla="*/ 49 h 77"/>
                  <a:gd name="T8" fmla="*/ 14 w 73"/>
                  <a:gd name="T9" fmla="*/ 50 h 77"/>
                  <a:gd name="T10" fmla="*/ 13 w 73"/>
                  <a:gd name="T11" fmla="*/ 55 h 77"/>
                  <a:gd name="T12" fmla="*/ 12 w 73"/>
                  <a:gd name="T13" fmla="*/ 60 h 77"/>
                  <a:gd name="T14" fmla="*/ 14 w 73"/>
                  <a:gd name="T15" fmla="*/ 68 h 77"/>
                  <a:gd name="T16" fmla="*/ 16 w 73"/>
                  <a:gd name="T17" fmla="*/ 71 h 77"/>
                  <a:gd name="T18" fmla="*/ 17 w 73"/>
                  <a:gd name="T19" fmla="*/ 74 h 77"/>
                  <a:gd name="T20" fmla="*/ 18 w 73"/>
                  <a:gd name="T21" fmla="*/ 76 h 77"/>
                  <a:gd name="T22" fmla="*/ 58 w 73"/>
                  <a:gd name="T23" fmla="*/ 76 h 77"/>
                  <a:gd name="T24" fmla="*/ 60 w 73"/>
                  <a:gd name="T25" fmla="*/ 77 h 77"/>
                  <a:gd name="T26" fmla="*/ 59 w 73"/>
                  <a:gd name="T27" fmla="*/ 71 h 77"/>
                  <a:gd name="T28" fmla="*/ 60 w 73"/>
                  <a:gd name="T29" fmla="*/ 69 h 77"/>
                  <a:gd name="T30" fmla="*/ 64 w 73"/>
                  <a:gd name="T31" fmla="*/ 69 h 77"/>
                  <a:gd name="T32" fmla="*/ 67 w 73"/>
                  <a:gd name="T33" fmla="*/ 69 h 77"/>
                  <a:gd name="T34" fmla="*/ 67 w 73"/>
                  <a:gd name="T35" fmla="*/ 65 h 77"/>
                  <a:gd name="T36" fmla="*/ 67 w 73"/>
                  <a:gd name="T37" fmla="*/ 62 h 77"/>
                  <a:gd name="T38" fmla="*/ 69 w 73"/>
                  <a:gd name="T39" fmla="*/ 53 h 77"/>
                  <a:gd name="T40" fmla="*/ 71 w 73"/>
                  <a:gd name="T41" fmla="*/ 48 h 77"/>
                  <a:gd name="T42" fmla="*/ 73 w 73"/>
                  <a:gd name="T43" fmla="*/ 47 h 77"/>
                  <a:gd name="T44" fmla="*/ 73 w 73"/>
                  <a:gd name="T45" fmla="*/ 46 h 77"/>
                  <a:gd name="T46" fmla="*/ 72 w 73"/>
                  <a:gd name="T47" fmla="*/ 46 h 77"/>
                  <a:gd name="T48" fmla="*/ 69 w 73"/>
                  <a:gd name="T49" fmla="*/ 45 h 77"/>
                  <a:gd name="T50" fmla="*/ 68 w 73"/>
                  <a:gd name="T51" fmla="*/ 41 h 77"/>
                  <a:gd name="T52" fmla="*/ 64 w 73"/>
                  <a:gd name="T53" fmla="*/ 37 h 77"/>
                  <a:gd name="T54" fmla="*/ 62 w 73"/>
                  <a:gd name="T55" fmla="*/ 32 h 77"/>
                  <a:gd name="T56" fmla="*/ 60 w 73"/>
                  <a:gd name="T57" fmla="*/ 30 h 77"/>
                  <a:gd name="T58" fmla="*/ 56 w 73"/>
                  <a:gd name="T59" fmla="*/ 27 h 77"/>
                  <a:gd name="T60" fmla="*/ 54 w 73"/>
                  <a:gd name="T61" fmla="*/ 25 h 77"/>
                  <a:gd name="T62" fmla="*/ 53 w 73"/>
                  <a:gd name="T63" fmla="*/ 23 h 77"/>
                  <a:gd name="T64" fmla="*/ 46 w 73"/>
                  <a:gd name="T65" fmla="*/ 18 h 77"/>
                  <a:gd name="T66" fmla="*/ 44 w 73"/>
                  <a:gd name="T67" fmla="*/ 16 h 77"/>
                  <a:gd name="T68" fmla="*/ 41 w 73"/>
                  <a:gd name="T69" fmla="*/ 12 h 77"/>
                  <a:gd name="T70" fmla="*/ 39 w 73"/>
                  <a:gd name="T71" fmla="*/ 9 h 77"/>
                  <a:gd name="T72" fmla="*/ 32 w 73"/>
                  <a:gd name="T73" fmla="*/ 7 h 77"/>
                  <a:gd name="T74" fmla="*/ 32 w 73"/>
                  <a:gd name="T75" fmla="*/ 3 h 77"/>
                  <a:gd name="T76" fmla="*/ 34 w 73"/>
                  <a:gd name="T77" fmla="*/ 1 h 77"/>
                  <a:gd name="T78" fmla="*/ 34 w 73"/>
                  <a:gd name="T79" fmla="*/ 0 h 77"/>
                  <a:gd name="T80" fmla="*/ 0 w 73"/>
                  <a:gd name="T81" fmla="*/ 5 h 7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3"/>
                  <a:gd name="T124" fmla="*/ 0 h 77"/>
                  <a:gd name="T125" fmla="*/ 73 w 73"/>
                  <a:gd name="T126" fmla="*/ 77 h 7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3" h="77">
                    <a:moveTo>
                      <a:pt x="0" y="5"/>
                    </a:moveTo>
                    <a:lnTo>
                      <a:pt x="9" y="41"/>
                    </a:lnTo>
                    <a:lnTo>
                      <a:pt x="10" y="42"/>
                    </a:lnTo>
                    <a:lnTo>
                      <a:pt x="11" y="44"/>
                    </a:lnTo>
                    <a:lnTo>
                      <a:pt x="12" y="45"/>
                    </a:lnTo>
                    <a:lnTo>
                      <a:pt x="13" y="46"/>
                    </a:lnTo>
                    <a:lnTo>
                      <a:pt x="14" y="47"/>
                    </a:lnTo>
                    <a:lnTo>
                      <a:pt x="13" y="49"/>
                    </a:lnTo>
                    <a:lnTo>
                      <a:pt x="15" y="50"/>
                    </a:lnTo>
                    <a:lnTo>
                      <a:pt x="14" y="50"/>
                    </a:lnTo>
                    <a:lnTo>
                      <a:pt x="13" y="52"/>
                    </a:lnTo>
                    <a:lnTo>
                      <a:pt x="13" y="55"/>
                    </a:lnTo>
                    <a:lnTo>
                      <a:pt x="12" y="57"/>
                    </a:lnTo>
                    <a:lnTo>
                      <a:pt x="12" y="60"/>
                    </a:lnTo>
                    <a:lnTo>
                      <a:pt x="14" y="63"/>
                    </a:lnTo>
                    <a:lnTo>
                      <a:pt x="14" y="68"/>
                    </a:lnTo>
                    <a:lnTo>
                      <a:pt x="16" y="70"/>
                    </a:lnTo>
                    <a:lnTo>
                      <a:pt x="16" y="71"/>
                    </a:lnTo>
                    <a:lnTo>
                      <a:pt x="16" y="72"/>
                    </a:lnTo>
                    <a:lnTo>
                      <a:pt x="17" y="74"/>
                    </a:lnTo>
                    <a:lnTo>
                      <a:pt x="17" y="75"/>
                    </a:lnTo>
                    <a:lnTo>
                      <a:pt x="18" y="76"/>
                    </a:lnTo>
                    <a:lnTo>
                      <a:pt x="57" y="74"/>
                    </a:lnTo>
                    <a:lnTo>
                      <a:pt x="58" y="76"/>
                    </a:lnTo>
                    <a:lnTo>
                      <a:pt x="60" y="77"/>
                    </a:lnTo>
                    <a:lnTo>
                      <a:pt x="60" y="75"/>
                    </a:lnTo>
                    <a:lnTo>
                      <a:pt x="59" y="71"/>
                    </a:lnTo>
                    <a:lnTo>
                      <a:pt x="60" y="70"/>
                    </a:lnTo>
                    <a:lnTo>
                      <a:pt x="60" y="69"/>
                    </a:lnTo>
                    <a:lnTo>
                      <a:pt x="61" y="68"/>
                    </a:lnTo>
                    <a:lnTo>
                      <a:pt x="64" y="69"/>
                    </a:lnTo>
                    <a:lnTo>
                      <a:pt x="66" y="69"/>
                    </a:lnTo>
                    <a:lnTo>
                      <a:pt x="67" y="69"/>
                    </a:lnTo>
                    <a:lnTo>
                      <a:pt x="67" y="66"/>
                    </a:lnTo>
                    <a:lnTo>
                      <a:pt x="67" y="65"/>
                    </a:lnTo>
                    <a:lnTo>
                      <a:pt x="67" y="63"/>
                    </a:lnTo>
                    <a:lnTo>
                      <a:pt x="67" y="62"/>
                    </a:lnTo>
                    <a:lnTo>
                      <a:pt x="69" y="56"/>
                    </a:lnTo>
                    <a:lnTo>
                      <a:pt x="69" y="53"/>
                    </a:lnTo>
                    <a:lnTo>
                      <a:pt x="70" y="51"/>
                    </a:lnTo>
                    <a:lnTo>
                      <a:pt x="71" y="48"/>
                    </a:lnTo>
                    <a:lnTo>
                      <a:pt x="73" y="47"/>
                    </a:lnTo>
                    <a:lnTo>
                      <a:pt x="73" y="46"/>
                    </a:lnTo>
                    <a:lnTo>
                      <a:pt x="72" y="45"/>
                    </a:lnTo>
                    <a:lnTo>
                      <a:pt x="72" y="46"/>
                    </a:lnTo>
                    <a:lnTo>
                      <a:pt x="70" y="45"/>
                    </a:lnTo>
                    <a:lnTo>
                      <a:pt x="69" y="45"/>
                    </a:lnTo>
                    <a:lnTo>
                      <a:pt x="69" y="44"/>
                    </a:lnTo>
                    <a:lnTo>
                      <a:pt x="68" y="41"/>
                    </a:lnTo>
                    <a:lnTo>
                      <a:pt x="66" y="38"/>
                    </a:lnTo>
                    <a:lnTo>
                      <a:pt x="64" y="37"/>
                    </a:lnTo>
                    <a:lnTo>
                      <a:pt x="63" y="34"/>
                    </a:lnTo>
                    <a:lnTo>
                      <a:pt x="62" y="32"/>
                    </a:lnTo>
                    <a:lnTo>
                      <a:pt x="61" y="30"/>
                    </a:lnTo>
                    <a:lnTo>
                      <a:pt x="60" y="30"/>
                    </a:lnTo>
                    <a:lnTo>
                      <a:pt x="57" y="29"/>
                    </a:lnTo>
                    <a:lnTo>
                      <a:pt x="56" y="27"/>
                    </a:lnTo>
                    <a:lnTo>
                      <a:pt x="54" y="26"/>
                    </a:lnTo>
                    <a:lnTo>
                      <a:pt x="54" y="25"/>
                    </a:lnTo>
                    <a:lnTo>
                      <a:pt x="53" y="23"/>
                    </a:lnTo>
                    <a:lnTo>
                      <a:pt x="50" y="22"/>
                    </a:lnTo>
                    <a:lnTo>
                      <a:pt x="46" y="18"/>
                    </a:lnTo>
                    <a:lnTo>
                      <a:pt x="44" y="17"/>
                    </a:lnTo>
                    <a:lnTo>
                      <a:pt x="44" y="16"/>
                    </a:lnTo>
                    <a:lnTo>
                      <a:pt x="42" y="14"/>
                    </a:lnTo>
                    <a:lnTo>
                      <a:pt x="41" y="12"/>
                    </a:lnTo>
                    <a:lnTo>
                      <a:pt x="39" y="10"/>
                    </a:lnTo>
                    <a:lnTo>
                      <a:pt x="39" y="9"/>
                    </a:lnTo>
                    <a:lnTo>
                      <a:pt x="36" y="9"/>
                    </a:lnTo>
                    <a:lnTo>
                      <a:pt x="32" y="7"/>
                    </a:lnTo>
                    <a:lnTo>
                      <a:pt x="31" y="6"/>
                    </a:lnTo>
                    <a:lnTo>
                      <a:pt x="32" y="3"/>
                    </a:lnTo>
                    <a:lnTo>
                      <a:pt x="33" y="2"/>
                    </a:lnTo>
                    <a:lnTo>
                      <a:pt x="34" y="1"/>
                    </a:lnTo>
                    <a:lnTo>
                      <a:pt x="34" y="0"/>
                    </a:lnTo>
                    <a:lnTo>
                      <a:pt x="13" y="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7" name="Freeform 61"/>
              <p:cNvSpPr>
                <a:spLocks/>
              </p:cNvSpPr>
              <p:nvPr/>
            </p:nvSpPr>
            <p:spPr bwMode="auto">
              <a:xfrm>
                <a:off x="7029450" y="3041650"/>
                <a:ext cx="506413" cy="223838"/>
              </a:xfrm>
              <a:custGeom>
                <a:avLst/>
                <a:gdLst>
                  <a:gd name="T0" fmla="*/ 36 w 62"/>
                  <a:gd name="T1" fmla="*/ 2 h 29"/>
                  <a:gd name="T2" fmla="*/ 2 w 62"/>
                  <a:gd name="T3" fmla="*/ 17 h 29"/>
                  <a:gd name="T4" fmla="*/ 4 w 62"/>
                  <a:gd name="T5" fmla="*/ 16 h 29"/>
                  <a:gd name="T6" fmla="*/ 8 w 62"/>
                  <a:gd name="T7" fmla="*/ 13 h 29"/>
                  <a:gd name="T8" fmla="*/ 10 w 62"/>
                  <a:gd name="T9" fmla="*/ 11 h 29"/>
                  <a:gd name="T10" fmla="*/ 11 w 62"/>
                  <a:gd name="T11" fmla="*/ 10 h 29"/>
                  <a:gd name="T12" fmla="*/ 14 w 62"/>
                  <a:gd name="T13" fmla="*/ 9 h 29"/>
                  <a:gd name="T14" fmla="*/ 19 w 62"/>
                  <a:gd name="T15" fmla="*/ 7 h 29"/>
                  <a:gd name="T16" fmla="*/ 21 w 62"/>
                  <a:gd name="T17" fmla="*/ 8 h 29"/>
                  <a:gd name="T18" fmla="*/ 23 w 62"/>
                  <a:gd name="T19" fmla="*/ 8 h 29"/>
                  <a:gd name="T20" fmla="*/ 25 w 62"/>
                  <a:gd name="T21" fmla="*/ 12 h 29"/>
                  <a:gd name="T22" fmla="*/ 27 w 62"/>
                  <a:gd name="T23" fmla="*/ 12 h 29"/>
                  <a:gd name="T24" fmla="*/ 27 w 62"/>
                  <a:gd name="T25" fmla="*/ 14 h 29"/>
                  <a:gd name="T26" fmla="*/ 31 w 62"/>
                  <a:gd name="T27" fmla="*/ 15 h 29"/>
                  <a:gd name="T28" fmla="*/ 34 w 62"/>
                  <a:gd name="T29" fmla="*/ 17 h 29"/>
                  <a:gd name="T30" fmla="*/ 35 w 62"/>
                  <a:gd name="T31" fmla="*/ 19 h 29"/>
                  <a:gd name="T32" fmla="*/ 32 w 62"/>
                  <a:gd name="T33" fmla="*/ 25 h 29"/>
                  <a:gd name="T34" fmla="*/ 35 w 62"/>
                  <a:gd name="T35" fmla="*/ 27 h 29"/>
                  <a:gd name="T36" fmla="*/ 38 w 62"/>
                  <a:gd name="T37" fmla="*/ 28 h 29"/>
                  <a:gd name="T38" fmla="*/ 39 w 62"/>
                  <a:gd name="T39" fmla="*/ 28 h 29"/>
                  <a:gd name="T40" fmla="*/ 42 w 62"/>
                  <a:gd name="T41" fmla="*/ 27 h 29"/>
                  <a:gd name="T42" fmla="*/ 46 w 62"/>
                  <a:gd name="T43" fmla="*/ 29 h 29"/>
                  <a:gd name="T44" fmla="*/ 47 w 62"/>
                  <a:gd name="T45" fmla="*/ 28 h 29"/>
                  <a:gd name="T46" fmla="*/ 45 w 62"/>
                  <a:gd name="T47" fmla="*/ 26 h 29"/>
                  <a:gd name="T48" fmla="*/ 44 w 62"/>
                  <a:gd name="T49" fmla="*/ 25 h 29"/>
                  <a:gd name="T50" fmla="*/ 45 w 62"/>
                  <a:gd name="T51" fmla="*/ 24 h 29"/>
                  <a:gd name="T52" fmla="*/ 44 w 62"/>
                  <a:gd name="T53" fmla="*/ 23 h 29"/>
                  <a:gd name="T54" fmla="*/ 41 w 62"/>
                  <a:gd name="T55" fmla="*/ 19 h 29"/>
                  <a:gd name="T56" fmla="*/ 41 w 62"/>
                  <a:gd name="T57" fmla="*/ 16 h 29"/>
                  <a:gd name="T58" fmla="*/ 41 w 62"/>
                  <a:gd name="T59" fmla="*/ 12 h 29"/>
                  <a:gd name="T60" fmla="*/ 41 w 62"/>
                  <a:gd name="T61" fmla="*/ 10 h 29"/>
                  <a:gd name="T62" fmla="*/ 41 w 62"/>
                  <a:gd name="T63" fmla="*/ 9 h 29"/>
                  <a:gd name="T64" fmla="*/ 44 w 62"/>
                  <a:gd name="T65" fmla="*/ 6 h 29"/>
                  <a:gd name="T66" fmla="*/ 45 w 62"/>
                  <a:gd name="T67" fmla="*/ 4 h 29"/>
                  <a:gd name="T68" fmla="*/ 47 w 62"/>
                  <a:gd name="T69" fmla="*/ 4 h 29"/>
                  <a:gd name="T70" fmla="*/ 45 w 62"/>
                  <a:gd name="T71" fmla="*/ 8 h 29"/>
                  <a:gd name="T72" fmla="*/ 44 w 62"/>
                  <a:gd name="T73" fmla="*/ 10 h 29"/>
                  <a:gd name="T74" fmla="*/ 46 w 62"/>
                  <a:gd name="T75" fmla="*/ 12 h 29"/>
                  <a:gd name="T76" fmla="*/ 46 w 62"/>
                  <a:gd name="T77" fmla="*/ 16 h 29"/>
                  <a:gd name="T78" fmla="*/ 45 w 62"/>
                  <a:gd name="T79" fmla="*/ 18 h 29"/>
                  <a:gd name="T80" fmla="*/ 46 w 62"/>
                  <a:gd name="T81" fmla="*/ 19 h 29"/>
                  <a:gd name="T82" fmla="*/ 46 w 62"/>
                  <a:gd name="T83" fmla="*/ 21 h 29"/>
                  <a:gd name="T84" fmla="*/ 47 w 62"/>
                  <a:gd name="T85" fmla="*/ 24 h 29"/>
                  <a:gd name="T86" fmla="*/ 50 w 62"/>
                  <a:gd name="T87" fmla="*/ 25 h 29"/>
                  <a:gd name="T88" fmla="*/ 52 w 62"/>
                  <a:gd name="T89" fmla="*/ 24 h 29"/>
                  <a:gd name="T90" fmla="*/ 52 w 62"/>
                  <a:gd name="T91" fmla="*/ 26 h 29"/>
                  <a:gd name="T92" fmla="*/ 53 w 62"/>
                  <a:gd name="T93" fmla="*/ 28 h 29"/>
                  <a:gd name="T94" fmla="*/ 55 w 62"/>
                  <a:gd name="T95" fmla="*/ 29 h 29"/>
                  <a:gd name="T96" fmla="*/ 56 w 62"/>
                  <a:gd name="T97" fmla="*/ 28 h 29"/>
                  <a:gd name="T98" fmla="*/ 61 w 62"/>
                  <a:gd name="T99" fmla="*/ 26 h 29"/>
                  <a:gd name="T100" fmla="*/ 62 w 62"/>
                  <a:gd name="T101" fmla="*/ 19 h 29"/>
                  <a:gd name="T102" fmla="*/ 54 w 62"/>
                  <a:gd name="T103" fmla="*/ 21 h 29"/>
                  <a:gd name="T104" fmla="*/ 47 w 62"/>
                  <a:gd name="T105" fmla="*/ 0 h 2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2"/>
                  <a:gd name="T160" fmla="*/ 0 h 29"/>
                  <a:gd name="T161" fmla="*/ 62 w 62"/>
                  <a:gd name="T162" fmla="*/ 29 h 2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2" h="29">
                    <a:moveTo>
                      <a:pt x="47" y="0"/>
                    </a:moveTo>
                    <a:lnTo>
                      <a:pt x="36" y="2"/>
                    </a:lnTo>
                    <a:lnTo>
                      <a:pt x="0" y="9"/>
                    </a:lnTo>
                    <a:lnTo>
                      <a:pt x="2" y="17"/>
                    </a:lnTo>
                    <a:lnTo>
                      <a:pt x="3" y="16"/>
                    </a:lnTo>
                    <a:lnTo>
                      <a:pt x="4" y="16"/>
                    </a:lnTo>
                    <a:lnTo>
                      <a:pt x="6" y="13"/>
                    </a:lnTo>
                    <a:lnTo>
                      <a:pt x="8" y="13"/>
                    </a:lnTo>
                    <a:lnTo>
                      <a:pt x="9" y="11"/>
                    </a:lnTo>
                    <a:lnTo>
                      <a:pt x="10" y="11"/>
                    </a:lnTo>
                    <a:lnTo>
                      <a:pt x="10" y="9"/>
                    </a:lnTo>
                    <a:lnTo>
                      <a:pt x="11" y="10"/>
                    </a:lnTo>
                    <a:lnTo>
                      <a:pt x="13" y="10"/>
                    </a:lnTo>
                    <a:lnTo>
                      <a:pt x="14" y="9"/>
                    </a:lnTo>
                    <a:lnTo>
                      <a:pt x="15" y="8"/>
                    </a:lnTo>
                    <a:lnTo>
                      <a:pt x="19" y="7"/>
                    </a:lnTo>
                    <a:lnTo>
                      <a:pt x="20" y="7"/>
                    </a:lnTo>
                    <a:lnTo>
                      <a:pt x="21" y="8"/>
                    </a:lnTo>
                    <a:lnTo>
                      <a:pt x="22" y="7"/>
                    </a:lnTo>
                    <a:lnTo>
                      <a:pt x="23" y="8"/>
                    </a:lnTo>
                    <a:lnTo>
                      <a:pt x="23" y="9"/>
                    </a:lnTo>
                    <a:lnTo>
                      <a:pt x="25" y="12"/>
                    </a:lnTo>
                    <a:lnTo>
                      <a:pt x="26" y="12"/>
                    </a:lnTo>
                    <a:lnTo>
                      <a:pt x="27" y="12"/>
                    </a:lnTo>
                    <a:lnTo>
                      <a:pt x="28" y="13"/>
                    </a:lnTo>
                    <a:lnTo>
                      <a:pt x="27" y="14"/>
                    </a:lnTo>
                    <a:lnTo>
                      <a:pt x="29" y="15"/>
                    </a:lnTo>
                    <a:lnTo>
                      <a:pt x="31" y="15"/>
                    </a:lnTo>
                    <a:lnTo>
                      <a:pt x="33" y="17"/>
                    </a:lnTo>
                    <a:lnTo>
                      <a:pt x="34" y="17"/>
                    </a:lnTo>
                    <a:lnTo>
                      <a:pt x="35" y="19"/>
                    </a:lnTo>
                    <a:lnTo>
                      <a:pt x="33" y="23"/>
                    </a:lnTo>
                    <a:lnTo>
                      <a:pt x="32" y="25"/>
                    </a:lnTo>
                    <a:lnTo>
                      <a:pt x="33" y="27"/>
                    </a:lnTo>
                    <a:lnTo>
                      <a:pt x="35" y="27"/>
                    </a:lnTo>
                    <a:lnTo>
                      <a:pt x="36" y="26"/>
                    </a:lnTo>
                    <a:lnTo>
                      <a:pt x="38" y="28"/>
                    </a:lnTo>
                    <a:lnTo>
                      <a:pt x="39" y="28"/>
                    </a:lnTo>
                    <a:lnTo>
                      <a:pt x="40" y="27"/>
                    </a:lnTo>
                    <a:lnTo>
                      <a:pt x="42" y="27"/>
                    </a:lnTo>
                    <a:lnTo>
                      <a:pt x="45" y="28"/>
                    </a:lnTo>
                    <a:lnTo>
                      <a:pt x="46" y="29"/>
                    </a:lnTo>
                    <a:lnTo>
                      <a:pt x="47" y="29"/>
                    </a:lnTo>
                    <a:lnTo>
                      <a:pt x="47" y="28"/>
                    </a:lnTo>
                    <a:lnTo>
                      <a:pt x="46" y="28"/>
                    </a:lnTo>
                    <a:lnTo>
                      <a:pt x="45" y="26"/>
                    </a:lnTo>
                    <a:lnTo>
                      <a:pt x="44" y="25"/>
                    </a:lnTo>
                    <a:lnTo>
                      <a:pt x="44" y="24"/>
                    </a:lnTo>
                    <a:lnTo>
                      <a:pt x="45" y="24"/>
                    </a:lnTo>
                    <a:lnTo>
                      <a:pt x="44" y="23"/>
                    </a:lnTo>
                    <a:lnTo>
                      <a:pt x="43" y="21"/>
                    </a:lnTo>
                    <a:lnTo>
                      <a:pt x="41" y="19"/>
                    </a:lnTo>
                    <a:lnTo>
                      <a:pt x="41" y="17"/>
                    </a:lnTo>
                    <a:lnTo>
                      <a:pt x="41" y="16"/>
                    </a:lnTo>
                    <a:lnTo>
                      <a:pt x="41" y="13"/>
                    </a:lnTo>
                    <a:lnTo>
                      <a:pt x="41" y="12"/>
                    </a:lnTo>
                    <a:lnTo>
                      <a:pt x="41" y="11"/>
                    </a:lnTo>
                    <a:lnTo>
                      <a:pt x="41" y="10"/>
                    </a:lnTo>
                    <a:lnTo>
                      <a:pt x="41" y="9"/>
                    </a:lnTo>
                    <a:lnTo>
                      <a:pt x="42" y="8"/>
                    </a:lnTo>
                    <a:lnTo>
                      <a:pt x="44" y="6"/>
                    </a:lnTo>
                    <a:lnTo>
                      <a:pt x="45" y="6"/>
                    </a:lnTo>
                    <a:lnTo>
                      <a:pt x="45" y="4"/>
                    </a:lnTo>
                    <a:lnTo>
                      <a:pt x="46" y="4"/>
                    </a:lnTo>
                    <a:lnTo>
                      <a:pt x="47" y="4"/>
                    </a:lnTo>
                    <a:lnTo>
                      <a:pt x="46" y="6"/>
                    </a:lnTo>
                    <a:lnTo>
                      <a:pt x="45" y="8"/>
                    </a:lnTo>
                    <a:lnTo>
                      <a:pt x="44" y="9"/>
                    </a:lnTo>
                    <a:lnTo>
                      <a:pt x="44" y="10"/>
                    </a:lnTo>
                    <a:lnTo>
                      <a:pt x="44" y="12"/>
                    </a:lnTo>
                    <a:lnTo>
                      <a:pt x="46" y="12"/>
                    </a:lnTo>
                    <a:lnTo>
                      <a:pt x="46" y="15"/>
                    </a:lnTo>
                    <a:lnTo>
                      <a:pt x="46" y="16"/>
                    </a:lnTo>
                    <a:lnTo>
                      <a:pt x="44" y="17"/>
                    </a:lnTo>
                    <a:lnTo>
                      <a:pt x="45" y="18"/>
                    </a:lnTo>
                    <a:lnTo>
                      <a:pt x="46" y="18"/>
                    </a:lnTo>
                    <a:lnTo>
                      <a:pt x="46" y="19"/>
                    </a:lnTo>
                    <a:lnTo>
                      <a:pt x="46" y="20"/>
                    </a:lnTo>
                    <a:lnTo>
                      <a:pt x="46" y="21"/>
                    </a:lnTo>
                    <a:lnTo>
                      <a:pt x="46" y="22"/>
                    </a:lnTo>
                    <a:lnTo>
                      <a:pt x="47" y="24"/>
                    </a:lnTo>
                    <a:lnTo>
                      <a:pt x="49" y="25"/>
                    </a:lnTo>
                    <a:lnTo>
                      <a:pt x="50" y="25"/>
                    </a:lnTo>
                    <a:lnTo>
                      <a:pt x="51" y="24"/>
                    </a:lnTo>
                    <a:lnTo>
                      <a:pt x="52" y="24"/>
                    </a:lnTo>
                    <a:lnTo>
                      <a:pt x="52" y="25"/>
                    </a:lnTo>
                    <a:lnTo>
                      <a:pt x="52" y="26"/>
                    </a:lnTo>
                    <a:lnTo>
                      <a:pt x="53" y="28"/>
                    </a:lnTo>
                    <a:lnTo>
                      <a:pt x="54" y="29"/>
                    </a:lnTo>
                    <a:lnTo>
                      <a:pt x="55" y="29"/>
                    </a:lnTo>
                    <a:lnTo>
                      <a:pt x="56" y="28"/>
                    </a:lnTo>
                    <a:lnTo>
                      <a:pt x="61" y="27"/>
                    </a:lnTo>
                    <a:lnTo>
                      <a:pt x="61" y="26"/>
                    </a:lnTo>
                    <a:lnTo>
                      <a:pt x="61" y="25"/>
                    </a:lnTo>
                    <a:lnTo>
                      <a:pt x="62" y="19"/>
                    </a:lnTo>
                    <a:lnTo>
                      <a:pt x="54" y="21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8" name="Freeform 62"/>
              <p:cNvSpPr>
                <a:spLocks/>
              </p:cNvSpPr>
              <p:nvPr/>
            </p:nvSpPr>
            <p:spPr bwMode="auto">
              <a:xfrm>
                <a:off x="7413625" y="3017838"/>
                <a:ext cx="122238" cy="185737"/>
              </a:xfrm>
              <a:custGeom>
                <a:avLst/>
                <a:gdLst>
                  <a:gd name="T0" fmla="*/ 15 w 15"/>
                  <a:gd name="T1" fmla="*/ 22 h 24"/>
                  <a:gd name="T2" fmla="*/ 15 w 15"/>
                  <a:gd name="T3" fmla="*/ 20 h 24"/>
                  <a:gd name="T4" fmla="*/ 14 w 15"/>
                  <a:gd name="T5" fmla="*/ 18 h 24"/>
                  <a:gd name="T6" fmla="*/ 12 w 15"/>
                  <a:gd name="T7" fmla="*/ 16 h 24"/>
                  <a:gd name="T8" fmla="*/ 10 w 15"/>
                  <a:gd name="T9" fmla="*/ 15 h 24"/>
                  <a:gd name="T10" fmla="*/ 9 w 15"/>
                  <a:gd name="T11" fmla="*/ 14 h 24"/>
                  <a:gd name="T12" fmla="*/ 9 w 15"/>
                  <a:gd name="T13" fmla="*/ 12 h 24"/>
                  <a:gd name="T14" fmla="*/ 7 w 15"/>
                  <a:gd name="T15" fmla="*/ 9 h 24"/>
                  <a:gd name="T16" fmla="*/ 6 w 15"/>
                  <a:gd name="T17" fmla="*/ 8 h 24"/>
                  <a:gd name="T18" fmla="*/ 5 w 15"/>
                  <a:gd name="T19" fmla="*/ 6 h 24"/>
                  <a:gd name="T20" fmla="*/ 4 w 15"/>
                  <a:gd name="T21" fmla="*/ 5 h 24"/>
                  <a:gd name="T22" fmla="*/ 4 w 15"/>
                  <a:gd name="T23" fmla="*/ 4 h 24"/>
                  <a:gd name="T24" fmla="*/ 4 w 15"/>
                  <a:gd name="T25" fmla="*/ 4 h 24"/>
                  <a:gd name="T26" fmla="*/ 4 w 15"/>
                  <a:gd name="T27" fmla="*/ 3 h 24"/>
                  <a:gd name="T28" fmla="*/ 5 w 15"/>
                  <a:gd name="T29" fmla="*/ 0 h 24"/>
                  <a:gd name="T30" fmla="*/ 4 w 15"/>
                  <a:gd name="T31" fmla="*/ 0 h 24"/>
                  <a:gd name="T32" fmla="*/ 2 w 15"/>
                  <a:gd name="T33" fmla="*/ 0 h 24"/>
                  <a:gd name="T34" fmla="*/ 1 w 15"/>
                  <a:gd name="T35" fmla="*/ 1 h 24"/>
                  <a:gd name="T36" fmla="*/ 1 w 15"/>
                  <a:gd name="T37" fmla="*/ 2 h 24"/>
                  <a:gd name="T38" fmla="*/ 1 w 15"/>
                  <a:gd name="T39" fmla="*/ 3 h 24"/>
                  <a:gd name="T40" fmla="*/ 0 w 15"/>
                  <a:gd name="T41" fmla="*/ 3 h 24"/>
                  <a:gd name="T42" fmla="*/ 7 w 15"/>
                  <a:gd name="T43" fmla="*/ 24 h 24"/>
                  <a:gd name="T44" fmla="*/ 15 w 15"/>
                  <a:gd name="T45" fmla="*/ 22 h 24"/>
                  <a:gd name="T46" fmla="*/ 15 w 15"/>
                  <a:gd name="T47" fmla="*/ 22 h 2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5"/>
                  <a:gd name="T73" fmla="*/ 0 h 24"/>
                  <a:gd name="T74" fmla="*/ 15 w 15"/>
                  <a:gd name="T75" fmla="*/ 24 h 2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5" h="24">
                    <a:moveTo>
                      <a:pt x="15" y="22"/>
                    </a:moveTo>
                    <a:lnTo>
                      <a:pt x="15" y="20"/>
                    </a:lnTo>
                    <a:lnTo>
                      <a:pt x="14" y="18"/>
                    </a:lnTo>
                    <a:lnTo>
                      <a:pt x="12" y="16"/>
                    </a:lnTo>
                    <a:lnTo>
                      <a:pt x="10" y="15"/>
                    </a:lnTo>
                    <a:lnTo>
                      <a:pt x="9" y="14"/>
                    </a:lnTo>
                    <a:lnTo>
                      <a:pt x="9" y="12"/>
                    </a:lnTo>
                    <a:lnTo>
                      <a:pt x="7" y="9"/>
                    </a:lnTo>
                    <a:lnTo>
                      <a:pt x="6" y="8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7" y="24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F45C2C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9" name="Freeform 63"/>
              <p:cNvSpPr>
                <a:spLocks/>
              </p:cNvSpPr>
              <p:nvPr/>
            </p:nvSpPr>
            <p:spPr bwMode="auto">
              <a:xfrm>
                <a:off x="7445375" y="2801938"/>
                <a:ext cx="153988" cy="325437"/>
              </a:xfrm>
              <a:custGeom>
                <a:avLst/>
                <a:gdLst>
                  <a:gd name="T0" fmla="*/ 0 w 19"/>
                  <a:gd name="T1" fmla="*/ 31 h 42"/>
                  <a:gd name="T2" fmla="*/ 0 w 19"/>
                  <a:gd name="T3" fmla="*/ 32 h 42"/>
                  <a:gd name="T4" fmla="*/ 2 w 19"/>
                  <a:gd name="T5" fmla="*/ 34 h 42"/>
                  <a:gd name="T6" fmla="*/ 6 w 19"/>
                  <a:gd name="T7" fmla="*/ 37 h 42"/>
                  <a:gd name="T8" fmla="*/ 9 w 19"/>
                  <a:gd name="T9" fmla="*/ 38 h 42"/>
                  <a:gd name="T10" fmla="*/ 10 w 19"/>
                  <a:gd name="T11" fmla="*/ 40 h 42"/>
                  <a:gd name="T12" fmla="*/ 11 w 19"/>
                  <a:gd name="T13" fmla="*/ 42 h 42"/>
                  <a:gd name="T14" fmla="*/ 13 w 19"/>
                  <a:gd name="T15" fmla="*/ 39 h 42"/>
                  <a:gd name="T16" fmla="*/ 14 w 19"/>
                  <a:gd name="T17" fmla="*/ 35 h 42"/>
                  <a:gd name="T18" fmla="*/ 17 w 19"/>
                  <a:gd name="T19" fmla="*/ 30 h 42"/>
                  <a:gd name="T20" fmla="*/ 19 w 19"/>
                  <a:gd name="T21" fmla="*/ 26 h 42"/>
                  <a:gd name="T22" fmla="*/ 18 w 19"/>
                  <a:gd name="T23" fmla="*/ 19 h 42"/>
                  <a:gd name="T24" fmla="*/ 17 w 19"/>
                  <a:gd name="T25" fmla="*/ 13 h 42"/>
                  <a:gd name="T26" fmla="*/ 14 w 19"/>
                  <a:gd name="T27" fmla="*/ 14 h 42"/>
                  <a:gd name="T28" fmla="*/ 13 w 19"/>
                  <a:gd name="T29" fmla="*/ 14 h 42"/>
                  <a:gd name="T30" fmla="*/ 12 w 19"/>
                  <a:gd name="T31" fmla="*/ 14 h 42"/>
                  <a:gd name="T32" fmla="*/ 13 w 19"/>
                  <a:gd name="T33" fmla="*/ 11 h 42"/>
                  <a:gd name="T34" fmla="*/ 14 w 19"/>
                  <a:gd name="T35" fmla="*/ 11 h 42"/>
                  <a:gd name="T36" fmla="*/ 15 w 19"/>
                  <a:gd name="T37" fmla="*/ 8 h 42"/>
                  <a:gd name="T38" fmla="*/ 16 w 19"/>
                  <a:gd name="T39" fmla="*/ 6 h 42"/>
                  <a:gd name="T40" fmla="*/ 4 w 19"/>
                  <a:gd name="T41" fmla="*/ 0 h 42"/>
                  <a:gd name="T42" fmla="*/ 3 w 19"/>
                  <a:gd name="T43" fmla="*/ 2 h 42"/>
                  <a:gd name="T44" fmla="*/ 2 w 19"/>
                  <a:gd name="T45" fmla="*/ 6 h 42"/>
                  <a:gd name="T46" fmla="*/ 0 w 19"/>
                  <a:gd name="T47" fmla="*/ 8 h 42"/>
                  <a:gd name="T48" fmla="*/ 1 w 19"/>
                  <a:gd name="T49" fmla="*/ 9 h 42"/>
                  <a:gd name="T50" fmla="*/ 1 w 19"/>
                  <a:gd name="T51" fmla="*/ 11 h 42"/>
                  <a:gd name="T52" fmla="*/ 1 w 19"/>
                  <a:gd name="T53" fmla="*/ 15 h 42"/>
                  <a:gd name="T54" fmla="*/ 3 w 19"/>
                  <a:gd name="T55" fmla="*/ 17 h 42"/>
                  <a:gd name="T56" fmla="*/ 5 w 19"/>
                  <a:gd name="T57" fmla="*/ 18 h 42"/>
                  <a:gd name="T58" fmla="*/ 7 w 19"/>
                  <a:gd name="T59" fmla="*/ 19 h 42"/>
                  <a:gd name="T60" fmla="*/ 9 w 19"/>
                  <a:gd name="T61" fmla="*/ 21 h 42"/>
                  <a:gd name="T62" fmla="*/ 4 w 19"/>
                  <a:gd name="T63" fmla="*/ 24 h 42"/>
                  <a:gd name="T64" fmla="*/ 1 w 19"/>
                  <a:gd name="T65" fmla="*/ 28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"/>
                  <a:gd name="T100" fmla="*/ 0 h 42"/>
                  <a:gd name="T101" fmla="*/ 19 w 19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" h="42">
                    <a:moveTo>
                      <a:pt x="1" y="28"/>
                    </a:moveTo>
                    <a:lnTo>
                      <a:pt x="0" y="31"/>
                    </a:lnTo>
                    <a:lnTo>
                      <a:pt x="0" y="32"/>
                    </a:lnTo>
                    <a:lnTo>
                      <a:pt x="1" y="33"/>
                    </a:lnTo>
                    <a:lnTo>
                      <a:pt x="2" y="34"/>
                    </a:lnTo>
                    <a:lnTo>
                      <a:pt x="3" y="35"/>
                    </a:lnTo>
                    <a:lnTo>
                      <a:pt x="6" y="37"/>
                    </a:lnTo>
                    <a:lnTo>
                      <a:pt x="7" y="37"/>
                    </a:lnTo>
                    <a:lnTo>
                      <a:pt x="9" y="38"/>
                    </a:lnTo>
                    <a:lnTo>
                      <a:pt x="10" y="38"/>
                    </a:lnTo>
                    <a:lnTo>
                      <a:pt x="10" y="40"/>
                    </a:lnTo>
                    <a:lnTo>
                      <a:pt x="10" y="41"/>
                    </a:lnTo>
                    <a:lnTo>
                      <a:pt x="11" y="42"/>
                    </a:lnTo>
                    <a:lnTo>
                      <a:pt x="12" y="41"/>
                    </a:lnTo>
                    <a:lnTo>
                      <a:pt x="13" y="39"/>
                    </a:lnTo>
                    <a:lnTo>
                      <a:pt x="13" y="37"/>
                    </a:lnTo>
                    <a:lnTo>
                      <a:pt x="14" y="35"/>
                    </a:lnTo>
                    <a:lnTo>
                      <a:pt x="15" y="33"/>
                    </a:lnTo>
                    <a:lnTo>
                      <a:pt x="17" y="30"/>
                    </a:lnTo>
                    <a:lnTo>
                      <a:pt x="18" y="28"/>
                    </a:lnTo>
                    <a:lnTo>
                      <a:pt x="19" y="26"/>
                    </a:lnTo>
                    <a:lnTo>
                      <a:pt x="18" y="25"/>
                    </a:lnTo>
                    <a:lnTo>
                      <a:pt x="18" y="19"/>
                    </a:lnTo>
                    <a:lnTo>
                      <a:pt x="18" y="15"/>
                    </a:lnTo>
                    <a:lnTo>
                      <a:pt x="17" y="13"/>
                    </a:lnTo>
                    <a:lnTo>
                      <a:pt x="15" y="14"/>
                    </a:lnTo>
                    <a:lnTo>
                      <a:pt x="14" y="14"/>
                    </a:lnTo>
                    <a:lnTo>
                      <a:pt x="13" y="14"/>
                    </a:lnTo>
                    <a:lnTo>
                      <a:pt x="12" y="14"/>
                    </a:lnTo>
                    <a:lnTo>
                      <a:pt x="12" y="13"/>
                    </a:lnTo>
                    <a:lnTo>
                      <a:pt x="13" y="11"/>
                    </a:lnTo>
                    <a:lnTo>
                      <a:pt x="14" y="11"/>
                    </a:lnTo>
                    <a:lnTo>
                      <a:pt x="14" y="9"/>
                    </a:lnTo>
                    <a:lnTo>
                      <a:pt x="15" y="8"/>
                    </a:lnTo>
                    <a:lnTo>
                      <a:pt x="15" y="7"/>
                    </a:lnTo>
                    <a:lnTo>
                      <a:pt x="16" y="6"/>
                    </a:lnTo>
                    <a:lnTo>
                      <a:pt x="15" y="4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1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4"/>
                    </a:lnTo>
                    <a:lnTo>
                      <a:pt x="1" y="15"/>
                    </a:lnTo>
                    <a:lnTo>
                      <a:pt x="3" y="15"/>
                    </a:lnTo>
                    <a:lnTo>
                      <a:pt x="3" y="17"/>
                    </a:lnTo>
                    <a:lnTo>
                      <a:pt x="5" y="17"/>
                    </a:lnTo>
                    <a:lnTo>
                      <a:pt x="5" y="18"/>
                    </a:lnTo>
                    <a:lnTo>
                      <a:pt x="6" y="18"/>
                    </a:lnTo>
                    <a:lnTo>
                      <a:pt x="7" y="19"/>
                    </a:lnTo>
                    <a:lnTo>
                      <a:pt x="9" y="20"/>
                    </a:lnTo>
                    <a:lnTo>
                      <a:pt x="9" y="21"/>
                    </a:lnTo>
                    <a:lnTo>
                      <a:pt x="7" y="22"/>
                    </a:lnTo>
                    <a:lnTo>
                      <a:pt x="4" y="24"/>
                    </a:lnTo>
                    <a:lnTo>
                      <a:pt x="4" y="26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10" name="Freeform 64"/>
              <p:cNvSpPr>
                <a:spLocks/>
              </p:cNvSpPr>
              <p:nvPr/>
            </p:nvSpPr>
            <p:spPr bwMode="auto">
              <a:xfrm>
                <a:off x="7583488" y="2654300"/>
                <a:ext cx="187325" cy="169863"/>
              </a:xfrm>
              <a:custGeom>
                <a:avLst/>
                <a:gdLst>
                  <a:gd name="T0" fmla="*/ 0 w 23"/>
                  <a:gd name="T1" fmla="*/ 4 h 22"/>
                  <a:gd name="T2" fmla="*/ 8 w 23"/>
                  <a:gd name="T3" fmla="*/ 2 h 22"/>
                  <a:gd name="T4" fmla="*/ 8 w 23"/>
                  <a:gd name="T5" fmla="*/ 3 h 22"/>
                  <a:gd name="T6" fmla="*/ 9 w 23"/>
                  <a:gd name="T7" fmla="*/ 3 h 22"/>
                  <a:gd name="T8" fmla="*/ 9 w 23"/>
                  <a:gd name="T9" fmla="*/ 3 h 22"/>
                  <a:gd name="T10" fmla="*/ 20 w 23"/>
                  <a:gd name="T11" fmla="*/ 0 h 22"/>
                  <a:gd name="T12" fmla="*/ 23 w 23"/>
                  <a:gd name="T13" fmla="*/ 9 h 22"/>
                  <a:gd name="T14" fmla="*/ 23 w 23"/>
                  <a:gd name="T15" fmla="*/ 10 h 22"/>
                  <a:gd name="T16" fmla="*/ 22 w 23"/>
                  <a:gd name="T17" fmla="*/ 10 h 22"/>
                  <a:gd name="T18" fmla="*/ 23 w 23"/>
                  <a:gd name="T19" fmla="*/ 11 h 22"/>
                  <a:gd name="T20" fmla="*/ 23 w 23"/>
                  <a:gd name="T21" fmla="*/ 11 h 22"/>
                  <a:gd name="T22" fmla="*/ 21 w 23"/>
                  <a:gd name="T23" fmla="*/ 12 h 22"/>
                  <a:gd name="T24" fmla="*/ 17 w 23"/>
                  <a:gd name="T25" fmla="*/ 13 h 22"/>
                  <a:gd name="T26" fmla="*/ 16 w 23"/>
                  <a:gd name="T27" fmla="*/ 13 h 22"/>
                  <a:gd name="T28" fmla="*/ 16 w 23"/>
                  <a:gd name="T29" fmla="*/ 13 h 22"/>
                  <a:gd name="T30" fmla="*/ 16 w 23"/>
                  <a:gd name="T31" fmla="*/ 14 h 22"/>
                  <a:gd name="T32" fmla="*/ 16 w 23"/>
                  <a:gd name="T33" fmla="*/ 14 h 22"/>
                  <a:gd name="T34" fmla="*/ 13 w 23"/>
                  <a:gd name="T35" fmla="*/ 15 h 22"/>
                  <a:gd name="T36" fmla="*/ 10 w 23"/>
                  <a:gd name="T37" fmla="*/ 16 h 22"/>
                  <a:gd name="T38" fmla="*/ 10 w 23"/>
                  <a:gd name="T39" fmla="*/ 16 h 22"/>
                  <a:gd name="T40" fmla="*/ 8 w 23"/>
                  <a:gd name="T41" fmla="*/ 18 h 22"/>
                  <a:gd name="T42" fmla="*/ 3 w 23"/>
                  <a:gd name="T43" fmla="*/ 21 h 22"/>
                  <a:gd name="T44" fmla="*/ 2 w 23"/>
                  <a:gd name="T45" fmla="*/ 22 h 22"/>
                  <a:gd name="T46" fmla="*/ 0 w 23"/>
                  <a:gd name="T47" fmla="*/ 21 h 22"/>
                  <a:gd name="T48" fmla="*/ 2 w 23"/>
                  <a:gd name="T49" fmla="*/ 19 h 22"/>
                  <a:gd name="T50" fmla="*/ 2 w 23"/>
                  <a:gd name="T51" fmla="*/ 18 h 22"/>
                  <a:gd name="T52" fmla="*/ 2 w 23"/>
                  <a:gd name="T53" fmla="*/ 17 h 22"/>
                  <a:gd name="T54" fmla="*/ 0 w 23"/>
                  <a:gd name="T55" fmla="*/ 4 h 22"/>
                  <a:gd name="T56" fmla="*/ 0 w 23"/>
                  <a:gd name="T57" fmla="*/ 4 h 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3"/>
                  <a:gd name="T88" fmla="*/ 0 h 22"/>
                  <a:gd name="T89" fmla="*/ 23 w 23"/>
                  <a:gd name="T90" fmla="*/ 22 h 2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3" h="22">
                    <a:moveTo>
                      <a:pt x="0" y="4"/>
                    </a:moveTo>
                    <a:lnTo>
                      <a:pt x="8" y="2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20" y="0"/>
                    </a:lnTo>
                    <a:lnTo>
                      <a:pt x="23" y="9"/>
                    </a:lnTo>
                    <a:lnTo>
                      <a:pt x="23" y="10"/>
                    </a:lnTo>
                    <a:lnTo>
                      <a:pt x="22" y="10"/>
                    </a:lnTo>
                    <a:lnTo>
                      <a:pt x="23" y="11"/>
                    </a:lnTo>
                    <a:lnTo>
                      <a:pt x="21" y="12"/>
                    </a:lnTo>
                    <a:lnTo>
                      <a:pt x="17" y="13"/>
                    </a:lnTo>
                    <a:lnTo>
                      <a:pt x="16" y="13"/>
                    </a:lnTo>
                    <a:lnTo>
                      <a:pt x="16" y="14"/>
                    </a:lnTo>
                    <a:lnTo>
                      <a:pt x="13" y="15"/>
                    </a:lnTo>
                    <a:lnTo>
                      <a:pt x="10" y="16"/>
                    </a:lnTo>
                    <a:lnTo>
                      <a:pt x="8" y="18"/>
                    </a:lnTo>
                    <a:lnTo>
                      <a:pt x="3" y="21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2" y="19"/>
                    </a:lnTo>
                    <a:lnTo>
                      <a:pt x="2" y="18"/>
                    </a:lnTo>
                    <a:lnTo>
                      <a:pt x="2" y="1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11" name="Freeform 65"/>
              <p:cNvSpPr>
                <a:spLocks/>
              </p:cNvSpPr>
              <p:nvPr/>
            </p:nvSpPr>
            <p:spPr bwMode="auto">
              <a:xfrm>
                <a:off x="7575550" y="2522538"/>
                <a:ext cx="368300" cy="177800"/>
              </a:xfrm>
              <a:custGeom>
                <a:avLst/>
                <a:gdLst>
                  <a:gd name="T0" fmla="*/ 10 w 45"/>
                  <a:gd name="T1" fmla="*/ 7 h 23"/>
                  <a:gd name="T2" fmla="*/ 24 w 45"/>
                  <a:gd name="T3" fmla="*/ 3 h 23"/>
                  <a:gd name="T4" fmla="*/ 25 w 45"/>
                  <a:gd name="T5" fmla="*/ 3 h 23"/>
                  <a:gd name="T6" fmla="*/ 25 w 45"/>
                  <a:gd name="T7" fmla="*/ 2 h 23"/>
                  <a:gd name="T8" fmla="*/ 27 w 45"/>
                  <a:gd name="T9" fmla="*/ 0 h 23"/>
                  <a:gd name="T10" fmla="*/ 29 w 45"/>
                  <a:gd name="T11" fmla="*/ 0 h 23"/>
                  <a:gd name="T12" fmla="*/ 31 w 45"/>
                  <a:gd name="T13" fmla="*/ 3 h 23"/>
                  <a:gd name="T14" fmla="*/ 32 w 45"/>
                  <a:gd name="T15" fmla="*/ 5 h 23"/>
                  <a:gd name="T16" fmla="*/ 30 w 45"/>
                  <a:gd name="T17" fmla="*/ 7 h 23"/>
                  <a:gd name="T18" fmla="*/ 29 w 45"/>
                  <a:gd name="T19" fmla="*/ 10 h 23"/>
                  <a:gd name="T20" fmla="*/ 33 w 45"/>
                  <a:gd name="T21" fmla="*/ 10 h 23"/>
                  <a:gd name="T22" fmla="*/ 36 w 45"/>
                  <a:gd name="T23" fmla="*/ 15 h 23"/>
                  <a:gd name="T24" fmla="*/ 41 w 45"/>
                  <a:gd name="T25" fmla="*/ 16 h 23"/>
                  <a:gd name="T26" fmla="*/ 43 w 45"/>
                  <a:gd name="T27" fmla="*/ 14 h 23"/>
                  <a:gd name="T28" fmla="*/ 42 w 45"/>
                  <a:gd name="T29" fmla="*/ 12 h 23"/>
                  <a:gd name="T30" fmla="*/ 40 w 45"/>
                  <a:gd name="T31" fmla="*/ 10 h 23"/>
                  <a:gd name="T32" fmla="*/ 42 w 45"/>
                  <a:gd name="T33" fmla="*/ 11 h 23"/>
                  <a:gd name="T34" fmla="*/ 45 w 45"/>
                  <a:gd name="T35" fmla="*/ 16 h 23"/>
                  <a:gd name="T36" fmla="*/ 44 w 45"/>
                  <a:gd name="T37" fmla="*/ 17 h 23"/>
                  <a:gd name="T38" fmla="*/ 40 w 45"/>
                  <a:gd name="T39" fmla="*/ 19 h 23"/>
                  <a:gd name="T40" fmla="*/ 37 w 45"/>
                  <a:gd name="T41" fmla="*/ 21 h 23"/>
                  <a:gd name="T42" fmla="*/ 37 w 45"/>
                  <a:gd name="T43" fmla="*/ 20 h 23"/>
                  <a:gd name="T44" fmla="*/ 36 w 45"/>
                  <a:gd name="T45" fmla="*/ 18 h 23"/>
                  <a:gd name="T46" fmla="*/ 34 w 45"/>
                  <a:gd name="T47" fmla="*/ 22 h 23"/>
                  <a:gd name="T48" fmla="*/ 32 w 45"/>
                  <a:gd name="T49" fmla="*/ 22 h 23"/>
                  <a:gd name="T50" fmla="*/ 32 w 45"/>
                  <a:gd name="T51" fmla="*/ 21 h 23"/>
                  <a:gd name="T52" fmla="*/ 30 w 45"/>
                  <a:gd name="T53" fmla="*/ 20 h 23"/>
                  <a:gd name="T54" fmla="*/ 28 w 45"/>
                  <a:gd name="T55" fmla="*/ 19 h 23"/>
                  <a:gd name="T56" fmla="*/ 27 w 45"/>
                  <a:gd name="T57" fmla="*/ 17 h 23"/>
                  <a:gd name="T58" fmla="*/ 21 w 45"/>
                  <a:gd name="T59" fmla="*/ 17 h 23"/>
                  <a:gd name="T60" fmla="*/ 10 w 45"/>
                  <a:gd name="T61" fmla="*/ 20 h 23"/>
                  <a:gd name="T62" fmla="*/ 9 w 45"/>
                  <a:gd name="T63" fmla="*/ 19 h 23"/>
                  <a:gd name="T64" fmla="*/ 0 w 45"/>
                  <a:gd name="T65" fmla="*/ 21 h 23"/>
                  <a:gd name="T66" fmla="*/ 0 w 45"/>
                  <a:gd name="T67" fmla="*/ 9 h 2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5"/>
                  <a:gd name="T103" fmla="*/ 0 h 23"/>
                  <a:gd name="T104" fmla="*/ 45 w 45"/>
                  <a:gd name="T105" fmla="*/ 23 h 2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5" h="23">
                    <a:moveTo>
                      <a:pt x="0" y="9"/>
                    </a:moveTo>
                    <a:lnTo>
                      <a:pt x="10" y="7"/>
                    </a:lnTo>
                    <a:lnTo>
                      <a:pt x="24" y="4"/>
                    </a:lnTo>
                    <a:lnTo>
                      <a:pt x="24" y="3"/>
                    </a:lnTo>
                    <a:lnTo>
                      <a:pt x="25" y="3"/>
                    </a:lnTo>
                    <a:lnTo>
                      <a:pt x="25" y="2"/>
                    </a:lnTo>
                    <a:lnTo>
                      <a:pt x="26" y="2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1" y="3"/>
                    </a:lnTo>
                    <a:lnTo>
                      <a:pt x="32" y="4"/>
                    </a:lnTo>
                    <a:lnTo>
                      <a:pt x="32" y="5"/>
                    </a:lnTo>
                    <a:lnTo>
                      <a:pt x="31" y="5"/>
                    </a:lnTo>
                    <a:lnTo>
                      <a:pt x="30" y="7"/>
                    </a:lnTo>
                    <a:lnTo>
                      <a:pt x="29" y="9"/>
                    </a:lnTo>
                    <a:lnTo>
                      <a:pt x="29" y="10"/>
                    </a:lnTo>
                    <a:lnTo>
                      <a:pt x="31" y="9"/>
                    </a:lnTo>
                    <a:lnTo>
                      <a:pt x="33" y="10"/>
                    </a:lnTo>
                    <a:lnTo>
                      <a:pt x="36" y="13"/>
                    </a:lnTo>
                    <a:lnTo>
                      <a:pt x="36" y="15"/>
                    </a:lnTo>
                    <a:lnTo>
                      <a:pt x="38" y="16"/>
                    </a:lnTo>
                    <a:lnTo>
                      <a:pt x="41" y="16"/>
                    </a:lnTo>
                    <a:lnTo>
                      <a:pt x="42" y="16"/>
                    </a:lnTo>
                    <a:lnTo>
                      <a:pt x="43" y="14"/>
                    </a:lnTo>
                    <a:lnTo>
                      <a:pt x="43" y="13"/>
                    </a:lnTo>
                    <a:lnTo>
                      <a:pt x="42" y="12"/>
                    </a:lnTo>
                    <a:lnTo>
                      <a:pt x="40" y="11"/>
                    </a:lnTo>
                    <a:lnTo>
                      <a:pt x="40" y="10"/>
                    </a:lnTo>
                    <a:lnTo>
                      <a:pt x="41" y="11"/>
                    </a:lnTo>
                    <a:lnTo>
                      <a:pt x="42" y="11"/>
                    </a:lnTo>
                    <a:lnTo>
                      <a:pt x="44" y="14"/>
                    </a:lnTo>
                    <a:lnTo>
                      <a:pt x="45" y="16"/>
                    </a:lnTo>
                    <a:lnTo>
                      <a:pt x="45" y="18"/>
                    </a:lnTo>
                    <a:lnTo>
                      <a:pt x="44" y="17"/>
                    </a:lnTo>
                    <a:lnTo>
                      <a:pt x="42" y="18"/>
                    </a:lnTo>
                    <a:lnTo>
                      <a:pt x="40" y="19"/>
                    </a:lnTo>
                    <a:lnTo>
                      <a:pt x="38" y="21"/>
                    </a:lnTo>
                    <a:lnTo>
                      <a:pt x="37" y="21"/>
                    </a:lnTo>
                    <a:lnTo>
                      <a:pt x="37" y="20"/>
                    </a:lnTo>
                    <a:lnTo>
                      <a:pt x="37" y="18"/>
                    </a:lnTo>
                    <a:lnTo>
                      <a:pt x="36" y="18"/>
                    </a:lnTo>
                    <a:lnTo>
                      <a:pt x="35" y="20"/>
                    </a:lnTo>
                    <a:lnTo>
                      <a:pt x="34" y="22"/>
                    </a:lnTo>
                    <a:lnTo>
                      <a:pt x="33" y="23"/>
                    </a:lnTo>
                    <a:lnTo>
                      <a:pt x="32" y="22"/>
                    </a:lnTo>
                    <a:lnTo>
                      <a:pt x="32" y="21"/>
                    </a:lnTo>
                    <a:lnTo>
                      <a:pt x="31" y="21"/>
                    </a:lnTo>
                    <a:lnTo>
                      <a:pt x="30" y="20"/>
                    </a:lnTo>
                    <a:lnTo>
                      <a:pt x="28" y="19"/>
                    </a:lnTo>
                    <a:lnTo>
                      <a:pt x="27" y="17"/>
                    </a:lnTo>
                    <a:lnTo>
                      <a:pt x="26" y="15"/>
                    </a:lnTo>
                    <a:lnTo>
                      <a:pt x="21" y="17"/>
                    </a:lnTo>
                    <a:lnTo>
                      <a:pt x="10" y="20"/>
                    </a:lnTo>
                    <a:lnTo>
                      <a:pt x="9" y="20"/>
                    </a:lnTo>
                    <a:lnTo>
                      <a:pt x="9" y="19"/>
                    </a:lnTo>
                    <a:lnTo>
                      <a:pt x="1" y="21"/>
                    </a:lnTo>
                    <a:lnTo>
                      <a:pt x="0" y="2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9ED56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12" name="Freeform 66"/>
              <p:cNvSpPr>
                <a:spLocks/>
              </p:cNvSpPr>
              <p:nvPr/>
            </p:nvSpPr>
            <p:spPr bwMode="auto">
              <a:xfrm>
                <a:off x="7747000" y="2638425"/>
                <a:ext cx="96838" cy="101600"/>
              </a:xfrm>
              <a:custGeom>
                <a:avLst/>
                <a:gdLst>
                  <a:gd name="T0" fmla="*/ 0 w 12"/>
                  <a:gd name="T1" fmla="*/ 2 h 13"/>
                  <a:gd name="T2" fmla="*/ 3 w 12"/>
                  <a:gd name="T3" fmla="*/ 11 h 13"/>
                  <a:gd name="T4" fmla="*/ 3 w 12"/>
                  <a:gd name="T5" fmla="*/ 12 h 13"/>
                  <a:gd name="T6" fmla="*/ 2 w 12"/>
                  <a:gd name="T7" fmla="*/ 12 h 13"/>
                  <a:gd name="T8" fmla="*/ 3 w 12"/>
                  <a:gd name="T9" fmla="*/ 13 h 13"/>
                  <a:gd name="T10" fmla="*/ 3 w 12"/>
                  <a:gd name="T11" fmla="*/ 13 h 13"/>
                  <a:gd name="T12" fmla="*/ 3 w 12"/>
                  <a:gd name="T13" fmla="*/ 13 h 13"/>
                  <a:gd name="T14" fmla="*/ 6 w 12"/>
                  <a:gd name="T15" fmla="*/ 12 h 13"/>
                  <a:gd name="T16" fmla="*/ 7 w 12"/>
                  <a:gd name="T17" fmla="*/ 11 h 13"/>
                  <a:gd name="T18" fmla="*/ 7 w 12"/>
                  <a:gd name="T19" fmla="*/ 10 h 13"/>
                  <a:gd name="T20" fmla="*/ 7 w 12"/>
                  <a:gd name="T21" fmla="*/ 9 h 13"/>
                  <a:gd name="T22" fmla="*/ 7 w 12"/>
                  <a:gd name="T23" fmla="*/ 7 h 13"/>
                  <a:gd name="T24" fmla="*/ 8 w 12"/>
                  <a:gd name="T25" fmla="*/ 6 h 13"/>
                  <a:gd name="T26" fmla="*/ 8 w 12"/>
                  <a:gd name="T27" fmla="*/ 7 h 13"/>
                  <a:gd name="T28" fmla="*/ 8 w 12"/>
                  <a:gd name="T29" fmla="*/ 8 h 13"/>
                  <a:gd name="T30" fmla="*/ 8 w 12"/>
                  <a:gd name="T31" fmla="*/ 10 h 13"/>
                  <a:gd name="T32" fmla="*/ 9 w 12"/>
                  <a:gd name="T33" fmla="*/ 10 h 13"/>
                  <a:gd name="T34" fmla="*/ 9 w 12"/>
                  <a:gd name="T35" fmla="*/ 10 h 13"/>
                  <a:gd name="T36" fmla="*/ 9 w 12"/>
                  <a:gd name="T37" fmla="*/ 9 h 13"/>
                  <a:gd name="T38" fmla="*/ 10 w 12"/>
                  <a:gd name="T39" fmla="*/ 9 h 13"/>
                  <a:gd name="T40" fmla="*/ 11 w 12"/>
                  <a:gd name="T41" fmla="*/ 8 h 13"/>
                  <a:gd name="T42" fmla="*/ 12 w 12"/>
                  <a:gd name="T43" fmla="*/ 8 h 13"/>
                  <a:gd name="T44" fmla="*/ 12 w 12"/>
                  <a:gd name="T45" fmla="*/ 8 h 13"/>
                  <a:gd name="T46" fmla="*/ 11 w 12"/>
                  <a:gd name="T47" fmla="*/ 7 h 13"/>
                  <a:gd name="T48" fmla="*/ 11 w 12"/>
                  <a:gd name="T49" fmla="*/ 6 h 13"/>
                  <a:gd name="T50" fmla="*/ 11 w 12"/>
                  <a:gd name="T51" fmla="*/ 6 h 13"/>
                  <a:gd name="T52" fmla="*/ 10 w 12"/>
                  <a:gd name="T53" fmla="*/ 6 h 13"/>
                  <a:gd name="T54" fmla="*/ 9 w 12"/>
                  <a:gd name="T55" fmla="*/ 5 h 13"/>
                  <a:gd name="T56" fmla="*/ 9 w 12"/>
                  <a:gd name="T57" fmla="*/ 5 h 13"/>
                  <a:gd name="T58" fmla="*/ 7 w 12"/>
                  <a:gd name="T59" fmla="*/ 4 h 13"/>
                  <a:gd name="T60" fmla="*/ 6 w 12"/>
                  <a:gd name="T61" fmla="*/ 2 h 13"/>
                  <a:gd name="T62" fmla="*/ 6 w 12"/>
                  <a:gd name="T63" fmla="*/ 2 h 13"/>
                  <a:gd name="T64" fmla="*/ 5 w 12"/>
                  <a:gd name="T65" fmla="*/ 0 h 13"/>
                  <a:gd name="T66" fmla="*/ 0 w 12"/>
                  <a:gd name="T67" fmla="*/ 2 h 13"/>
                  <a:gd name="T68" fmla="*/ 0 w 12"/>
                  <a:gd name="T69" fmla="*/ 2 h 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2"/>
                  <a:gd name="T106" fmla="*/ 0 h 13"/>
                  <a:gd name="T107" fmla="*/ 12 w 12"/>
                  <a:gd name="T108" fmla="*/ 13 h 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2" h="13">
                    <a:moveTo>
                      <a:pt x="0" y="2"/>
                    </a:move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8" y="6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9"/>
                    </a:lnTo>
                    <a:lnTo>
                      <a:pt x="10" y="9"/>
                    </a:lnTo>
                    <a:lnTo>
                      <a:pt x="11" y="8"/>
                    </a:lnTo>
                    <a:lnTo>
                      <a:pt x="12" y="8"/>
                    </a:lnTo>
                    <a:lnTo>
                      <a:pt x="11" y="7"/>
                    </a:lnTo>
                    <a:lnTo>
                      <a:pt x="11" y="6"/>
                    </a:lnTo>
                    <a:lnTo>
                      <a:pt x="10" y="6"/>
                    </a:lnTo>
                    <a:lnTo>
                      <a:pt x="9" y="5"/>
                    </a:lnTo>
                    <a:lnTo>
                      <a:pt x="7" y="4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513" name="Freeform 67"/>
              <p:cNvSpPr>
                <a:spLocks/>
              </p:cNvSpPr>
              <p:nvPr/>
            </p:nvSpPr>
            <p:spPr bwMode="auto">
              <a:xfrm>
                <a:off x="7640638" y="2212975"/>
                <a:ext cx="171450" cy="363538"/>
              </a:xfrm>
              <a:custGeom>
                <a:avLst/>
                <a:gdLst>
                  <a:gd name="T0" fmla="*/ 21 w 21"/>
                  <a:gd name="T1" fmla="*/ 40 h 47"/>
                  <a:gd name="T2" fmla="*/ 20 w 21"/>
                  <a:gd name="T3" fmla="*/ 40 h 47"/>
                  <a:gd name="T4" fmla="*/ 19 w 21"/>
                  <a:gd name="T5" fmla="*/ 40 h 47"/>
                  <a:gd name="T6" fmla="*/ 18 w 21"/>
                  <a:gd name="T7" fmla="*/ 42 h 47"/>
                  <a:gd name="T8" fmla="*/ 17 w 21"/>
                  <a:gd name="T9" fmla="*/ 42 h 47"/>
                  <a:gd name="T10" fmla="*/ 17 w 21"/>
                  <a:gd name="T11" fmla="*/ 43 h 47"/>
                  <a:gd name="T12" fmla="*/ 17 w 21"/>
                  <a:gd name="T13" fmla="*/ 43 h 47"/>
                  <a:gd name="T14" fmla="*/ 17 w 21"/>
                  <a:gd name="T15" fmla="*/ 43 h 47"/>
                  <a:gd name="T16" fmla="*/ 16 w 21"/>
                  <a:gd name="T17" fmla="*/ 43 h 47"/>
                  <a:gd name="T18" fmla="*/ 16 w 21"/>
                  <a:gd name="T19" fmla="*/ 44 h 47"/>
                  <a:gd name="T20" fmla="*/ 2 w 21"/>
                  <a:gd name="T21" fmla="*/ 47 h 47"/>
                  <a:gd name="T22" fmla="*/ 1 w 21"/>
                  <a:gd name="T23" fmla="*/ 46 h 47"/>
                  <a:gd name="T24" fmla="*/ 0 w 21"/>
                  <a:gd name="T25" fmla="*/ 45 h 47"/>
                  <a:gd name="T26" fmla="*/ 0 w 21"/>
                  <a:gd name="T27" fmla="*/ 44 h 47"/>
                  <a:gd name="T28" fmla="*/ 1 w 21"/>
                  <a:gd name="T29" fmla="*/ 43 h 47"/>
                  <a:gd name="T30" fmla="*/ 0 w 21"/>
                  <a:gd name="T31" fmla="*/ 41 h 47"/>
                  <a:gd name="T32" fmla="*/ 0 w 21"/>
                  <a:gd name="T33" fmla="*/ 34 h 47"/>
                  <a:gd name="T34" fmla="*/ 0 w 21"/>
                  <a:gd name="T35" fmla="*/ 32 h 47"/>
                  <a:gd name="T36" fmla="*/ 1 w 21"/>
                  <a:gd name="T37" fmla="*/ 28 h 47"/>
                  <a:gd name="T38" fmla="*/ 1 w 21"/>
                  <a:gd name="T39" fmla="*/ 26 h 47"/>
                  <a:gd name="T40" fmla="*/ 1 w 21"/>
                  <a:gd name="T41" fmla="*/ 24 h 47"/>
                  <a:gd name="T42" fmla="*/ 1 w 21"/>
                  <a:gd name="T43" fmla="*/ 22 h 47"/>
                  <a:gd name="T44" fmla="*/ 1 w 21"/>
                  <a:gd name="T45" fmla="*/ 21 h 47"/>
                  <a:gd name="T46" fmla="*/ 1 w 21"/>
                  <a:gd name="T47" fmla="*/ 20 h 47"/>
                  <a:gd name="T48" fmla="*/ 4 w 21"/>
                  <a:gd name="T49" fmla="*/ 18 h 47"/>
                  <a:gd name="T50" fmla="*/ 5 w 21"/>
                  <a:gd name="T51" fmla="*/ 14 h 47"/>
                  <a:gd name="T52" fmla="*/ 4 w 21"/>
                  <a:gd name="T53" fmla="*/ 12 h 47"/>
                  <a:gd name="T54" fmla="*/ 4 w 21"/>
                  <a:gd name="T55" fmla="*/ 10 h 47"/>
                  <a:gd name="T56" fmla="*/ 4 w 21"/>
                  <a:gd name="T57" fmla="*/ 10 h 47"/>
                  <a:gd name="T58" fmla="*/ 4 w 21"/>
                  <a:gd name="T59" fmla="*/ 9 h 47"/>
                  <a:gd name="T60" fmla="*/ 3 w 21"/>
                  <a:gd name="T61" fmla="*/ 7 h 47"/>
                  <a:gd name="T62" fmla="*/ 4 w 21"/>
                  <a:gd name="T63" fmla="*/ 4 h 47"/>
                  <a:gd name="T64" fmla="*/ 3 w 21"/>
                  <a:gd name="T65" fmla="*/ 3 h 47"/>
                  <a:gd name="T66" fmla="*/ 3 w 21"/>
                  <a:gd name="T67" fmla="*/ 2 h 47"/>
                  <a:gd name="T68" fmla="*/ 4 w 21"/>
                  <a:gd name="T69" fmla="*/ 2 h 47"/>
                  <a:gd name="T70" fmla="*/ 5 w 21"/>
                  <a:gd name="T71" fmla="*/ 1 h 47"/>
                  <a:gd name="T72" fmla="*/ 6 w 21"/>
                  <a:gd name="T73" fmla="*/ 1 h 47"/>
                  <a:gd name="T74" fmla="*/ 6 w 21"/>
                  <a:gd name="T75" fmla="*/ 1 h 47"/>
                  <a:gd name="T76" fmla="*/ 7 w 21"/>
                  <a:gd name="T77" fmla="*/ 0 h 47"/>
                  <a:gd name="T78" fmla="*/ 17 w 21"/>
                  <a:gd name="T79" fmla="*/ 29 h 47"/>
                  <a:gd name="T80" fmla="*/ 17 w 21"/>
                  <a:gd name="T81" fmla="*/ 30 h 47"/>
                  <a:gd name="T82" fmla="*/ 17 w 21"/>
                  <a:gd name="T83" fmla="*/ 31 h 47"/>
                  <a:gd name="T84" fmla="*/ 17 w 21"/>
                  <a:gd name="T85" fmla="*/ 31 h 47"/>
                  <a:gd name="T86" fmla="*/ 19 w 21"/>
                  <a:gd name="T87" fmla="*/ 33 h 47"/>
                  <a:gd name="T88" fmla="*/ 20 w 21"/>
                  <a:gd name="T89" fmla="*/ 33 h 47"/>
                  <a:gd name="T90" fmla="*/ 20 w 21"/>
                  <a:gd name="T91" fmla="*/ 34 h 47"/>
                  <a:gd name="T92" fmla="*/ 20 w 21"/>
                  <a:gd name="T93" fmla="*/ 35 h 47"/>
                  <a:gd name="T94" fmla="*/ 21 w 21"/>
                  <a:gd name="T95" fmla="*/ 37 h 47"/>
                  <a:gd name="T96" fmla="*/ 21 w 21"/>
                  <a:gd name="T97" fmla="*/ 38 h 47"/>
                  <a:gd name="T98" fmla="*/ 21 w 21"/>
                  <a:gd name="T99" fmla="*/ 39 h 47"/>
                  <a:gd name="T100" fmla="*/ 21 w 21"/>
                  <a:gd name="T101" fmla="*/ 40 h 47"/>
                  <a:gd name="T102" fmla="*/ 21 w 21"/>
                  <a:gd name="T103" fmla="*/ 40 h 4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1"/>
                  <a:gd name="T157" fmla="*/ 0 h 47"/>
                  <a:gd name="T158" fmla="*/ 21 w 21"/>
                  <a:gd name="T159" fmla="*/ 47 h 4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1" h="47">
                    <a:moveTo>
                      <a:pt x="21" y="40"/>
                    </a:moveTo>
                    <a:lnTo>
                      <a:pt x="20" y="40"/>
                    </a:lnTo>
                    <a:lnTo>
                      <a:pt x="19" y="40"/>
                    </a:lnTo>
                    <a:lnTo>
                      <a:pt x="18" y="42"/>
                    </a:lnTo>
                    <a:lnTo>
                      <a:pt x="17" y="42"/>
                    </a:lnTo>
                    <a:lnTo>
                      <a:pt x="17" y="43"/>
                    </a:lnTo>
                    <a:lnTo>
                      <a:pt x="16" y="43"/>
                    </a:lnTo>
                    <a:lnTo>
                      <a:pt x="16" y="44"/>
                    </a:lnTo>
                    <a:lnTo>
                      <a:pt x="2" y="47"/>
                    </a:lnTo>
                    <a:lnTo>
                      <a:pt x="1" y="46"/>
                    </a:lnTo>
                    <a:lnTo>
                      <a:pt x="0" y="45"/>
                    </a:lnTo>
                    <a:lnTo>
                      <a:pt x="0" y="44"/>
                    </a:lnTo>
                    <a:lnTo>
                      <a:pt x="1" y="43"/>
                    </a:lnTo>
                    <a:lnTo>
                      <a:pt x="0" y="41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1" y="28"/>
                    </a:lnTo>
                    <a:lnTo>
                      <a:pt x="1" y="26"/>
                    </a:lnTo>
                    <a:lnTo>
                      <a:pt x="1" y="24"/>
                    </a:lnTo>
                    <a:lnTo>
                      <a:pt x="1" y="22"/>
                    </a:lnTo>
                    <a:lnTo>
                      <a:pt x="1" y="21"/>
                    </a:lnTo>
                    <a:lnTo>
                      <a:pt x="1" y="20"/>
                    </a:lnTo>
                    <a:lnTo>
                      <a:pt x="4" y="18"/>
                    </a:lnTo>
                    <a:lnTo>
                      <a:pt x="5" y="14"/>
                    </a:lnTo>
                    <a:lnTo>
                      <a:pt x="4" y="12"/>
                    </a:lnTo>
                    <a:lnTo>
                      <a:pt x="4" y="10"/>
                    </a:lnTo>
                    <a:lnTo>
                      <a:pt x="4" y="9"/>
                    </a:lnTo>
                    <a:lnTo>
                      <a:pt x="3" y="7"/>
                    </a:lnTo>
                    <a:lnTo>
                      <a:pt x="4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17" y="29"/>
                    </a:lnTo>
                    <a:lnTo>
                      <a:pt x="17" y="30"/>
                    </a:lnTo>
                    <a:lnTo>
                      <a:pt x="17" y="31"/>
                    </a:lnTo>
                    <a:lnTo>
                      <a:pt x="19" y="33"/>
                    </a:lnTo>
                    <a:lnTo>
                      <a:pt x="20" y="33"/>
                    </a:lnTo>
                    <a:lnTo>
                      <a:pt x="20" y="34"/>
                    </a:lnTo>
                    <a:lnTo>
                      <a:pt x="20" y="35"/>
                    </a:lnTo>
                    <a:lnTo>
                      <a:pt x="21" y="37"/>
                    </a:lnTo>
                    <a:lnTo>
                      <a:pt x="21" y="38"/>
                    </a:lnTo>
                    <a:lnTo>
                      <a:pt x="21" y="39"/>
                    </a:lnTo>
                    <a:lnTo>
                      <a:pt x="21" y="40"/>
                    </a:lnTo>
                    <a:close/>
                  </a:path>
                </a:pathLst>
              </a:custGeom>
              <a:solidFill>
                <a:srgbClr val="FAF40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" name="Group 68"/>
              <p:cNvGrpSpPr>
                <a:grpSpLocks/>
              </p:cNvGrpSpPr>
              <p:nvPr/>
            </p:nvGrpSpPr>
            <p:grpSpPr bwMode="auto">
              <a:xfrm>
                <a:off x="3112828" y="4589463"/>
                <a:ext cx="1090872" cy="635000"/>
                <a:chOff x="1975" y="3321"/>
                <a:chExt cx="377" cy="231"/>
              </a:xfrm>
            </p:grpSpPr>
            <p:sp>
              <p:nvSpPr>
                <p:cNvPr id="62526" name="Freeform 69"/>
                <p:cNvSpPr>
                  <a:spLocks/>
                </p:cNvSpPr>
                <p:nvPr/>
              </p:nvSpPr>
              <p:spPr bwMode="auto">
                <a:xfrm>
                  <a:off x="2274" y="3459"/>
                  <a:ext cx="78" cy="93"/>
                </a:xfrm>
                <a:custGeom>
                  <a:avLst/>
                  <a:gdLst>
                    <a:gd name="T0" fmla="*/ 0 w 16"/>
                    <a:gd name="T1" fmla="*/ 7 h 19"/>
                    <a:gd name="T2" fmla="*/ 1 w 16"/>
                    <a:gd name="T3" fmla="*/ 13 h 19"/>
                    <a:gd name="T4" fmla="*/ 1 w 16"/>
                    <a:gd name="T5" fmla="*/ 16 h 19"/>
                    <a:gd name="T6" fmla="*/ 6 w 16"/>
                    <a:gd name="T7" fmla="*/ 19 h 19"/>
                    <a:gd name="T8" fmla="*/ 8 w 16"/>
                    <a:gd name="T9" fmla="*/ 16 h 19"/>
                    <a:gd name="T10" fmla="*/ 16 w 16"/>
                    <a:gd name="T11" fmla="*/ 11 h 19"/>
                    <a:gd name="T12" fmla="*/ 13 w 16"/>
                    <a:gd name="T13" fmla="*/ 5 h 19"/>
                    <a:gd name="T14" fmla="*/ 3 w 16"/>
                    <a:gd name="T15" fmla="*/ 0 h 19"/>
                    <a:gd name="T16" fmla="*/ 3 w 16"/>
                    <a:gd name="T17" fmla="*/ 5 h 19"/>
                    <a:gd name="T18" fmla="*/ 0 w 16"/>
                    <a:gd name="T19" fmla="*/ 7 h 19"/>
                    <a:gd name="T20" fmla="*/ 0 w 16"/>
                    <a:gd name="T21" fmla="*/ 7 h 1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6"/>
                    <a:gd name="T34" fmla="*/ 0 h 19"/>
                    <a:gd name="T35" fmla="*/ 16 w 16"/>
                    <a:gd name="T36" fmla="*/ 19 h 19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6" h="19">
                      <a:moveTo>
                        <a:pt x="0" y="7"/>
                      </a:moveTo>
                      <a:lnTo>
                        <a:pt x="1" y="13"/>
                      </a:lnTo>
                      <a:lnTo>
                        <a:pt x="1" y="16"/>
                      </a:lnTo>
                      <a:lnTo>
                        <a:pt x="6" y="19"/>
                      </a:lnTo>
                      <a:lnTo>
                        <a:pt x="8" y="16"/>
                      </a:lnTo>
                      <a:lnTo>
                        <a:pt x="16" y="11"/>
                      </a:lnTo>
                      <a:lnTo>
                        <a:pt x="13" y="5"/>
                      </a:lnTo>
                      <a:lnTo>
                        <a:pt x="3" y="0"/>
                      </a:lnTo>
                      <a:lnTo>
                        <a:pt x="3" y="5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27" name="Freeform 70"/>
                <p:cNvSpPr>
                  <a:spLocks/>
                </p:cNvSpPr>
                <p:nvPr/>
              </p:nvSpPr>
              <p:spPr bwMode="auto">
                <a:xfrm>
                  <a:off x="2235" y="3409"/>
                  <a:ext cx="44" cy="29"/>
                </a:xfrm>
                <a:custGeom>
                  <a:avLst/>
                  <a:gdLst>
                    <a:gd name="T0" fmla="*/ 3 w 9"/>
                    <a:gd name="T1" fmla="*/ 6 h 6"/>
                    <a:gd name="T2" fmla="*/ 8 w 9"/>
                    <a:gd name="T3" fmla="*/ 6 h 6"/>
                    <a:gd name="T4" fmla="*/ 9 w 9"/>
                    <a:gd name="T5" fmla="*/ 3 h 6"/>
                    <a:gd name="T6" fmla="*/ 5 w 9"/>
                    <a:gd name="T7" fmla="*/ 2 h 6"/>
                    <a:gd name="T8" fmla="*/ 3 w 9"/>
                    <a:gd name="T9" fmla="*/ 2 h 6"/>
                    <a:gd name="T10" fmla="*/ 2 w 9"/>
                    <a:gd name="T11" fmla="*/ 0 h 6"/>
                    <a:gd name="T12" fmla="*/ 0 w 9"/>
                    <a:gd name="T13" fmla="*/ 2 h 6"/>
                    <a:gd name="T14" fmla="*/ 2 w 9"/>
                    <a:gd name="T15" fmla="*/ 5 h 6"/>
                    <a:gd name="T16" fmla="*/ 3 w 9"/>
                    <a:gd name="T17" fmla="*/ 6 h 6"/>
                    <a:gd name="T18" fmla="*/ 3 w 9"/>
                    <a:gd name="T19" fmla="*/ 6 h 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"/>
                    <a:gd name="T31" fmla="*/ 0 h 6"/>
                    <a:gd name="T32" fmla="*/ 9 w 9"/>
                    <a:gd name="T33" fmla="*/ 6 h 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" h="6">
                      <a:moveTo>
                        <a:pt x="3" y="6"/>
                      </a:moveTo>
                      <a:lnTo>
                        <a:pt x="8" y="6"/>
                      </a:lnTo>
                      <a:lnTo>
                        <a:pt x="9" y="3"/>
                      </a:lnTo>
                      <a:lnTo>
                        <a:pt x="5" y="2"/>
                      </a:lnTo>
                      <a:lnTo>
                        <a:pt x="3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5"/>
                      </a:lnTo>
                      <a:lnTo>
                        <a:pt x="3" y="6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28" name="Freeform 71"/>
                <p:cNvSpPr>
                  <a:spLocks/>
                </p:cNvSpPr>
                <p:nvPr/>
              </p:nvSpPr>
              <p:spPr bwMode="auto">
                <a:xfrm>
                  <a:off x="2225" y="3438"/>
                  <a:ext cx="20" cy="10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  <a:gd name="T8" fmla="*/ 0 w 4"/>
                    <a:gd name="T9" fmla="*/ 2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"/>
                    <a:gd name="T16" fmla="*/ 0 h 2"/>
                    <a:gd name="T17" fmla="*/ 4 w 4"/>
                    <a:gd name="T18" fmla="*/ 2 h 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" h="2">
                      <a:moveTo>
                        <a:pt x="0" y="2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29" name="Freeform 72"/>
                <p:cNvSpPr>
                  <a:spLocks/>
                </p:cNvSpPr>
                <p:nvPr/>
              </p:nvSpPr>
              <p:spPr bwMode="auto">
                <a:xfrm>
                  <a:off x="2211" y="3419"/>
                  <a:ext cx="19" cy="14"/>
                </a:xfrm>
                <a:custGeom>
                  <a:avLst/>
                  <a:gdLst>
                    <a:gd name="T0" fmla="*/ 2 w 4"/>
                    <a:gd name="T1" fmla="*/ 0 h 3"/>
                    <a:gd name="T2" fmla="*/ 2 w 4"/>
                    <a:gd name="T3" fmla="*/ 0 h 3"/>
                    <a:gd name="T4" fmla="*/ 3 w 4"/>
                    <a:gd name="T5" fmla="*/ 0 h 3"/>
                    <a:gd name="T6" fmla="*/ 3 w 4"/>
                    <a:gd name="T7" fmla="*/ 0 h 3"/>
                    <a:gd name="T8" fmla="*/ 3 w 4"/>
                    <a:gd name="T9" fmla="*/ 0 h 3"/>
                    <a:gd name="T10" fmla="*/ 3 w 4"/>
                    <a:gd name="T11" fmla="*/ 1 h 3"/>
                    <a:gd name="T12" fmla="*/ 3 w 4"/>
                    <a:gd name="T13" fmla="*/ 1 h 3"/>
                    <a:gd name="T14" fmla="*/ 3 w 4"/>
                    <a:gd name="T15" fmla="*/ 1 h 3"/>
                    <a:gd name="T16" fmla="*/ 4 w 4"/>
                    <a:gd name="T17" fmla="*/ 1 h 3"/>
                    <a:gd name="T18" fmla="*/ 3 w 4"/>
                    <a:gd name="T19" fmla="*/ 2 h 3"/>
                    <a:gd name="T20" fmla="*/ 3 w 4"/>
                    <a:gd name="T21" fmla="*/ 2 h 3"/>
                    <a:gd name="T22" fmla="*/ 3 w 4"/>
                    <a:gd name="T23" fmla="*/ 2 h 3"/>
                    <a:gd name="T24" fmla="*/ 3 w 4"/>
                    <a:gd name="T25" fmla="*/ 3 h 3"/>
                    <a:gd name="T26" fmla="*/ 3 w 4"/>
                    <a:gd name="T27" fmla="*/ 3 h 3"/>
                    <a:gd name="T28" fmla="*/ 3 w 4"/>
                    <a:gd name="T29" fmla="*/ 3 h 3"/>
                    <a:gd name="T30" fmla="*/ 2 w 4"/>
                    <a:gd name="T31" fmla="*/ 3 h 3"/>
                    <a:gd name="T32" fmla="*/ 2 w 4"/>
                    <a:gd name="T33" fmla="*/ 3 h 3"/>
                    <a:gd name="T34" fmla="*/ 2 w 4"/>
                    <a:gd name="T35" fmla="*/ 3 h 3"/>
                    <a:gd name="T36" fmla="*/ 1 w 4"/>
                    <a:gd name="T37" fmla="*/ 3 h 3"/>
                    <a:gd name="T38" fmla="*/ 1 w 4"/>
                    <a:gd name="T39" fmla="*/ 3 h 3"/>
                    <a:gd name="T40" fmla="*/ 1 w 4"/>
                    <a:gd name="T41" fmla="*/ 3 h 3"/>
                    <a:gd name="T42" fmla="*/ 1 w 4"/>
                    <a:gd name="T43" fmla="*/ 2 h 3"/>
                    <a:gd name="T44" fmla="*/ 0 w 4"/>
                    <a:gd name="T45" fmla="*/ 2 h 3"/>
                    <a:gd name="T46" fmla="*/ 0 w 4"/>
                    <a:gd name="T47" fmla="*/ 2 h 3"/>
                    <a:gd name="T48" fmla="*/ 0 w 4"/>
                    <a:gd name="T49" fmla="*/ 1 h 3"/>
                    <a:gd name="T50" fmla="*/ 0 w 4"/>
                    <a:gd name="T51" fmla="*/ 1 h 3"/>
                    <a:gd name="T52" fmla="*/ 0 w 4"/>
                    <a:gd name="T53" fmla="*/ 1 h 3"/>
                    <a:gd name="T54" fmla="*/ 1 w 4"/>
                    <a:gd name="T55" fmla="*/ 1 h 3"/>
                    <a:gd name="T56" fmla="*/ 1 w 4"/>
                    <a:gd name="T57" fmla="*/ 0 h 3"/>
                    <a:gd name="T58" fmla="*/ 1 w 4"/>
                    <a:gd name="T59" fmla="*/ 0 h 3"/>
                    <a:gd name="T60" fmla="*/ 1 w 4"/>
                    <a:gd name="T61" fmla="*/ 0 h 3"/>
                    <a:gd name="T62" fmla="*/ 2 w 4"/>
                    <a:gd name="T63" fmla="*/ 0 h 3"/>
                    <a:gd name="T64" fmla="*/ 2 w 4"/>
                    <a:gd name="T65" fmla="*/ 0 h 3"/>
                    <a:gd name="T66" fmla="*/ 2 w 4"/>
                    <a:gd name="T67" fmla="*/ 0 h 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"/>
                    <a:gd name="T103" fmla="*/ 0 h 3"/>
                    <a:gd name="T104" fmla="*/ 4 w 4"/>
                    <a:gd name="T105" fmla="*/ 3 h 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" h="3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0" name="Freeform 73"/>
                <p:cNvSpPr>
                  <a:spLocks/>
                </p:cNvSpPr>
                <p:nvPr/>
              </p:nvSpPr>
              <p:spPr bwMode="auto">
                <a:xfrm>
                  <a:off x="2186" y="3394"/>
                  <a:ext cx="39" cy="15"/>
                </a:xfrm>
                <a:custGeom>
                  <a:avLst/>
                  <a:gdLst>
                    <a:gd name="T0" fmla="*/ 0 w 8"/>
                    <a:gd name="T1" fmla="*/ 3 h 3"/>
                    <a:gd name="T2" fmla="*/ 7 w 8"/>
                    <a:gd name="T3" fmla="*/ 3 h 3"/>
                    <a:gd name="T4" fmla="*/ 8 w 8"/>
                    <a:gd name="T5" fmla="*/ 0 h 3"/>
                    <a:gd name="T6" fmla="*/ 2 w 8"/>
                    <a:gd name="T7" fmla="*/ 0 h 3"/>
                    <a:gd name="T8" fmla="*/ 0 w 8"/>
                    <a:gd name="T9" fmla="*/ 3 h 3"/>
                    <a:gd name="T10" fmla="*/ 0 w 8"/>
                    <a:gd name="T11" fmla="*/ 3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3"/>
                    <a:gd name="T20" fmla="*/ 8 w 8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3">
                      <a:moveTo>
                        <a:pt x="0" y="3"/>
                      </a:moveTo>
                      <a:lnTo>
                        <a:pt x="7" y="3"/>
                      </a:lnTo>
                      <a:lnTo>
                        <a:pt x="8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1" name="Freeform 74"/>
                <p:cNvSpPr>
                  <a:spLocks/>
                </p:cNvSpPr>
                <p:nvPr/>
              </p:nvSpPr>
              <p:spPr bwMode="auto">
                <a:xfrm>
                  <a:off x="2026" y="3321"/>
                  <a:ext cx="38" cy="24"/>
                </a:xfrm>
                <a:custGeom>
                  <a:avLst/>
                  <a:gdLst>
                    <a:gd name="T0" fmla="*/ 0 w 8"/>
                    <a:gd name="T1" fmla="*/ 4 h 5"/>
                    <a:gd name="T2" fmla="*/ 3 w 8"/>
                    <a:gd name="T3" fmla="*/ 5 h 5"/>
                    <a:gd name="T4" fmla="*/ 6 w 8"/>
                    <a:gd name="T5" fmla="*/ 5 h 5"/>
                    <a:gd name="T6" fmla="*/ 8 w 8"/>
                    <a:gd name="T7" fmla="*/ 2 h 5"/>
                    <a:gd name="T8" fmla="*/ 5 w 8"/>
                    <a:gd name="T9" fmla="*/ 0 h 5"/>
                    <a:gd name="T10" fmla="*/ 1 w 8"/>
                    <a:gd name="T11" fmla="*/ 2 h 5"/>
                    <a:gd name="T12" fmla="*/ 0 w 8"/>
                    <a:gd name="T13" fmla="*/ 4 h 5"/>
                    <a:gd name="T14" fmla="*/ 0 w 8"/>
                    <a:gd name="T15" fmla="*/ 4 h 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"/>
                    <a:gd name="T26" fmla="*/ 8 w 8"/>
                    <a:gd name="T27" fmla="*/ 5 h 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">
                      <a:moveTo>
                        <a:pt x="0" y="4"/>
                      </a:moveTo>
                      <a:lnTo>
                        <a:pt x="3" y="5"/>
                      </a:lnTo>
                      <a:lnTo>
                        <a:pt x="6" y="5"/>
                      </a:lnTo>
                      <a:lnTo>
                        <a:pt x="8" y="2"/>
                      </a:lnTo>
                      <a:lnTo>
                        <a:pt x="5" y="0"/>
                      </a:lnTo>
                      <a:lnTo>
                        <a:pt x="1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2" name="Freeform 75"/>
                <p:cNvSpPr>
                  <a:spLocks/>
                </p:cNvSpPr>
                <p:nvPr/>
              </p:nvSpPr>
              <p:spPr bwMode="auto">
                <a:xfrm flipH="1">
                  <a:off x="1975" y="3321"/>
                  <a:ext cx="16" cy="15"/>
                </a:xfrm>
                <a:custGeom>
                  <a:avLst/>
                  <a:gdLst>
                    <a:gd name="T0" fmla="*/ 0 w 4"/>
                    <a:gd name="T1" fmla="*/ 5 h 5"/>
                    <a:gd name="T2" fmla="*/ 4 w 4"/>
                    <a:gd name="T3" fmla="*/ 2 h 5"/>
                    <a:gd name="T4" fmla="*/ 4 w 4"/>
                    <a:gd name="T5" fmla="*/ 0 h 5"/>
                    <a:gd name="T6" fmla="*/ 0 w 4"/>
                    <a:gd name="T7" fmla="*/ 4 h 5"/>
                    <a:gd name="T8" fmla="*/ 0 w 4"/>
                    <a:gd name="T9" fmla="*/ 5 h 5"/>
                    <a:gd name="T10" fmla="*/ 0 w 4"/>
                    <a:gd name="T11" fmla="*/ 5 h 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"/>
                    <a:gd name="T19" fmla="*/ 0 h 5"/>
                    <a:gd name="T20" fmla="*/ 4 w 4"/>
                    <a:gd name="T21" fmla="*/ 5 h 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" h="5">
                      <a:moveTo>
                        <a:pt x="0" y="5"/>
                      </a:move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33" name="Freeform 76"/>
                <p:cNvSpPr>
                  <a:spLocks/>
                </p:cNvSpPr>
                <p:nvPr/>
              </p:nvSpPr>
              <p:spPr bwMode="auto">
                <a:xfrm>
                  <a:off x="2128" y="3360"/>
                  <a:ext cx="39" cy="34"/>
                </a:xfrm>
                <a:custGeom>
                  <a:avLst/>
                  <a:gdLst>
                    <a:gd name="T0" fmla="*/ 3 w 8"/>
                    <a:gd name="T1" fmla="*/ 7 h 7"/>
                    <a:gd name="T2" fmla="*/ 8 w 8"/>
                    <a:gd name="T3" fmla="*/ 7 h 7"/>
                    <a:gd name="T4" fmla="*/ 8 w 8"/>
                    <a:gd name="T5" fmla="*/ 4 h 7"/>
                    <a:gd name="T6" fmla="*/ 4 w 8"/>
                    <a:gd name="T7" fmla="*/ 0 h 7"/>
                    <a:gd name="T8" fmla="*/ 0 w 8"/>
                    <a:gd name="T9" fmla="*/ 2 h 7"/>
                    <a:gd name="T10" fmla="*/ 3 w 8"/>
                    <a:gd name="T11" fmla="*/ 7 h 7"/>
                    <a:gd name="T12" fmla="*/ 3 w 8"/>
                    <a:gd name="T13" fmla="*/ 7 h 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"/>
                    <a:gd name="T22" fmla="*/ 0 h 7"/>
                    <a:gd name="T23" fmla="*/ 8 w 8"/>
                    <a:gd name="T24" fmla="*/ 7 h 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" h="7">
                      <a:moveTo>
                        <a:pt x="3" y="7"/>
                      </a:moveTo>
                      <a:lnTo>
                        <a:pt x="8" y="7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solidFill>
                  <a:srgbClr val="9ED561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76" name="Rectangle 125"/>
            <p:cNvSpPr>
              <a:spLocks noChangeArrowheads="1"/>
            </p:cNvSpPr>
            <p:nvPr/>
          </p:nvSpPr>
          <p:spPr bwMode="auto">
            <a:xfrm>
              <a:off x="2576985" y="3561628"/>
              <a:ext cx="16030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CA</a:t>
              </a:r>
            </a:p>
          </p:txBody>
        </p:sp>
        <p:sp>
          <p:nvSpPr>
            <p:cNvPr id="177" name="Rectangle 129"/>
            <p:cNvSpPr>
              <a:spLocks noChangeArrowheads="1"/>
            </p:cNvSpPr>
            <p:nvPr/>
          </p:nvSpPr>
          <p:spPr bwMode="auto">
            <a:xfrm>
              <a:off x="3933541" y="2156639"/>
              <a:ext cx="17312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MT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78" name="Rectangle 137"/>
            <p:cNvSpPr>
              <a:spLocks noChangeArrowheads="1"/>
            </p:cNvSpPr>
            <p:nvPr/>
          </p:nvSpPr>
          <p:spPr bwMode="auto">
            <a:xfrm>
              <a:off x="3410354" y="2511736"/>
              <a:ext cx="12022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ID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79" name="Rectangle 138"/>
            <p:cNvSpPr>
              <a:spLocks noChangeArrowheads="1"/>
            </p:cNvSpPr>
            <p:nvPr/>
          </p:nvSpPr>
          <p:spPr bwMode="auto">
            <a:xfrm>
              <a:off x="3091335" y="3112366"/>
              <a:ext cx="16511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NV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80" name="Rectangle 139"/>
            <p:cNvSpPr>
              <a:spLocks noChangeArrowheads="1"/>
            </p:cNvSpPr>
            <p:nvPr/>
          </p:nvSpPr>
          <p:spPr bwMode="auto">
            <a:xfrm>
              <a:off x="3541361" y="3271713"/>
              <a:ext cx="15549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UT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81" name="Rectangle 140"/>
            <p:cNvSpPr>
              <a:spLocks noChangeArrowheads="1"/>
            </p:cNvSpPr>
            <p:nvPr/>
          </p:nvSpPr>
          <p:spPr bwMode="auto">
            <a:xfrm>
              <a:off x="3457575" y="4036037"/>
              <a:ext cx="15068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AZ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82" name="Rectangle 141"/>
            <p:cNvSpPr>
              <a:spLocks noChangeArrowheads="1"/>
            </p:cNvSpPr>
            <p:nvPr/>
          </p:nvSpPr>
          <p:spPr bwMode="auto">
            <a:xfrm>
              <a:off x="3996530" y="4113893"/>
              <a:ext cx="18434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NM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83" name="Rectangle 144"/>
            <p:cNvSpPr>
              <a:spLocks noChangeArrowheads="1"/>
            </p:cNvSpPr>
            <p:nvPr/>
          </p:nvSpPr>
          <p:spPr bwMode="auto">
            <a:xfrm>
              <a:off x="4002881" y="2788577"/>
              <a:ext cx="171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WY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84" name="Rectangle 189"/>
            <p:cNvSpPr>
              <a:spLocks noChangeArrowheads="1"/>
            </p:cNvSpPr>
            <p:nvPr/>
          </p:nvSpPr>
          <p:spPr bwMode="auto">
            <a:xfrm>
              <a:off x="2882788" y="1910916"/>
              <a:ext cx="17953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WA</a:t>
              </a:r>
            </a:p>
          </p:txBody>
        </p:sp>
        <p:sp>
          <p:nvSpPr>
            <p:cNvPr id="185" name="Rectangle 191"/>
            <p:cNvSpPr>
              <a:spLocks noChangeArrowheads="1"/>
            </p:cNvSpPr>
            <p:nvPr/>
          </p:nvSpPr>
          <p:spPr bwMode="auto">
            <a:xfrm>
              <a:off x="2733669" y="2416848"/>
              <a:ext cx="16350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OR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86" name="Rectangle 141"/>
            <p:cNvSpPr>
              <a:spLocks noChangeArrowheads="1"/>
            </p:cNvSpPr>
            <p:nvPr/>
          </p:nvSpPr>
          <p:spPr bwMode="auto">
            <a:xfrm>
              <a:off x="4114426" y="3420945"/>
              <a:ext cx="171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C</a:t>
              </a:r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O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87" name="Rectangle 128"/>
            <p:cNvSpPr>
              <a:spLocks noChangeArrowheads="1"/>
            </p:cNvSpPr>
            <p:nvPr/>
          </p:nvSpPr>
          <p:spPr bwMode="auto">
            <a:xfrm>
              <a:off x="4753768" y="3070169"/>
              <a:ext cx="14747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NE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88" name="Rectangle 130"/>
            <p:cNvSpPr>
              <a:spLocks noChangeArrowheads="1"/>
            </p:cNvSpPr>
            <p:nvPr/>
          </p:nvSpPr>
          <p:spPr bwMode="auto">
            <a:xfrm>
              <a:off x="4747090" y="2211059"/>
              <a:ext cx="17472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ND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89" name="Rectangle 131"/>
            <p:cNvSpPr>
              <a:spLocks noChangeArrowheads="1"/>
            </p:cNvSpPr>
            <p:nvPr/>
          </p:nvSpPr>
          <p:spPr bwMode="auto">
            <a:xfrm>
              <a:off x="4748945" y="2610018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SD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90" name="Rectangle 142"/>
            <p:cNvSpPr>
              <a:spLocks noChangeArrowheads="1"/>
            </p:cNvSpPr>
            <p:nvPr/>
          </p:nvSpPr>
          <p:spPr bwMode="auto">
            <a:xfrm>
              <a:off x="4771230" y="4572180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TX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91" name="Rectangle 143"/>
            <p:cNvSpPr>
              <a:spLocks noChangeArrowheads="1"/>
            </p:cNvSpPr>
            <p:nvPr/>
          </p:nvSpPr>
          <p:spPr bwMode="auto">
            <a:xfrm>
              <a:off x="5042200" y="3968701"/>
              <a:ext cx="171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OK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92" name="Rectangle 173"/>
            <p:cNvSpPr>
              <a:spLocks noChangeArrowheads="1"/>
            </p:cNvSpPr>
            <p:nvPr/>
          </p:nvSpPr>
          <p:spPr bwMode="auto">
            <a:xfrm>
              <a:off x="4933156" y="3513278"/>
              <a:ext cx="13785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KS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93" name="Rectangle 126"/>
            <p:cNvSpPr>
              <a:spLocks noChangeArrowheads="1"/>
            </p:cNvSpPr>
            <p:nvPr/>
          </p:nvSpPr>
          <p:spPr bwMode="auto">
            <a:xfrm>
              <a:off x="5478223" y="2988574"/>
              <a:ext cx="11381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IA</a:t>
              </a:r>
            </a:p>
          </p:txBody>
        </p:sp>
        <p:sp>
          <p:nvSpPr>
            <p:cNvPr id="194" name="Rectangle 127"/>
            <p:cNvSpPr>
              <a:spLocks noChangeArrowheads="1"/>
            </p:cNvSpPr>
            <p:nvPr/>
          </p:nvSpPr>
          <p:spPr bwMode="auto">
            <a:xfrm>
              <a:off x="5298739" y="2296003"/>
              <a:ext cx="18434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MN</a:t>
              </a:r>
            </a:p>
          </p:txBody>
        </p:sp>
        <p:sp>
          <p:nvSpPr>
            <p:cNvPr id="195" name="Rectangle 151"/>
            <p:cNvSpPr>
              <a:spLocks noChangeArrowheads="1"/>
            </p:cNvSpPr>
            <p:nvPr/>
          </p:nvSpPr>
          <p:spPr bwMode="auto">
            <a:xfrm>
              <a:off x="5555578" y="4068992"/>
              <a:ext cx="15869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AR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96" name="Rectangle 171"/>
            <p:cNvSpPr>
              <a:spLocks noChangeArrowheads="1"/>
            </p:cNvSpPr>
            <p:nvPr/>
          </p:nvSpPr>
          <p:spPr bwMode="auto">
            <a:xfrm>
              <a:off x="5510565" y="3567038"/>
              <a:ext cx="18915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MO</a:t>
              </a:r>
            </a:p>
          </p:txBody>
        </p:sp>
        <p:sp>
          <p:nvSpPr>
            <p:cNvPr id="197" name="Rectangle 183"/>
            <p:cNvSpPr>
              <a:spLocks noChangeArrowheads="1"/>
            </p:cNvSpPr>
            <p:nvPr/>
          </p:nvSpPr>
          <p:spPr bwMode="auto">
            <a:xfrm>
              <a:off x="5594006" y="4572360"/>
              <a:ext cx="14266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LA</a:t>
              </a:r>
            </a:p>
          </p:txBody>
        </p:sp>
        <p:sp>
          <p:nvSpPr>
            <p:cNvPr id="198" name="Rectangle 132"/>
            <p:cNvSpPr>
              <a:spLocks noChangeArrowheads="1"/>
            </p:cNvSpPr>
            <p:nvPr/>
          </p:nvSpPr>
          <p:spPr bwMode="auto">
            <a:xfrm>
              <a:off x="6332614" y="2776191"/>
              <a:ext cx="13305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MI</a:t>
              </a:r>
            </a:p>
          </p:txBody>
        </p:sp>
        <p:sp>
          <p:nvSpPr>
            <p:cNvPr id="199" name="Rectangle 135"/>
            <p:cNvSpPr>
              <a:spLocks noChangeArrowheads="1"/>
            </p:cNvSpPr>
            <p:nvPr/>
          </p:nvSpPr>
          <p:spPr bwMode="auto">
            <a:xfrm>
              <a:off x="6246068" y="3244772"/>
              <a:ext cx="1186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IN</a:t>
              </a:r>
            </a:p>
          </p:txBody>
        </p:sp>
        <p:sp>
          <p:nvSpPr>
            <p:cNvPr id="200" name="Rectangle 136"/>
            <p:cNvSpPr>
              <a:spLocks noChangeArrowheads="1"/>
            </p:cNvSpPr>
            <p:nvPr/>
          </p:nvSpPr>
          <p:spPr bwMode="auto">
            <a:xfrm>
              <a:off x="6418375" y="3605611"/>
              <a:ext cx="15068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KY</a:t>
              </a:r>
            </a:p>
          </p:txBody>
        </p:sp>
        <p:sp>
          <p:nvSpPr>
            <p:cNvPr id="201" name="Rectangle 145"/>
            <p:cNvSpPr>
              <a:spLocks noChangeArrowheads="1"/>
            </p:cNvSpPr>
            <p:nvPr/>
          </p:nvSpPr>
          <p:spPr bwMode="auto">
            <a:xfrm>
              <a:off x="5950813" y="3265854"/>
              <a:ext cx="9457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IL</a:t>
              </a:r>
            </a:p>
          </p:txBody>
        </p:sp>
        <p:sp>
          <p:nvSpPr>
            <p:cNvPr id="202" name="Rectangle 146"/>
            <p:cNvSpPr>
              <a:spLocks noChangeArrowheads="1"/>
            </p:cNvSpPr>
            <p:nvPr/>
          </p:nvSpPr>
          <p:spPr bwMode="auto">
            <a:xfrm>
              <a:off x="6575425" y="3195791"/>
              <a:ext cx="17793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OH</a:t>
              </a:r>
            </a:p>
          </p:txBody>
        </p:sp>
        <p:sp>
          <p:nvSpPr>
            <p:cNvPr id="203" name="Rectangle 150"/>
            <p:cNvSpPr>
              <a:spLocks noChangeArrowheads="1"/>
            </p:cNvSpPr>
            <p:nvPr/>
          </p:nvSpPr>
          <p:spPr bwMode="auto">
            <a:xfrm>
              <a:off x="6238111" y="3883543"/>
              <a:ext cx="15869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TN</a:t>
              </a:r>
            </a:p>
          </p:txBody>
        </p:sp>
        <p:sp>
          <p:nvSpPr>
            <p:cNvPr id="204" name="Rectangle 152"/>
            <p:cNvSpPr>
              <a:spLocks noChangeArrowheads="1"/>
            </p:cNvSpPr>
            <p:nvPr/>
          </p:nvSpPr>
          <p:spPr bwMode="auto">
            <a:xfrm>
              <a:off x="5911206" y="4412880"/>
              <a:ext cx="161904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080808"/>
                  </a:solidFill>
                  <a:latin typeface="+mn-lt"/>
                </a:rPr>
                <a:t>MS</a:t>
              </a:r>
            </a:p>
          </p:txBody>
        </p:sp>
        <p:sp>
          <p:nvSpPr>
            <p:cNvPr id="205" name="Rectangle 153"/>
            <p:cNvSpPr>
              <a:spLocks noChangeArrowheads="1"/>
            </p:cNvSpPr>
            <p:nvPr/>
          </p:nvSpPr>
          <p:spPr bwMode="auto">
            <a:xfrm>
              <a:off x="6257698" y="4362399"/>
              <a:ext cx="14266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AL</a:t>
              </a:r>
            </a:p>
          </p:txBody>
        </p:sp>
        <p:sp>
          <p:nvSpPr>
            <p:cNvPr id="206" name="Rectangle 188"/>
            <p:cNvSpPr>
              <a:spLocks noChangeArrowheads="1"/>
            </p:cNvSpPr>
            <p:nvPr/>
          </p:nvSpPr>
          <p:spPr bwMode="auto">
            <a:xfrm>
              <a:off x="5825779" y="2623905"/>
              <a:ext cx="13305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WI</a:t>
              </a:r>
            </a:p>
          </p:txBody>
        </p:sp>
        <p:sp>
          <p:nvSpPr>
            <p:cNvPr id="207" name="Rectangle 147"/>
            <p:cNvSpPr>
              <a:spLocks noChangeArrowheads="1"/>
            </p:cNvSpPr>
            <p:nvPr/>
          </p:nvSpPr>
          <p:spPr bwMode="auto">
            <a:xfrm>
              <a:off x="7062884" y="3006015"/>
              <a:ext cx="14747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>
                  <a:latin typeface="+mn-lt"/>
                </a:rPr>
                <a:t>PA</a:t>
              </a:r>
            </a:p>
          </p:txBody>
        </p:sp>
        <p:sp>
          <p:nvSpPr>
            <p:cNvPr id="208" name="Rectangle 148"/>
            <p:cNvSpPr>
              <a:spLocks noChangeArrowheads="1"/>
            </p:cNvSpPr>
            <p:nvPr/>
          </p:nvSpPr>
          <p:spPr bwMode="auto">
            <a:xfrm>
              <a:off x="6800034" y="3423139"/>
              <a:ext cx="174728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080808"/>
                  </a:solidFill>
                  <a:latin typeface="+mn-lt"/>
                </a:rPr>
                <a:t>WV</a:t>
              </a:r>
            </a:p>
          </p:txBody>
        </p:sp>
        <p:sp>
          <p:nvSpPr>
            <p:cNvPr id="209" name="Rectangle 149"/>
            <p:cNvSpPr>
              <a:spLocks noChangeArrowheads="1"/>
            </p:cNvSpPr>
            <p:nvPr/>
          </p:nvSpPr>
          <p:spPr bwMode="auto">
            <a:xfrm>
              <a:off x="6946569" y="4079389"/>
              <a:ext cx="14266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SC</a:t>
              </a:r>
            </a:p>
          </p:txBody>
        </p:sp>
        <p:sp>
          <p:nvSpPr>
            <p:cNvPr id="210" name="Rectangle 154"/>
            <p:cNvSpPr>
              <a:spLocks noChangeArrowheads="1"/>
            </p:cNvSpPr>
            <p:nvPr/>
          </p:nvSpPr>
          <p:spPr bwMode="auto">
            <a:xfrm>
              <a:off x="7101633" y="3505257"/>
              <a:ext cx="15709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VA</a:t>
              </a:r>
            </a:p>
          </p:txBody>
        </p:sp>
        <p:sp>
          <p:nvSpPr>
            <p:cNvPr id="211" name="Rectangle 156"/>
            <p:cNvSpPr>
              <a:spLocks noChangeArrowheads="1"/>
            </p:cNvSpPr>
            <p:nvPr/>
          </p:nvSpPr>
          <p:spPr bwMode="auto">
            <a:xfrm>
              <a:off x="7086181" y="3805688"/>
              <a:ext cx="16671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NC</a:t>
              </a:r>
            </a:p>
          </p:txBody>
        </p:sp>
        <p:sp>
          <p:nvSpPr>
            <p:cNvPr id="212" name="Rectangle 157"/>
            <p:cNvSpPr>
              <a:spLocks noChangeArrowheads="1"/>
            </p:cNvSpPr>
            <p:nvPr/>
          </p:nvSpPr>
          <p:spPr bwMode="auto">
            <a:xfrm>
              <a:off x="6658372" y="4376157"/>
              <a:ext cx="16831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GA</a:t>
              </a:r>
            </a:p>
          </p:txBody>
        </p:sp>
        <p:sp>
          <p:nvSpPr>
            <p:cNvPr id="213" name="Rectangle 158"/>
            <p:cNvSpPr>
              <a:spLocks noChangeArrowheads="1"/>
            </p:cNvSpPr>
            <p:nvPr/>
          </p:nvSpPr>
          <p:spPr bwMode="auto">
            <a:xfrm>
              <a:off x="6946569" y="4867976"/>
              <a:ext cx="12343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FL</a:t>
              </a:r>
            </a:p>
          </p:txBody>
        </p:sp>
        <p:sp>
          <p:nvSpPr>
            <p:cNvPr id="214" name="Rectangle 159"/>
            <p:cNvSpPr>
              <a:spLocks noChangeArrowheads="1"/>
            </p:cNvSpPr>
            <p:nvPr/>
          </p:nvSpPr>
          <p:spPr bwMode="auto">
            <a:xfrm>
              <a:off x="7292975" y="2635282"/>
              <a:ext cx="2355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NY</a:t>
              </a:r>
            </a:p>
          </p:txBody>
        </p:sp>
        <p:sp>
          <p:nvSpPr>
            <p:cNvPr id="215" name="Rectangle 133"/>
            <p:cNvSpPr>
              <a:spLocks noChangeArrowheads="1"/>
            </p:cNvSpPr>
            <p:nvPr/>
          </p:nvSpPr>
          <p:spPr bwMode="auto">
            <a:xfrm>
              <a:off x="7519239" y="2382567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VT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16" name="Rectangle 134"/>
            <p:cNvSpPr>
              <a:spLocks noChangeArrowheads="1"/>
            </p:cNvSpPr>
            <p:nvPr/>
          </p:nvSpPr>
          <p:spPr bwMode="auto">
            <a:xfrm>
              <a:off x="7787165" y="2149273"/>
              <a:ext cx="16190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1F1A17"/>
                  </a:solidFill>
                  <a:latin typeface="+mn-lt"/>
                </a:rPr>
                <a:t>ME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17" name="Rectangle 142"/>
            <p:cNvSpPr>
              <a:spLocks noChangeArrowheads="1"/>
            </p:cNvSpPr>
            <p:nvPr/>
          </p:nvSpPr>
          <p:spPr bwMode="auto">
            <a:xfrm>
              <a:off x="4011507" y="5432153"/>
              <a:ext cx="11862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HI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18" name="Rectangle 142"/>
            <p:cNvSpPr>
              <a:spLocks noChangeArrowheads="1"/>
            </p:cNvSpPr>
            <p:nvPr/>
          </p:nvSpPr>
          <p:spPr bwMode="auto">
            <a:xfrm>
              <a:off x="2050435" y="4593106"/>
              <a:ext cx="15869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AK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21" name="Rectangle 134"/>
            <p:cNvSpPr>
              <a:spLocks noChangeArrowheads="1"/>
            </p:cNvSpPr>
            <p:nvPr/>
          </p:nvSpPr>
          <p:spPr bwMode="auto">
            <a:xfrm>
              <a:off x="8063565" y="2431129"/>
              <a:ext cx="17312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NH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22" name="Rectangle 134"/>
            <p:cNvSpPr>
              <a:spLocks noChangeArrowheads="1"/>
            </p:cNvSpPr>
            <p:nvPr/>
          </p:nvSpPr>
          <p:spPr bwMode="auto">
            <a:xfrm>
              <a:off x="8063565" y="2596488"/>
              <a:ext cx="17953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MA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23" name="Rectangle 134"/>
            <p:cNvSpPr>
              <a:spLocks noChangeArrowheads="1"/>
            </p:cNvSpPr>
            <p:nvPr/>
          </p:nvSpPr>
          <p:spPr bwMode="auto">
            <a:xfrm>
              <a:off x="8063565" y="2756049"/>
              <a:ext cx="10740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RI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24" name="Rectangle 134"/>
            <p:cNvSpPr>
              <a:spLocks noChangeArrowheads="1"/>
            </p:cNvSpPr>
            <p:nvPr/>
          </p:nvSpPr>
          <p:spPr bwMode="auto">
            <a:xfrm>
              <a:off x="8063565" y="2921408"/>
              <a:ext cx="15388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CT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25" name="Rectangle 134"/>
            <p:cNvSpPr>
              <a:spLocks noChangeArrowheads="1"/>
            </p:cNvSpPr>
            <p:nvPr/>
          </p:nvSpPr>
          <p:spPr bwMode="auto">
            <a:xfrm>
              <a:off x="8063565" y="3057959"/>
              <a:ext cx="12022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NJ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26" name="Rectangle 134"/>
            <p:cNvSpPr>
              <a:spLocks noChangeArrowheads="1"/>
            </p:cNvSpPr>
            <p:nvPr/>
          </p:nvSpPr>
          <p:spPr bwMode="auto">
            <a:xfrm>
              <a:off x="8063565" y="3223318"/>
              <a:ext cx="14908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DE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27" name="Rectangle 134"/>
            <p:cNvSpPr>
              <a:spLocks noChangeArrowheads="1"/>
            </p:cNvSpPr>
            <p:nvPr/>
          </p:nvSpPr>
          <p:spPr bwMode="auto">
            <a:xfrm>
              <a:off x="8063565" y="3382879"/>
              <a:ext cx="18594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MD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228" name="Rectangle 134"/>
            <p:cNvSpPr>
              <a:spLocks noChangeArrowheads="1"/>
            </p:cNvSpPr>
            <p:nvPr/>
          </p:nvSpPr>
          <p:spPr bwMode="auto">
            <a:xfrm>
              <a:off x="8063565" y="3548238"/>
              <a:ext cx="16831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DC</a:t>
              </a:r>
              <a:endParaRPr lang="en-US" altLang="en-US" sz="900" dirty="0">
                <a:latin typeface="+mn-lt"/>
              </a:endParaRPr>
            </a:p>
          </p:txBody>
        </p:sp>
        <p:cxnSp>
          <p:nvCxnSpPr>
            <p:cNvPr id="229" name="Straight Connector 228"/>
            <p:cNvCxnSpPr>
              <a:stCxn id="221" idx="1"/>
            </p:cNvCxnSpPr>
            <p:nvPr/>
          </p:nvCxnSpPr>
          <p:spPr bwMode="auto">
            <a:xfrm flipH="1">
              <a:off x="7709356" y="2500379"/>
              <a:ext cx="354209" cy="7703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0" name="Straight Connector 229"/>
            <p:cNvCxnSpPr>
              <a:stCxn id="222" idx="1"/>
            </p:cNvCxnSpPr>
            <p:nvPr/>
          </p:nvCxnSpPr>
          <p:spPr bwMode="auto">
            <a:xfrm flipH="1">
              <a:off x="7805569" y="2665738"/>
              <a:ext cx="257996" cy="7306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1" name="Straight Connector 230"/>
            <p:cNvCxnSpPr>
              <a:stCxn id="223" idx="1"/>
            </p:cNvCxnSpPr>
            <p:nvPr/>
          </p:nvCxnSpPr>
          <p:spPr bwMode="auto">
            <a:xfrm flipH="1" flipV="1">
              <a:off x="7777261" y="2815119"/>
              <a:ext cx="286304" cy="1018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2" name="Straight Connector 231"/>
            <p:cNvCxnSpPr>
              <a:endCxn id="224" idx="1"/>
            </p:cNvCxnSpPr>
            <p:nvPr/>
          </p:nvCxnSpPr>
          <p:spPr bwMode="auto">
            <a:xfrm>
              <a:off x="7651400" y="2829710"/>
              <a:ext cx="412165" cy="16094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3" name="Straight Connector 232"/>
            <p:cNvCxnSpPr>
              <a:endCxn id="225" idx="1"/>
            </p:cNvCxnSpPr>
            <p:nvPr/>
          </p:nvCxnSpPr>
          <p:spPr bwMode="auto">
            <a:xfrm>
              <a:off x="7565058" y="3118083"/>
              <a:ext cx="498507" cy="9126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4" name="Straight Connector 233"/>
            <p:cNvCxnSpPr>
              <a:endCxn id="226" idx="1"/>
            </p:cNvCxnSpPr>
            <p:nvPr/>
          </p:nvCxnSpPr>
          <p:spPr bwMode="auto">
            <a:xfrm flipV="1">
              <a:off x="7471401" y="3292568"/>
              <a:ext cx="592164" cy="4651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5" name="Straight Connector 234"/>
            <p:cNvCxnSpPr>
              <a:endCxn id="227" idx="1"/>
            </p:cNvCxnSpPr>
            <p:nvPr/>
          </p:nvCxnSpPr>
          <p:spPr bwMode="auto">
            <a:xfrm>
              <a:off x="7474889" y="3406609"/>
              <a:ext cx="588676" cy="4552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6" name="Straight Connector 235"/>
            <p:cNvCxnSpPr/>
            <p:nvPr/>
          </p:nvCxnSpPr>
          <p:spPr bwMode="auto">
            <a:xfrm>
              <a:off x="7315512" y="3372345"/>
              <a:ext cx="731301" cy="232184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5" name="Rectangle 142"/>
            <p:cNvSpPr>
              <a:spLocks noChangeArrowheads="1"/>
            </p:cNvSpPr>
            <p:nvPr/>
          </p:nvSpPr>
          <p:spPr bwMode="auto">
            <a:xfrm>
              <a:off x="6800302" y="5659853"/>
              <a:ext cx="13785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PR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66" name="Rectangle 142"/>
            <p:cNvSpPr>
              <a:spLocks noChangeArrowheads="1"/>
            </p:cNvSpPr>
            <p:nvPr/>
          </p:nvSpPr>
          <p:spPr bwMode="auto">
            <a:xfrm>
              <a:off x="5772012" y="5690691"/>
              <a:ext cx="35105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900" dirty="0">
                  <a:latin typeface="+mn-lt"/>
                </a:rPr>
                <a:t>GUAM</a:t>
              </a:r>
              <a:endParaRPr lang="en-US" altLang="en-US" sz="9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889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1358" y="152855"/>
            <a:ext cx="7650945" cy="1074058"/>
          </a:xfrm>
        </p:spPr>
        <p:txBody>
          <a:bodyPr/>
          <a:lstStyle/>
          <a:p>
            <a:r>
              <a:rPr lang="en-US" sz="6000" dirty="0"/>
              <a:t>Calculate your BMI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2331357" y="1905001"/>
            <a:ext cx="705757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Use the BMI tool on the </a:t>
            </a:r>
            <a:r>
              <a:rPr lang="en-US" sz="2400" dirty="0" err="1"/>
              <a:t>CDC.gov</a:t>
            </a:r>
            <a:r>
              <a:rPr lang="en-US" sz="2400" dirty="0"/>
              <a:t> website to determine your BMI.</a:t>
            </a:r>
          </a:p>
          <a:p>
            <a:endParaRPr lang="en-US" sz="2400" dirty="0"/>
          </a:p>
          <a:p>
            <a:r>
              <a:rPr lang="en-US" sz="2400" dirty="0"/>
              <a:t> -Go to </a:t>
            </a:r>
            <a:r>
              <a:rPr lang="en-US" sz="2400" dirty="0">
                <a:hlinkClick r:id="rId2"/>
              </a:rPr>
              <a:t>http://apps.nccd.cdc.gov/dnpabmi</a:t>
            </a:r>
            <a:r>
              <a:rPr lang="en-US" sz="2400" dirty="0">
                <a:hlinkClick r:id="rId2"/>
              </a:rPr>
              <a:t>/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-Put in your information and record your BMI percentage.</a:t>
            </a:r>
          </a:p>
          <a:p>
            <a:endParaRPr lang="en-US" sz="2400" dirty="0"/>
          </a:p>
          <a:p>
            <a:r>
              <a:rPr lang="en-US" sz="2400" dirty="0"/>
              <a:t>-Then compare your percent measure to standards for underweight, normal weight, overweight, or obese.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822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My Pyramid -- Outdated Logo</a:t>
            </a:r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1219200"/>
            <a:ext cx="51847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01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MyPlate</a:t>
            </a:r>
            <a:r>
              <a:rPr lang="en-US" dirty="0" smtClean="0"/>
              <a:t> – Current Logo</a:t>
            </a:r>
            <a:endParaRPr lang="en-US" dirty="0"/>
          </a:p>
        </p:txBody>
      </p:sp>
      <p:pic>
        <p:nvPicPr>
          <p:cNvPr id="9218" name="Picture 2" descr="C:\Users\nancy.midlin\Pictures\myplate_green.tif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294" y="1481138"/>
            <a:ext cx="4937413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58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498</Words>
  <Application>Microsoft Office PowerPoint</Application>
  <PresentationFormat>Widescreen</PresentationFormat>
  <Paragraphs>210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Arial Narrow</vt:lpstr>
      <vt:lpstr>Calibri</vt:lpstr>
      <vt:lpstr>Calibri Light</vt:lpstr>
      <vt:lpstr>Lucida Sans Unicode</vt:lpstr>
      <vt:lpstr>Verdana</vt:lpstr>
      <vt:lpstr>Wingdings</vt:lpstr>
      <vt:lpstr>Wingdings 2</vt:lpstr>
      <vt:lpstr>Wingdings 3</vt:lpstr>
      <vt:lpstr>Office Theme</vt:lpstr>
      <vt:lpstr>Concourse</vt:lpstr>
      <vt:lpstr>Nutrition Education</vt:lpstr>
      <vt:lpstr>Think, Pair, Share</vt:lpstr>
      <vt:lpstr>PowerPoint Presentation</vt:lpstr>
      <vt:lpstr>Children and Youth </vt:lpstr>
      <vt:lpstr>BMI  Rise in America</vt:lpstr>
      <vt:lpstr>BMI What is it?</vt:lpstr>
      <vt:lpstr>BMI % Classifications:</vt:lpstr>
      <vt:lpstr>Calculating Your BMI: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Prevalence* of Self-Reported Obesity Among U.S. Adults  by State and Territory, BRFSS, 2011</vt:lpstr>
      <vt:lpstr>Prevalence* of Self-Reported Obesity Among U.S. Adults  by State and Territory, BRFSS, 2012</vt:lpstr>
      <vt:lpstr>Prevalence* of Self-Reported Obesity Among U.S. Adults  by State and Territory, BRFSS, 2013</vt:lpstr>
      <vt:lpstr>Calculate your BMI</vt:lpstr>
      <vt:lpstr>My Pyramid -- Outdated Logo</vt:lpstr>
      <vt:lpstr>MyPlate – Current Logo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Education</dc:title>
  <dc:creator>Tyler Worthy</dc:creator>
  <cp:lastModifiedBy>Tyler Worthy</cp:lastModifiedBy>
  <cp:revision>2</cp:revision>
  <dcterms:created xsi:type="dcterms:W3CDTF">2015-09-02T13:29:21Z</dcterms:created>
  <dcterms:modified xsi:type="dcterms:W3CDTF">2015-09-02T13:37:37Z</dcterms:modified>
</cp:coreProperties>
</file>