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2" r:id="rId4"/>
    <p:sldId id="263" r:id="rId5"/>
    <p:sldId id="264" r:id="rId6"/>
    <p:sldId id="267" r:id="rId7"/>
    <p:sldId id="266" r:id="rId8"/>
    <p:sldId id="265" r:id="rId9"/>
    <p:sldId id="268" r:id="rId10"/>
    <p:sldId id="271" r:id="rId11"/>
    <p:sldId id="272" r:id="rId12"/>
    <p:sldId id="269" r:id="rId13"/>
    <p:sldId id="25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86" autoAdjust="0"/>
  </p:normalViewPr>
  <p:slideViewPr>
    <p:cSldViewPr>
      <p:cViewPr varScale="1">
        <p:scale>
          <a:sx n="84" d="100"/>
          <a:sy n="84" d="100"/>
        </p:scale>
        <p:origin x="-1411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A966-8F31-477B-920D-4868B9ABBC52}" type="datetimeFigureOut">
              <a:rPr lang="en-US" smtClean="0"/>
              <a:pPr/>
              <a:t>11/25/2011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236FB4-7A4A-4FB5-948E-E92D862FD4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A966-8F31-477B-920D-4868B9ABBC52}" type="datetimeFigureOut">
              <a:rPr lang="en-US" smtClean="0"/>
              <a:pPr/>
              <a:t>11/25/2011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A236FB4-7A4A-4FB5-948E-E92D862FD4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A966-8F31-477B-920D-4868B9ABBC52}" type="datetimeFigureOut">
              <a:rPr lang="en-US" smtClean="0"/>
              <a:pPr/>
              <a:t>11/25/2011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236FB4-7A4A-4FB5-948E-E92D862FD4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47D1A966-8F31-477B-920D-4868B9ABBC52}" type="datetimeFigureOut">
              <a:rPr lang="en-US" smtClean="0"/>
              <a:pPr/>
              <a:t>11/25/2011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36FB4-7A4A-4FB5-948E-E92D862FD4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A966-8F31-477B-920D-4868B9ABBC52}" type="datetimeFigureOut">
              <a:rPr lang="en-US" smtClean="0"/>
              <a:pPr/>
              <a:t>11/25/2011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A236FB4-7A4A-4FB5-948E-E92D862FD4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A966-8F31-477B-920D-4868B9ABBC52}" type="datetimeFigureOut">
              <a:rPr lang="en-US" smtClean="0"/>
              <a:pPr/>
              <a:t>11/25/2011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A236FB4-7A4A-4FB5-948E-E92D862FD4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A966-8F31-477B-920D-4868B9ABBC52}" type="datetimeFigureOut">
              <a:rPr lang="en-US" smtClean="0"/>
              <a:pPr/>
              <a:t>11/25/2011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A236FB4-7A4A-4FB5-948E-E92D862FD4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236FB4-7A4A-4FB5-948E-E92D862FD4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A966-8F31-477B-920D-4868B9ABBC52}" type="datetimeFigureOut">
              <a:rPr lang="en-US" smtClean="0"/>
              <a:pPr/>
              <a:t>11/25/2011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A236FB4-7A4A-4FB5-948E-E92D862FD4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47D1A966-8F31-477B-920D-4868B9ABBC52}" type="datetimeFigureOut">
              <a:rPr lang="en-US" smtClean="0"/>
              <a:pPr/>
              <a:t>11/25/2011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A966-8F31-477B-920D-4868B9ABBC52}" type="datetimeFigureOut">
              <a:rPr lang="en-US" smtClean="0"/>
              <a:pPr/>
              <a:t>11/25/2011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36FB4-7A4A-4FB5-948E-E92D862FD4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A236FB4-7A4A-4FB5-948E-E92D862FD4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A966-8F31-477B-920D-4868B9ABBC52}" type="datetimeFigureOut">
              <a:rPr lang="en-US" smtClean="0"/>
              <a:pPr/>
              <a:t>11/25/2011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7D1A966-8F31-477B-920D-4868B9ABBC52}" type="datetimeFigureOut">
              <a:rPr lang="en-US" smtClean="0"/>
              <a:pPr/>
              <a:t>11/25/2011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A236FB4-7A4A-4FB5-948E-E92D862FD4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l7xkcl0I6zA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oely\Videos\Ellen%20Price%20filmed%201903%20-%20La%20Sylphide%20(opening%20solo)%20-%20YouTube.wmv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n9T-ftsUc2o&amp;feature=related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oely\Videos\Giselle%20Act%202%20Perfect%20version%20-%20YouTube.wmv" TargetMode="Externa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n9T-ftsUc2o&amp;feature=related" TargetMode="External"/><Relationship Id="rId2" Type="http://schemas.openxmlformats.org/officeDocument/2006/relationships/hyperlink" Target="http://www.youtube.com/watch?v=l7xkcl0I6z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DANCE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BALLET HISTORY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ORIGINS OF 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FF66FF"/>
                </a:solidFill>
              </a:rPr>
              <a:t>Dance has began as far back as cave paintings, Egyptian hieroglyphics, descriptions of ancient Olympic games, and Old Testament references.  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66FF"/>
                </a:solidFill>
              </a:rPr>
              <a:t>HEARTBEAT </a:t>
            </a:r>
            <a:r>
              <a:rPr lang="en-US" dirty="0" smtClean="0"/>
              <a:t>offered a melody for stamping feet and breathing.  </a:t>
            </a:r>
          </a:p>
          <a:p>
            <a:pPr>
              <a:buNone/>
            </a:pPr>
            <a:r>
              <a:rPr lang="en-US" b="1" dirty="0" smtClean="0"/>
              <a:t>DANCE IN THE MIDDLE AGES: 1450</a:t>
            </a:r>
          </a:p>
          <a:p>
            <a:r>
              <a:rPr lang="en-US" dirty="0" smtClean="0">
                <a:solidFill>
                  <a:srgbClr val="FF66FF"/>
                </a:solidFill>
              </a:rPr>
              <a:t>Spain’s baile de los seises (dance of the six) </a:t>
            </a:r>
            <a:r>
              <a:rPr lang="en-US" dirty="0" smtClean="0"/>
              <a:t>performed at Corpus Christi services with boys is still performed today.  Costumes wore out and secretly patched.  </a:t>
            </a:r>
          </a:p>
          <a:p>
            <a:r>
              <a:rPr lang="en-US" dirty="0" smtClean="0">
                <a:solidFill>
                  <a:srgbClr val="FF66FF"/>
                </a:solidFill>
              </a:rPr>
              <a:t>Carole- </a:t>
            </a:r>
            <a:r>
              <a:rPr lang="en-US" dirty="0" smtClean="0"/>
              <a:t>a basic form of folk dance where chains were made that included a leader who led hand-linked dancers in circles and lines.  </a:t>
            </a:r>
            <a:r>
              <a:rPr lang="en-US" dirty="0" smtClean="0">
                <a:solidFill>
                  <a:srgbClr val="FF66FF"/>
                </a:solidFill>
              </a:rPr>
              <a:t>(maypole dance- dance of fertility).  </a:t>
            </a:r>
          </a:p>
          <a:p>
            <a:r>
              <a:rPr lang="en-US" dirty="0" smtClean="0">
                <a:solidFill>
                  <a:srgbClr val="FF66FF"/>
                </a:solidFill>
              </a:rPr>
              <a:t>Danseomania and danse macabre- people dancing until they collapsed or died of exhaustion.  </a:t>
            </a:r>
          </a:p>
          <a:p>
            <a:r>
              <a:rPr lang="en-US" dirty="0" smtClean="0">
                <a:solidFill>
                  <a:srgbClr val="FF66FF"/>
                </a:solidFill>
              </a:rPr>
              <a:t>Court dances:  joglars (jugglers) and minstrels.  </a:t>
            </a:r>
          </a:p>
          <a:p>
            <a:endParaRPr lang="en-US" dirty="0">
              <a:solidFill>
                <a:srgbClr val="FF66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RENAISSANCE 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5240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Both in Italy and France. 1500’s </a:t>
            </a:r>
          </a:p>
          <a:p>
            <a:r>
              <a:rPr lang="en-US" dirty="0" smtClean="0"/>
              <a:t>The Italians developed basic ideas to measure dance:  keeping time, ability to memorize, use of space, posture, use of footwork, graceful movements.  </a:t>
            </a:r>
          </a:p>
          <a:p>
            <a:r>
              <a:rPr lang="en-US" dirty="0" smtClean="0"/>
              <a:t>The French:  </a:t>
            </a:r>
            <a:r>
              <a:rPr lang="en-US" dirty="0" smtClean="0">
                <a:solidFill>
                  <a:srgbClr val="FF66FF"/>
                </a:solidFill>
              </a:rPr>
              <a:t>Catherine de Medici: </a:t>
            </a:r>
            <a:r>
              <a:rPr lang="en-US" dirty="0" smtClean="0"/>
              <a:t>Great-granddaughter of Lorenzo the Magnificent.  Huge supporter of ballet.  </a:t>
            </a:r>
          </a:p>
          <a:p>
            <a:r>
              <a:rPr lang="en-US" dirty="0" smtClean="0">
                <a:solidFill>
                  <a:srgbClr val="FF66FF"/>
                </a:solidFill>
              </a:rPr>
              <a:t>Ballet Comiques, Ballet Masquerades, Equestrian Ballets.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RENAISSANCE ERA</a:t>
            </a:r>
            <a:endParaRPr lang="en-US" dirty="0"/>
          </a:p>
        </p:txBody>
      </p:sp>
      <p:pic>
        <p:nvPicPr>
          <p:cNvPr id="4" name="Picture 1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514600"/>
            <a:ext cx="296418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1828800"/>
            <a:ext cx="2667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1295400"/>
            <a:ext cx="335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152400"/>
            <a:ext cx="1981200" cy="2204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BAROQUE BALLET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Mid 1600’s still in France</a:t>
            </a:r>
          </a:p>
          <a:p>
            <a:r>
              <a:rPr lang="en-US" dirty="0" smtClean="0">
                <a:solidFill>
                  <a:srgbClr val="FF66FF"/>
                </a:solidFill>
              </a:rPr>
              <a:t>LOUIS XIV: </a:t>
            </a:r>
            <a:r>
              <a:rPr lang="en-US" dirty="0" smtClean="0"/>
              <a:t>Ballet Royal De La Nuit. Le Roy En Soleil.  </a:t>
            </a:r>
          </a:p>
          <a:p>
            <a:r>
              <a:rPr lang="en-US" dirty="0" smtClean="0">
                <a:solidFill>
                  <a:srgbClr val="FF66FF"/>
                </a:solidFill>
              </a:rPr>
              <a:t>Danse d’ecole:  </a:t>
            </a:r>
            <a:r>
              <a:rPr lang="en-US" dirty="0" smtClean="0"/>
              <a:t>schooled dancing that followed time-honored and strict rules for executing specific poses and steps.  </a:t>
            </a:r>
            <a:r>
              <a:rPr lang="en-US" dirty="0" smtClean="0">
                <a:solidFill>
                  <a:srgbClr val="FF66FF"/>
                </a:solidFill>
              </a:rPr>
              <a:t>Also known as Classical Ballet.  </a:t>
            </a:r>
            <a:r>
              <a:rPr lang="en-US" dirty="0" smtClean="0"/>
              <a:t>This was the start of professional ballet.  </a:t>
            </a:r>
          </a:p>
          <a:p>
            <a:r>
              <a:rPr lang="en-US" dirty="0" smtClean="0">
                <a:solidFill>
                  <a:srgbClr val="FF66FF"/>
                </a:solidFill>
              </a:rPr>
              <a:t>Ballet d’action:  </a:t>
            </a:r>
            <a:r>
              <a:rPr lang="en-US" dirty="0" smtClean="0"/>
              <a:t>where the dancers conveyed the dramatic plot during distinct sections of dance based on conventional steps and a robust amount of pantomime and gesture. 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BAROQUE BALLET</a:t>
            </a:r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5400"/>
            <a:ext cx="3962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371600"/>
            <a:ext cx="2438400" cy="3754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1828800"/>
            <a:ext cx="2895600" cy="4501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BALLET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Jean Georges Noverre:  (1727-1810) entered the Opera Comique as a professional dancer.  He choreographed ballets and taught many famous ballerinas such as Marie Antoinette. 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ROMANTIC 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1800’s:  Based on emotion and individualism.  </a:t>
            </a:r>
          </a:p>
          <a:p>
            <a:r>
              <a:rPr lang="en-US" dirty="0" smtClean="0"/>
              <a:t>Gothic Folklore: </a:t>
            </a:r>
            <a:r>
              <a:rPr lang="en-US" dirty="0" smtClean="0">
                <a:solidFill>
                  <a:srgbClr val="FF66FF"/>
                </a:solidFill>
              </a:rPr>
              <a:t> wilis</a:t>
            </a:r>
            <a:r>
              <a:rPr lang="en-US" dirty="0">
                <a:solidFill>
                  <a:srgbClr val="FF66FF"/>
                </a:solidFill>
              </a:rPr>
              <a:t> </a:t>
            </a:r>
            <a:r>
              <a:rPr lang="en-US" dirty="0" smtClean="0">
                <a:solidFill>
                  <a:srgbClr val="FF66FF"/>
                </a:solidFill>
              </a:rPr>
              <a:t>and sylphs.  </a:t>
            </a:r>
          </a:p>
          <a:p>
            <a:r>
              <a:rPr lang="en-US" dirty="0" smtClean="0"/>
              <a:t>The 2 greatest ballets of this era: </a:t>
            </a:r>
            <a:r>
              <a:rPr lang="en-US" dirty="0" smtClean="0">
                <a:solidFill>
                  <a:srgbClr val="FF66FF"/>
                </a:solidFill>
              </a:rPr>
              <a:t>La Sylphide and Giselle.  </a:t>
            </a:r>
          </a:p>
          <a:p>
            <a:r>
              <a:rPr lang="en-US" dirty="0" smtClean="0"/>
              <a:t>1880:  first commercial blocked shoes were introduced.  </a:t>
            </a:r>
            <a:r>
              <a:rPr lang="en-US" dirty="0" smtClean="0">
                <a:solidFill>
                  <a:srgbClr val="FF66FF"/>
                </a:solidFill>
              </a:rPr>
              <a:t>The first pointe shoes were heel-less, square-tipped, satin slippers.  </a:t>
            </a:r>
          </a:p>
          <a:p>
            <a:r>
              <a:rPr lang="en-US" dirty="0" smtClean="0"/>
              <a:t>For the first time in the history of dance, the female presence superseded that of the male.  </a:t>
            </a:r>
          </a:p>
          <a:p>
            <a:r>
              <a:rPr lang="en-US" dirty="0" smtClean="0"/>
              <a:t>Flying devices used, trap doors, and music.  </a:t>
            </a:r>
          </a:p>
          <a:p>
            <a:r>
              <a:rPr lang="en-US" dirty="0" smtClean="0"/>
              <a:t>Marie Taglioni:  her father choreographed La Sylphide and she was prima ballerina.  </a:t>
            </a:r>
          </a:p>
          <a:p>
            <a:r>
              <a:rPr lang="en-US" dirty="0" smtClean="0"/>
              <a:t>Carlotta Grisi and Fanny Essler:  argument between who wore the first pointe shoes and who was the better dancer. 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ROMANTIC ERA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2743200" cy="3564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371600"/>
            <a:ext cx="2816915" cy="3919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1494" y="1143000"/>
            <a:ext cx="2792506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21203"/>
            <a:ext cx="3962400" cy="2636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Slyphide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http://www.youtube.com/watch?v=l7xkcl0I6zA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Ellen Price filmed 1903 - La Sylphide (opening solo) - YouTub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752600" y="2438400"/>
            <a:ext cx="5410200" cy="4057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GISELLE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http://www.youtube.com/watch?v=n9T-ftsUc2o&amp;feature=related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Giselle Act 2 Perfect version - YouTub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057400" y="2743200"/>
            <a:ext cx="51816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RUSSIAN BALLET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Harles-Louis Didelot:  Father of Russian Ballet.  Flying machines.  </a:t>
            </a:r>
          </a:p>
          <a:p>
            <a:r>
              <a:rPr lang="en-US" dirty="0" smtClean="0"/>
              <a:t>Marius Petipa( 1818-1910):  Collaborated with Tchaikovsky to make </a:t>
            </a:r>
            <a:r>
              <a:rPr lang="en-US" dirty="0" smtClean="0">
                <a:solidFill>
                  <a:srgbClr val="FF66FF"/>
                </a:solidFill>
              </a:rPr>
              <a:t>The Sleeping Beauty </a:t>
            </a:r>
            <a:r>
              <a:rPr lang="en-US" dirty="0" smtClean="0"/>
              <a:t>and collaborated with Ivanov to make </a:t>
            </a:r>
            <a:r>
              <a:rPr lang="en-US" dirty="0" smtClean="0">
                <a:solidFill>
                  <a:srgbClr val="FF66FF"/>
                </a:solidFill>
              </a:rPr>
              <a:t>Swan Lake.  </a:t>
            </a:r>
          </a:p>
          <a:p>
            <a:r>
              <a:rPr lang="en-US" dirty="0" smtClean="0">
                <a:solidFill>
                  <a:srgbClr val="FF66FF"/>
                </a:solidFill>
              </a:rPr>
              <a:t>Sergei Diaghilev:  Formed the Ballet Russes.  </a:t>
            </a:r>
          </a:p>
          <a:p>
            <a:r>
              <a:rPr lang="en-US" dirty="0" smtClean="0"/>
              <a:t>Ballet Russes performed in America in New York, January 1916.  </a:t>
            </a:r>
          </a:p>
          <a:p>
            <a:r>
              <a:rPr lang="en-US" dirty="0" smtClean="0"/>
              <a:t>Dance grew to great heights with the influence of Avant-Garde and Neoclassicism that it quickly spread to many different countries such as Canada, Australia, Scandinavia, Switzerland, and beyond.  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000" dirty="0" smtClean="0"/>
              <a:t>Lee, Carol.  Ballet in Western Culture.  2002. Routledge.  </a:t>
            </a:r>
          </a:p>
          <a:p>
            <a:r>
              <a:rPr lang="en-US" sz="2000" dirty="0" smtClean="0"/>
              <a:t>Youtube.com video. </a:t>
            </a:r>
            <a:r>
              <a:rPr lang="en-US" sz="2000" dirty="0" smtClean="0">
                <a:hlinkClick r:id="rId2"/>
              </a:rPr>
              <a:t>http://www.youtube.com/watch?v=l7xkcl0I6zA</a:t>
            </a:r>
            <a:endParaRPr lang="en-US" sz="2000" dirty="0" smtClean="0"/>
          </a:p>
          <a:p>
            <a:r>
              <a:rPr lang="en-US" sz="2000" dirty="0" smtClean="0"/>
              <a:t>Youtube.com video. </a:t>
            </a:r>
            <a:r>
              <a:rPr lang="en-US" sz="2000" dirty="0" smtClean="0">
                <a:hlinkClick r:id="rId3"/>
              </a:rPr>
              <a:t>http://www.youtube.com/watch?v=n9T-ftsUc2o&amp;feature=related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3094</TotalTime>
  <Words>554</Words>
  <Application>Microsoft Office PowerPoint</Application>
  <PresentationFormat>On-screen Show (4:3)</PresentationFormat>
  <Paragraphs>49</Paragraphs>
  <Slides>13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Civic</vt:lpstr>
      <vt:lpstr>BALLET HISTORY</vt:lpstr>
      <vt:lpstr>ORIGINS OF DANCE</vt:lpstr>
      <vt:lpstr>RENAISSANCE ERA</vt:lpstr>
      <vt:lpstr>RENAISSANCE ERA</vt:lpstr>
      <vt:lpstr>BAROQUE BALLET</vt:lpstr>
      <vt:lpstr>BAROQUE BALLET</vt:lpstr>
      <vt:lpstr>CLASSICAL BALLET</vt:lpstr>
      <vt:lpstr>ROMANTIC ERA</vt:lpstr>
      <vt:lpstr>ROMANTIC ERA</vt:lpstr>
      <vt:lpstr>La Slyphide</vt:lpstr>
      <vt:lpstr>GISELLE</vt:lpstr>
      <vt:lpstr>RUSSIAN BALLET</vt:lpstr>
      <vt:lpstr>Bibliography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BALLET HISTORY</dc:title>
  <dc:creator>joely</dc:creator>
  <cp:lastModifiedBy>joely</cp:lastModifiedBy>
  <cp:revision>37</cp:revision>
  <dcterms:created xsi:type="dcterms:W3CDTF">2011-11-23T18:46:03Z</dcterms:created>
  <dcterms:modified xsi:type="dcterms:W3CDTF">2011-11-25T22:54:59Z</dcterms:modified>
</cp:coreProperties>
</file>