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Amatic SC"/>
      <p:regular r:id="rId13"/>
      <p:bold r:id="rId14"/>
    </p:embeddedFont>
    <p:embeddedFont>
      <p:font typeface="Source Code Pro"/>
      <p:regular r:id="rId15"/>
      <p:bold r:id="rId16"/>
    </p:embeddedFont>
    <p:embeddedFont>
      <p:font typeface="Alegreya"/>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7417570F-72AC-4D90-8DD8-BF401208AD55}">
  <a:tblStyle styleId="{7417570F-72AC-4D90-8DD8-BF401208AD55}" styleName="Table_0"/>
</a:tblStyleLst>
</file>

<file path=ppt/_rels/presentation.xml.rels><?xml version="1.0" encoding="UTF-8" standalone="yes"?><Relationships xmlns="http://schemas.openxmlformats.org/package/2006/relationships"><Relationship Id="rId20" Type="http://schemas.openxmlformats.org/officeDocument/2006/relationships/font" Target="fonts/Alegreya-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AmaticSC-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SourceCodePro-regular.fntdata"/><Relationship Id="rId14" Type="http://schemas.openxmlformats.org/officeDocument/2006/relationships/font" Target="fonts/AmaticSC-bold.fntdata"/><Relationship Id="rId17" Type="http://schemas.openxmlformats.org/officeDocument/2006/relationships/font" Target="fonts/Alegreya-regular.fntdata"/><Relationship Id="rId16" Type="http://schemas.openxmlformats.org/officeDocument/2006/relationships/font" Target="fonts/SourceCodePro-bold.fntdata"/><Relationship Id="rId5" Type="http://schemas.openxmlformats.org/officeDocument/2006/relationships/notesMaster" Target="notesMasters/notesMaster1.xml"/><Relationship Id="rId19" Type="http://schemas.openxmlformats.org/officeDocument/2006/relationships/font" Target="fonts/Alegreya-italic.fntdata"/><Relationship Id="rId6" Type="http://schemas.openxmlformats.org/officeDocument/2006/relationships/slide" Target="slides/slide1.xml"/><Relationship Id="rId18" Type="http://schemas.openxmlformats.org/officeDocument/2006/relationships/font" Target="fonts/Alegreya-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 name="Shape 52"/>
        <p:cNvGrpSpPr/>
        <p:nvPr/>
      </p:nvGrpSpPr>
      <p:grpSpPr>
        <a:xfrm>
          <a:off x="0" y="0"/>
          <a:ext cx="0" cy="0"/>
          <a:chOff x="0" y="0"/>
          <a:chExt cx="0" cy="0"/>
        </a:xfrm>
      </p:grpSpPr>
      <p:sp>
        <p:nvSpPr>
          <p:cNvPr id="53" name="Shape 5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4" name="Shape 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 name="Shape 65"/>
        <p:cNvGrpSpPr/>
        <p:nvPr/>
      </p:nvGrpSpPr>
      <p:grpSpPr>
        <a:xfrm>
          <a:off x="0" y="0"/>
          <a:ext cx="0" cy="0"/>
          <a:chOff x="0" y="0"/>
          <a:chExt cx="0" cy="0"/>
        </a:xfrm>
      </p:grpSpPr>
      <p:sp>
        <p:nvSpPr>
          <p:cNvPr id="66" name="Shape 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 name="Shape 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sp>
        <p:nvSpPr>
          <p:cNvPr id="11" name="Shape 11"/>
          <p:cNvSpPr txBox="1"/>
          <p:nvPr>
            <p:ph type="ctrTitle"/>
          </p:nvPr>
        </p:nvSpPr>
        <p:spPr>
          <a:xfrm>
            <a:off x="311700" y="392150"/>
            <a:ext cx="8520600" cy="2690400"/>
          </a:xfrm>
          <a:prstGeom prst="rect">
            <a:avLst/>
          </a:prstGeom>
        </p:spPr>
        <p:txBody>
          <a:bodyPr anchorCtr="0" anchor="ctr" bIns="91425" lIns="91425" rIns="91425" tIns="91425"/>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p:txBody>
      </p:sp>
      <p:sp>
        <p:nvSpPr>
          <p:cNvPr id="12" name="Shape 12"/>
          <p:cNvSpPr txBox="1"/>
          <p:nvPr>
            <p:ph idx="1" type="subTitle"/>
          </p:nvPr>
        </p:nvSpPr>
        <p:spPr>
          <a:xfrm>
            <a:off x="311700" y="3890400"/>
            <a:ext cx="8520600" cy="706200"/>
          </a:xfrm>
          <a:prstGeom prst="rect">
            <a:avLst/>
          </a:prstGeom>
        </p:spPr>
        <p:txBody>
          <a:bodyPr anchorCtr="0" anchor="ctr" bIns="91425" lIns="91425" rIns="91425" tIns="91425"/>
          <a:lstStyle>
            <a:lvl1pPr lvl="0" algn="ctr">
              <a:lnSpc>
                <a:spcPct val="100000"/>
              </a:lnSpc>
              <a:spcBef>
                <a:spcPts val="0"/>
              </a:spcBef>
              <a:spcAft>
                <a:spcPts val="0"/>
              </a:spcAft>
              <a:buClr>
                <a:schemeClr val="accent1"/>
              </a:buClr>
              <a:buSzPct val="100000"/>
              <a:buNone/>
              <a:defRPr b="1" sz="2100">
                <a:solidFill>
                  <a:schemeClr val="accent1"/>
                </a:solidFill>
              </a:defRPr>
            </a:lvl1pPr>
            <a:lvl2pPr lvl="1" algn="ctr">
              <a:lnSpc>
                <a:spcPct val="100000"/>
              </a:lnSpc>
              <a:spcBef>
                <a:spcPts val="0"/>
              </a:spcBef>
              <a:spcAft>
                <a:spcPts val="0"/>
              </a:spcAft>
              <a:buClr>
                <a:schemeClr val="accent1"/>
              </a:buClr>
              <a:buSzPct val="100000"/>
              <a:buNone/>
              <a:defRPr b="1" sz="2100">
                <a:solidFill>
                  <a:schemeClr val="accent1"/>
                </a:solidFill>
              </a:defRPr>
            </a:lvl2pPr>
            <a:lvl3pPr lvl="2" algn="ctr">
              <a:lnSpc>
                <a:spcPct val="100000"/>
              </a:lnSpc>
              <a:spcBef>
                <a:spcPts val="0"/>
              </a:spcBef>
              <a:spcAft>
                <a:spcPts val="0"/>
              </a:spcAft>
              <a:buClr>
                <a:schemeClr val="accent1"/>
              </a:buClr>
              <a:buSzPct val="100000"/>
              <a:buNone/>
              <a:defRPr b="1" sz="2100">
                <a:solidFill>
                  <a:schemeClr val="accent1"/>
                </a:solidFill>
              </a:defRPr>
            </a:lvl3pPr>
            <a:lvl4pPr lvl="3" algn="ctr">
              <a:lnSpc>
                <a:spcPct val="100000"/>
              </a:lnSpc>
              <a:spcBef>
                <a:spcPts val="0"/>
              </a:spcBef>
              <a:spcAft>
                <a:spcPts val="0"/>
              </a:spcAft>
              <a:buClr>
                <a:schemeClr val="accent1"/>
              </a:buClr>
              <a:buSzPct val="100000"/>
              <a:buNone/>
              <a:defRPr b="1" sz="2100">
                <a:solidFill>
                  <a:schemeClr val="accent1"/>
                </a:solidFill>
              </a:defRPr>
            </a:lvl4pPr>
            <a:lvl5pPr lvl="4" algn="ctr">
              <a:lnSpc>
                <a:spcPct val="100000"/>
              </a:lnSpc>
              <a:spcBef>
                <a:spcPts val="0"/>
              </a:spcBef>
              <a:spcAft>
                <a:spcPts val="0"/>
              </a:spcAft>
              <a:buClr>
                <a:schemeClr val="accent1"/>
              </a:buClr>
              <a:buSzPct val="100000"/>
              <a:buNone/>
              <a:defRPr b="1" sz="2100">
                <a:solidFill>
                  <a:schemeClr val="accent1"/>
                </a:solidFill>
              </a:defRPr>
            </a:lvl5pPr>
            <a:lvl6pPr lvl="5" algn="ctr">
              <a:lnSpc>
                <a:spcPct val="100000"/>
              </a:lnSpc>
              <a:spcBef>
                <a:spcPts val="0"/>
              </a:spcBef>
              <a:spcAft>
                <a:spcPts val="0"/>
              </a:spcAft>
              <a:buClr>
                <a:schemeClr val="accent1"/>
              </a:buClr>
              <a:buSzPct val="100000"/>
              <a:buNone/>
              <a:defRPr b="1" sz="2100">
                <a:solidFill>
                  <a:schemeClr val="accent1"/>
                </a:solidFill>
              </a:defRPr>
            </a:lvl6pPr>
            <a:lvl7pPr lvl="6" algn="ctr">
              <a:lnSpc>
                <a:spcPct val="100000"/>
              </a:lnSpc>
              <a:spcBef>
                <a:spcPts val="0"/>
              </a:spcBef>
              <a:spcAft>
                <a:spcPts val="0"/>
              </a:spcAft>
              <a:buClr>
                <a:schemeClr val="accent1"/>
              </a:buClr>
              <a:buSzPct val="100000"/>
              <a:buNone/>
              <a:defRPr b="1" sz="2100">
                <a:solidFill>
                  <a:schemeClr val="accent1"/>
                </a:solidFill>
              </a:defRPr>
            </a:lvl7pPr>
            <a:lvl8pPr lvl="7" algn="ctr">
              <a:lnSpc>
                <a:spcPct val="100000"/>
              </a:lnSpc>
              <a:spcBef>
                <a:spcPts val="0"/>
              </a:spcBef>
              <a:spcAft>
                <a:spcPts val="0"/>
              </a:spcAft>
              <a:buClr>
                <a:schemeClr val="accent1"/>
              </a:buClr>
              <a:buSzPct val="100000"/>
              <a:buNone/>
              <a:defRPr b="1" sz="2100">
                <a:solidFill>
                  <a:schemeClr val="accent1"/>
                </a:solidFill>
              </a:defRPr>
            </a:lvl8pPr>
            <a:lvl9pPr lvl="8" algn="ctr">
              <a:lnSpc>
                <a:spcPct val="100000"/>
              </a:lnSpc>
              <a:spcBef>
                <a:spcPts val="0"/>
              </a:spcBef>
              <a:spcAft>
                <a:spcPts val="0"/>
              </a:spcAft>
              <a:buClr>
                <a:schemeClr val="accent1"/>
              </a:buClr>
              <a:buSzPct val="100000"/>
              <a:buNone/>
              <a:defRPr b="1" sz="2100">
                <a:solidFill>
                  <a:schemeClr val="accent1"/>
                </a:solidFill>
              </a:defRPr>
            </a:lvl9pPr>
          </a:lstStyle>
          <a:p/>
        </p:txBody>
      </p:sp>
      <p:sp>
        <p:nvSpPr>
          <p:cNvPr id="13" name="Shape 1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4" name="Shape 14"/>
        <p:cNvGrpSpPr/>
        <p:nvPr/>
      </p:nvGrpSpPr>
      <p:grpSpPr>
        <a:xfrm>
          <a:off x="0" y="0"/>
          <a:ext cx="0" cy="0"/>
          <a:chOff x="0" y="0"/>
          <a:chExt cx="0" cy="0"/>
        </a:xfrm>
      </p:grpSpPr>
      <p:sp>
        <p:nvSpPr>
          <p:cNvPr id="15" name="Shape 15"/>
          <p:cNvSpPr txBox="1"/>
          <p:nvPr>
            <p:ph type="title"/>
          </p:nvPr>
        </p:nvSpPr>
        <p:spPr>
          <a:xfrm>
            <a:off x="2802750" y="802500"/>
            <a:ext cx="3538500" cy="3538500"/>
          </a:xfrm>
          <a:prstGeom prst="rect">
            <a:avLst/>
          </a:prstGeom>
          <a:solidFill>
            <a:srgbClr val="FFFFFF"/>
          </a:solidFill>
        </p:spPr>
        <p:txBody>
          <a:bodyPr anchorCtr="0" anchor="ctr" bIns="91425" lIns="91425" rIns="91425" tIns="91425"/>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p:txBody>
      </p:sp>
      <p:sp>
        <p:nvSpPr>
          <p:cNvPr id="16" name="Shape 1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7" name="Shape 17"/>
        <p:cNvGrpSpPr/>
        <p:nvPr/>
      </p:nvGrpSpPr>
      <p:grpSpPr>
        <a:xfrm>
          <a:off x="0" y="0"/>
          <a:ext cx="0" cy="0"/>
          <a:chOff x="0" y="0"/>
          <a:chExt cx="0" cy="0"/>
        </a:xfrm>
      </p:grpSpPr>
      <p:sp>
        <p:nvSpPr>
          <p:cNvPr id="18" name="Shape 18"/>
          <p:cNvSpPr txBox="1"/>
          <p:nvPr>
            <p:ph type="title"/>
          </p:nvPr>
        </p:nvSpPr>
        <p:spPr>
          <a:xfrm>
            <a:off x="311700" y="292850"/>
            <a:ext cx="8520600" cy="8010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 type="body"/>
          </p:nvPr>
        </p:nvSpPr>
        <p:spPr>
          <a:xfrm>
            <a:off x="311700" y="1228675"/>
            <a:ext cx="8520600" cy="3340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1" name="Shape 21"/>
        <p:cNvGrpSpPr/>
        <p:nvPr/>
      </p:nvGrpSpPr>
      <p:grpSpPr>
        <a:xfrm>
          <a:off x="0" y="0"/>
          <a:ext cx="0" cy="0"/>
          <a:chOff x="0" y="0"/>
          <a:chExt cx="0" cy="0"/>
        </a:xfrm>
      </p:grpSpPr>
      <p:sp>
        <p:nvSpPr>
          <p:cNvPr id="22" name="Shape 22"/>
          <p:cNvSpPr txBox="1"/>
          <p:nvPr>
            <p:ph type="title"/>
          </p:nvPr>
        </p:nvSpPr>
        <p:spPr>
          <a:xfrm>
            <a:off x="311700" y="292850"/>
            <a:ext cx="8520600" cy="8010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 type="body"/>
          </p:nvPr>
        </p:nvSpPr>
        <p:spPr>
          <a:xfrm>
            <a:off x="311700" y="1228675"/>
            <a:ext cx="3999900" cy="3340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2" type="body"/>
          </p:nvPr>
        </p:nvSpPr>
        <p:spPr>
          <a:xfrm>
            <a:off x="4832400" y="1228675"/>
            <a:ext cx="3999900" cy="3340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6" name="Shape 26"/>
        <p:cNvGrpSpPr/>
        <p:nvPr/>
      </p:nvGrpSpPr>
      <p:grpSpPr>
        <a:xfrm>
          <a:off x="0" y="0"/>
          <a:ext cx="0" cy="0"/>
          <a:chOff x="0" y="0"/>
          <a:chExt cx="0" cy="0"/>
        </a:xfrm>
      </p:grpSpPr>
      <p:sp>
        <p:nvSpPr>
          <p:cNvPr id="27" name="Shape 27"/>
          <p:cNvSpPr txBox="1"/>
          <p:nvPr>
            <p:ph type="title"/>
          </p:nvPr>
        </p:nvSpPr>
        <p:spPr>
          <a:xfrm>
            <a:off x="304800" y="309350"/>
            <a:ext cx="8537700" cy="748200"/>
          </a:xfrm>
          <a:prstGeom prst="rect">
            <a:avLst/>
          </a:prstGeom>
        </p:spPr>
        <p:txBody>
          <a:bodyPr anchorCtr="0" anchor="t" bIns="91425" lIns="91425" rIns="91425" tIns="91425"/>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p:txBody>
      </p:sp>
      <p:sp>
        <p:nvSpPr>
          <p:cNvPr id="28" name="Shape 2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9" name="Shape 29"/>
        <p:cNvGrpSpPr/>
        <p:nvPr/>
      </p:nvGrpSpPr>
      <p:grpSpPr>
        <a:xfrm>
          <a:off x="0" y="0"/>
          <a:ext cx="0" cy="0"/>
          <a:chOff x="0" y="0"/>
          <a:chExt cx="0" cy="0"/>
        </a:xfrm>
      </p:grpSpPr>
      <p:sp>
        <p:nvSpPr>
          <p:cNvPr id="30" name="Shape 30"/>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p:txBody>
      </p:sp>
      <p:sp>
        <p:nvSpPr>
          <p:cNvPr id="31" name="Shape 31"/>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2" name="Shape 3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4"/>
        </a:solidFill>
      </p:bgPr>
    </p:bg>
    <p:spTree>
      <p:nvGrpSpPr>
        <p:cNvPr id="33" name="Shape 33"/>
        <p:cNvGrpSpPr/>
        <p:nvPr/>
      </p:nvGrpSpPr>
      <p:grpSpPr>
        <a:xfrm>
          <a:off x="0" y="0"/>
          <a:ext cx="0" cy="0"/>
          <a:chOff x="0" y="0"/>
          <a:chExt cx="0" cy="0"/>
        </a:xfrm>
      </p:grpSpPr>
      <p:sp>
        <p:nvSpPr>
          <p:cNvPr id="34" name="Shape 34"/>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p:txBody>
      </p:sp>
      <p:sp>
        <p:nvSpPr>
          <p:cNvPr id="35" name="Shape 3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6"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38" name="Shape 38"/>
          <p:cNvCxnSpPr/>
          <p:nvPr/>
        </p:nvCxnSpPr>
        <p:spPr>
          <a:xfrm>
            <a:off x="5029675" y="4495500"/>
            <a:ext cx="468300" cy="0"/>
          </a:xfrm>
          <a:prstGeom prst="straightConnector1">
            <a:avLst/>
          </a:prstGeom>
          <a:noFill/>
          <a:ln cap="flat" cmpd="sng" w="28575">
            <a:solidFill>
              <a:schemeClr val="lt1"/>
            </a:solidFill>
            <a:prstDash val="solid"/>
            <a:round/>
            <a:headEnd len="med" w="med" type="none"/>
            <a:tailEnd len="med" w="med" type="none"/>
          </a:ln>
        </p:spPr>
      </p:cxnSp>
      <p:sp>
        <p:nvSpPr>
          <p:cNvPr id="39" name="Shape 39"/>
          <p:cNvSpPr txBox="1"/>
          <p:nvPr>
            <p:ph type="title"/>
          </p:nvPr>
        </p:nvSpPr>
        <p:spPr>
          <a:xfrm>
            <a:off x="265500" y="1081400"/>
            <a:ext cx="4045200" cy="1710300"/>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40" name="Shape 40"/>
          <p:cNvSpPr txBox="1"/>
          <p:nvPr>
            <p:ph idx="1" type="subTitle"/>
          </p:nvPr>
        </p:nvSpPr>
        <p:spPr>
          <a:xfrm>
            <a:off x="265500" y="2845222"/>
            <a:ext cx="4045200" cy="1345500"/>
          </a:xfrm>
          <a:prstGeom prst="rect">
            <a:avLst/>
          </a:prstGeom>
        </p:spPr>
        <p:txBody>
          <a:bodyPr anchorCtr="0" anchor="t" bIns="91425" lIns="91425" rIns="91425" tIns="91425"/>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p:txBody>
      </p:sp>
      <p:sp>
        <p:nvSpPr>
          <p:cNvPr id="41" name="Shape 41"/>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p:txBody>
      </p:sp>
      <p:sp>
        <p:nvSpPr>
          <p:cNvPr id="42" name="Shape 4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3" name="Shape 43"/>
        <p:cNvGrpSpPr/>
        <p:nvPr/>
      </p:nvGrpSpPr>
      <p:grpSpPr>
        <a:xfrm>
          <a:off x="0" y="0"/>
          <a:ext cx="0" cy="0"/>
          <a:chOff x="0" y="0"/>
          <a:chExt cx="0" cy="0"/>
        </a:xfrm>
      </p:grpSpPr>
      <p:sp>
        <p:nvSpPr>
          <p:cNvPr id="44" name="Shape 44"/>
          <p:cNvSpPr txBox="1"/>
          <p:nvPr>
            <p:ph idx="1" type="body"/>
          </p:nvPr>
        </p:nvSpPr>
        <p:spPr>
          <a:xfrm>
            <a:off x="319500" y="4230575"/>
            <a:ext cx="5998800" cy="598800"/>
          </a:xfrm>
          <a:prstGeom prst="rect">
            <a:avLst/>
          </a:prstGeom>
        </p:spPr>
        <p:txBody>
          <a:bodyPr anchorCtr="0" anchor="ctr" bIns="91425" lIns="91425" rIns="91425" tIns="91425"/>
          <a:lstStyle>
            <a:lvl1pPr lvl="0">
              <a:lnSpc>
                <a:spcPct val="100000"/>
              </a:lnSpc>
              <a:spcBef>
                <a:spcPts val="0"/>
              </a:spcBef>
              <a:spcAft>
                <a:spcPts val="0"/>
              </a:spcAft>
              <a:buClr>
                <a:schemeClr val="accent1"/>
              </a:buClr>
              <a:buSzPct val="100000"/>
              <a:buFont typeface="Amatic SC"/>
              <a:buNone/>
              <a:defRPr b="1" sz="2400">
                <a:solidFill>
                  <a:schemeClr val="accent1"/>
                </a:solidFill>
                <a:latin typeface="Amatic SC"/>
                <a:ea typeface="Amatic SC"/>
                <a:cs typeface="Amatic SC"/>
                <a:sym typeface="Amatic SC"/>
              </a:defRPr>
            </a:lvl1pPr>
          </a:lstStyle>
          <a:p/>
        </p:txBody>
      </p:sp>
      <p:sp>
        <p:nvSpPr>
          <p:cNvPr id="45" name="Shape 4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6" name="Shape 46"/>
        <p:cNvGrpSpPr/>
        <p:nvPr/>
      </p:nvGrpSpPr>
      <p:grpSpPr>
        <a:xfrm>
          <a:off x="0" y="0"/>
          <a:ext cx="0" cy="0"/>
          <a:chOff x="0" y="0"/>
          <a:chExt cx="0" cy="0"/>
        </a:xfrm>
      </p:grpSpPr>
      <p:sp>
        <p:nvSpPr>
          <p:cNvPr id="47" name="Shape 47"/>
          <p:cNvSpPr txBox="1"/>
          <p:nvPr>
            <p:ph type="title"/>
          </p:nvPr>
        </p:nvSpPr>
        <p:spPr>
          <a:xfrm>
            <a:off x="311700" y="1240275"/>
            <a:ext cx="8520600" cy="1981800"/>
          </a:xfrm>
          <a:prstGeom prst="rect">
            <a:avLst/>
          </a:prstGeom>
        </p:spPr>
        <p:txBody>
          <a:bodyPr anchorCtr="0" anchor="b" bIns="91425" lIns="91425" rIns="91425"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48" name="Shape 48"/>
          <p:cNvSpPr txBox="1"/>
          <p:nvPr>
            <p:ph idx="1" type="body"/>
          </p:nvPr>
        </p:nvSpPr>
        <p:spPr>
          <a:xfrm>
            <a:off x="311700" y="3304625"/>
            <a:ext cx="8520600" cy="1300800"/>
          </a:xfrm>
          <a:prstGeom prst="rect">
            <a:avLst/>
          </a:prstGeom>
        </p:spPr>
        <p:txBody>
          <a:bodyPr anchorCtr="0" anchor="t" bIns="91425" lIns="91425" rIns="91425" tIns="91425"/>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p:txBody>
      </p:sp>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0" name="Shape 50"/>
        <p:cNvGrpSpPr/>
        <p:nvPr/>
      </p:nvGrpSpPr>
      <p:grpSpPr>
        <a:xfrm>
          <a:off x="0" y="0"/>
          <a:ext cx="0" cy="0"/>
          <a:chOff x="0" y="0"/>
          <a:chExt cx="0" cy="0"/>
        </a:xfrm>
      </p:grpSpPr>
      <p:sp>
        <p:nvSpPr>
          <p:cNvPr id="51" name="Shape 5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292850"/>
            <a:ext cx="8520600" cy="801000"/>
          </a:xfrm>
          <a:prstGeom prst="rect">
            <a:avLst/>
          </a:prstGeom>
          <a:noFill/>
          <a:ln>
            <a:noFill/>
          </a:ln>
        </p:spPr>
        <p:txBody>
          <a:bodyPr anchorCtr="0" anchor="t" bIns="91425" lIns="91425" rIns="91425" tIns="91425"/>
          <a:lstStyle>
            <a:lvl1pPr lvl="0">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9pPr>
          </a:lstStyle>
          <a:p/>
        </p:txBody>
      </p:sp>
      <p:sp>
        <p:nvSpPr>
          <p:cNvPr id="7" name="Shape 7"/>
          <p:cNvSpPr txBox="1"/>
          <p:nvPr>
            <p:ph idx="1" type="body"/>
          </p:nvPr>
        </p:nvSpPr>
        <p:spPr>
          <a:xfrm>
            <a:off x="311700" y="1228675"/>
            <a:ext cx="8520600" cy="33402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twigcarolina.com/film/factpack-atmospheric-gases-3988/" TargetMode="External"/><Relationship Id="rId4" Type="http://schemas.openxmlformats.org/officeDocument/2006/relationships/image" Target="../media/image0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www.universetoday.com/35796/atmosphere-of-the-planets/" TargetMode="External"/><Relationship Id="rId4" Type="http://schemas.openxmlformats.org/officeDocument/2006/relationships/image" Target="../media/image02.png"/><Relationship Id="rId5" Type="http://schemas.openxmlformats.org/officeDocument/2006/relationships/hyperlink" Target="https://www.msnucleus.org/membership/html/k-6/uc/solar_system/5/ucss5_3a.html" TargetMode="External"/><Relationship Id="rId6" Type="http://schemas.openxmlformats.org/officeDocument/2006/relationships/image" Target="../media/image0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nasa.gov/feature/goddard/real-martians-how-to-protect-astronauts-from-space-radiation-on-mars" TargetMode="External"/><Relationship Id="rId4" Type="http://schemas.openxmlformats.org/officeDocument/2006/relationships/hyperlink" Target="http://www.businessinsider.com/moxie-makes-oxygen-for-colonies-on-mars-2015-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 name="Shape 55"/>
        <p:cNvGrpSpPr/>
        <p:nvPr/>
      </p:nvGrpSpPr>
      <p:grpSpPr>
        <a:xfrm>
          <a:off x="0" y="0"/>
          <a:ext cx="0" cy="0"/>
          <a:chOff x="0" y="0"/>
          <a:chExt cx="0" cy="0"/>
        </a:xfrm>
      </p:grpSpPr>
      <p:sp>
        <p:nvSpPr>
          <p:cNvPr id="56" name="Shape 56"/>
          <p:cNvSpPr txBox="1"/>
          <p:nvPr>
            <p:ph type="ctrTitle"/>
          </p:nvPr>
        </p:nvSpPr>
        <p:spPr>
          <a:xfrm>
            <a:off x="311700" y="392150"/>
            <a:ext cx="8520600" cy="2690400"/>
          </a:xfrm>
          <a:prstGeom prst="rect">
            <a:avLst/>
          </a:prstGeom>
        </p:spPr>
        <p:txBody>
          <a:bodyPr anchorCtr="0" anchor="ctr" bIns="91425" lIns="91425" rIns="91425" tIns="91425">
            <a:noAutofit/>
          </a:bodyPr>
          <a:lstStyle/>
          <a:p>
            <a:pPr lvl="0">
              <a:spcBef>
                <a:spcPts val="0"/>
              </a:spcBef>
              <a:buNone/>
            </a:pPr>
            <a:r>
              <a:rPr lang="en"/>
              <a:t>Atmosphere</a:t>
            </a:r>
          </a:p>
        </p:txBody>
      </p:sp>
      <p:sp>
        <p:nvSpPr>
          <p:cNvPr id="57" name="Shape 57"/>
          <p:cNvSpPr txBox="1"/>
          <p:nvPr>
            <p:ph idx="1" type="subTitle"/>
          </p:nvPr>
        </p:nvSpPr>
        <p:spPr>
          <a:xfrm>
            <a:off x="311700" y="3890400"/>
            <a:ext cx="8520600" cy="706200"/>
          </a:xfrm>
          <a:prstGeom prst="rect">
            <a:avLst/>
          </a:prstGeom>
        </p:spPr>
        <p:txBody>
          <a:bodyPr anchorCtr="0" anchor="ctr" bIns="91425" lIns="91425" rIns="91425" tIns="91425">
            <a:noAutofit/>
          </a:bodyPr>
          <a:lstStyle/>
          <a:p>
            <a:pPr lvl="0">
              <a:spcBef>
                <a:spcPts val="0"/>
              </a:spcBef>
              <a:buNone/>
            </a:pPr>
            <a:r>
              <a:rPr lang="en"/>
              <a:t>6th Grade PBL</a:t>
            </a:r>
          </a:p>
          <a:p>
            <a:pPr lvl="0">
              <a:spcBef>
                <a:spcPts val="0"/>
              </a:spcBef>
              <a:buNone/>
            </a:pPr>
            <a:r>
              <a:rPr lang="en"/>
              <a:t>Colonizing another planet</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x="0" y="0"/>
          <a:ext cx="0" cy="0"/>
          <a:chOff x="0" y="0"/>
          <a:chExt cx="0" cy="0"/>
        </a:xfrm>
      </p:grpSpPr>
      <p:sp>
        <p:nvSpPr>
          <p:cNvPr id="62" name="Shape 62"/>
          <p:cNvSpPr txBox="1"/>
          <p:nvPr>
            <p:ph type="title"/>
          </p:nvPr>
        </p:nvSpPr>
        <p:spPr>
          <a:xfrm>
            <a:off x="311700" y="44525"/>
            <a:ext cx="8520600" cy="801000"/>
          </a:xfrm>
          <a:prstGeom prst="rect">
            <a:avLst/>
          </a:prstGeom>
        </p:spPr>
        <p:txBody>
          <a:bodyPr anchorCtr="0" anchor="t" bIns="91425" lIns="91425" rIns="91425" tIns="91425">
            <a:noAutofit/>
          </a:bodyPr>
          <a:lstStyle/>
          <a:p>
            <a:pPr lvl="0">
              <a:spcBef>
                <a:spcPts val="0"/>
              </a:spcBef>
              <a:buNone/>
            </a:pPr>
            <a:r>
              <a:rPr lang="en"/>
              <a:t>Atmosphere</a:t>
            </a:r>
          </a:p>
        </p:txBody>
      </p:sp>
      <p:sp>
        <p:nvSpPr>
          <p:cNvPr id="63" name="Shape 63"/>
          <p:cNvSpPr txBox="1"/>
          <p:nvPr>
            <p:ph idx="1" type="body"/>
          </p:nvPr>
        </p:nvSpPr>
        <p:spPr>
          <a:xfrm>
            <a:off x="240750" y="752675"/>
            <a:ext cx="4306800" cy="3915600"/>
          </a:xfrm>
          <a:prstGeom prst="rect">
            <a:avLst/>
          </a:prstGeom>
        </p:spPr>
        <p:txBody>
          <a:bodyPr anchorCtr="0" anchor="t" bIns="91425" lIns="91425" rIns="91425" tIns="91425">
            <a:noAutofit/>
          </a:bodyPr>
          <a:lstStyle/>
          <a:p>
            <a:pPr lvl="0">
              <a:spcBef>
                <a:spcPts val="0"/>
              </a:spcBef>
              <a:buNone/>
            </a:pPr>
            <a:r>
              <a:rPr lang="en" sz="1200">
                <a:solidFill>
                  <a:srgbClr val="000000"/>
                </a:solidFill>
                <a:latin typeface="Alegreya"/>
                <a:ea typeface="Alegreya"/>
                <a:cs typeface="Alegreya"/>
                <a:sym typeface="Alegreya"/>
              </a:rPr>
              <a:t>All the planets in our solar system, and some of its smaller bodies too, have an outer layer of gas we call the atmosphere. The atmosphere usually sits atop a denser, rocky crust or planetary core. Atmospheres can extend thousands of kilometers into space. On Earth, it is this envelope that allows organisms to live. Atmospheric ozone protects us from ultraviolet radiation. CO</a:t>
            </a:r>
            <a:r>
              <a:rPr baseline="-25000" lang="en" sz="1200">
                <a:solidFill>
                  <a:srgbClr val="000000"/>
                </a:solidFill>
                <a:latin typeface="Alegreya"/>
                <a:ea typeface="Alegreya"/>
                <a:cs typeface="Alegreya"/>
                <a:sym typeface="Alegreya"/>
              </a:rPr>
              <a:t>2 </a:t>
            </a:r>
            <a:r>
              <a:rPr lang="en" sz="1200">
                <a:solidFill>
                  <a:srgbClr val="000000"/>
                </a:solidFill>
                <a:latin typeface="Alegreya"/>
                <a:ea typeface="Alegreya"/>
                <a:cs typeface="Alegreya"/>
                <a:sym typeface="Alegreya"/>
              </a:rPr>
              <a:t>and other gases trap heat and keep the surface warm enough for life to thrive. Oxygen has allowed life to evolve.</a:t>
            </a:r>
          </a:p>
          <a:p>
            <a:pPr lvl="0">
              <a:spcBef>
                <a:spcPts val="0"/>
              </a:spcBef>
              <a:buNone/>
            </a:pPr>
            <a:r>
              <a:rPr lang="en" sz="1200">
                <a:solidFill>
                  <a:srgbClr val="000000"/>
                </a:solidFill>
                <a:latin typeface="Alegreya"/>
                <a:ea typeface="Alegreya"/>
                <a:cs typeface="Alegreya"/>
                <a:sym typeface="Alegreya"/>
              </a:rPr>
              <a:t>The atmospheres of at least the inner planets has evolved since they formed. This is the clearest for Earth. The Earth’s original atmosphere was probably like Venus in composition, consisting of carbon dioxide and nitrogen. The evolution of photosynthesis converted carbon dioxide in the Earth’s atmosphere to oxygen, increasing the amount of O</a:t>
            </a:r>
            <a:r>
              <a:rPr baseline="-25000" lang="en" sz="1200">
                <a:solidFill>
                  <a:srgbClr val="000000"/>
                </a:solidFill>
                <a:latin typeface="Alegreya"/>
                <a:ea typeface="Alegreya"/>
                <a:cs typeface="Alegreya"/>
                <a:sym typeface="Alegreya"/>
              </a:rPr>
              <a:t>2</a:t>
            </a:r>
            <a:r>
              <a:rPr lang="en" sz="1200">
                <a:solidFill>
                  <a:srgbClr val="000000"/>
                </a:solidFill>
                <a:latin typeface="Alegreya"/>
                <a:ea typeface="Alegreya"/>
                <a:cs typeface="Alegreya"/>
                <a:sym typeface="Alegreya"/>
              </a:rPr>
              <a:t> in it from initial 0.01% to its current 22% level.</a:t>
            </a:r>
          </a:p>
          <a:p>
            <a:pPr lvl="0">
              <a:spcBef>
                <a:spcPts val="0"/>
              </a:spcBef>
              <a:buNone/>
            </a:pPr>
            <a:r>
              <a:t/>
            </a:r>
            <a:endParaRPr sz="1200"/>
          </a:p>
        </p:txBody>
      </p:sp>
      <p:pic>
        <p:nvPicPr>
          <p:cNvPr descr="Capture 2017-03-08 09_50_02.png" id="64" name="Shape 64">
            <a:hlinkClick r:id="rId3"/>
          </p:cNvPr>
          <p:cNvPicPr preferRelativeResize="0"/>
          <p:nvPr/>
        </p:nvPicPr>
        <p:blipFill>
          <a:blip r:embed="rId4">
            <a:alphaModFix/>
          </a:blip>
          <a:stretch>
            <a:fillRect/>
          </a:stretch>
        </p:blipFill>
        <p:spPr>
          <a:xfrm>
            <a:off x="4671550" y="997925"/>
            <a:ext cx="4291650" cy="27905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x="0" y="0"/>
          <a:ext cx="0" cy="0"/>
          <a:chOff x="0" y="0"/>
          <a:chExt cx="0" cy="0"/>
        </a:xfrm>
      </p:grpSpPr>
      <p:sp>
        <p:nvSpPr>
          <p:cNvPr id="69" name="Shape 69"/>
          <p:cNvSpPr txBox="1"/>
          <p:nvPr>
            <p:ph type="title"/>
          </p:nvPr>
        </p:nvSpPr>
        <p:spPr>
          <a:xfrm>
            <a:off x="311700" y="292850"/>
            <a:ext cx="8520600" cy="801000"/>
          </a:xfrm>
          <a:prstGeom prst="rect">
            <a:avLst/>
          </a:prstGeom>
        </p:spPr>
        <p:txBody>
          <a:bodyPr anchorCtr="0" anchor="t" bIns="91425" lIns="91425" rIns="91425" tIns="91425">
            <a:noAutofit/>
          </a:bodyPr>
          <a:lstStyle/>
          <a:p>
            <a:pPr lvl="0">
              <a:spcBef>
                <a:spcPts val="0"/>
              </a:spcBef>
              <a:buNone/>
            </a:pPr>
            <a:r>
              <a:rPr lang="en"/>
              <a:t>What does this mean for your colony?</a:t>
            </a:r>
          </a:p>
        </p:txBody>
      </p:sp>
      <p:sp>
        <p:nvSpPr>
          <p:cNvPr id="70" name="Shape 70"/>
          <p:cNvSpPr txBox="1"/>
          <p:nvPr>
            <p:ph idx="1" type="body"/>
          </p:nvPr>
        </p:nvSpPr>
        <p:spPr>
          <a:xfrm>
            <a:off x="311700" y="1228675"/>
            <a:ext cx="8520600" cy="3340200"/>
          </a:xfrm>
          <a:prstGeom prst="rect">
            <a:avLst/>
          </a:prstGeom>
        </p:spPr>
        <p:txBody>
          <a:bodyPr anchorCtr="0" anchor="t" bIns="91425" lIns="91425" rIns="91425" tIns="91425">
            <a:noAutofit/>
          </a:bodyPr>
          <a:lstStyle/>
          <a:p>
            <a:pPr indent="-228600" lvl="0" marL="457200" rtl="0">
              <a:spcBef>
                <a:spcPts val="0"/>
              </a:spcBef>
              <a:buChar char="❖"/>
            </a:pPr>
            <a:r>
              <a:rPr lang="en" sz="3000"/>
              <a:t>Use the chart on the next page to figure out what the atmosphere is like for your planet.</a:t>
            </a:r>
          </a:p>
          <a:p>
            <a:pPr indent="-419100" lvl="0" marL="457200" rtl="0">
              <a:spcBef>
                <a:spcPts val="0"/>
              </a:spcBef>
              <a:buSzPct val="100000"/>
              <a:buChar char="❖"/>
            </a:pPr>
            <a:r>
              <a:rPr lang="en" sz="3000"/>
              <a:t>Fill in the information on your Note-taking Sheet.</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x="0" y="0"/>
          <a:ext cx="0" cy="0"/>
          <a:chOff x="0" y="0"/>
          <a:chExt cx="0" cy="0"/>
        </a:xfrm>
      </p:grpSpPr>
      <p:graphicFrame>
        <p:nvGraphicFramePr>
          <p:cNvPr id="75" name="Shape 75"/>
          <p:cNvGraphicFramePr/>
          <p:nvPr/>
        </p:nvGraphicFramePr>
        <p:xfrm>
          <a:off x="141450" y="312100"/>
          <a:ext cx="3000000" cy="3000000"/>
        </p:xfrm>
        <a:graphic>
          <a:graphicData uri="http://schemas.openxmlformats.org/drawingml/2006/table">
            <a:tbl>
              <a:tblPr>
                <a:noFill/>
                <a:tableStyleId>{7417570F-72AC-4D90-8DD8-BF401208AD55}</a:tableStyleId>
              </a:tblPr>
              <a:tblGrid>
                <a:gridCol w="952275"/>
                <a:gridCol w="872925"/>
                <a:gridCol w="938725"/>
                <a:gridCol w="841775"/>
                <a:gridCol w="737650"/>
                <a:gridCol w="885150"/>
                <a:gridCol w="888025"/>
                <a:gridCol w="1063750"/>
                <a:gridCol w="813150"/>
                <a:gridCol w="705475"/>
              </a:tblGrid>
              <a:tr h="507150">
                <a:tc>
                  <a:txBody>
                    <a:bodyPr>
                      <a:noAutofit/>
                    </a:bodyPr>
                    <a:lstStyle/>
                    <a:p>
                      <a:pPr indent="0" lvl="0" marL="88900" marR="88900" rtl="0">
                        <a:lnSpc>
                          <a:spcPct val="115000"/>
                        </a:lnSpc>
                        <a:spcBef>
                          <a:spcPts val="0"/>
                        </a:spcBef>
                        <a:buNone/>
                      </a:pPr>
                      <a:r>
                        <a:rPr b="1" lang="en" sz="1200">
                          <a:latin typeface="Gisha"/>
                          <a:ea typeface="Gisha"/>
                          <a:cs typeface="Gisha"/>
                          <a:sym typeface="Gisha"/>
                        </a:rPr>
                        <a:t>Planet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Carbon Dioxide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Nitrogen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Oxygen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Argon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Methane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Sodium</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Hydrogen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Helium</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b="1" lang="en" sz="1100">
                          <a:latin typeface="Gisha"/>
                          <a:ea typeface="Gisha"/>
                          <a:cs typeface="Gisha"/>
                          <a:sym typeface="Gisha"/>
                        </a:rPr>
                        <a:t>Other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Mercury</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42%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22%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22%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6%</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8%</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Venus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96%</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4%</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Mars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95%</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2.7%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1.6%</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0.7%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Jupiter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89.8%</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10.2%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Saturn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96.3%</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3.2%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0.5%</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Uranus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2.3%</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82.5%</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15.2%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Neptune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1.0%</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80%</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19%</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352925">
                <a:tc>
                  <a:txBody>
                    <a:bodyPr>
                      <a:noAutofit/>
                    </a:bodyPr>
                    <a:lstStyle/>
                    <a:p>
                      <a:pPr indent="0" lvl="0" marL="88900" marR="88900" rtl="0">
                        <a:lnSpc>
                          <a:spcPct val="115000"/>
                        </a:lnSpc>
                        <a:spcBef>
                          <a:spcPts val="0"/>
                        </a:spcBef>
                        <a:buNone/>
                      </a:pPr>
                      <a:r>
                        <a:rPr b="1" lang="en" sz="1200">
                          <a:latin typeface="Gisha"/>
                          <a:ea typeface="Gisha"/>
                          <a:cs typeface="Gisha"/>
                          <a:sym typeface="Gisha"/>
                        </a:rPr>
                        <a:t>Titan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97%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nSpc>
                          <a:spcPct val="115000"/>
                        </a:lnSpc>
                        <a:spcBef>
                          <a:spcPts val="0"/>
                        </a:spcBef>
                        <a:buNone/>
                      </a:pPr>
                      <a:r>
                        <a:rPr lang="en" sz="1200">
                          <a:latin typeface="Gisha"/>
                          <a:ea typeface="Gisha"/>
                          <a:cs typeface="Gisha"/>
                          <a:sym typeface="Gisha"/>
                        </a:rPr>
                        <a:t>1%</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
        <p:nvSpPr>
          <p:cNvPr id="76" name="Shape 76"/>
          <p:cNvSpPr txBox="1"/>
          <p:nvPr/>
        </p:nvSpPr>
        <p:spPr>
          <a:xfrm>
            <a:off x="141450" y="45025"/>
            <a:ext cx="8861100" cy="723600"/>
          </a:xfrm>
          <a:prstGeom prst="rect">
            <a:avLst/>
          </a:prstGeom>
          <a:noFill/>
          <a:ln>
            <a:noFill/>
          </a:ln>
        </p:spPr>
        <p:txBody>
          <a:bodyPr anchorCtr="0" anchor="ctr" bIns="91425" lIns="91425" rIns="91425" tIns="91425">
            <a:noAutofit/>
          </a:bodyPr>
          <a:lstStyle/>
          <a:p>
            <a:pPr lvl="0" rtl="0">
              <a:spcBef>
                <a:spcPts val="0"/>
              </a:spcBef>
              <a:buNone/>
            </a:pPr>
            <a:r>
              <a:t/>
            </a:r>
            <a:endParaRPr sz="1200">
              <a:latin typeface="Gisha"/>
              <a:ea typeface="Gisha"/>
              <a:cs typeface="Gisha"/>
              <a:sym typeface="Gish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 name="Shape 80"/>
        <p:cNvGrpSpPr/>
        <p:nvPr/>
      </p:nvGrpSpPr>
      <p:grpSpPr>
        <a:xfrm>
          <a:off x="0" y="0"/>
          <a:ext cx="0" cy="0"/>
          <a:chOff x="0" y="0"/>
          <a:chExt cx="0" cy="0"/>
        </a:xfrm>
      </p:grpSpPr>
      <p:sp>
        <p:nvSpPr>
          <p:cNvPr id="81" name="Shape 81"/>
          <p:cNvSpPr txBox="1"/>
          <p:nvPr>
            <p:ph type="title"/>
          </p:nvPr>
        </p:nvSpPr>
        <p:spPr>
          <a:xfrm>
            <a:off x="311700" y="292850"/>
            <a:ext cx="8520600" cy="801000"/>
          </a:xfrm>
          <a:prstGeom prst="rect">
            <a:avLst/>
          </a:prstGeom>
        </p:spPr>
        <p:txBody>
          <a:bodyPr anchorCtr="0" anchor="t" bIns="91425" lIns="91425" rIns="91425" tIns="91425">
            <a:noAutofit/>
          </a:bodyPr>
          <a:lstStyle/>
          <a:p>
            <a:pPr lvl="0">
              <a:spcBef>
                <a:spcPts val="0"/>
              </a:spcBef>
              <a:buNone/>
            </a:pPr>
            <a:r>
              <a:rPr lang="en"/>
              <a:t>Check out these two articles for more information</a:t>
            </a:r>
          </a:p>
        </p:txBody>
      </p:sp>
      <p:sp>
        <p:nvSpPr>
          <p:cNvPr id="82" name="Shape 82"/>
          <p:cNvSpPr txBox="1"/>
          <p:nvPr>
            <p:ph idx="1" type="body"/>
          </p:nvPr>
        </p:nvSpPr>
        <p:spPr>
          <a:xfrm>
            <a:off x="311700" y="1228675"/>
            <a:ext cx="3999900" cy="3340200"/>
          </a:xfrm>
          <a:prstGeom prst="rect">
            <a:avLst/>
          </a:prstGeom>
        </p:spPr>
        <p:txBody>
          <a:bodyPr anchorCtr="0" anchor="t" bIns="91425" lIns="91425" rIns="91425" tIns="91425">
            <a:noAutofit/>
          </a:bodyPr>
          <a:lstStyle/>
          <a:p>
            <a:pPr lvl="0">
              <a:spcBef>
                <a:spcPts val="0"/>
              </a:spcBef>
              <a:buNone/>
            </a:pPr>
            <a:r>
              <a:t/>
            </a:r>
            <a:endParaRPr/>
          </a:p>
        </p:txBody>
      </p:sp>
      <p:sp>
        <p:nvSpPr>
          <p:cNvPr id="83" name="Shape 83"/>
          <p:cNvSpPr txBox="1"/>
          <p:nvPr>
            <p:ph idx="2" type="body"/>
          </p:nvPr>
        </p:nvSpPr>
        <p:spPr>
          <a:xfrm>
            <a:off x="4832400" y="1181625"/>
            <a:ext cx="3999900" cy="3340200"/>
          </a:xfrm>
          <a:prstGeom prst="rect">
            <a:avLst/>
          </a:prstGeom>
        </p:spPr>
        <p:txBody>
          <a:bodyPr anchorCtr="0" anchor="t" bIns="91425" lIns="91425" rIns="91425" tIns="91425">
            <a:noAutofit/>
          </a:bodyPr>
          <a:lstStyle/>
          <a:p>
            <a:pPr lvl="0">
              <a:spcBef>
                <a:spcPts val="0"/>
              </a:spcBef>
              <a:buNone/>
            </a:pPr>
            <a:r>
              <a:t/>
            </a:r>
            <a:endParaRPr/>
          </a:p>
        </p:txBody>
      </p:sp>
      <p:pic>
        <p:nvPicPr>
          <p:cNvPr descr="Capture 2017-03-10 09_15_15.png" id="84" name="Shape 84">
            <a:hlinkClick r:id="rId3"/>
          </p:cNvPr>
          <p:cNvPicPr preferRelativeResize="0"/>
          <p:nvPr/>
        </p:nvPicPr>
        <p:blipFill>
          <a:blip r:embed="rId4">
            <a:alphaModFix/>
          </a:blip>
          <a:stretch>
            <a:fillRect/>
          </a:stretch>
        </p:blipFill>
        <p:spPr>
          <a:xfrm>
            <a:off x="280272" y="1228675"/>
            <a:ext cx="4332049" cy="3416400"/>
          </a:xfrm>
          <a:prstGeom prst="rect">
            <a:avLst/>
          </a:prstGeom>
          <a:noFill/>
          <a:ln>
            <a:noFill/>
          </a:ln>
        </p:spPr>
      </p:pic>
      <p:pic>
        <p:nvPicPr>
          <p:cNvPr descr="Capture 2017-03-10 09_17_22.png" id="85" name="Shape 85">
            <a:hlinkClick r:id="rId5"/>
          </p:cNvPr>
          <p:cNvPicPr preferRelativeResize="0"/>
          <p:nvPr/>
        </p:nvPicPr>
        <p:blipFill>
          <a:blip r:embed="rId6">
            <a:alphaModFix/>
          </a:blip>
          <a:stretch>
            <a:fillRect/>
          </a:stretch>
        </p:blipFill>
        <p:spPr>
          <a:xfrm>
            <a:off x="4832400" y="1181625"/>
            <a:ext cx="3999899" cy="351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311700" y="292850"/>
            <a:ext cx="8520600" cy="801000"/>
          </a:xfrm>
          <a:prstGeom prst="rect">
            <a:avLst/>
          </a:prstGeom>
        </p:spPr>
        <p:txBody>
          <a:bodyPr anchorCtr="0" anchor="t" bIns="91425" lIns="91425" rIns="91425" tIns="91425">
            <a:noAutofit/>
          </a:bodyPr>
          <a:lstStyle/>
          <a:p>
            <a:pPr lvl="0">
              <a:spcBef>
                <a:spcPts val="0"/>
              </a:spcBef>
              <a:buNone/>
            </a:pPr>
            <a:r>
              <a:rPr lang="en"/>
              <a:t>Does Your Atmosphere help support life?</a:t>
            </a:r>
          </a:p>
        </p:txBody>
      </p:sp>
      <p:sp>
        <p:nvSpPr>
          <p:cNvPr id="91" name="Shape 91"/>
          <p:cNvSpPr txBox="1"/>
          <p:nvPr>
            <p:ph idx="1" type="body"/>
          </p:nvPr>
        </p:nvSpPr>
        <p:spPr>
          <a:xfrm>
            <a:off x="311700" y="1228675"/>
            <a:ext cx="8520600" cy="3340200"/>
          </a:xfrm>
          <a:prstGeom prst="rect">
            <a:avLst/>
          </a:prstGeom>
        </p:spPr>
        <p:txBody>
          <a:bodyPr anchorCtr="0" anchor="t" bIns="91425" lIns="91425" rIns="91425" tIns="91425">
            <a:noAutofit/>
          </a:bodyPr>
          <a:lstStyle/>
          <a:p>
            <a:pPr indent="-381000" lvl="0" marL="457200" rtl="0">
              <a:spcBef>
                <a:spcPts val="0"/>
              </a:spcBef>
              <a:buSzPct val="100000"/>
              <a:buChar char="❖"/>
            </a:pPr>
            <a:r>
              <a:rPr lang="en" sz="2400"/>
              <a:t>How does your </a:t>
            </a:r>
            <a:r>
              <a:rPr lang="en" sz="2400"/>
              <a:t>atmosphere</a:t>
            </a:r>
            <a:r>
              <a:rPr lang="en" sz="2400"/>
              <a:t> compare to Earth’s atmosphere?</a:t>
            </a:r>
          </a:p>
          <a:p>
            <a:pPr indent="-381000" lvl="0" marL="457200" rtl="0">
              <a:spcBef>
                <a:spcPts val="0"/>
              </a:spcBef>
              <a:buSzPct val="100000"/>
              <a:buChar char="❖"/>
            </a:pPr>
            <a:r>
              <a:rPr lang="en" sz="2400"/>
              <a:t>What affect does this have on us if we colonize there?</a:t>
            </a:r>
          </a:p>
          <a:p>
            <a:pPr indent="-381000" lvl="1" marL="914400" rtl="0">
              <a:spcBef>
                <a:spcPts val="0"/>
              </a:spcBef>
              <a:buSzPct val="100000"/>
              <a:buChar char="➢"/>
            </a:pPr>
            <a:r>
              <a:rPr lang="en" sz="2400"/>
              <a:t>Would we have breathable air?</a:t>
            </a:r>
          </a:p>
          <a:p>
            <a:pPr indent="-381000" lvl="1" marL="914400" rtl="0">
              <a:spcBef>
                <a:spcPts val="0"/>
              </a:spcBef>
              <a:buSzPct val="100000"/>
              <a:buChar char="➢"/>
            </a:pPr>
            <a:r>
              <a:rPr lang="en" sz="2400"/>
              <a:t>Would plants be able to grow?</a:t>
            </a:r>
          </a:p>
          <a:p>
            <a:pPr indent="-381000" lvl="1" marL="914400">
              <a:spcBef>
                <a:spcPts val="0"/>
              </a:spcBef>
              <a:buSzPct val="100000"/>
              <a:buChar char="➢"/>
            </a:pPr>
            <a:r>
              <a:rPr lang="en" sz="2400"/>
              <a:t>What would stop the solar radiation?</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292850"/>
            <a:ext cx="8520600" cy="801000"/>
          </a:xfrm>
          <a:prstGeom prst="rect">
            <a:avLst/>
          </a:prstGeom>
        </p:spPr>
        <p:txBody>
          <a:bodyPr anchorCtr="0" anchor="t" bIns="91425" lIns="91425" rIns="91425" tIns="91425">
            <a:noAutofit/>
          </a:bodyPr>
          <a:lstStyle/>
          <a:p>
            <a:pPr lvl="0">
              <a:spcBef>
                <a:spcPts val="0"/>
              </a:spcBef>
              <a:buNone/>
            </a:pPr>
            <a:r>
              <a:rPr lang="en"/>
              <a:t>How could we fix this?</a:t>
            </a:r>
          </a:p>
        </p:txBody>
      </p:sp>
      <p:sp>
        <p:nvSpPr>
          <p:cNvPr id="97" name="Shape 97"/>
          <p:cNvSpPr txBox="1"/>
          <p:nvPr>
            <p:ph idx="1" type="body"/>
          </p:nvPr>
        </p:nvSpPr>
        <p:spPr>
          <a:xfrm>
            <a:off x="311700" y="1228675"/>
            <a:ext cx="8520600" cy="3340200"/>
          </a:xfrm>
          <a:prstGeom prst="rect">
            <a:avLst/>
          </a:prstGeom>
        </p:spPr>
        <p:txBody>
          <a:bodyPr anchorCtr="0" anchor="t" bIns="91425" lIns="91425" rIns="91425" tIns="91425">
            <a:noAutofit/>
          </a:bodyPr>
          <a:lstStyle/>
          <a:p>
            <a:pPr lvl="0">
              <a:spcBef>
                <a:spcPts val="0"/>
              </a:spcBef>
              <a:buNone/>
            </a:pPr>
            <a:r>
              <a:rPr lang="en"/>
              <a:t>As a team, brainstorm ways to address the issues that make your planet inhabitable. </a:t>
            </a:r>
          </a:p>
          <a:p>
            <a:pPr lvl="0" rtl="0">
              <a:spcBef>
                <a:spcPts val="0"/>
              </a:spcBef>
              <a:buNone/>
            </a:pPr>
            <a:r>
              <a:rPr lang="en"/>
              <a:t>Some links to look at:</a:t>
            </a:r>
          </a:p>
          <a:p>
            <a:pPr indent="-228600" lvl="0" marL="457200" rtl="0">
              <a:spcBef>
                <a:spcPts val="0"/>
              </a:spcBef>
              <a:buChar char="★"/>
            </a:pPr>
            <a:r>
              <a:rPr lang="en" u="sng">
                <a:solidFill>
                  <a:schemeClr val="hlink"/>
                </a:solidFill>
                <a:hlinkClick r:id="rId3"/>
              </a:rPr>
              <a:t>Protecting Astronauts from Solar Radiation</a:t>
            </a:r>
          </a:p>
          <a:p>
            <a:pPr indent="-228600" lvl="0" marL="457200" rtl="0">
              <a:spcBef>
                <a:spcPts val="0"/>
              </a:spcBef>
              <a:buChar char="★"/>
            </a:pPr>
            <a:r>
              <a:rPr lang="en" u="sng">
                <a:solidFill>
                  <a:schemeClr val="hlink"/>
                </a:solidFill>
                <a:hlinkClick r:id="rId4"/>
              </a:rPr>
              <a:t>Making Oxygen on Mars</a:t>
            </a:r>
          </a:p>
          <a:p>
            <a:pPr lvl="0">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