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0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1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47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69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38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08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82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3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015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36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8AFDE-E067-47B2-8640-F6674EF0E66C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E7CA4-94CA-4E47-9703-E7EFECBD8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0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1867"/>
              </p:ext>
            </p:extLst>
          </p:nvPr>
        </p:nvGraphicFramePr>
        <p:xfrm>
          <a:off x="914400" y="1371600"/>
          <a:ext cx="7162800" cy="4116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  <a:gridCol w="2387600"/>
                <a:gridCol w="2387600"/>
              </a:tblGrid>
              <a:tr h="1066800">
                <a:tc>
                  <a:txBody>
                    <a:bodyPr/>
                    <a:lstStyle/>
                    <a:p>
                      <a:r>
                        <a:rPr lang="en-US" dirty="0" smtClean="0"/>
                        <a:t>Written Description</a:t>
                      </a:r>
                      <a:r>
                        <a:rPr lang="en-US" baseline="0" dirty="0" smtClean="0"/>
                        <a:t> (include special features, shape)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Possible Function/ 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 Assumptions</a:t>
                      </a:r>
                      <a:endParaRPr lang="en-US" dirty="0"/>
                    </a:p>
                  </a:txBody>
                  <a:tcPr/>
                </a:tc>
              </a:tr>
              <a:tr h="30492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Artifact Analysis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5562600"/>
            <a:ext cx="8458200" cy="56356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With your team, investigate your artifact. Create a chart like the one above on your own notebook paper.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602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Based on our artifacts, how do we learn about the past?</a:t>
            </a:r>
            <a:endParaRPr lang="en-US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575388" y="3810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What occupations study the types of artifacts we’ve used today?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927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133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Look back at your artifact. How would an archaeologist view this artifact?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would an anthropologist view this artifact?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409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76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Artifact Analysis</vt:lpstr>
      <vt:lpstr>Based on our artifacts, how do we learn about the past?</vt:lpstr>
      <vt:lpstr>Look back at your artifact. How would an archaeologist view this artifact?  How would an anthropologist view this artifact? </vt:lpstr>
    </vt:vector>
  </TitlesOfParts>
  <Company>Cabarrus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Artifact Analysis</dc:title>
  <dc:creator>Windows User</dc:creator>
  <cp:lastModifiedBy>Windows User</cp:lastModifiedBy>
  <cp:revision>3</cp:revision>
  <dcterms:created xsi:type="dcterms:W3CDTF">2014-08-25T20:11:59Z</dcterms:created>
  <dcterms:modified xsi:type="dcterms:W3CDTF">2014-08-26T16:15:22Z</dcterms:modified>
</cp:coreProperties>
</file>