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0160000" cy="9486900"/>
  <p:notesSz cx="6858000" cy="9144000"/>
  <p:embeddedFontLst>
    <p:embeddedFont>
      <p:font typeface="Calibri Light" panose="020F0302020204030204" pitchFamily="34" charset="0"/>
      <p:regular r:id="rId28"/>
      <p: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0000" y="1552602"/>
            <a:ext cx="7620000" cy="3302847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0" y="4982819"/>
            <a:ext cx="7620000" cy="2290471"/>
          </a:xfrm>
        </p:spPr>
        <p:txBody>
          <a:bodyPr/>
          <a:lstStyle>
            <a:lvl1pPr marL="0" indent="0" algn="ctr">
              <a:buNone/>
              <a:defRPr sz="2000"/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E53E1-3AF5-4B47-A1F3-7E510B825F45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AB0D2-5629-4530-B7F6-E5D0B9EFA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561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E53E1-3AF5-4B47-A1F3-7E510B825F45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AB0D2-5629-4530-B7F6-E5D0B9EFA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961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208" y="2365140"/>
            <a:ext cx="8763000" cy="3946286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208" y="6348759"/>
            <a:ext cx="8763000" cy="2075259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E53E1-3AF5-4B47-A1F3-7E510B825F45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AB0D2-5629-4530-B7F6-E5D0B9EFA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449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8500" y="2525448"/>
            <a:ext cx="4318000" cy="60193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2525448"/>
            <a:ext cx="4318000" cy="60193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E53E1-3AF5-4B47-A1F3-7E510B825F45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AB0D2-5629-4530-B7F6-E5D0B9EFA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909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3" y="505092"/>
            <a:ext cx="8763000" cy="18336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824" y="2325609"/>
            <a:ext cx="4298156" cy="113974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824" y="3465354"/>
            <a:ext cx="4298156" cy="5097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3501" y="2325609"/>
            <a:ext cx="4319323" cy="113974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3501" y="3465354"/>
            <a:ext cx="4319323" cy="5097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E53E1-3AF5-4B47-A1F3-7E510B825F45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AB0D2-5629-4530-B7F6-E5D0B9EFA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352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E53E1-3AF5-4B47-A1F3-7E510B825F45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AB0D2-5629-4530-B7F6-E5D0B9EFA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87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E53E1-3AF5-4B47-A1F3-7E510B825F45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AB0D2-5629-4530-B7F6-E5D0B9EFA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2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632460"/>
            <a:ext cx="3276864" cy="221361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323" y="1365940"/>
            <a:ext cx="5143500" cy="6741848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2846070"/>
            <a:ext cx="3276864" cy="5272697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E53E1-3AF5-4B47-A1F3-7E510B825F45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AB0D2-5629-4530-B7F6-E5D0B9EFA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7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632460"/>
            <a:ext cx="3276864" cy="221361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19323" y="1365940"/>
            <a:ext cx="5143500" cy="6741848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2846070"/>
            <a:ext cx="3276864" cy="5272697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E53E1-3AF5-4B47-A1F3-7E510B825F45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AB0D2-5629-4530-B7F6-E5D0B9EFA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553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E53E1-3AF5-4B47-A1F3-7E510B825F45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AB0D2-5629-4530-B7F6-E5D0B9EFA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114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0750" y="505090"/>
            <a:ext cx="2190750" cy="803970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8500" y="505090"/>
            <a:ext cx="6445250" cy="803970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E53E1-3AF5-4B47-A1F3-7E510B825F45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AB0D2-5629-4530-B7F6-E5D0B9EFA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57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8500" y="505092"/>
            <a:ext cx="8763000" cy="18336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2525448"/>
            <a:ext cx="8763000" cy="60193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8500" y="8792953"/>
            <a:ext cx="2286000" cy="5050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E53E1-3AF5-4B47-A1F3-7E510B825F45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65500" y="8792953"/>
            <a:ext cx="3429000" cy="5050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75500" y="8792953"/>
            <a:ext cx="2286000" cy="5050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AB0D2-5629-4530-B7F6-E5D0B9EFA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476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61970" rtl="0" eaLnBrk="1" latinLnBrk="0" hangingPunct="1">
        <a:lnSpc>
          <a:spcPct val="90000"/>
        </a:lnSpc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492" indent="-190492" algn="l" defTabSz="761970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1pPr>
      <a:lvl2pPr marL="57147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E0"/>
            </a:gs>
            <a:gs pos="100000">
              <a:srgbClr val="98FB9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92100"/>
            <a:ext cx="9644126" cy="175432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Journal-</a:t>
            </a:r>
          </a:p>
          <a:p>
            <a:endParaRPr lang="en-US" sz="2700">
              <a:solidFill>
                <a:srgbClr val="000000"/>
              </a:solidFill>
              <a:latin typeface="Poor Richard - 36"/>
            </a:endParaRP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What motivates people to explore the unknown? What can we assume about an explorer's character and personality? </a:t>
            </a:r>
            <a:endParaRPr lang="en-US" sz="2700">
              <a:solidFill>
                <a:srgbClr val="000000"/>
              </a:solidFill>
              <a:latin typeface="Poor Richard - 36"/>
            </a:endParaRPr>
          </a:p>
        </p:txBody>
      </p:sp>
    </p:spTree>
    <p:extLst>
      <p:ext uri="{BB962C8B-B14F-4D97-AF65-F5344CB8AC3E}">
        <p14:creationId xmlns:p14="http://schemas.microsoft.com/office/powerpoint/2010/main" val="3667592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/>
          <p:cNvSpPr/>
          <p:nvPr/>
        </p:nvSpPr>
        <p:spPr>
          <a:xfrm>
            <a:off x="155702" y="82677"/>
            <a:ext cx="9724899" cy="1069468"/>
          </a:xfrm>
          <a:custGeom>
            <a:avLst/>
            <a:gdLst/>
            <a:ahLst/>
            <a:cxnLst/>
            <a:rect l="0" t="0" r="0" b="0"/>
            <a:pathLst>
              <a:path w="9724899" h="1069468">
                <a:moveTo>
                  <a:pt x="0" y="0"/>
                </a:moveTo>
                <a:lnTo>
                  <a:pt x="9724898" y="0"/>
                </a:lnTo>
                <a:lnTo>
                  <a:pt x="9724898" y="1069467"/>
                </a:lnTo>
                <a:lnTo>
                  <a:pt x="0" y="1069467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96037" y="210058"/>
            <a:ext cx="2625980" cy="744856"/>
            <a:chOff x="296037" y="210058"/>
            <a:chExt cx="2625980" cy="744856"/>
          </a:xfrm>
        </p:grpSpPr>
        <p:sp>
          <p:nvSpPr>
            <p:cNvPr id="3" name="Freeform: Shape 2"/>
            <p:cNvSpPr/>
            <p:nvPr/>
          </p:nvSpPr>
          <p:spPr>
            <a:xfrm>
              <a:off x="296037" y="210058"/>
              <a:ext cx="2625980" cy="744856"/>
            </a:xfrm>
            <a:custGeom>
              <a:avLst/>
              <a:gdLst/>
              <a:ahLst/>
              <a:cxnLst/>
              <a:rect l="0" t="0" r="0" b="0"/>
              <a:pathLst>
                <a:path w="2625980" h="744856">
                  <a:moveTo>
                    <a:pt x="0" y="0"/>
                  </a:moveTo>
                  <a:lnTo>
                    <a:pt x="2625979" y="0"/>
                  </a:lnTo>
                  <a:lnTo>
                    <a:pt x="2625979" y="744855"/>
                  </a:lnTo>
                  <a:lnTo>
                    <a:pt x="0" y="744855"/>
                  </a:lnTo>
                  <a:close/>
                </a:path>
              </a:pathLst>
            </a:custGeom>
            <a:solidFill>
              <a:schemeClr val="accent1">
                <a:alpha val="1000"/>
              </a:schemeClr>
            </a:solidFill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63836" y="247301"/>
              <a:ext cx="2464121" cy="507831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r>
                <a:rPr lang="en-US" sz="2700">
                  <a:solidFill>
                    <a:srgbClr val="000000"/>
                  </a:solidFill>
                  <a:latin typeface="Arial - 36"/>
                </a:rPr>
                <a:t>Exploration</a:t>
              </a:r>
              <a:endParaRPr lang="en-US" sz="2700">
                <a:solidFill>
                  <a:srgbClr val="000000"/>
                </a:solidFill>
                <a:latin typeface="Arial - 36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58800" y="1358900"/>
            <a:ext cx="1527373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 - 16"/>
              </a:rPr>
              <a:t>Always Present</a:t>
            </a:r>
            <a:endParaRPr lang="en-US" sz="1200">
              <a:solidFill>
                <a:srgbClr val="000000"/>
              </a:solidFill>
              <a:latin typeface="Arial - 16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73500" y="1358900"/>
            <a:ext cx="1900039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 - 16"/>
              </a:rPr>
              <a:t>Sometimes Present</a:t>
            </a:r>
            <a:endParaRPr lang="en-US" sz="1200">
              <a:solidFill>
                <a:srgbClr val="000000"/>
              </a:solidFill>
              <a:latin typeface="Arial - 16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77200" y="1358900"/>
            <a:ext cx="1425773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 - 16"/>
              </a:rPr>
              <a:t>Never Present</a:t>
            </a:r>
            <a:endParaRPr lang="en-US" sz="1200">
              <a:solidFill>
                <a:srgbClr val="000000"/>
              </a:solidFill>
              <a:latin typeface="Arial - 16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39293" y="1747393"/>
            <a:ext cx="1900174" cy="0"/>
          </a:xfrm>
          <a:prstGeom prst="line">
            <a:avLst/>
          </a:pr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51993" y="2033143"/>
            <a:ext cx="1900174" cy="0"/>
          </a:xfrm>
          <a:prstGeom prst="line">
            <a:avLst/>
          </a:pr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51993" y="2274443"/>
            <a:ext cx="1900174" cy="0"/>
          </a:xfrm>
          <a:prstGeom prst="line">
            <a:avLst/>
          </a:pr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1993" y="2528443"/>
            <a:ext cx="1900174" cy="0"/>
          </a:xfrm>
          <a:prstGeom prst="line">
            <a:avLst/>
          </a:pr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880993" y="1728343"/>
            <a:ext cx="1900174" cy="0"/>
          </a:xfrm>
          <a:prstGeom prst="line">
            <a:avLst/>
          </a:pr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868293" y="2249043"/>
            <a:ext cx="1900174" cy="0"/>
          </a:xfrm>
          <a:prstGeom prst="line">
            <a:avLst/>
          </a:pr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855593" y="2515743"/>
            <a:ext cx="1900174" cy="0"/>
          </a:xfrm>
          <a:prstGeom prst="line">
            <a:avLst/>
          </a:pr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868293" y="1982343"/>
            <a:ext cx="1900174" cy="0"/>
          </a:xfrm>
          <a:prstGeom prst="line">
            <a:avLst/>
          </a:pr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856093" y="2223643"/>
            <a:ext cx="1900174" cy="0"/>
          </a:xfrm>
          <a:prstGeom prst="line">
            <a:avLst/>
          </a:pr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43393" y="1741043"/>
            <a:ext cx="1900174" cy="0"/>
          </a:xfrm>
          <a:prstGeom prst="line">
            <a:avLst/>
          </a:pr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843393" y="1982343"/>
            <a:ext cx="1900174" cy="0"/>
          </a:xfrm>
          <a:prstGeom prst="line">
            <a:avLst/>
          </a:pr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856093" y="2477643"/>
            <a:ext cx="1900174" cy="0"/>
          </a:xfrm>
          <a:prstGeom prst="line">
            <a:avLst/>
          </a:pr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65100" y="2857500"/>
            <a:ext cx="107563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 - 16"/>
              </a:rPr>
              <a:t>Examples:</a:t>
            </a:r>
            <a:endParaRPr lang="en-US" sz="1200">
              <a:solidFill>
                <a:srgbClr val="000000"/>
              </a:solidFill>
              <a:latin typeface="Arial - 16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14900" y="2895600"/>
            <a:ext cx="1425873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 - 16"/>
              </a:rPr>
              <a:t>Nonexamples:</a:t>
            </a:r>
            <a:endParaRPr lang="en-US" sz="1200">
              <a:solidFill>
                <a:srgbClr val="000000"/>
              </a:solidFill>
              <a:latin typeface="Arial - 16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315087" y="3217926"/>
            <a:ext cx="2348992" cy="563372"/>
          </a:xfrm>
          <a:prstGeom prst="ellipse">
            <a:avLst/>
          </a:pr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34137" y="3910076"/>
            <a:ext cx="2348992" cy="563372"/>
          </a:xfrm>
          <a:prstGeom prst="ellipse">
            <a:avLst/>
          </a:pr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46837" y="4589526"/>
            <a:ext cx="2348992" cy="563372"/>
          </a:xfrm>
          <a:prstGeom prst="ellipse">
            <a:avLst/>
          </a:pr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223637" y="3224276"/>
            <a:ext cx="2348992" cy="563372"/>
          </a:xfrm>
          <a:prstGeom prst="ellipse">
            <a:avLst/>
          </a:pr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261737" y="3897376"/>
            <a:ext cx="2348992" cy="563372"/>
          </a:xfrm>
          <a:prstGeom prst="ellipse">
            <a:avLst/>
          </a:pr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5337937" y="4583176"/>
            <a:ext cx="2348991" cy="563372"/>
          </a:xfrm>
          <a:prstGeom prst="ellipse">
            <a:avLst/>
          </a:pr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/>
          <p:cNvSpPr/>
          <p:nvPr/>
        </p:nvSpPr>
        <p:spPr>
          <a:xfrm>
            <a:off x="181483" y="5391277"/>
            <a:ext cx="9835262" cy="1250951"/>
          </a:xfrm>
          <a:custGeom>
            <a:avLst/>
            <a:gdLst/>
            <a:ahLst/>
            <a:cxnLst/>
            <a:rect l="0" t="0" r="0" b="0"/>
            <a:pathLst>
              <a:path w="9835262" h="1250951">
                <a:moveTo>
                  <a:pt x="0" y="0"/>
                </a:moveTo>
                <a:lnTo>
                  <a:pt x="9835261" y="0"/>
                </a:lnTo>
                <a:lnTo>
                  <a:pt x="9835261" y="1250950"/>
                </a:lnTo>
                <a:lnTo>
                  <a:pt x="0" y="125095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03200" y="5435600"/>
            <a:ext cx="2107208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 - 16"/>
              </a:rPr>
              <a:t>Tie Down a Definition:</a:t>
            </a:r>
            <a:endParaRPr lang="en-US" sz="1200">
              <a:solidFill>
                <a:srgbClr val="000000"/>
              </a:solidFill>
              <a:latin typeface="Arial - 16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111500" y="127000"/>
            <a:ext cx="1075531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 - 16"/>
              </a:rPr>
              <a:t>What is it?</a:t>
            </a:r>
            <a:endParaRPr lang="en-US" sz="1200">
              <a:solidFill>
                <a:srgbClr val="000000"/>
              </a:solidFill>
              <a:latin typeface="Arial - 16"/>
            </a:endParaRPr>
          </a:p>
        </p:txBody>
      </p:sp>
    </p:spTree>
    <p:extLst>
      <p:ext uri="{BB962C8B-B14F-4D97-AF65-F5344CB8AC3E}">
        <p14:creationId xmlns:p14="http://schemas.microsoft.com/office/powerpoint/2010/main" val="1712681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E0"/>
            </a:gs>
            <a:gs pos="100000">
              <a:srgbClr val="98FB9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00" y="977900"/>
            <a:ext cx="10160000" cy="65024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3" name="TextBox 2"/>
          <p:cNvSpPr txBox="1"/>
          <p:nvPr/>
        </p:nvSpPr>
        <p:spPr>
          <a:xfrm>
            <a:off x="2260600" y="342900"/>
            <a:ext cx="5409634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Where did Europeans explore?</a:t>
            </a:r>
            <a:endParaRPr lang="en-US" sz="2700">
              <a:solidFill>
                <a:srgbClr val="000000"/>
              </a:solidFill>
              <a:latin typeface="Poor Richard - 36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7322067" y="2969225"/>
            <a:ext cx="1868391" cy="797853"/>
            <a:chOff x="7322067" y="2969225"/>
            <a:chExt cx="1868391" cy="797853"/>
          </a:xfrm>
        </p:grpSpPr>
        <p:sp>
          <p:nvSpPr>
            <p:cNvPr id="4" name="Freeform: Shape 3"/>
            <p:cNvSpPr/>
            <p:nvPr/>
          </p:nvSpPr>
          <p:spPr>
            <a:xfrm>
              <a:off x="7322067" y="3201511"/>
              <a:ext cx="454474" cy="262585"/>
            </a:xfrm>
            <a:custGeom>
              <a:avLst/>
              <a:gdLst/>
              <a:ahLst/>
              <a:cxnLst/>
              <a:rect l="0" t="0" r="0" b="0"/>
              <a:pathLst>
                <a:path w="454474" h="262585">
                  <a:moveTo>
                    <a:pt x="0" y="262584"/>
                  </a:moveTo>
                  <a:lnTo>
                    <a:pt x="55024" y="227009"/>
                  </a:lnTo>
                  <a:lnTo>
                    <a:pt x="115500" y="181094"/>
                  </a:lnTo>
                  <a:lnTo>
                    <a:pt x="168529" y="141254"/>
                  </a:lnTo>
                  <a:lnTo>
                    <a:pt x="222228" y="103959"/>
                  </a:lnTo>
                  <a:lnTo>
                    <a:pt x="276058" y="74648"/>
                  </a:lnTo>
                  <a:lnTo>
                    <a:pt x="335387" y="35474"/>
                  </a:lnTo>
                  <a:lnTo>
                    <a:pt x="387559" y="12493"/>
                  </a:lnTo>
                  <a:lnTo>
                    <a:pt x="442559" y="1645"/>
                  </a:lnTo>
                  <a:lnTo>
                    <a:pt x="454473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/>
            <p:cNvSpPr/>
            <p:nvPr/>
          </p:nvSpPr>
          <p:spPr>
            <a:xfrm>
              <a:off x="7789297" y="3024459"/>
              <a:ext cx="209994" cy="330951"/>
            </a:xfrm>
            <a:custGeom>
              <a:avLst/>
              <a:gdLst/>
              <a:ahLst/>
              <a:cxnLst/>
              <a:rect l="0" t="0" r="0" b="0"/>
              <a:pathLst>
                <a:path w="209994" h="330951">
                  <a:moveTo>
                    <a:pt x="209430" y="5362"/>
                  </a:moveTo>
                  <a:lnTo>
                    <a:pt x="193347" y="0"/>
                  </a:lnTo>
                  <a:lnTo>
                    <a:pt x="136928" y="4261"/>
                  </a:lnTo>
                  <a:lnTo>
                    <a:pt x="79230" y="19126"/>
                  </a:lnTo>
                  <a:lnTo>
                    <a:pt x="39079" y="33475"/>
                  </a:lnTo>
                  <a:lnTo>
                    <a:pt x="15569" y="51596"/>
                  </a:lnTo>
                  <a:lnTo>
                    <a:pt x="1329" y="68552"/>
                  </a:lnTo>
                  <a:lnTo>
                    <a:pt x="0" y="78909"/>
                  </a:lnTo>
                  <a:lnTo>
                    <a:pt x="7502" y="102387"/>
                  </a:lnTo>
                  <a:lnTo>
                    <a:pt x="22057" y="121798"/>
                  </a:lnTo>
                  <a:lnTo>
                    <a:pt x="69756" y="159593"/>
                  </a:lnTo>
                  <a:lnTo>
                    <a:pt x="127310" y="199163"/>
                  </a:lnTo>
                  <a:lnTo>
                    <a:pt x="183754" y="243958"/>
                  </a:lnTo>
                  <a:lnTo>
                    <a:pt x="205437" y="269816"/>
                  </a:lnTo>
                  <a:lnTo>
                    <a:pt x="209013" y="279292"/>
                  </a:lnTo>
                  <a:lnTo>
                    <a:pt x="209993" y="298799"/>
                  </a:lnTo>
                  <a:lnTo>
                    <a:pt x="205317" y="306469"/>
                  </a:lnTo>
                  <a:lnTo>
                    <a:pt x="188152" y="317984"/>
                  </a:lnTo>
                  <a:lnTo>
                    <a:pt x="153252" y="330776"/>
                  </a:lnTo>
                  <a:lnTo>
                    <a:pt x="114483" y="330950"/>
                  </a:lnTo>
                  <a:lnTo>
                    <a:pt x="78138" y="31844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/>
            <p:cNvSpPr/>
            <p:nvPr/>
          </p:nvSpPr>
          <p:spPr>
            <a:xfrm>
              <a:off x="8069546" y="3130815"/>
              <a:ext cx="60474" cy="201989"/>
            </a:xfrm>
            <a:custGeom>
              <a:avLst/>
              <a:gdLst/>
              <a:ahLst/>
              <a:cxnLst/>
              <a:rect l="0" t="0" r="0" b="0"/>
              <a:pathLst>
                <a:path w="60474" h="201989">
                  <a:moveTo>
                    <a:pt x="9976" y="0"/>
                  </a:moveTo>
                  <a:lnTo>
                    <a:pt x="3036" y="27555"/>
                  </a:lnTo>
                  <a:lnTo>
                    <a:pt x="813" y="75868"/>
                  </a:lnTo>
                  <a:lnTo>
                    <a:pt x="154" y="130581"/>
                  </a:lnTo>
                  <a:lnTo>
                    <a:pt x="0" y="161648"/>
                  </a:lnTo>
                  <a:lnTo>
                    <a:pt x="3326" y="173972"/>
                  </a:lnTo>
                  <a:lnTo>
                    <a:pt x="15998" y="193651"/>
                  </a:lnTo>
                  <a:lnTo>
                    <a:pt x="24090" y="198675"/>
                  </a:lnTo>
                  <a:lnTo>
                    <a:pt x="60473" y="20198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8069423" y="2969225"/>
              <a:ext cx="1" cy="10100"/>
            </a:xfrm>
            <a:custGeom>
              <a:avLst/>
              <a:gdLst/>
              <a:ahLst/>
              <a:cxnLst/>
              <a:rect l="0" t="0" r="0" b="0"/>
              <a:pathLst>
                <a:path w="1" h="10100">
                  <a:moveTo>
                    <a:pt x="0" y="0"/>
                  </a:moveTo>
                  <a:lnTo>
                    <a:pt x="0" y="1009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/>
            <p:cNvSpPr/>
            <p:nvPr/>
          </p:nvSpPr>
          <p:spPr>
            <a:xfrm>
              <a:off x="8220914" y="2979324"/>
              <a:ext cx="40399" cy="403977"/>
            </a:xfrm>
            <a:custGeom>
              <a:avLst/>
              <a:gdLst/>
              <a:ahLst/>
              <a:cxnLst/>
              <a:rect l="0" t="0" r="0" b="0"/>
              <a:pathLst>
                <a:path w="40399" h="403977">
                  <a:moveTo>
                    <a:pt x="0" y="0"/>
                  </a:moveTo>
                  <a:lnTo>
                    <a:pt x="0" y="56228"/>
                  </a:lnTo>
                  <a:lnTo>
                    <a:pt x="1122" y="109316"/>
                  </a:lnTo>
                  <a:lnTo>
                    <a:pt x="7994" y="169676"/>
                  </a:lnTo>
                  <a:lnTo>
                    <a:pt x="9684" y="225155"/>
                  </a:lnTo>
                  <a:lnTo>
                    <a:pt x="10018" y="279338"/>
                  </a:lnTo>
                  <a:lnTo>
                    <a:pt x="15451" y="341374"/>
                  </a:lnTo>
                  <a:lnTo>
                    <a:pt x="30560" y="387628"/>
                  </a:lnTo>
                  <a:lnTo>
                    <a:pt x="40398" y="40397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8352206" y="2969225"/>
              <a:ext cx="1" cy="414076"/>
            </a:xfrm>
            <a:custGeom>
              <a:avLst/>
              <a:gdLst/>
              <a:ahLst/>
              <a:cxnLst/>
              <a:rect l="0" t="0" r="0" b="0"/>
              <a:pathLst>
                <a:path w="1" h="414076">
                  <a:moveTo>
                    <a:pt x="0" y="0"/>
                  </a:moveTo>
                  <a:lnTo>
                    <a:pt x="0" y="52921"/>
                  </a:lnTo>
                  <a:lnTo>
                    <a:pt x="0" y="108819"/>
                  </a:lnTo>
                  <a:lnTo>
                    <a:pt x="0" y="157923"/>
                  </a:lnTo>
                  <a:lnTo>
                    <a:pt x="0" y="220091"/>
                  </a:lnTo>
                  <a:lnTo>
                    <a:pt x="0" y="278337"/>
                  </a:lnTo>
                  <a:lnTo>
                    <a:pt x="0" y="336060"/>
                  </a:lnTo>
                  <a:lnTo>
                    <a:pt x="0" y="378616"/>
                  </a:lnTo>
                  <a:lnTo>
                    <a:pt x="0" y="41407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/>
            <p:cNvSpPr/>
            <p:nvPr/>
          </p:nvSpPr>
          <p:spPr>
            <a:xfrm>
              <a:off x="8373164" y="3100517"/>
              <a:ext cx="261827" cy="225178"/>
            </a:xfrm>
            <a:custGeom>
              <a:avLst/>
              <a:gdLst/>
              <a:ahLst/>
              <a:cxnLst/>
              <a:rect l="0" t="0" r="0" b="0"/>
              <a:pathLst>
                <a:path w="261827" h="225178">
                  <a:moveTo>
                    <a:pt x="100235" y="0"/>
                  </a:moveTo>
                  <a:lnTo>
                    <a:pt x="91050" y="30007"/>
                  </a:lnTo>
                  <a:lnTo>
                    <a:pt x="49020" y="87623"/>
                  </a:lnTo>
                  <a:lnTo>
                    <a:pt x="2633" y="136320"/>
                  </a:lnTo>
                  <a:lnTo>
                    <a:pt x="0" y="158588"/>
                  </a:lnTo>
                  <a:lnTo>
                    <a:pt x="5563" y="177462"/>
                  </a:lnTo>
                  <a:lnTo>
                    <a:pt x="10189" y="185637"/>
                  </a:lnTo>
                  <a:lnTo>
                    <a:pt x="30290" y="200706"/>
                  </a:lnTo>
                  <a:lnTo>
                    <a:pt x="76144" y="218815"/>
                  </a:lnTo>
                  <a:lnTo>
                    <a:pt x="113093" y="225177"/>
                  </a:lnTo>
                  <a:lnTo>
                    <a:pt x="169504" y="222450"/>
                  </a:lnTo>
                  <a:lnTo>
                    <a:pt x="226923" y="211474"/>
                  </a:lnTo>
                  <a:lnTo>
                    <a:pt x="261826" y="20198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/>
            <p:cNvSpPr/>
            <p:nvPr/>
          </p:nvSpPr>
          <p:spPr>
            <a:xfrm>
              <a:off x="8301710" y="3443896"/>
              <a:ext cx="20199" cy="323182"/>
            </a:xfrm>
            <a:custGeom>
              <a:avLst/>
              <a:gdLst/>
              <a:ahLst/>
              <a:cxnLst/>
              <a:rect l="0" t="0" r="0" b="0"/>
              <a:pathLst>
                <a:path w="20199" h="323182">
                  <a:moveTo>
                    <a:pt x="0" y="0"/>
                  </a:moveTo>
                  <a:lnTo>
                    <a:pt x="2992" y="52922"/>
                  </a:lnTo>
                  <a:lnTo>
                    <a:pt x="10986" y="114805"/>
                  </a:lnTo>
                  <a:lnTo>
                    <a:pt x="16104" y="158752"/>
                  </a:lnTo>
                  <a:lnTo>
                    <a:pt x="18985" y="220224"/>
                  </a:lnTo>
                  <a:lnTo>
                    <a:pt x="19839" y="272227"/>
                  </a:lnTo>
                  <a:lnTo>
                    <a:pt x="20198" y="323181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/>
            <p:cNvSpPr/>
            <p:nvPr/>
          </p:nvSpPr>
          <p:spPr>
            <a:xfrm>
              <a:off x="8251213" y="3400747"/>
              <a:ext cx="282783" cy="352345"/>
            </a:xfrm>
            <a:custGeom>
              <a:avLst/>
              <a:gdLst/>
              <a:ahLst/>
              <a:cxnLst/>
              <a:rect l="0" t="0" r="0" b="0"/>
              <a:pathLst>
                <a:path w="282783" h="352345">
                  <a:moveTo>
                    <a:pt x="0" y="123945"/>
                  </a:moveTo>
                  <a:lnTo>
                    <a:pt x="21972" y="77992"/>
                  </a:lnTo>
                  <a:lnTo>
                    <a:pt x="55219" y="40382"/>
                  </a:lnTo>
                  <a:lnTo>
                    <a:pt x="91827" y="15962"/>
                  </a:lnTo>
                  <a:lnTo>
                    <a:pt x="136836" y="0"/>
                  </a:lnTo>
                  <a:lnTo>
                    <a:pt x="165550" y="1903"/>
                  </a:lnTo>
                  <a:lnTo>
                    <a:pt x="194770" y="11352"/>
                  </a:lnTo>
                  <a:lnTo>
                    <a:pt x="218978" y="26772"/>
                  </a:lnTo>
                  <a:lnTo>
                    <a:pt x="225659" y="36720"/>
                  </a:lnTo>
                  <a:lnTo>
                    <a:pt x="230089" y="59743"/>
                  </a:lnTo>
                  <a:lnTo>
                    <a:pt x="220913" y="103301"/>
                  </a:lnTo>
                  <a:lnTo>
                    <a:pt x="203979" y="141020"/>
                  </a:lnTo>
                  <a:lnTo>
                    <a:pt x="179386" y="168155"/>
                  </a:lnTo>
                  <a:lnTo>
                    <a:pt x="124991" y="204355"/>
                  </a:lnTo>
                  <a:lnTo>
                    <a:pt x="73440" y="226234"/>
                  </a:lnTo>
                  <a:lnTo>
                    <a:pt x="69159" y="231413"/>
                  </a:lnTo>
                  <a:lnTo>
                    <a:pt x="69671" y="237110"/>
                  </a:lnTo>
                  <a:lnTo>
                    <a:pt x="80339" y="250547"/>
                  </a:lnTo>
                  <a:lnTo>
                    <a:pt x="141203" y="305086"/>
                  </a:lnTo>
                  <a:lnTo>
                    <a:pt x="191862" y="342237"/>
                  </a:lnTo>
                  <a:lnTo>
                    <a:pt x="215069" y="350011"/>
                  </a:lnTo>
                  <a:lnTo>
                    <a:pt x="239221" y="352344"/>
                  </a:lnTo>
                  <a:lnTo>
                    <a:pt x="282782" y="346132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8574932" y="3534791"/>
              <a:ext cx="102235" cy="169978"/>
            </a:xfrm>
            <a:custGeom>
              <a:avLst/>
              <a:gdLst/>
              <a:ahLst/>
              <a:cxnLst/>
              <a:rect l="0" t="0" r="0" b="0"/>
              <a:pathLst>
                <a:path w="102235" h="169978">
                  <a:moveTo>
                    <a:pt x="19660" y="0"/>
                  </a:moveTo>
                  <a:lnTo>
                    <a:pt x="3555" y="63087"/>
                  </a:lnTo>
                  <a:lnTo>
                    <a:pt x="269" y="123015"/>
                  </a:lnTo>
                  <a:lnTo>
                    <a:pt x="0" y="139240"/>
                  </a:lnTo>
                  <a:lnTo>
                    <a:pt x="3187" y="151179"/>
                  </a:lnTo>
                  <a:lnTo>
                    <a:pt x="8677" y="160260"/>
                  </a:lnTo>
                  <a:lnTo>
                    <a:pt x="15705" y="167437"/>
                  </a:lnTo>
                  <a:lnTo>
                    <a:pt x="26000" y="169977"/>
                  </a:lnTo>
                  <a:lnTo>
                    <a:pt x="52403" y="166814"/>
                  </a:lnTo>
                  <a:lnTo>
                    <a:pt x="73862" y="151942"/>
                  </a:lnTo>
                  <a:lnTo>
                    <a:pt x="89758" y="129249"/>
                  </a:lnTo>
                  <a:lnTo>
                    <a:pt x="100564" y="100460"/>
                  </a:lnTo>
                  <a:lnTo>
                    <a:pt x="102234" y="58069"/>
                  </a:lnTo>
                  <a:lnTo>
                    <a:pt x="92269" y="33664"/>
                  </a:lnTo>
                  <a:lnTo>
                    <a:pt x="84899" y="22443"/>
                  </a:lnTo>
                  <a:lnTo>
                    <a:pt x="74374" y="16084"/>
                  </a:lnTo>
                  <a:lnTo>
                    <a:pt x="47718" y="12011"/>
                  </a:lnTo>
                  <a:lnTo>
                    <a:pt x="37244" y="15862"/>
                  </a:lnTo>
                  <a:lnTo>
                    <a:pt x="29138" y="22919"/>
                  </a:lnTo>
                  <a:lnTo>
                    <a:pt x="15362" y="45318"/>
                  </a:lnTo>
                  <a:lnTo>
                    <a:pt x="9561" y="6059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/>
            <p:cNvSpPr/>
            <p:nvPr/>
          </p:nvSpPr>
          <p:spPr>
            <a:xfrm>
              <a:off x="8737185" y="3494394"/>
              <a:ext cx="140191" cy="181790"/>
            </a:xfrm>
            <a:custGeom>
              <a:avLst/>
              <a:gdLst/>
              <a:ahLst/>
              <a:cxnLst/>
              <a:rect l="0" t="0" r="0" b="0"/>
              <a:pathLst>
                <a:path w="140191" h="181790">
                  <a:moveTo>
                    <a:pt x="49296" y="0"/>
                  </a:moveTo>
                  <a:lnTo>
                    <a:pt x="33211" y="10722"/>
                  </a:lnTo>
                  <a:lnTo>
                    <a:pt x="12486" y="44198"/>
                  </a:lnTo>
                  <a:lnTo>
                    <a:pt x="2854" y="95013"/>
                  </a:lnTo>
                  <a:lnTo>
                    <a:pt x="0" y="147349"/>
                  </a:lnTo>
                  <a:lnTo>
                    <a:pt x="4088" y="156585"/>
                  </a:lnTo>
                  <a:lnTo>
                    <a:pt x="11302" y="160497"/>
                  </a:lnTo>
                  <a:lnTo>
                    <a:pt x="20601" y="160862"/>
                  </a:lnTo>
                  <a:lnTo>
                    <a:pt x="27921" y="156616"/>
                  </a:lnTo>
                  <a:lnTo>
                    <a:pt x="39048" y="139928"/>
                  </a:lnTo>
                  <a:lnTo>
                    <a:pt x="55334" y="86823"/>
                  </a:lnTo>
                  <a:lnTo>
                    <a:pt x="67408" y="25730"/>
                  </a:lnTo>
                  <a:lnTo>
                    <a:pt x="69226" y="21642"/>
                  </a:lnTo>
                  <a:lnTo>
                    <a:pt x="71560" y="23405"/>
                  </a:lnTo>
                  <a:lnTo>
                    <a:pt x="80205" y="53317"/>
                  </a:lnTo>
                  <a:lnTo>
                    <a:pt x="92867" y="104821"/>
                  </a:lnTo>
                  <a:lnTo>
                    <a:pt x="110833" y="150754"/>
                  </a:lnTo>
                  <a:lnTo>
                    <a:pt x="122654" y="167996"/>
                  </a:lnTo>
                  <a:lnTo>
                    <a:pt x="140190" y="18178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/>
            <p:cNvSpPr/>
            <p:nvPr/>
          </p:nvSpPr>
          <p:spPr>
            <a:xfrm>
              <a:off x="8910345" y="3281418"/>
              <a:ext cx="280113" cy="393656"/>
            </a:xfrm>
            <a:custGeom>
              <a:avLst/>
              <a:gdLst/>
              <a:ahLst/>
              <a:cxnLst/>
              <a:rect l="0" t="0" r="0" b="0"/>
              <a:pathLst>
                <a:path w="280113" h="393656">
                  <a:moveTo>
                    <a:pt x="128621" y="172578"/>
                  </a:moveTo>
                  <a:lnTo>
                    <a:pt x="96370" y="182885"/>
                  </a:lnTo>
                  <a:lnTo>
                    <a:pt x="36552" y="226017"/>
                  </a:lnTo>
                  <a:lnTo>
                    <a:pt x="21869" y="239719"/>
                  </a:lnTo>
                  <a:lnTo>
                    <a:pt x="6345" y="270773"/>
                  </a:lnTo>
                  <a:lnTo>
                    <a:pt x="0" y="319125"/>
                  </a:lnTo>
                  <a:lnTo>
                    <a:pt x="3482" y="365370"/>
                  </a:lnTo>
                  <a:lnTo>
                    <a:pt x="8163" y="376291"/>
                  </a:lnTo>
                  <a:lnTo>
                    <a:pt x="22343" y="391416"/>
                  </a:lnTo>
                  <a:lnTo>
                    <a:pt x="31960" y="393655"/>
                  </a:lnTo>
                  <a:lnTo>
                    <a:pt x="54614" y="390156"/>
                  </a:lnTo>
                  <a:lnTo>
                    <a:pt x="76652" y="375136"/>
                  </a:lnTo>
                  <a:lnTo>
                    <a:pt x="95425" y="354621"/>
                  </a:lnTo>
                  <a:lnTo>
                    <a:pt x="112302" y="323022"/>
                  </a:lnTo>
                  <a:lnTo>
                    <a:pt x="128058" y="269707"/>
                  </a:lnTo>
                  <a:lnTo>
                    <a:pt x="136614" y="210841"/>
                  </a:lnTo>
                  <a:lnTo>
                    <a:pt x="138304" y="149048"/>
                  </a:lnTo>
                  <a:lnTo>
                    <a:pt x="135646" y="92455"/>
                  </a:lnTo>
                  <a:lnTo>
                    <a:pt x="124648" y="38052"/>
                  </a:lnTo>
                  <a:lnTo>
                    <a:pt x="114975" y="2922"/>
                  </a:lnTo>
                  <a:lnTo>
                    <a:pt x="111669" y="0"/>
                  </a:lnTo>
                  <a:lnTo>
                    <a:pt x="108342" y="2540"/>
                  </a:lnTo>
                  <a:lnTo>
                    <a:pt x="105002" y="8722"/>
                  </a:lnTo>
                  <a:lnTo>
                    <a:pt x="100302" y="54954"/>
                  </a:lnTo>
                  <a:lnTo>
                    <a:pt x="104271" y="107677"/>
                  </a:lnTo>
                  <a:lnTo>
                    <a:pt x="115665" y="168818"/>
                  </a:lnTo>
                  <a:lnTo>
                    <a:pt x="125406" y="217223"/>
                  </a:lnTo>
                  <a:lnTo>
                    <a:pt x="138750" y="277861"/>
                  </a:lnTo>
                  <a:lnTo>
                    <a:pt x="162497" y="333403"/>
                  </a:lnTo>
                  <a:lnTo>
                    <a:pt x="177061" y="363118"/>
                  </a:lnTo>
                  <a:lnTo>
                    <a:pt x="192792" y="379203"/>
                  </a:lnTo>
                  <a:lnTo>
                    <a:pt x="213997" y="387848"/>
                  </a:lnTo>
                  <a:lnTo>
                    <a:pt x="225936" y="390154"/>
                  </a:lnTo>
                  <a:lnTo>
                    <a:pt x="245186" y="386730"/>
                  </a:lnTo>
                  <a:lnTo>
                    <a:pt x="260101" y="377728"/>
                  </a:lnTo>
                  <a:lnTo>
                    <a:pt x="280112" y="35436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505201" y="4179938"/>
            <a:ext cx="443349" cy="455689"/>
            <a:chOff x="5505201" y="4179938"/>
            <a:chExt cx="443349" cy="455689"/>
          </a:xfrm>
        </p:grpSpPr>
        <p:sp>
          <p:nvSpPr>
            <p:cNvPr id="17" name="Freeform: Shape 16"/>
            <p:cNvSpPr/>
            <p:nvPr/>
          </p:nvSpPr>
          <p:spPr>
            <a:xfrm>
              <a:off x="5544572" y="4261948"/>
              <a:ext cx="403978" cy="373679"/>
            </a:xfrm>
            <a:custGeom>
              <a:avLst/>
              <a:gdLst/>
              <a:ahLst/>
              <a:cxnLst/>
              <a:rect l="0" t="0" r="0" b="0"/>
              <a:pathLst>
                <a:path w="403978" h="373679">
                  <a:moveTo>
                    <a:pt x="0" y="0"/>
                  </a:moveTo>
                  <a:lnTo>
                    <a:pt x="61385" y="48916"/>
                  </a:lnTo>
                  <a:lnTo>
                    <a:pt x="122643" y="102896"/>
                  </a:lnTo>
                  <a:lnTo>
                    <a:pt x="181917" y="156396"/>
                  </a:lnTo>
                  <a:lnTo>
                    <a:pt x="242397" y="212518"/>
                  </a:lnTo>
                  <a:lnTo>
                    <a:pt x="305019" y="272523"/>
                  </a:lnTo>
                  <a:lnTo>
                    <a:pt x="360161" y="329776"/>
                  </a:lnTo>
                  <a:lnTo>
                    <a:pt x="403977" y="37367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5505201" y="4179938"/>
              <a:ext cx="170664" cy="211594"/>
            </a:xfrm>
            <a:custGeom>
              <a:avLst/>
              <a:gdLst/>
              <a:ahLst/>
              <a:cxnLst/>
              <a:rect l="0" t="0" r="0" b="0"/>
              <a:pathLst>
                <a:path w="170664" h="211594">
                  <a:moveTo>
                    <a:pt x="29272" y="11314"/>
                  </a:moveTo>
                  <a:lnTo>
                    <a:pt x="26280" y="61243"/>
                  </a:lnTo>
                  <a:lnTo>
                    <a:pt x="21279" y="112140"/>
                  </a:lnTo>
                  <a:lnTo>
                    <a:pt x="14227" y="168881"/>
                  </a:lnTo>
                  <a:lnTo>
                    <a:pt x="10600" y="207372"/>
                  </a:lnTo>
                  <a:lnTo>
                    <a:pt x="8969" y="211593"/>
                  </a:lnTo>
                  <a:lnTo>
                    <a:pt x="6760" y="209918"/>
                  </a:lnTo>
                  <a:lnTo>
                    <a:pt x="4165" y="204313"/>
                  </a:lnTo>
                  <a:lnTo>
                    <a:pt x="0" y="155004"/>
                  </a:lnTo>
                  <a:lnTo>
                    <a:pt x="400" y="107627"/>
                  </a:lnTo>
                  <a:lnTo>
                    <a:pt x="10020" y="44345"/>
                  </a:lnTo>
                  <a:lnTo>
                    <a:pt x="13071" y="29968"/>
                  </a:lnTo>
                  <a:lnTo>
                    <a:pt x="19593" y="19262"/>
                  </a:lnTo>
                  <a:lnTo>
                    <a:pt x="38810" y="4373"/>
                  </a:lnTo>
                  <a:lnTo>
                    <a:pt x="59320" y="0"/>
                  </a:lnTo>
                  <a:lnTo>
                    <a:pt x="116975" y="9118"/>
                  </a:lnTo>
                  <a:lnTo>
                    <a:pt x="153949" y="21645"/>
                  </a:lnTo>
                  <a:lnTo>
                    <a:pt x="170663" y="31513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009579" y="4391479"/>
            <a:ext cx="1287168" cy="1011703"/>
            <a:chOff x="6009579" y="4391479"/>
            <a:chExt cx="1287168" cy="1011703"/>
          </a:xfrm>
        </p:grpSpPr>
        <p:sp>
          <p:nvSpPr>
            <p:cNvPr id="20" name="Freeform: Shape 19"/>
            <p:cNvSpPr/>
            <p:nvPr/>
          </p:nvSpPr>
          <p:spPr>
            <a:xfrm>
              <a:off x="6009579" y="4424704"/>
              <a:ext cx="211654" cy="484784"/>
            </a:xfrm>
            <a:custGeom>
              <a:avLst/>
              <a:gdLst/>
              <a:ahLst/>
              <a:cxnLst/>
              <a:rect l="0" t="0" r="0" b="0"/>
              <a:pathLst>
                <a:path w="211654" h="484784">
                  <a:moveTo>
                    <a:pt x="201554" y="59431"/>
                  </a:moveTo>
                  <a:lnTo>
                    <a:pt x="192368" y="36364"/>
                  </a:lnTo>
                  <a:lnTo>
                    <a:pt x="175142" y="15815"/>
                  </a:lnTo>
                  <a:lnTo>
                    <a:pt x="158395" y="2266"/>
                  </a:lnTo>
                  <a:lnTo>
                    <a:pt x="148094" y="0"/>
                  </a:lnTo>
                  <a:lnTo>
                    <a:pt x="124679" y="3468"/>
                  </a:lnTo>
                  <a:lnTo>
                    <a:pt x="86261" y="28760"/>
                  </a:lnTo>
                  <a:lnTo>
                    <a:pt x="49191" y="63638"/>
                  </a:lnTo>
                  <a:lnTo>
                    <a:pt x="23250" y="111424"/>
                  </a:lnTo>
                  <a:lnTo>
                    <a:pt x="6987" y="164087"/>
                  </a:lnTo>
                  <a:lnTo>
                    <a:pt x="1032" y="225776"/>
                  </a:lnTo>
                  <a:lnTo>
                    <a:pt x="0" y="275296"/>
                  </a:lnTo>
                  <a:lnTo>
                    <a:pt x="817" y="324382"/>
                  </a:lnTo>
                  <a:lnTo>
                    <a:pt x="10577" y="378757"/>
                  </a:lnTo>
                  <a:lnTo>
                    <a:pt x="23027" y="411768"/>
                  </a:lnTo>
                  <a:lnTo>
                    <a:pt x="47341" y="447721"/>
                  </a:lnTo>
                  <a:lnTo>
                    <a:pt x="72448" y="469482"/>
                  </a:lnTo>
                  <a:lnTo>
                    <a:pt x="106569" y="484783"/>
                  </a:lnTo>
                  <a:lnTo>
                    <a:pt x="132033" y="483755"/>
                  </a:lnTo>
                  <a:lnTo>
                    <a:pt x="156068" y="475817"/>
                  </a:lnTo>
                  <a:lnTo>
                    <a:pt x="174230" y="464808"/>
                  </a:lnTo>
                  <a:lnTo>
                    <a:pt x="211653" y="42300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/>
            <p:cNvSpPr/>
            <p:nvPr/>
          </p:nvSpPr>
          <p:spPr>
            <a:xfrm>
              <a:off x="6130338" y="4646995"/>
              <a:ext cx="121193" cy="281515"/>
            </a:xfrm>
            <a:custGeom>
              <a:avLst/>
              <a:gdLst/>
              <a:ahLst/>
              <a:cxnLst/>
              <a:rect l="0" t="0" r="0" b="0"/>
              <a:pathLst>
                <a:path w="121193" h="281515">
                  <a:moveTo>
                    <a:pt x="0" y="39128"/>
                  </a:moveTo>
                  <a:lnTo>
                    <a:pt x="42171" y="2318"/>
                  </a:lnTo>
                  <a:lnTo>
                    <a:pt x="51679" y="0"/>
                  </a:lnTo>
                  <a:lnTo>
                    <a:pt x="71221" y="3410"/>
                  </a:lnTo>
                  <a:lnTo>
                    <a:pt x="77778" y="11949"/>
                  </a:lnTo>
                  <a:lnTo>
                    <a:pt x="87008" y="53892"/>
                  </a:lnTo>
                  <a:lnTo>
                    <a:pt x="90126" y="109415"/>
                  </a:lnTo>
                  <a:lnTo>
                    <a:pt x="90742" y="163607"/>
                  </a:lnTo>
                  <a:lnTo>
                    <a:pt x="91986" y="217535"/>
                  </a:lnTo>
                  <a:lnTo>
                    <a:pt x="100070" y="254578"/>
                  </a:lnTo>
                  <a:lnTo>
                    <a:pt x="121192" y="28151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/>
            <p:cNvSpPr/>
            <p:nvPr/>
          </p:nvSpPr>
          <p:spPr>
            <a:xfrm>
              <a:off x="6322226" y="4610479"/>
              <a:ext cx="89608" cy="232440"/>
            </a:xfrm>
            <a:custGeom>
              <a:avLst/>
              <a:gdLst/>
              <a:ahLst/>
              <a:cxnLst/>
              <a:rect l="0" t="0" r="0" b="0"/>
              <a:pathLst>
                <a:path w="89608" h="232440">
                  <a:moveTo>
                    <a:pt x="1" y="25147"/>
                  </a:moveTo>
                  <a:lnTo>
                    <a:pt x="0" y="81375"/>
                  </a:lnTo>
                  <a:lnTo>
                    <a:pt x="5361" y="136193"/>
                  </a:lnTo>
                  <a:lnTo>
                    <a:pt x="14057" y="191461"/>
                  </a:lnTo>
                  <a:lnTo>
                    <a:pt x="29102" y="227288"/>
                  </a:lnTo>
                  <a:lnTo>
                    <a:pt x="36234" y="231725"/>
                  </a:lnTo>
                  <a:lnTo>
                    <a:pt x="44354" y="232439"/>
                  </a:lnTo>
                  <a:lnTo>
                    <a:pt x="53135" y="230671"/>
                  </a:lnTo>
                  <a:lnTo>
                    <a:pt x="68876" y="216737"/>
                  </a:lnTo>
                  <a:lnTo>
                    <a:pt x="76216" y="206737"/>
                  </a:lnTo>
                  <a:lnTo>
                    <a:pt x="84371" y="177672"/>
                  </a:lnTo>
                  <a:lnTo>
                    <a:pt x="89607" y="114874"/>
                  </a:lnTo>
                  <a:lnTo>
                    <a:pt x="82578" y="60368"/>
                  </a:lnTo>
                  <a:lnTo>
                    <a:pt x="67391" y="16020"/>
                  </a:lnTo>
                  <a:lnTo>
                    <a:pt x="61759" y="5597"/>
                  </a:lnTo>
                  <a:lnTo>
                    <a:pt x="55761" y="892"/>
                  </a:lnTo>
                  <a:lnTo>
                    <a:pt x="49517" y="0"/>
                  </a:lnTo>
                  <a:lnTo>
                    <a:pt x="43111" y="1650"/>
                  </a:lnTo>
                  <a:lnTo>
                    <a:pt x="38840" y="3871"/>
                  </a:lnTo>
                  <a:lnTo>
                    <a:pt x="35992" y="6474"/>
                  </a:lnTo>
                  <a:lnTo>
                    <a:pt x="30299" y="1504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/>
            <p:cNvSpPr/>
            <p:nvPr/>
          </p:nvSpPr>
          <p:spPr>
            <a:xfrm>
              <a:off x="6514115" y="4413439"/>
              <a:ext cx="50498" cy="373679"/>
            </a:xfrm>
            <a:custGeom>
              <a:avLst/>
              <a:gdLst/>
              <a:ahLst/>
              <a:cxnLst/>
              <a:rect l="0" t="0" r="0" b="0"/>
              <a:pathLst>
                <a:path w="50498" h="373679">
                  <a:moveTo>
                    <a:pt x="0" y="0"/>
                  </a:moveTo>
                  <a:lnTo>
                    <a:pt x="0" y="51938"/>
                  </a:lnTo>
                  <a:lnTo>
                    <a:pt x="5361" y="104645"/>
                  </a:lnTo>
                  <a:lnTo>
                    <a:pt x="9164" y="159402"/>
                  </a:lnTo>
                  <a:lnTo>
                    <a:pt x="12907" y="220093"/>
                  </a:lnTo>
                  <a:lnTo>
                    <a:pt x="18758" y="275637"/>
                  </a:lnTo>
                  <a:lnTo>
                    <a:pt x="29099" y="322892"/>
                  </a:lnTo>
                  <a:lnTo>
                    <a:pt x="50497" y="37367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/>
            <p:cNvSpPr/>
            <p:nvPr/>
          </p:nvSpPr>
          <p:spPr>
            <a:xfrm>
              <a:off x="6627855" y="4391479"/>
              <a:ext cx="128647" cy="456235"/>
            </a:xfrm>
            <a:custGeom>
              <a:avLst/>
              <a:gdLst/>
              <a:ahLst/>
              <a:cxnLst/>
              <a:rect l="0" t="0" r="0" b="0"/>
              <a:pathLst>
                <a:path w="128647" h="456235">
                  <a:moveTo>
                    <a:pt x="128646" y="173451"/>
                  </a:moveTo>
                  <a:lnTo>
                    <a:pt x="90575" y="175696"/>
                  </a:lnTo>
                  <a:lnTo>
                    <a:pt x="59762" y="189577"/>
                  </a:lnTo>
                  <a:lnTo>
                    <a:pt x="43419" y="201565"/>
                  </a:lnTo>
                  <a:lnTo>
                    <a:pt x="21601" y="237016"/>
                  </a:lnTo>
                  <a:lnTo>
                    <a:pt x="3308" y="292321"/>
                  </a:lnTo>
                  <a:lnTo>
                    <a:pt x="0" y="323536"/>
                  </a:lnTo>
                  <a:lnTo>
                    <a:pt x="7507" y="350127"/>
                  </a:lnTo>
                  <a:lnTo>
                    <a:pt x="14222" y="361930"/>
                  </a:lnTo>
                  <a:lnTo>
                    <a:pt x="24310" y="368678"/>
                  </a:lnTo>
                  <a:lnTo>
                    <a:pt x="50480" y="373182"/>
                  </a:lnTo>
                  <a:lnTo>
                    <a:pt x="61948" y="369446"/>
                  </a:lnTo>
                  <a:lnTo>
                    <a:pt x="80674" y="353325"/>
                  </a:lnTo>
                  <a:lnTo>
                    <a:pt x="98472" y="324375"/>
                  </a:lnTo>
                  <a:lnTo>
                    <a:pt x="113417" y="276370"/>
                  </a:lnTo>
                  <a:lnTo>
                    <a:pt x="117534" y="220671"/>
                  </a:lnTo>
                  <a:lnTo>
                    <a:pt x="118346" y="161333"/>
                  </a:lnTo>
                  <a:lnTo>
                    <a:pt x="117385" y="99447"/>
                  </a:lnTo>
                  <a:lnTo>
                    <a:pt x="107552" y="45828"/>
                  </a:lnTo>
                  <a:lnTo>
                    <a:pt x="94804" y="2486"/>
                  </a:lnTo>
                  <a:lnTo>
                    <a:pt x="91497" y="0"/>
                  </a:lnTo>
                  <a:lnTo>
                    <a:pt x="88169" y="2831"/>
                  </a:lnTo>
                  <a:lnTo>
                    <a:pt x="84829" y="9207"/>
                  </a:lnTo>
                  <a:lnTo>
                    <a:pt x="85489" y="55712"/>
                  </a:lnTo>
                  <a:lnTo>
                    <a:pt x="87430" y="108516"/>
                  </a:lnTo>
                  <a:lnTo>
                    <a:pt x="88006" y="159697"/>
                  </a:lnTo>
                  <a:lnTo>
                    <a:pt x="93537" y="210397"/>
                  </a:lnTo>
                  <a:lnTo>
                    <a:pt x="96923" y="260954"/>
                  </a:lnTo>
                  <a:lnTo>
                    <a:pt x="105007" y="320241"/>
                  </a:lnTo>
                  <a:lnTo>
                    <a:pt x="107767" y="378168"/>
                  </a:lnTo>
                  <a:lnTo>
                    <a:pt x="101416" y="440468"/>
                  </a:lnTo>
                  <a:lnTo>
                    <a:pt x="98348" y="45623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/>
            <p:cNvSpPr/>
            <p:nvPr/>
          </p:nvSpPr>
          <p:spPr>
            <a:xfrm>
              <a:off x="6322227" y="5009304"/>
              <a:ext cx="50497" cy="393878"/>
            </a:xfrm>
            <a:custGeom>
              <a:avLst/>
              <a:gdLst/>
              <a:ahLst/>
              <a:cxnLst/>
              <a:rect l="0" t="0" r="0" b="0"/>
              <a:pathLst>
                <a:path w="50497" h="393878">
                  <a:moveTo>
                    <a:pt x="0" y="0"/>
                  </a:moveTo>
                  <a:lnTo>
                    <a:pt x="0" y="59932"/>
                  </a:lnTo>
                  <a:lnTo>
                    <a:pt x="5360" y="119690"/>
                  </a:lnTo>
                  <a:lnTo>
                    <a:pt x="8695" y="168876"/>
                  </a:lnTo>
                  <a:lnTo>
                    <a:pt x="15045" y="218984"/>
                  </a:lnTo>
                  <a:lnTo>
                    <a:pt x="20302" y="278119"/>
                  </a:lnTo>
                  <a:lnTo>
                    <a:pt x="30983" y="336017"/>
                  </a:lnTo>
                  <a:lnTo>
                    <a:pt x="40601" y="372618"/>
                  </a:lnTo>
                  <a:lnTo>
                    <a:pt x="50496" y="39387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/>
            <p:cNvSpPr/>
            <p:nvPr/>
          </p:nvSpPr>
          <p:spPr>
            <a:xfrm>
              <a:off x="6281829" y="4906027"/>
              <a:ext cx="262585" cy="406260"/>
            </a:xfrm>
            <a:custGeom>
              <a:avLst/>
              <a:gdLst/>
              <a:ahLst/>
              <a:cxnLst/>
              <a:rect l="0" t="0" r="0" b="0"/>
              <a:pathLst>
                <a:path w="262585" h="406260">
                  <a:moveTo>
                    <a:pt x="0" y="113376"/>
                  </a:moveTo>
                  <a:lnTo>
                    <a:pt x="19418" y="71205"/>
                  </a:lnTo>
                  <a:lnTo>
                    <a:pt x="52337" y="27534"/>
                  </a:lnTo>
                  <a:lnTo>
                    <a:pt x="82463" y="9141"/>
                  </a:lnTo>
                  <a:lnTo>
                    <a:pt x="106598" y="469"/>
                  </a:lnTo>
                  <a:lnTo>
                    <a:pt x="145421" y="0"/>
                  </a:lnTo>
                  <a:lnTo>
                    <a:pt x="165999" y="10246"/>
                  </a:lnTo>
                  <a:lnTo>
                    <a:pt x="174629" y="17691"/>
                  </a:lnTo>
                  <a:lnTo>
                    <a:pt x="184218" y="43918"/>
                  </a:lnTo>
                  <a:lnTo>
                    <a:pt x="186623" y="90552"/>
                  </a:lnTo>
                  <a:lnTo>
                    <a:pt x="177382" y="141161"/>
                  </a:lnTo>
                  <a:lnTo>
                    <a:pt x="144075" y="204050"/>
                  </a:lnTo>
                  <a:lnTo>
                    <a:pt x="104301" y="250791"/>
                  </a:lnTo>
                  <a:lnTo>
                    <a:pt x="78782" y="266058"/>
                  </a:lnTo>
                  <a:lnTo>
                    <a:pt x="77209" y="270150"/>
                  </a:lnTo>
                  <a:lnTo>
                    <a:pt x="80648" y="273999"/>
                  </a:lnTo>
                  <a:lnTo>
                    <a:pt x="143152" y="317053"/>
                  </a:lnTo>
                  <a:lnTo>
                    <a:pt x="192827" y="359143"/>
                  </a:lnTo>
                  <a:lnTo>
                    <a:pt x="215856" y="384818"/>
                  </a:lnTo>
                  <a:lnTo>
                    <a:pt x="241257" y="399408"/>
                  </a:lnTo>
                  <a:lnTo>
                    <a:pt x="262584" y="40625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/>
            <p:cNvSpPr/>
            <p:nvPr/>
          </p:nvSpPr>
          <p:spPr>
            <a:xfrm>
              <a:off x="6528495" y="5088685"/>
              <a:ext cx="121098" cy="194009"/>
            </a:xfrm>
            <a:custGeom>
              <a:avLst/>
              <a:gdLst/>
              <a:ahLst/>
              <a:cxnLst/>
              <a:rect l="0" t="0" r="0" b="0"/>
              <a:pathLst>
                <a:path w="121098" h="194009">
                  <a:moveTo>
                    <a:pt x="5819" y="1414"/>
                  </a:moveTo>
                  <a:lnTo>
                    <a:pt x="0" y="34788"/>
                  </a:lnTo>
                  <a:lnTo>
                    <a:pt x="7329" y="97239"/>
                  </a:lnTo>
                  <a:lnTo>
                    <a:pt x="19357" y="148381"/>
                  </a:lnTo>
                  <a:lnTo>
                    <a:pt x="32034" y="174459"/>
                  </a:lnTo>
                  <a:lnTo>
                    <a:pt x="48891" y="189791"/>
                  </a:lnTo>
                  <a:lnTo>
                    <a:pt x="58099" y="193206"/>
                  </a:lnTo>
                  <a:lnTo>
                    <a:pt x="77307" y="194008"/>
                  </a:lnTo>
                  <a:lnTo>
                    <a:pt x="97066" y="184639"/>
                  </a:lnTo>
                  <a:lnTo>
                    <a:pt x="107048" y="177427"/>
                  </a:lnTo>
                  <a:lnTo>
                    <a:pt x="113703" y="165887"/>
                  </a:lnTo>
                  <a:lnTo>
                    <a:pt x="121097" y="135110"/>
                  </a:lnTo>
                  <a:lnTo>
                    <a:pt x="119898" y="85291"/>
                  </a:lnTo>
                  <a:lnTo>
                    <a:pt x="112435" y="45717"/>
                  </a:lnTo>
                  <a:lnTo>
                    <a:pt x="97756" y="18032"/>
                  </a:lnTo>
                  <a:lnTo>
                    <a:pt x="82589" y="5808"/>
                  </a:lnTo>
                  <a:lnTo>
                    <a:pt x="73831" y="976"/>
                  </a:lnTo>
                  <a:lnTo>
                    <a:pt x="65748" y="0"/>
                  </a:lnTo>
                  <a:lnTo>
                    <a:pt x="50782" y="4901"/>
                  </a:lnTo>
                  <a:lnTo>
                    <a:pt x="29740" y="20277"/>
                  </a:lnTo>
                  <a:lnTo>
                    <a:pt x="22060" y="32615"/>
                  </a:lnTo>
                  <a:lnTo>
                    <a:pt x="15918" y="51911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/>
            <p:cNvSpPr/>
            <p:nvPr/>
          </p:nvSpPr>
          <p:spPr>
            <a:xfrm>
              <a:off x="6706276" y="4958807"/>
              <a:ext cx="120921" cy="248130"/>
            </a:xfrm>
            <a:custGeom>
              <a:avLst/>
              <a:gdLst/>
              <a:ahLst/>
              <a:cxnLst/>
              <a:rect l="0" t="0" r="0" b="0"/>
              <a:pathLst>
                <a:path w="120921" h="248130">
                  <a:moveTo>
                    <a:pt x="40125" y="0"/>
                  </a:moveTo>
                  <a:lnTo>
                    <a:pt x="29402" y="10723"/>
                  </a:lnTo>
                  <a:lnTo>
                    <a:pt x="6702" y="70233"/>
                  </a:lnTo>
                  <a:lnTo>
                    <a:pt x="1105" y="132947"/>
                  </a:lnTo>
                  <a:lnTo>
                    <a:pt x="0" y="193878"/>
                  </a:lnTo>
                  <a:lnTo>
                    <a:pt x="2094" y="223071"/>
                  </a:lnTo>
                  <a:lnTo>
                    <a:pt x="10505" y="243527"/>
                  </a:lnTo>
                  <a:lnTo>
                    <a:pt x="17011" y="247635"/>
                  </a:lnTo>
                  <a:lnTo>
                    <a:pt x="24716" y="248129"/>
                  </a:lnTo>
                  <a:lnTo>
                    <a:pt x="33219" y="246215"/>
                  </a:lnTo>
                  <a:lnTo>
                    <a:pt x="40010" y="241572"/>
                  </a:lnTo>
                  <a:lnTo>
                    <a:pt x="50547" y="227436"/>
                  </a:lnTo>
                  <a:lnTo>
                    <a:pt x="66456" y="173682"/>
                  </a:lnTo>
                  <a:lnTo>
                    <a:pt x="75857" y="119912"/>
                  </a:lnTo>
                  <a:lnTo>
                    <a:pt x="76609" y="56894"/>
                  </a:lnTo>
                  <a:lnTo>
                    <a:pt x="74547" y="44662"/>
                  </a:lnTo>
                  <a:lnTo>
                    <a:pt x="73173" y="43241"/>
                  </a:lnTo>
                  <a:lnTo>
                    <a:pt x="71645" y="59616"/>
                  </a:lnTo>
                  <a:lnTo>
                    <a:pt x="81571" y="116949"/>
                  </a:lnTo>
                  <a:lnTo>
                    <a:pt x="96917" y="163325"/>
                  </a:lnTo>
                  <a:lnTo>
                    <a:pt x="120920" y="21208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/>
            <p:cNvSpPr/>
            <p:nvPr/>
          </p:nvSpPr>
          <p:spPr>
            <a:xfrm>
              <a:off x="6896322" y="4756115"/>
              <a:ext cx="193460" cy="373399"/>
            </a:xfrm>
            <a:custGeom>
              <a:avLst/>
              <a:gdLst/>
              <a:ahLst/>
              <a:cxnLst/>
              <a:rect l="0" t="0" r="0" b="0"/>
              <a:pathLst>
                <a:path w="193460" h="373399">
                  <a:moveTo>
                    <a:pt x="102565" y="172394"/>
                  </a:moveTo>
                  <a:lnTo>
                    <a:pt x="81119" y="177755"/>
                  </a:lnTo>
                  <a:lnTo>
                    <a:pt x="51697" y="197173"/>
                  </a:lnTo>
                  <a:lnTo>
                    <a:pt x="21660" y="234971"/>
                  </a:lnTo>
                  <a:lnTo>
                    <a:pt x="2161" y="281705"/>
                  </a:lnTo>
                  <a:lnTo>
                    <a:pt x="0" y="331088"/>
                  </a:lnTo>
                  <a:lnTo>
                    <a:pt x="6857" y="355514"/>
                  </a:lnTo>
                  <a:lnTo>
                    <a:pt x="11827" y="365170"/>
                  </a:lnTo>
                  <a:lnTo>
                    <a:pt x="20751" y="370485"/>
                  </a:lnTo>
                  <a:lnTo>
                    <a:pt x="45630" y="373398"/>
                  </a:lnTo>
                  <a:lnTo>
                    <a:pt x="69405" y="364967"/>
                  </a:lnTo>
                  <a:lnTo>
                    <a:pt x="80458" y="358006"/>
                  </a:lnTo>
                  <a:lnTo>
                    <a:pt x="95732" y="335309"/>
                  </a:lnTo>
                  <a:lnTo>
                    <a:pt x="114681" y="280382"/>
                  </a:lnTo>
                  <a:lnTo>
                    <a:pt x="121167" y="226309"/>
                  </a:lnTo>
                  <a:lnTo>
                    <a:pt x="122448" y="169412"/>
                  </a:lnTo>
                  <a:lnTo>
                    <a:pt x="117340" y="109836"/>
                  </a:lnTo>
                  <a:lnTo>
                    <a:pt x="105524" y="55967"/>
                  </a:lnTo>
                  <a:lnTo>
                    <a:pt x="89045" y="1332"/>
                  </a:lnTo>
                  <a:lnTo>
                    <a:pt x="86819" y="0"/>
                  </a:lnTo>
                  <a:lnTo>
                    <a:pt x="84345" y="13483"/>
                  </a:lnTo>
                  <a:lnTo>
                    <a:pt x="90820" y="63159"/>
                  </a:lnTo>
                  <a:lnTo>
                    <a:pt x="99708" y="120827"/>
                  </a:lnTo>
                  <a:lnTo>
                    <a:pt x="109449" y="173324"/>
                  </a:lnTo>
                  <a:lnTo>
                    <a:pt x="122793" y="231844"/>
                  </a:lnTo>
                  <a:lnTo>
                    <a:pt x="139599" y="292105"/>
                  </a:lnTo>
                  <a:lnTo>
                    <a:pt x="150819" y="322323"/>
                  </a:lnTo>
                  <a:lnTo>
                    <a:pt x="167858" y="344868"/>
                  </a:lnTo>
                  <a:lnTo>
                    <a:pt x="193459" y="364283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/>
            <p:cNvSpPr/>
            <p:nvPr/>
          </p:nvSpPr>
          <p:spPr>
            <a:xfrm>
              <a:off x="7152756" y="4777018"/>
              <a:ext cx="143991" cy="262585"/>
            </a:xfrm>
            <a:custGeom>
              <a:avLst/>
              <a:gdLst/>
              <a:ahLst/>
              <a:cxnLst/>
              <a:rect l="0" t="0" r="0" b="0"/>
              <a:pathLst>
                <a:path w="143991" h="262585">
                  <a:moveTo>
                    <a:pt x="78417" y="0"/>
                  </a:moveTo>
                  <a:lnTo>
                    <a:pt x="37464" y="24964"/>
                  </a:lnTo>
                  <a:lnTo>
                    <a:pt x="2872" y="56176"/>
                  </a:lnTo>
                  <a:lnTo>
                    <a:pt x="0" y="65504"/>
                  </a:lnTo>
                  <a:lnTo>
                    <a:pt x="2793" y="87839"/>
                  </a:lnTo>
                  <a:lnTo>
                    <a:pt x="8924" y="96712"/>
                  </a:lnTo>
                  <a:lnTo>
                    <a:pt x="63516" y="128470"/>
                  </a:lnTo>
                  <a:lnTo>
                    <a:pt x="123183" y="161662"/>
                  </a:lnTo>
                  <a:lnTo>
                    <a:pt x="131826" y="168370"/>
                  </a:lnTo>
                  <a:lnTo>
                    <a:pt x="141429" y="187795"/>
                  </a:lnTo>
                  <a:lnTo>
                    <a:pt x="143990" y="199259"/>
                  </a:lnTo>
                  <a:lnTo>
                    <a:pt x="143454" y="209146"/>
                  </a:lnTo>
                  <a:lnTo>
                    <a:pt x="136872" y="226116"/>
                  </a:lnTo>
                  <a:lnTo>
                    <a:pt x="115187" y="248288"/>
                  </a:lnTo>
                  <a:lnTo>
                    <a:pt x="99996" y="256230"/>
                  </a:lnTo>
                  <a:lnTo>
                    <a:pt x="78417" y="26258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817256" y="3756978"/>
            <a:ext cx="1413918" cy="757456"/>
            <a:chOff x="5817256" y="3756978"/>
            <a:chExt cx="1413918" cy="757456"/>
          </a:xfrm>
        </p:grpSpPr>
        <p:sp>
          <p:nvSpPr>
            <p:cNvPr id="32" name="Freeform: Shape 31"/>
            <p:cNvSpPr/>
            <p:nvPr/>
          </p:nvSpPr>
          <p:spPr>
            <a:xfrm>
              <a:off x="5817256" y="3756978"/>
              <a:ext cx="1353321" cy="734689"/>
            </a:xfrm>
            <a:custGeom>
              <a:avLst/>
              <a:gdLst/>
              <a:ahLst/>
              <a:cxnLst/>
              <a:rect l="0" t="0" r="0" b="0"/>
              <a:pathLst>
                <a:path w="1353321" h="734689">
                  <a:moveTo>
                    <a:pt x="0" y="0"/>
                  </a:moveTo>
                  <a:lnTo>
                    <a:pt x="50558" y="18349"/>
                  </a:lnTo>
                  <a:lnTo>
                    <a:pt x="100912" y="55414"/>
                  </a:lnTo>
                  <a:lnTo>
                    <a:pt x="143334" y="104584"/>
                  </a:lnTo>
                  <a:lnTo>
                    <a:pt x="169025" y="161906"/>
                  </a:lnTo>
                  <a:lnTo>
                    <a:pt x="209334" y="224311"/>
                  </a:lnTo>
                  <a:lnTo>
                    <a:pt x="235498" y="281026"/>
                  </a:lnTo>
                  <a:lnTo>
                    <a:pt x="260750" y="341597"/>
                  </a:lnTo>
                  <a:lnTo>
                    <a:pt x="285091" y="401636"/>
                  </a:lnTo>
                  <a:lnTo>
                    <a:pt x="323384" y="464367"/>
                  </a:lnTo>
                  <a:lnTo>
                    <a:pt x="363597" y="522158"/>
                  </a:lnTo>
                  <a:lnTo>
                    <a:pt x="400986" y="568295"/>
                  </a:lnTo>
                  <a:lnTo>
                    <a:pt x="428477" y="615300"/>
                  </a:lnTo>
                  <a:lnTo>
                    <a:pt x="441423" y="631060"/>
                  </a:lnTo>
                  <a:lnTo>
                    <a:pt x="460644" y="639561"/>
                  </a:lnTo>
                  <a:lnTo>
                    <a:pt x="509556" y="645018"/>
                  </a:lnTo>
                  <a:lnTo>
                    <a:pt x="564840" y="635199"/>
                  </a:lnTo>
                  <a:lnTo>
                    <a:pt x="626099" y="615970"/>
                  </a:lnTo>
                  <a:lnTo>
                    <a:pt x="659435" y="608929"/>
                  </a:lnTo>
                  <a:lnTo>
                    <a:pt x="694747" y="609835"/>
                  </a:lnTo>
                  <a:lnTo>
                    <a:pt x="714996" y="615540"/>
                  </a:lnTo>
                  <a:lnTo>
                    <a:pt x="746284" y="637489"/>
                  </a:lnTo>
                  <a:lnTo>
                    <a:pt x="803120" y="683465"/>
                  </a:lnTo>
                  <a:lnTo>
                    <a:pt x="833473" y="709216"/>
                  </a:lnTo>
                  <a:lnTo>
                    <a:pt x="893259" y="729935"/>
                  </a:lnTo>
                  <a:lnTo>
                    <a:pt x="952023" y="734688"/>
                  </a:lnTo>
                  <a:lnTo>
                    <a:pt x="1004360" y="728977"/>
                  </a:lnTo>
                  <a:lnTo>
                    <a:pt x="1062702" y="722155"/>
                  </a:lnTo>
                  <a:lnTo>
                    <a:pt x="1117449" y="711124"/>
                  </a:lnTo>
                  <a:lnTo>
                    <a:pt x="1179607" y="702145"/>
                  </a:lnTo>
                  <a:lnTo>
                    <a:pt x="1236633" y="697903"/>
                  </a:lnTo>
                  <a:lnTo>
                    <a:pt x="1292284" y="700057"/>
                  </a:lnTo>
                  <a:lnTo>
                    <a:pt x="1353320" y="70695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/>
            <p:cNvSpPr/>
            <p:nvPr/>
          </p:nvSpPr>
          <p:spPr>
            <a:xfrm>
              <a:off x="5867753" y="3777177"/>
              <a:ext cx="1363421" cy="737257"/>
            </a:xfrm>
            <a:custGeom>
              <a:avLst/>
              <a:gdLst/>
              <a:ahLst/>
              <a:cxnLst/>
              <a:rect l="0" t="0" r="0" b="0"/>
              <a:pathLst>
                <a:path w="1363421" h="737257">
                  <a:moveTo>
                    <a:pt x="0" y="0"/>
                  </a:moveTo>
                  <a:lnTo>
                    <a:pt x="17248" y="15004"/>
                  </a:lnTo>
                  <a:lnTo>
                    <a:pt x="72445" y="36870"/>
                  </a:lnTo>
                  <a:lnTo>
                    <a:pt x="135332" y="48481"/>
                  </a:lnTo>
                  <a:lnTo>
                    <a:pt x="195596" y="50098"/>
                  </a:lnTo>
                  <a:lnTo>
                    <a:pt x="251888" y="50418"/>
                  </a:lnTo>
                  <a:lnTo>
                    <a:pt x="311593" y="55843"/>
                  </a:lnTo>
                  <a:lnTo>
                    <a:pt x="361290" y="68842"/>
                  </a:lnTo>
                  <a:lnTo>
                    <a:pt x="423975" y="103666"/>
                  </a:lnTo>
                  <a:lnTo>
                    <a:pt x="461541" y="123383"/>
                  </a:lnTo>
                  <a:lnTo>
                    <a:pt x="486865" y="139048"/>
                  </a:lnTo>
                  <a:lnTo>
                    <a:pt x="512697" y="153789"/>
                  </a:lnTo>
                  <a:lnTo>
                    <a:pt x="537558" y="169378"/>
                  </a:lnTo>
                  <a:lnTo>
                    <a:pt x="563253" y="184097"/>
                  </a:lnTo>
                  <a:lnTo>
                    <a:pt x="588072" y="199679"/>
                  </a:lnTo>
                  <a:lnTo>
                    <a:pt x="646564" y="229978"/>
                  </a:lnTo>
                  <a:lnTo>
                    <a:pt x="668895" y="236871"/>
                  </a:lnTo>
                  <a:lnTo>
                    <a:pt x="725956" y="241296"/>
                  </a:lnTo>
                  <a:lnTo>
                    <a:pt x="780783" y="236809"/>
                  </a:lnTo>
                  <a:lnTo>
                    <a:pt x="834837" y="232057"/>
                  </a:lnTo>
                  <a:lnTo>
                    <a:pt x="888738" y="227461"/>
                  </a:lnTo>
                  <a:lnTo>
                    <a:pt x="948013" y="239713"/>
                  </a:lnTo>
                  <a:lnTo>
                    <a:pt x="999666" y="261304"/>
                  </a:lnTo>
                  <a:lnTo>
                    <a:pt x="1062464" y="306470"/>
                  </a:lnTo>
                  <a:lnTo>
                    <a:pt x="1117615" y="365578"/>
                  </a:lnTo>
                  <a:lnTo>
                    <a:pt x="1163673" y="425228"/>
                  </a:lnTo>
                  <a:lnTo>
                    <a:pt x="1189091" y="485986"/>
                  </a:lnTo>
                  <a:lnTo>
                    <a:pt x="1219200" y="549338"/>
                  </a:lnTo>
                  <a:lnTo>
                    <a:pt x="1250412" y="610164"/>
                  </a:lnTo>
                  <a:lnTo>
                    <a:pt x="1285808" y="654021"/>
                  </a:lnTo>
                  <a:lnTo>
                    <a:pt x="1339449" y="712144"/>
                  </a:lnTo>
                  <a:lnTo>
                    <a:pt x="1363420" y="73725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756819" y="4484135"/>
            <a:ext cx="313082" cy="272685"/>
            <a:chOff x="4756819" y="4484135"/>
            <a:chExt cx="313082" cy="272685"/>
          </a:xfrm>
        </p:grpSpPr>
        <p:sp>
          <p:nvSpPr>
            <p:cNvPr id="35" name="Freeform: Shape 34"/>
            <p:cNvSpPr/>
            <p:nvPr/>
          </p:nvSpPr>
          <p:spPr>
            <a:xfrm>
              <a:off x="4908310" y="4484135"/>
              <a:ext cx="20200" cy="232287"/>
            </a:xfrm>
            <a:custGeom>
              <a:avLst/>
              <a:gdLst/>
              <a:ahLst/>
              <a:cxnLst/>
              <a:rect l="0" t="0" r="0" b="0"/>
              <a:pathLst>
                <a:path w="20200" h="232287">
                  <a:moveTo>
                    <a:pt x="0" y="0"/>
                  </a:moveTo>
                  <a:lnTo>
                    <a:pt x="5362" y="56228"/>
                  </a:lnTo>
                  <a:lnTo>
                    <a:pt x="10286" y="108194"/>
                  </a:lnTo>
                  <a:lnTo>
                    <a:pt x="17908" y="161683"/>
                  </a:lnTo>
                  <a:lnTo>
                    <a:pt x="19520" y="199023"/>
                  </a:lnTo>
                  <a:lnTo>
                    <a:pt x="20199" y="23228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/>
            <p:cNvSpPr/>
            <p:nvPr/>
          </p:nvSpPr>
          <p:spPr>
            <a:xfrm>
              <a:off x="4756819" y="4554831"/>
              <a:ext cx="232287" cy="111094"/>
            </a:xfrm>
            <a:custGeom>
              <a:avLst/>
              <a:gdLst/>
              <a:ahLst/>
              <a:cxnLst/>
              <a:rect l="0" t="0" r="0" b="0"/>
              <a:pathLst>
                <a:path w="232287" h="111094">
                  <a:moveTo>
                    <a:pt x="0" y="111093"/>
                  </a:moveTo>
                  <a:lnTo>
                    <a:pt x="60864" y="77763"/>
                  </a:lnTo>
                  <a:lnTo>
                    <a:pt x="119583" y="58334"/>
                  </a:lnTo>
                  <a:lnTo>
                    <a:pt x="179125" y="33575"/>
                  </a:lnTo>
                  <a:lnTo>
                    <a:pt x="232286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/>
            <p:cNvSpPr/>
            <p:nvPr/>
          </p:nvSpPr>
          <p:spPr>
            <a:xfrm>
              <a:off x="4837614" y="4544732"/>
              <a:ext cx="161592" cy="212088"/>
            </a:xfrm>
            <a:custGeom>
              <a:avLst/>
              <a:gdLst/>
              <a:ahLst/>
              <a:cxnLst/>
              <a:rect l="0" t="0" r="0" b="0"/>
              <a:pathLst>
                <a:path w="161592" h="212088">
                  <a:moveTo>
                    <a:pt x="161591" y="0"/>
                  </a:moveTo>
                  <a:lnTo>
                    <a:pt x="138524" y="17248"/>
                  </a:lnTo>
                  <a:lnTo>
                    <a:pt x="119097" y="42515"/>
                  </a:lnTo>
                  <a:lnTo>
                    <a:pt x="86605" y="101179"/>
                  </a:lnTo>
                  <a:lnTo>
                    <a:pt x="47050" y="155788"/>
                  </a:lnTo>
                  <a:lnTo>
                    <a:pt x="20183" y="194524"/>
                  </a:lnTo>
                  <a:lnTo>
                    <a:pt x="0" y="21208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/>
            <p:cNvSpPr/>
            <p:nvPr/>
          </p:nvSpPr>
          <p:spPr>
            <a:xfrm>
              <a:off x="4867912" y="4544732"/>
              <a:ext cx="201989" cy="131292"/>
            </a:xfrm>
            <a:custGeom>
              <a:avLst/>
              <a:gdLst/>
              <a:ahLst/>
              <a:cxnLst/>
              <a:rect l="0" t="0" r="0" b="0"/>
              <a:pathLst>
                <a:path w="201989" h="131292">
                  <a:moveTo>
                    <a:pt x="0" y="0"/>
                  </a:moveTo>
                  <a:lnTo>
                    <a:pt x="28114" y="36809"/>
                  </a:lnTo>
                  <a:lnTo>
                    <a:pt x="58204" y="57163"/>
                  </a:lnTo>
                  <a:lnTo>
                    <a:pt x="115780" y="82892"/>
                  </a:lnTo>
                  <a:lnTo>
                    <a:pt x="172101" y="118384"/>
                  </a:lnTo>
                  <a:lnTo>
                    <a:pt x="201988" y="131291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393081" y="5170894"/>
            <a:ext cx="201989" cy="212089"/>
            <a:chOff x="5393081" y="5170894"/>
            <a:chExt cx="201989" cy="212089"/>
          </a:xfrm>
        </p:grpSpPr>
        <p:sp>
          <p:nvSpPr>
            <p:cNvPr id="40" name="Freeform: Shape 39"/>
            <p:cNvSpPr/>
            <p:nvPr/>
          </p:nvSpPr>
          <p:spPr>
            <a:xfrm>
              <a:off x="5443578" y="5170894"/>
              <a:ext cx="70697" cy="151493"/>
            </a:xfrm>
            <a:custGeom>
              <a:avLst/>
              <a:gdLst/>
              <a:ahLst/>
              <a:cxnLst/>
              <a:rect l="0" t="0" r="0" b="0"/>
              <a:pathLst>
                <a:path w="70697" h="151493">
                  <a:moveTo>
                    <a:pt x="0" y="0"/>
                  </a:moveTo>
                  <a:lnTo>
                    <a:pt x="19418" y="56228"/>
                  </a:lnTo>
                  <a:lnTo>
                    <a:pt x="42844" y="115519"/>
                  </a:lnTo>
                  <a:lnTo>
                    <a:pt x="70696" y="151492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/>
            <p:cNvSpPr/>
            <p:nvPr/>
          </p:nvSpPr>
          <p:spPr>
            <a:xfrm>
              <a:off x="5433479" y="5191093"/>
              <a:ext cx="111094" cy="191890"/>
            </a:xfrm>
            <a:custGeom>
              <a:avLst/>
              <a:gdLst/>
              <a:ahLst/>
              <a:cxnLst/>
              <a:rect l="0" t="0" r="0" b="0"/>
              <a:pathLst>
                <a:path w="111094" h="191890">
                  <a:moveTo>
                    <a:pt x="111093" y="0"/>
                  </a:moveTo>
                  <a:lnTo>
                    <a:pt x="94968" y="18370"/>
                  </a:lnTo>
                  <a:lnTo>
                    <a:pt x="63937" y="79366"/>
                  </a:lnTo>
                  <a:lnTo>
                    <a:pt x="26633" y="139142"/>
                  </a:lnTo>
                  <a:lnTo>
                    <a:pt x="0" y="19188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/>
            <p:cNvSpPr/>
            <p:nvPr/>
          </p:nvSpPr>
          <p:spPr>
            <a:xfrm>
              <a:off x="5393081" y="5251690"/>
              <a:ext cx="201989" cy="40398"/>
            </a:xfrm>
            <a:custGeom>
              <a:avLst/>
              <a:gdLst/>
              <a:ahLst/>
              <a:cxnLst/>
              <a:rect l="0" t="0" r="0" b="0"/>
              <a:pathLst>
                <a:path w="201989" h="40398">
                  <a:moveTo>
                    <a:pt x="0" y="0"/>
                  </a:moveTo>
                  <a:lnTo>
                    <a:pt x="56228" y="14057"/>
                  </a:lnTo>
                  <a:lnTo>
                    <a:pt x="113511" y="30376"/>
                  </a:lnTo>
                  <a:lnTo>
                    <a:pt x="170796" y="38418"/>
                  </a:lnTo>
                  <a:lnTo>
                    <a:pt x="201988" y="4039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655666" y="5665765"/>
            <a:ext cx="242387" cy="201989"/>
            <a:chOff x="5655666" y="5665765"/>
            <a:chExt cx="242387" cy="201989"/>
          </a:xfrm>
        </p:grpSpPr>
        <p:sp>
          <p:nvSpPr>
            <p:cNvPr id="44" name="Freeform: Shape 43"/>
            <p:cNvSpPr/>
            <p:nvPr/>
          </p:nvSpPr>
          <p:spPr>
            <a:xfrm>
              <a:off x="5756659" y="5665765"/>
              <a:ext cx="2" cy="201989"/>
            </a:xfrm>
            <a:custGeom>
              <a:avLst/>
              <a:gdLst/>
              <a:ahLst/>
              <a:cxnLst/>
              <a:rect l="0" t="0" r="0" b="0"/>
              <a:pathLst>
                <a:path w="2" h="201989">
                  <a:moveTo>
                    <a:pt x="1" y="0"/>
                  </a:moveTo>
                  <a:lnTo>
                    <a:pt x="0" y="51938"/>
                  </a:lnTo>
                  <a:lnTo>
                    <a:pt x="0" y="104645"/>
                  </a:lnTo>
                  <a:lnTo>
                    <a:pt x="0" y="157158"/>
                  </a:lnTo>
                  <a:lnTo>
                    <a:pt x="1" y="20198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/>
            <p:cNvSpPr/>
            <p:nvPr/>
          </p:nvSpPr>
          <p:spPr>
            <a:xfrm>
              <a:off x="5655666" y="5685964"/>
              <a:ext cx="161591" cy="50498"/>
            </a:xfrm>
            <a:custGeom>
              <a:avLst/>
              <a:gdLst/>
              <a:ahLst/>
              <a:cxnLst/>
              <a:rect l="0" t="0" r="0" b="0"/>
              <a:pathLst>
                <a:path w="161591" h="50498">
                  <a:moveTo>
                    <a:pt x="0" y="50497"/>
                  </a:moveTo>
                  <a:lnTo>
                    <a:pt x="52801" y="26330"/>
                  </a:lnTo>
                  <a:lnTo>
                    <a:pt x="115207" y="7097"/>
                  </a:lnTo>
                  <a:lnTo>
                    <a:pt x="161590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/>
            <p:cNvSpPr/>
            <p:nvPr/>
          </p:nvSpPr>
          <p:spPr>
            <a:xfrm>
              <a:off x="5766759" y="5675864"/>
              <a:ext cx="70697" cy="141393"/>
            </a:xfrm>
            <a:custGeom>
              <a:avLst/>
              <a:gdLst/>
              <a:ahLst/>
              <a:cxnLst/>
              <a:rect l="0" t="0" r="0" b="0"/>
              <a:pathLst>
                <a:path w="70697" h="141393">
                  <a:moveTo>
                    <a:pt x="70696" y="0"/>
                  </a:moveTo>
                  <a:lnTo>
                    <a:pt x="65335" y="16085"/>
                  </a:lnTo>
                  <a:lnTo>
                    <a:pt x="24203" y="76584"/>
                  </a:lnTo>
                  <a:lnTo>
                    <a:pt x="3963" y="124754"/>
                  </a:lnTo>
                  <a:lnTo>
                    <a:pt x="0" y="141392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/>
            <p:cNvSpPr/>
            <p:nvPr/>
          </p:nvSpPr>
          <p:spPr>
            <a:xfrm>
              <a:off x="5665765" y="5665765"/>
              <a:ext cx="232288" cy="121194"/>
            </a:xfrm>
            <a:custGeom>
              <a:avLst/>
              <a:gdLst/>
              <a:ahLst/>
              <a:cxnLst/>
              <a:rect l="0" t="0" r="0" b="0"/>
              <a:pathLst>
                <a:path w="232288" h="121194">
                  <a:moveTo>
                    <a:pt x="0" y="0"/>
                  </a:moveTo>
                  <a:lnTo>
                    <a:pt x="52801" y="24168"/>
                  </a:lnTo>
                  <a:lnTo>
                    <a:pt x="115207" y="54123"/>
                  </a:lnTo>
                  <a:lnTo>
                    <a:pt x="175903" y="90486"/>
                  </a:lnTo>
                  <a:lnTo>
                    <a:pt x="203236" y="107980"/>
                  </a:lnTo>
                  <a:lnTo>
                    <a:pt x="232287" y="121193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35573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E0"/>
            </a:gs>
            <a:gs pos="100000">
              <a:srgbClr val="98FB9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651000"/>
            <a:ext cx="8756904" cy="147732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4500">
                <a:solidFill>
                  <a:srgbClr val="000000"/>
                </a:solidFill>
                <a:latin typeface="Poor Richard - 61"/>
              </a:rPr>
              <a:t>New World </a:t>
            </a:r>
          </a:p>
          <a:p>
            <a:pPr algn="ctr"/>
            <a:r>
              <a:rPr lang="en-US" sz="4500">
                <a:solidFill>
                  <a:srgbClr val="000000"/>
                </a:solidFill>
                <a:latin typeface="Poor Richard - 61"/>
              </a:rPr>
              <a:t>Ancient Latin American Civilizations </a:t>
            </a:r>
            <a:endParaRPr lang="en-US" sz="4500">
              <a:solidFill>
                <a:srgbClr val="000000"/>
              </a:solidFill>
              <a:latin typeface="Poor Richard - 61"/>
            </a:endParaRPr>
          </a:p>
        </p:txBody>
      </p:sp>
    </p:spTree>
    <p:extLst>
      <p:ext uri="{BB962C8B-B14F-4D97-AF65-F5344CB8AC3E}">
        <p14:creationId xmlns:p14="http://schemas.microsoft.com/office/powerpoint/2010/main" val="569369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E0"/>
            </a:gs>
            <a:gs pos="100000">
              <a:srgbClr val="98FB9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800" y="304800"/>
            <a:ext cx="5994400" cy="175432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I. Mayans ( Height: 300-900)</a:t>
            </a:r>
          </a:p>
          <a:p>
            <a:endParaRPr lang="en-US" sz="2700">
              <a:solidFill>
                <a:srgbClr val="000000"/>
              </a:solidFill>
              <a:latin typeface="Poor Richard - 36"/>
            </a:endParaRP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 A. Location: Guatemala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 Great City: Tikal</a:t>
            </a:r>
            <a:endParaRPr lang="en-US" sz="2700">
              <a:solidFill>
                <a:srgbClr val="000000"/>
              </a:solidFill>
              <a:latin typeface="Poor Richard - 36"/>
            </a:endParaRPr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0" y="2425700"/>
            <a:ext cx="6558407" cy="592455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4" name="Freeform: Shape 3"/>
          <p:cNvSpPr/>
          <p:nvPr/>
        </p:nvSpPr>
        <p:spPr>
          <a:xfrm>
            <a:off x="696859" y="838250"/>
            <a:ext cx="4948708" cy="100996"/>
          </a:xfrm>
          <a:custGeom>
            <a:avLst/>
            <a:gdLst/>
            <a:ahLst/>
            <a:cxnLst/>
            <a:rect l="0" t="0" r="0" b="0"/>
            <a:pathLst>
              <a:path w="4948708" h="100996">
                <a:moveTo>
                  <a:pt x="0" y="70696"/>
                </a:moveTo>
                <a:lnTo>
                  <a:pt x="26433" y="63756"/>
                </a:lnTo>
                <a:lnTo>
                  <a:pt x="80364" y="61221"/>
                </a:lnTo>
                <a:lnTo>
                  <a:pt x="130042" y="63774"/>
                </a:lnTo>
                <a:lnTo>
                  <a:pt x="172256" y="67620"/>
                </a:lnTo>
                <a:lnTo>
                  <a:pt x="217202" y="69329"/>
                </a:lnTo>
                <a:lnTo>
                  <a:pt x="270583" y="70291"/>
                </a:lnTo>
                <a:lnTo>
                  <a:pt x="328834" y="70616"/>
                </a:lnTo>
                <a:lnTo>
                  <a:pt x="383564" y="73673"/>
                </a:lnTo>
                <a:lnTo>
                  <a:pt x="442960" y="79389"/>
                </a:lnTo>
                <a:lnTo>
                  <a:pt x="492083" y="80379"/>
                </a:lnTo>
                <a:lnTo>
                  <a:pt x="547534" y="80672"/>
                </a:lnTo>
                <a:lnTo>
                  <a:pt x="601245" y="86120"/>
                </a:lnTo>
                <a:lnTo>
                  <a:pt x="658055" y="89480"/>
                </a:lnTo>
                <a:lnTo>
                  <a:pt x="712168" y="90476"/>
                </a:lnTo>
                <a:lnTo>
                  <a:pt x="763737" y="90771"/>
                </a:lnTo>
                <a:lnTo>
                  <a:pt x="819913" y="90858"/>
                </a:lnTo>
                <a:lnTo>
                  <a:pt x="879199" y="96246"/>
                </a:lnTo>
                <a:lnTo>
                  <a:pt x="934046" y="99587"/>
                </a:lnTo>
                <a:lnTo>
                  <a:pt x="991194" y="100578"/>
                </a:lnTo>
                <a:lnTo>
                  <a:pt x="1050768" y="100871"/>
                </a:lnTo>
                <a:lnTo>
                  <a:pt x="1111062" y="100958"/>
                </a:lnTo>
                <a:lnTo>
                  <a:pt x="1171568" y="100984"/>
                </a:lnTo>
                <a:lnTo>
                  <a:pt x="1232138" y="100991"/>
                </a:lnTo>
                <a:lnTo>
                  <a:pt x="1292727" y="100994"/>
                </a:lnTo>
                <a:lnTo>
                  <a:pt x="1353321" y="100994"/>
                </a:lnTo>
                <a:lnTo>
                  <a:pt x="1408555" y="100994"/>
                </a:lnTo>
                <a:lnTo>
                  <a:pt x="1465817" y="100995"/>
                </a:lnTo>
                <a:lnTo>
                  <a:pt x="1525426" y="100995"/>
                </a:lnTo>
                <a:lnTo>
                  <a:pt x="1585730" y="100995"/>
                </a:lnTo>
                <a:lnTo>
                  <a:pt x="1646239" y="100995"/>
                </a:lnTo>
                <a:lnTo>
                  <a:pt x="1706810" y="100995"/>
                </a:lnTo>
                <a:lnTo>
                  <a:pt x="1767399" y="95633"/>
                </a:lnTo>
                <a:lnTo>
                  <a:pt x="1827993" y="92299"/>
                </a:lnTo>
                <a:lnTo>
                  <a:pt x="1888588" y="91311"/>
                </a:lnTo>
                <a:lnTo>
                  <a:pt x="1949185" y="91018"/>
                </a:lnTo>
                <a:lnTo>
                  <a:pt x="2004420" y="90932"/>
                </a:lnTo>
                <a:lnTo>
                  <a:pt x="2061682" y="90906"/>
                </a:lnTo>
                <a:lnTo>
                  <a:pt x="2121290" y="90898"/>
                </a:lnTo>
                <a:lnTo>
                  <a:pt x="2181594" y="85535"/>
                </a:lnTo>
                <a:lnTo>
                  <a:pt x="2242104" y="82200"/>
                </a:lnTo>
                <a:lnTo>
                  <a:pt x="2302674" y="75850"/>
                </a:lnTo>
                <a:lnTo>
                  <a:pt x="2363263" y="72223"/>
                </a:lnTo>
                <a:lnTo>
                  <a:pt x="2423857" y="71149"/>
                </a:lnTo>
                <a:lnTo>
                  <a:pt x="2484453" y="65469"/>
                </a:lnTo>
                <a:lnTo>
                  <a:pt x="2545049" y="62040"/>
                </a:lnTo>
                <a:lnTo>
                  <a:pt x="2605646" y="61025"/>
                </a:lnTo>
                <a:lnTo>
                  <a:pt x="2666242" y="55362"/>
                </a:lnTo>
                <a:lnTo>
                  <a:pt x="2726839" y="51939"/>
                </a:lnTo>
                <a:lnTo>
                  <a:pt x="2782074" y="50925"/>
                </a:lnTo>
                <a:lnTo>
                  <a:pt x="2839336" y="50624"/>
                </a:lnTo>
                <a:lnTo>
                  <a:pt x="2898945" y="50535"/>
                </a:lnTo>
                <a:lnTo>
                  <a:pt x="2953887" y="45147"/>
                </a:lnTo>
                <a:lnTo>
                  <a:pt x="3005701" y="41805"/>
                </a:lnTo>
                <a:lnTo>
                  <a:pt x="3061950" y="40815"/>
                </a:lnTo>
                <a:lnTo>
                  <a:pt x="3115896" y="40522"/>
                </a:lnTo>
                <a:lnTo>
                  <a:pt x="3167416" y="40435"/>
                </a:lnTo>
                <a:lnTo>
                  <a:pt x="3218216" y="35047"/>
                </a:lnTo>
                <a:lnTo>
                  <a:pt x="3268803" y="31706"/>
                </a:lnTo>
                <a:lnTo>
                  <a:pt x="3319326" y="30715"/>
                </a:lnTo>
                <a:lnTo>
                  <a:pt x="3369831" y="30422"/>
                </a:lnTo>
                <a:lnTo>
                  <a:pt x="3430222" y="29201"/>
                </a:lnTo>
                <a:lnTo>
                  <a:pt x="3492025" y="22310"/>
                </a:lnTo>
                <a:lnTo>
                  <a:pt x="3547789" y="20616"/>
                </a:lnTo>
                <a:lnTo>
                  <a:pt x="3610091" y="20282"/>
                </a:lnTo>
                <a:lnTo>
                  <a:pt x="3659717" y="20224"/>
                </a:lnTo>
                <a:lnTo>
                  <a:pt x="3708834" y="20206"/>
                </a:lnTo>
                <a:lnTo>
                  <a:pt x="3769205" y="20201"/>
                </a:lnTo>
                <a:lnTo>
                  <a:pt x="3829465" y="14838"/>
                </a:lnTo>
                <a:lnTo>
                  <a:pt x="3891534" y="11036"/>
                </a:lnTo>
                <a:lnTo>
                  <a:pt x="3948182" y="10285"/>
                </a:lnTo>
                <a:lnTo>
                  <a:pt x="4007956" y="10136"/>
                </a:lnTo>
                <a:lnTo>
                  <a:pt x="4057145" y="10111"/>
                </a:lnTo>
                <a:lnTo>
                  <a:pt x="4117091" y="10102"/>
                </a:lnTo>
                <a:lnTo>
                  <a:pt x="4178806" y="10100"/>
                </a:lnTo>
                <a:lnTo>
                  <a:pt x="4234553" y="10100"/>
                </a:lnTo>
                <a:lnTo>
                  <a:pt x="4289910" y="3159"/>
                </a:lnTo>
                <a:lnTo>
                  <a:pt x="4350718" y="624"/>
                </a:lnTo>
                <a:lnTo>
                  <a:pt x="4406286" y="124"/>
                </a:lnTo>
                <a:lnTo>
                  <a:pt x="4460487" y="25"/>
                </a:lnTo>
                <a:lnTo>
                  <a:pt x="4514417" y="2998"/>
                </a:lnTo>
                <a:lnTo>
                  <a:pt x="4563804" y="7996"/>
                </a:lnTo>
                <a:lnTo>
                  <a:pt x="4619208" y="9476"/>
                </a:lnTo>
                <a:lnTo>
                  <a:pt x="4670037" y="9915"/>
                </a:lnTo>
                <a:lnTo>
                  <a:pt x="4727739" y="10045"/>
                </a:lnTo>
                <a:lnTo>
                  <a:pt x="4781493" y="10084"/>
                </a:lnTo>
                <a:lnTo>
                  <a:pt x="4828841" y="10095"/>
                </a:lnTo>
                <a:lnTo>
                  <a:pt x="4889745" y="10099"/>
                </a:lnTo>
                <a:lnTo>
                  <a:pt x="4948707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716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E0"/>
            </a:gs>
            <a:gs pos="100000">
              <a:srgbClr val="98FB9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7950200" cy="397108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B. Achievements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 • Solar &amp; Sacred Calendars (365 days)	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			- Long Count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 • System of writing: Glyphs (500 signs)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			- Palenque: collection of Mayan glyphs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			- Popul Vuh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 • Astronomy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 • Pyramids (to the gods)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 • Built 80 Independent Cities</a:t>
            </a:r>
            <a:endParaRPr lang="en-US" sz="2700">
              <a:solidFill>
                <a:srgbClr val="000000"/>
              </a:solidFill>
              <a:latin typeface="Poor Richard - 36"/>
            </a:endParaRPr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00" y="4953000"/>
            <a:ext cx="4295013" cy="2889758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4" name="Freeform: Shape 3"/>
          <p:cNvSpPr/>
          <p:nvPr/>
        </p:nvSpPr>
        <p:spPr>
          <a:xfrm>
            <a:off x="1545209" y="1335179"/>
            <a:ext cx="4453837" cy="78736"/>
          </a:xfrm>
          <a:custGeom>
            <a:avLst/>
            <a:gdLst/>
            <a:ahLst/>
            <a:cxnLst/>
            <a:rect l="0" t="0" r="0" b="0"/>
            <a:pathLst>
              <a:path w="4453837" h="78736">
                <a:moveTo>
                  <a:pt x="4453836" y="8042"/>
                </a:moveTo>
                <a:lnTo>
                  <a:pt x="4426281" y="1101"/>
                </a:lnTo>
                <a:lnTo>
                  <a:pt x="4379091" y="0"/>
                </a:lnTo>
                <a:lnTo>
                  <a:pt x="4329075" y="5160"/>
                </a:lnTo>
                <a:lnTo>
                  <a:pt x="4276476" y="7188"/>
                </a:lnTo>
                <a:lnTo>
                  <a:pt x="4213262" y="8911"/>
                </a:lnTo>
                <a:lnTo>
                  <a:pt x="4153635" y="14907"/>
                </a:lnTo>
                <a:lnTo>
                  <a:pt x="4092137" y="17502"/>
                </a:lnTo>
                <a:lnTo>
                  <a:pt x="4036766" y="18015"/>
                </a:lnTo>
                <a:lnTo>
                  <a:pt x="3981482" y="25057"/>
                </a:lnTo>
                <a:lnTo>
                  <a:pt x="3920688" y="27612"/>
                </a:lnTo>
                <a:lnTo>
                  <a:pt x="3859762" y="33478"/>
                </a:lnTo>
                <a:lnTo>
                  <a:pt x="3810374" y="36899"/>
                </a:lnTo>
                <a:lnTo>
                  <a:pt x="3760206" y="37913"/>
                </a:lnTo>
                <a:lnTo>
                  <a:pt x="3699928" y="38256"/>
                </a:lnTo>
                <a:lnTo>
                  <a:pt x="3651673" y="38315"/>
                </a:lnTo>
                <a:lnTo>
                  <a:pt x="3601840" y="38333"/>
                </a:lnTo>
                <a:lnTo>
                  <a:pt x="3551540" y="39460"/>
                </a:lnTo>
                <a:lnTo>
                  <a:pt x="3501102" y="46402"/>
                </a:lnTo>
                <a:lnTo>
                  <a:pt x="3450622" y="55566"/>
                </a:lnTo>
                <a:lnTo>
                  <a:pt x="3399008" y="64266"/>
                </a:lnTo>
                <a:lnTo>
                  <a:pt x="3342694" y="67343"/>
                </a:lnTo>
                <a:lnTo>
                  <a:pt x="3289974" y="68254"/>
                </a:lnTo>
                <a:lnTo>
                  <a:pt x="3238819" y="68524"/>
                </a:lnTo>
                <a:lnTo>
                  <a:pt x="3188127" y="68604"/>
                </a:lnTo>
                <a:lnTo>
                  <a:pt x="3137572" y="68628"/>
                </a:lnTo>
                <a:lnTo>
                  <a:pt x="3087057" y="68635"/>
                </a:lnTo>
                <a:lnTo>
                  <a:pt x="3036556" y="68637"/>
                </a:lnTo>
                <a:lnTo>
                  <a:pt x="2986057" y="69760"/>
                </a:lnTo>
                <a:lnTo>
                  <a:pt x="2935559" y="75579"/>
                </a:lnTo>
                <a:lnTo>
                  <a:pt x="2885062" y="77802"/>
                </a:lnTo>
                <a:lnTo>
                  <a:pt x="2834566" y="78460"/>
                </a:lnTo>
                <a:lnTo>
                  <a:pt x="2784068" y="78655"/>
                </a:lnTo>
                <a:lnTo>
                  <a:pt x="2733571" y="78713"/>
                </a:lnTo>
                <a:lnTo>
                  <a:pt x="2683075" y="78730"/>
                </a:lnTo>
                <a:lnTo>
                  <a:pt x="2632577" y="78735"/>
                </a:lnTo>
                <a:lnTo>
                  <a:pt x="2582080" y="77615"/>
                </a:lnTo>
                <a:lnTo>
                  <a:pt x="2531584" y="71796"/>
                </a:lnTo>
                <a:lnTo>
                  <a:pt x="2481087" y="69574"/>
                </a:lnTo>
                <a:lnTo>
                  <a:pt x="2430589" y="68915"/>
                </a:lnTo>
                <a:lnTo>
                  <a:pt x="2380092" y="68720"/>
                </a:lnTo>
                <a:lnTo>
                  <a:pt x="2329596" y="68662"/>
                </a:lnTo>
                <a:lnTo>
                  <a:pt x="2279098" y="68645"/>
                </a:lnTo>
                <a:lnTo>
                  <a:pt x="2227479" y="68640"/>
                </a:lnTo>
                <a:lnTo>
                  <a:pt x="2171164" y="68639"/>
                </a:lnTo>
                <a:lnTo>
                  <a:pt x="2118444" y="68638"/>
                </a:lnTo>
                <a:lnTo>
                  <a:pt x="2067288" y="68638"/>
                </a:lnTo>
                <a:lnTo>
                  <a:pt x="2016596" y="68638"/>
                </a:lnTo>
                <a:lnTo>
                  <a:pt x="1966041" y="68638"/>
                </a:lnTo>
                <a:lnTo>
                  <a:pt x="1915527" y="68638"/>
                </a:lnTo>
                <a:lnTo>
                  <a:pt x="1865025" y="68638"/>
                </a:lnTo>
                <a:lnTo>
                  <a:pt x="1814527" y="68638"/>
                </a:lnTo>
                <a:lnTo>
                  <a:pt x="1764029" y="68638"/>
                </a:lnTo>
                <a:lnTo>
                  <a:pt x="1713532" y="68638"/>
                </a:lnTo>
                <a:lnTo>
                  <a:pt x="1663035" y="68638"/>
                </a:lnTo>
                <a:lnTo>
                  <a:pt x="1612537" y="68638"/>
                </a:lnTo>
                <a:lnTo>
                  <a:pt x="1563163" y="67516"/>
                </a:lnTo>
                <a:lnTo>
                  <a:pt x="1502705" y="60645"/>
                </a:lnTo>
                <a:lnTo>
                  <a:pt x="1442427" y="58955"/>
                </a:lnTo>
                <a:lnTo>
                  <a:pt x="1380355" y="58621"/>
                </a:lnTo>
                <a:lnTo>
                  <a:pt x="1323707" y="55562"/>
                </a:lnTo>
                <a:lnTo>
                  <a:pt x="1269294" y="49846"/>
                </a:lnTo>
                <a:lnTo>
                  <a:pt x="1208380" y="48717"/>
                </a:lnTo>
                <a:lnTo>
                  <a:pt x="1151961" y="48494"/>
                </a:lnTo>
                <a:lnTo>
                  <a:pt x="1097592" y="48450"/>
                </a:lnTo>
                <a:lnTo>
                  <a:pt x="1043629" y="47319"/>
                </a:lnTo>
                <a:lnTo>
                  <a:pt x="989746" y="40446"/>
                </a:lnTo>
                <a:lnTo>
                  <a:pt x="935879" y="38756"/>
                </a:lnTo>
                <a:lnTo>
                  <a:pt x="882015" y="38422"/>
                </a:lnTo>
                <a:lnTo>
                  <a:pt x="828151" y="38356"/>
                </a:lnTo>
                <a:lnTo>
                  <a:pt x="778776" y="38345"/>
                </a:lnTo>
                <a:lnTo>
                  <a:pt x="723375" y="38341"/>
                </a:lnTo>
                <a:lnTo>
                  <a:pt x="664442" y="38340"/>
                </a:lnTo>
                <a:lnTo>
                  <a:pt x="610699" y="39462"/>
                </a:lnTo>
                <a:lnTo>
                  <a:pt x="550729" y="47035"/>
                </a:lnTo>
                <a:lnTo>
                  <a:pt x="494600" y="48162"/>
                </a:lnTo>
                <a:lnTo>
                  <a:pt x="433570" y="49479"/>
                </a:lnTo>
                <a:lnTo>
                  <a:pt x="388701" y="53764"/>
                </a:lnTo>
                <a:lnTo>
                  <a:pt x="345568" y="56417"/>
                </a:lnTo>
                <a:lnTo>
                  <a:pt x="289416" y="57910"/>
                </a:lnTo>
                <a:lnTo>
                  <a:pt x="238366" y="61345"/>
                </a:lnTo>
                <a:lnTo>
                  <a:pt x="183591" y="66477"/>
                </a:lnTo>
                <a:lnTo>
                  <a:pt x="131826" y="67998"/>
                </a:lnTo>
                <a:lnTo>
                  <a:pt x="80953" y="68448"/>
                </a:lnTo>
                <a:lnTo>
                  <a:pt x="36330" y="68582"/>
                </a:lnTo>
                <a:lnTo>
                  <a:pt x="0" y="6863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3931895" y="1525010"/>
            <a:ext cx="1135257" cy="357740"/>
            <a:chOff x="3931895" y="1525010"/>
            <a:chExt cx="1135257" cy="357740"/>
          </a:xfrm>
        </p:grpSpPr>
        <p:sp>
          <p:nvSpPr>
            <p:cNvPr id="5" name="Freeform: Shape 4"/>
            <p:cNvSpPr/>
            <p:nvPr/>
          </p:nvSpPr>
          <p:spPr>
            <a:xfrm>
              <a:off x="3931895" y="1555308"/>
              <a:ext cx="128066" cy="327442"/>
            </a:xfrm>
            <a:custGeom>
              <a:avLst/>
              <a:gdLst/>
              <a:ahLst/>
              <a:cxnLst/>
              <a:rect l="0" t="0" r="0" b="0"/>
              <a:pathLst>
                <a:path w="128066" h="327442">
                  <a:moveTo>
                    <a:pt x="128065" y="0"/>
                  </a:moveTo>
                  <a:lnTo>
                    <a:pt x="101258" y="5362"/>
                  </a:lnTo>
                  <a:lnTo>
                    <a:pt x="79120" y="22956"/>
                  </a:lnTo>
                  <a:lnTo>
                    <a:pt x="53714" y="58421"/>
                  </a:lnTo>
                  <a:lnTo>
                    <a:pt x="24345" y="118870"/>
                  </a:lnTo>
                  <a:lnTo>
                    <a:pt x="7665" y="171896"/>
                  </a:lnTo>
                  <a:lnTo>
                    <a:pt x="0" y="218133"/>
                  </a:lnTo>
                  <a:lnTo>
                    <a:pt x="2771" y="277993"/>
                  </a:lnTo>
                  <a:lnTo>
                    <a:pt x="16380" y="311662"/>
                  </a:lnTo>
                  <a:lnTo>
                    <a:pt x="24433" y="318868"/>
                  </a:lnTo>
                  <a:lnTo>
                    <a:pt x="45349" y="326875"/>
                  </a:lnTo>
                  <a:lnTo>
                    <a:pt x="60630" y="327441"/>
                  </a:lnTo>
                  <a:lnTo>
                    <a:pt x="77568" y="323181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/>
            <p:cNvSpPr/>
            <p:nvPr/>
          </p:nvSpPr>
          <p:spPr>
            <a:xfrm>
              <a:off x="4109160" y="1574204"/>
              <a:ext cx="162888" cy="280404"/>
            </a:xfrm>
            <a:custGeom>
              <a:avLst/>
              <a:gdLst/>
              <a:ahLst/>
              <a:cxnLst/>
              <a:rect l="0" t="0" r="0" b="0"/>
              <a:pathLst>
                <a:path w="162888" h="280404">
                  <a:moveTo>
                    <a:pt x="71993" y="31601"/>
                  </a:moveTo>
                  <a:lnTo>
                    <a:pt x="66174" y="49057"/>
                  </a:lnTo>
                  <a:lnTo>
                    <a:pt x="76366" y="18481"/>
                  </a:lnTo>
                  <a:lnTo>
                    <a:pt x="88525" y="5945"/>
                  </a:lnTo>
                  <a:lnTo>
                    <a:pt x="96480" y="1031"/>
                  </a:lnTo>
                  <a:lnTo>
                    <a:pt x="104028" y="0"/>
                  </a:lnTo>
                  <a:lnTo>
                    <a:pt x="118399" y="4838"/>
                  </a:lnTo>
                  <a:lnTo>
                    <a:pt x="139107" y="20180"/>
                  </a:lnTo>
                  <a:lnTo>
                    <a:pt x="154096" y="65747"/>
                  </a:lnTo>
                  <a:lnTo>
                    <a:pt x="160282" y="112913"/>
                  </a:lnTo>
                  <a:lnTo>
                    <a:pt x="156754" y="166039"/>
                  </a:lnTo>
                  <a:lnTo>
                    <a:pt x="143241" y="208338"/>
                  </a:lnTo>
                  <a:lnTo>
                    <a:pt x="119661" y="247553"/>
                  </a:lnTo>
                  <a:lnTo>
                    <a:pt x="85992" y="276877"/>
                  </a:lnTo>
                  <a:lnTo>
                    <a:pt x="73470" y="280403"/>
                  </a:lnTo>
                  <a:lnTo>
                    <a:pt x="47588" y="278334"/>
                  </a:lnTo>
                  <a:lnTo>
                    <a:pt x="36647" y="272397"/>
                  </a:lnTo>
                  <a:lnTo>
                    <a:pt x="18504" y="253829"/>
                  </a:lnTo>
                  <a:lnTo>
                    <a:pt x="1034" y="223502"/>
                  </a:lnTo>
                  <a:lnTo>
                    <a:pt x="0" y="213399"/>
                  </a:lnTo>
                  <a:lnTo>
                    <a:pt x="4835" y="193195"/>
                  </a:lnTo>
                  <a:lnTo>
                    <a:pt x="17458" y="178979"/>
                  </a:lnTo>
                  <a:lnTo>
                    <a:pt x="25536" y="173617"/>
                  </a:lnTo>
                  <a:lnTo>
                    <a:pt x="35411" y="172287"/>
                  </a:lnTo>
                  <a:lnTo>
                    <a:pt x="58353" y="176794"/>
                  </a:lnTo>
                  <a:lnTo>
                    <a:pt x="91143" y="197310"/>
                  </a:lnTo>
                  <a:lnTo>
                    <a:pt x="152519" y="253821"/>
                  </a:lnTo>
                  <a:lnTo>
                    <a:pt x="162887" y="26388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4342743" y="1619207"/>
              <a:ext cx="147327" cy="211886"/>
            </a:xfrm>
            <a:custGeom>
              <a:avLst/>
              <a:gdLst/>
              <a:ahLst/>
              <a:cxnLst/>
              <a:rect l="0" t="0" r="0" b="0"/>
              <a:pathLst>
                <a:path w="147327" h="211886">
                  <a:moveTo>
                    <a:pt x="60597" y="16896"/>
                  </a:moveTo>
                  <a:lnTo>
                    <a:pt x="41179" y="69790"/>
                  </a:lnTo>
                  <a:lnTo>
                    <a:pt x="32448" y="125554"/>
                  </a:lnTo>
                  <a:lnTo>
                    <a:pt x="33715" y="183450"/>
                  </a:lnTo>
                  <a:lnTo>
                    <a:pt x="35942" y="195262"/>
                  </a:lnTo>
                  <a:lnTo>
                    <a:pt x="41916" y="203136"/>
                  </a:lnTo>
                  <a:lnTo>
                    <a:pt x="60524" y="211885"/>
                  </a:lnTo>
                  <a:lnTo>
                    <a:pt x="80763" y="209789"/>
                  </a:lnTo>
                  <a:lnTo>
                    <a:pt x="99858" y="201376"/>
                  </a:lnTo>
                  <a:lnTo>
                    <a:pt x="115825" y="190156"/>
                  </a:lnTo>
                  <a:lnTo>
                    <a:pt x="137432" y="155137"/>
                  </a:lnTo>
                  <a:lnTo>
                    <a:pt x="147326" y="103865"/>
                  </a:lnTo>
                  <a:lnTo>
                    <a:pt x="144895" y="62116"/>
                  </a:lnTo>
                  <a:lnTo>
                    <a:pt x="131707" y="28424"/>
                  </a:lnTo>
                  <a:lnTo>
                    <a:pt x="116889" y="13417"/>
                  </a:lnTo>
                  <a:lnTo>
                    <a:pt x="108224" y="7844"/>
                  </a:lnTo>
                  <a:lnTo>
                    <a:pt x="74584" y="0"/>
                  </a:lnTo>
                  <a:lnTo>
                    <a:pt x="36188" y="8399"/>
                  </a:lnTo>
                  <a:lnTo>
                    <a:pt x="18702" y="19104"/>
                  </a:lnTo>
                  <a:lnTo>
                    <a:pt x="0" y="3709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/>
            <p:cNvSpPr/>
            <p:nvPr/>
          </p:nvSpPr>
          <p:spPr>
            <a:xfrm>
              <a:off x="4605328" y="1605805"/>
              <a:ext cx="10100" cy="232287"/>
            </a:xfrm>
            <a:custGeom>
              <a:avLst/>
              <a:gdLst/>
              <a:ahLst/>
              <a:cxnLst/>
              <a:rect l="0" t="0" r="0" b="0"/>
              <a:pathLst>
                <a:path w="10100" h="232287">
                  <a:moveTo>
                    <a:pt x="0" y="0"/>
                  </a:moveTo>
                  <a:lnTo>
                    <a:pt x="7994" y="52921"/>
                  </a:lnTo>
                  <a:lnTo>
                    <a:pt x="9475" y="111812"/>
                  </a:lnTo>
                  <a:lnTo>
                    <a:pt x="9914" y="165918"/>
                  </a:lnTo>
                  <a:lnTo>
                    <a:pt x="10044" y="204392"/>
                  </a:lnTo>
                  <a:lnTo>
                    <a:pt x="10099" y="23228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4706322" y="1595706"/>
              <a:ext cx="151492" cy="232287"/>
            </a:xfrm>
            <a:custGeom>
              <a:avLst/>
              <a:gdLst/>
              <a:ahLst/>
              <a:cxnLst/>
              <a:rect l="0" t="0" r="0" b="0"/>
              <a:pathLst>
                <a:path w="151492" h="232287">
                  <a:moveTo>
                    <a:pt x="0" y="0"/>
                  </a:moveTo>
                  <a:lnTo>
                    <a:pt x="0" y="26807"/>
                  </a:lnTo>
                  <a:lnTo>
                    <a:pt x="1122" y="31337"/>
                  </a:lnTo>
                  <a:lnTo>
                    <a:pt x="2992" y="30991"/>
                  </a:lnTo>
                  <a:lnTo>
                    <a:pt x="19418" y="6246"/>
                  </a:lnTo>
                  <a:lnTo>
                    <a:pt x="28656" y="1920"/>
                  </a:lnTo>
                  <a:lnTo>
                    <a:pt x="53881" y="105"/>
                  </a:lnTo>
                  <a:lnTo>
                    <a:pt x="77811" y="9024"/>
                  </a:lnTo>
                  <a:lnTo>
                    <a:pt x="97423" y="24209"/>
                  </a:lnTo>
                  <a:lnTo>
                    <a:pt x="114773" y="51685"/>
                  </a:lnTo>
                  <a:lnTo>
                    <a:pt x="123202" y="71224"/>
                  </a:lnTo>
                  <a:lnTo>
                    <a:pt x="128895" y="117235"/>
                  </a:lnTo>
                  <a:lnTo>
                    <a:pt x="119859" y="162786"/>
                  </a:lnTo>
                  <a:lnTo>
                    <a:pt x="106012" y="184939"/>
                  </a:lnTo>
                  <a:lnTo>
                    <a:pt x="87514" y="201144"/>
                  </a:lnTo>
                  <a:lnTo>
                    <a:pt x="64331" y="212086"/>
                  </a:lnTo>
                  <a:lnTo>
                    <a:pt x="42057" y="214705"/>
                  </a:lnTo>
                  <a:lnTo>
                    <a:pt x="31405" y="213832"/>
                  </a:lnTo>
                  <a:lnTo>
                    <a:pt x="23181" y="209884"/>
                  </a:lnTo>
                  <a:lnTo>
                    <a:pt x="11051" y="196520"/>
                  </a:lnTo>
                  <a:lnTo>
                    <a:pt x="8489" y="188243"/>
                  </a:lnTo>
                  <a:lnTo>
                    <a:pt x="8636" y="170070"/>
                  </a:lnTo>
                  <a:lnTo>
                    <a:pt x="13612" y="163877"/>
                  </a:lnTo>
                  <a:lnTo>
                    <a:pt x="31111" y="156996"/>
                  </a:lnTo>
                  <a:lnTo>
                    <a:pt x="53851" y="159922"/>
                  </a:lnTo>
                  <a:lnTo>
                    <a:pt x="99661" y="180088"/>
                  </a:lnTo>
                  <a:lnTo>
                    <a:pt x="131943" y="205683"/>
                  </a:lnTo>
                  <a:lnTo>
                    <a:pt x="151491" y="23228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/>
            <p:cNvSpPr/>
            <p:nvPr/>
          </p:nvSpPr>
          <p:spPr>
            <a:xfrm>
              <a:off x="4898211" y="1525010"/>
              <a:ext cx="168941" cy="323182"/>
            </a:xfrm>
            <a:custGeom>
              <a:avLst/>
              <a:gdLst/>
              <a:ahLst/>
              <a:cxnLst/>
              <a:rect l="0" t="0" r="0" b="0"/>
              <a:pathLst>
                <a:path w="168941" h="323182">
                  <a:moveTo>
                    <a:pt x="0" y="0"/>
                  </a:moveTo>
                  <a:lnTo>
                    <a:pt x="50557" y="35575"/>
                  </a:lnTo>
                  <a:lnTo>
                    <a:pt x="111786" y="96302"/>
                  </a:lnTo>
                  <a:lnTo>
                    <a:pt x="146266" y="145826"/>
                  </a:lnTo>
                  <a:lnTo>
                    <a:pt x="162411" y="185472"/>
                  </a:lnTo>
                  <a:lnTo>
                    <a:pt x="168940" y="231008"/>
                  </a:lnTo>
                  <a:lnTo>
                    <a:pt x="160152" y="274674"/>
                  </a:lnTo>
                  <a:lnTo>
                    <a:pt x="131292" y="323181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525010" y="2373360"/>
            <a:ext cx="4433639" cy="70696"/>
            <a:chOff x="1525010" y="2373360"/>
            <a:chExt cx="4433639" cy="70696"/>
          </a:xfrm>
        </p:grpSpPr>
        <p:sp>
          <p:nvSpPr>
            <p:cNvPr id="12" name="Freeform: Shape 11"/>
            <p:cNvSpPr/>
            <p:nvPr/>
          </p:nvSpPr>
          <p:spPr>
            <a:xfrm>
              <a:off x="4595228" y="2373360"/>
              <a:ext cx="1363421" cy="60597"/>
            </a:xfrm>
            <a:custGeom>
              <a:avLst/>
              <a:gdLst/>
              <a:ahLst/>
              <a:cxnLst/>
              <a:rect l="0" t="0" r="0" b="0"/>
              <a:pathLst>
                <a:path w="1363421" h="60597">
                  <a:moveTo>
                    <a:pt x="0" y="60596"/>
                  </a:moveTo>
                  <a:lnTo>
                    <a:pt x="40953" y="57604"/>
                  </a:lnTo>
                  <a:lnTo>
                    <a:pt x="91628" y="46539"/>
                  </a:lnTo>
                  <a:lnTo>
                    <a:pt x="149963" y="42217"/>
                  </a:lnTo>
                  <a:lnTo>
                    <a:pt x="194202" y="38214"/>
                  </a:lnTo>
                  <a:lnTo>
                    <a:pt x="241170" y="33816"/>
                  </a:lnTo>
                  <a:lnTo>
                    <a:pt x="291969" y="31861"/>
                  </a:lnTo>
                  <a:lnTo>
                    <a:pt x="349593" y="25400"/>
                  </a:lnTo>
                  <a:lnTo>
                    <a:pt x="400456" y="16378"/>
                  </a:lnTo>
                  <a:lnTo>
                    <a:pt x="460968" y="4399"/>
                  </a:lnTo>
                  <a:lnTo>
                    <a:pt x="522795" y="869"/>
                  </a:lnTo>
                  <a:lnTo>
                    <a:pt x="583926" y="171"/>
                  </a:lnTo>
                  <a:lnTo>
                    <a:pt x="633349" y="50"/>
                  </a:lnTo>
                  <a:lnTo>
                    <a:pt x="683527" y="15"/>
                  </a:lnTo>
                  <a:lnTo>
                    <a:pt x="743809" y="3"/>
                  </a:lnTo>
                  <a:lnTo>
                    <a:pt x="792064" y="1"/>
                  </a:lnTo>
                  <a:lnTo>
                    <a:pt x="841897" y="0"/>
                  </a:lnTo>
                  <a:lnTo>
                    <a:pt x="891075" y="0"/>
                  </a:lnTo>
                  <a:lnTo>
                    <a:pt x="948474" y="0"/>
                  </a:lnTo>
                  <a:lnTo>
                    <a:pt x="1008397" y="5361"/>
                  </a:lnTo>
                  <a:lnTo>
                    <a:pt x="1069567" y="9163"/>
                  </a:lnTo>
                  <a:lnTo>
                    <a:pt x="1130347" y="9822"/>
                  </a:lnTo>
                  <a:lnTo>
                    <a:pt x="1188131" y="11139"/>
                  </a:lnTo>
                  <a:lnTo>
                    <a:pt x="1242514" y="18077"/>
                  </a:lnTo>
                  <a:lnTo>
                    <a:pt x="1296147" y="25141"/>
                  </a:lnTo>
                  <a:lnTo>
                    <a:pt x="1346457" y="37612"/>
                  </a:lnTo>
                  <a:lnTo>
                    <a:pt x="1363420" y="40397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1525010" y="2403658"/>
              <a:ext cx="2969226" cy="40398"/>
            </a:xfrm>
            <a:custGeom>
              <a:avLst/>
              <a:gdLst/>
              <a:ahLst/>
              <a:cxnLst/>
              <a:rect l="0" t="0" r="0" b="0"/>
              <a:pathLst>
                <a:path w="2969226" h="40398">
                  <a:moveTo>
                    <a:pt x="2969225" y="40397"/>
                  </a:moveTo>
                  <a:lnTo>
                    <a:pt x="2920847" y="40397"/>
                  </a:lnTo>
                  <a:lnTo>
                    <a:pt x="2864744" y="40397"/>
                  </a:lnTo>
                  <a:lnTo>
                    <a:pt x="2802237" y="40397"/>
                  </a:lnTo>
                  <a:lnTo>
                    <a:pt x="2752670" y="40397"/>
                  </a:lnTo>
                  <a:lnTo>
                    <a:pt x="2689216" y="40397"/>
                  </a:lnTo>
                  <a:lnTo>
                    <a:pt x="2627764" y="40397"/>
                  </a:lnTo>
                  <a:lnTo>
                    <a:pt x="2578285" y="40397"/>
                  </a:lnTo>
                  <a:lnTo>
                    <a:pt x="2528090" y="40397"/>
                  </a:lnTo>
                  <a:lnTo>
                    <a:pt x="2472322" y="40397"/>
                  </a:lnTo>
                  <a:lnTo>
                    <a:pt x="2413155" y="40397"/>
                  </a:lnTo>
                  <a:lnTo>
                    <a:pt x="2352982" y="35036"/>
                  </a:lnTo>
                  <a:lnTo>
                    <a:pt x="2309691" y="32404"/>
                  </a:lnTo>
                  <a:lnTo>
                    <a:pt x="2264267" y="31234"/>
                  </a:lnTo>
                  <a:lnTo>
                    <a:pt x="2217896" y="30714"/>
                  </a:lnTo>
                  <a:lnTo>
                    <a:pt x="2174094" y="30483"/>
                  </a:lnTo>
                  <a:lnTo>
                    <a:pt x="2131062" y="29258"/>
                  </a:lnTo>
                  <a:lnTo>
                    <a:pt x="2085753" y="24973"/>
                  </a:lnTo>
                  <a:lnTo>
                    <a:pt x="2039432" y="22321"/>
                  </a:lnTo>
                  <a:lnTo>
                    <a:pt x="1992661" y="22264"/>
                  </a:lnTo>
                  <a:lnTo>
                    <a:pt x="1945690" y="25979"/>
                  </a:lnTo>
                  <a:lnTo>
                    <a:pt x="1898631" y="28379"/>
                  </a:lnTo>
                  <a:lnTo>
                    <a:pt x="1851532" y="29445"/>
                  </a:lnTo>
                  <a:lnTo>
                    <a:pt x="1804415" y="29919"/>
                  </a:lnTo>
                  <a:lnTo>
                    <a:pt x="1757291" y="30130"/>
                  </a:lnTo>
                  <a:lnTo>
                    <a:pt x="1710163" y="30223"/>
                  </a:lnTo>
                  <a:lnTo>
                    <a:pt x="1663034" y="30265"/>
                  </a:lnTo>
                  <a:lnTo>
                    <a:pt x="1615904" y="30283"/>
                  </a:lnTo>
                  <a:lnTo>
                    <a:pt x="1568774" y="30291"/>
                  </a:lnTo>
                  <a:lnTo>
                    <a:pt x="1521643" y="30295"/>
                  </a:lnTo>
                  <a:lnTo>
                    <a:pt x="1474513" y="30297"/>
                  </a:lnTo>
                  <a:lnTo>
                    <a:pt x="1428504" y="29175"/>
                  </a:lnTo>
                  <a:lnTo>
                    <a:pt x="1385613" y="24937"/>
                  </a:lnTo>
                  <a:lnTo>
                    <a:pt x="1323613" y="21603"/>
                  </a:lnTo>
                  <a:lnTo>
                    <a:pt x="1279894" y="20823"/>
                  </a:lnTo>
                  <a:lnTo>
                    <a:pt x="1235403" y="20476"/>
                  </a:lnTo>
                  <a:lnTo>
                    <a:pt x="1193185" y="20322"/>
                  </a:lnTo>
                  <a:lnTo>
                    <a:pt x="1148986" y="20254"/>
                  </a:lnTo>
                  <a:lnTo>
                    <a:pt x="1103159" y="20223"/>
                  </a:lnTo>
                  <a:lnTo>
                    <a:pt x="1056607" y="20209"/>
                  </a:lnTo>
                  <a:lnTo>
                    <a:pt x="1012727" y="20203"/>
                  </a:lnTo>
                  <a:lnTo>
                    <a:pt x="950169" y="20200"/>
                  </a:lnTo>
                  <a:lnTo>
                    <a:pt x="888992" y="20199"/>
                  </a:lnTo>
                  <a:lnTo>
                    <a:pt x="828224" y="17206"/>
                  </a:lnTo>
                  <a:lnTo>
                    <a:pt x="767576" y="12205"/>
                  </a:lnTo>
                  <a:lnTo>
                    <a:pt x="706964" y="10723"/>
                  </a:lnTo>
                  <a:lnTo>
                    <a:pt x="646364" y="10284"/>
                  </a:lnTo>
                  <a:lnTo>
                    <a:pt x="588758" y="7162"/>
                  </a:lnTo>
                  <a:lnTo>
                    <a:pt x="533163" y="2122"/>
                  </a:lnTo>
                  <a:lnTo>
                    <a:pt x="477040" y="629"/>
                  </a:lnTo>
                  <a:lnTo>
                    <a:pt x="421884" y="186"/>
                  </a:lnTo>
                  <a:lnTo>
                    <a:pt x="365892" y="55"/>
                  </a:lnTo>
                  <a:lnTo>
                    <a:pt x="313767" y="16"/>
                  </a:lnTo>
                  <a:lnTo>
                    <a:pt x="251249" y="3"/>
                  </a:lnTo>
                  <a:lnTo>
                    <a:pt x="195676" y="1"/>
                  </a:lnTo>
                  <a:lnTo>
                    <a:pt x="135490" y="0"/>
                  </a:lnTo>
                  <a:lnTo>
                    <a:pt x="85031" y="0"/>
                  </a:lnTo>
                  <a:lnTo>
                    <a:pt x="27768" y="0"/>
                  </a:lnTo>
                  <a:lnTo>
                    <a:pt x="0" y="0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Freeform: Shape 14"/>
          <p:cNvSpPr/>
          <p:nvPr/>
        </p:nvSpPr>
        <p:spPr>
          <a:xfrm>
            <a:off x="1555308" y="2896914"/>
            <a:ext cx="1959285" cy="104628"/>
          </a:xfrm>
          <a:custGeom>
            <a:avLst/>
            <a:gdLst/>
            <a:ahLst/>
            <a:cxnLst/>
            <a:rect l="0" t="0" r="0" b="0"/>
            <a:pathLst>
              <a:path w="1959285" h="104628">
                <a:moveTo>
                  <a:pt x="0" y="31913"/>
                </a:moveTo>
                <a:lnTo>
                  <a:pt x="17248" y="54979"/>
                </a:lnTo>
                <a:lnTo>
                  <a:pt x="33475" y="68722"/>
                </a:lnTo>
                <a:lnTo>
                  <a:pt x="54902" y="76327"/>
                </a:lnTo>
                <a:lnTo>
                  <a:pt x="79386" y="78584"/>
                </a:lnTo>
                <a:lnTo>
                  <a:pt x="105231" y="75847"/>
                </a:lnTo>
                <a:lnTo>
                  <a:pt x="125694" y="67897"/>
                </a:lnTo>
                <a:lnTo>
                  <a:pt x="187186" y="31525"/>
                </a:lnTo>
                <a:lnTo>
                  <a:pt x="205509" y="19397"/>
                </a:lnTo>
                <a:lnTo>
                  <a:pt x="228615" y="10266"/>
                </a:lnTo>
                <a:lnTo>
                  <a:pt x="250853" y="8452"/>
                </a:lnTo>
                <a:lnTo>
                  <a:pt x="271959" y="12509"/>
                </a:lnTo>
                <a:lnTo>
                  <a:pt x="334339" y="46040"/>
                </a:lnTo>
                <a:lnTo>
                  <a:pt x="372745" y="63529"/>
                </a:lnTo>
                <a:lnTo>
                  <a:pt x="403187" y="68408"/>
                </a:lnTo>
                <a:lnTo>
                  <a:pt x="429435" y="64591"/>
                </a:lnTo>
                <a:lnTo>
                  <a:pt x="491454" y="39229"/>
                </a:lnTo>
                <a:lnTo>
                  <a:pt x="509062" y="28432"/>
                </a:lnTo>
                <a:lnTo>
                  <a:pt x="545334" y="17166"/>
                </a:lnTo>
                <a:lnTo>
                  <a:pt x="575277" y="14137"/>
                </a:lnTo>
                <a:lnTo>
                  <a:pt x="601303" y="18775"/>
                </a:lnTo>
                <a:lnTo>
                  <a:pt x="663910" y="38246"/>
                </a:lnTo>
                <a:lnTo>
                  <a:pt x="717199" y="49040"/>
                </a:lnTo>
                <a:lnTo>
                  <a:pt x="757497" y="48209"/>
                </a:lnTo>
                <a:lnTo>
                  <a:pt x="816688" y="32514"/>
                </a:lnTo>
                <a:lnTo>
                  <a:pt x="874347" y="8923"/>
                </a:lnTo>
                <a:lnTo>
                  <a:pt x="901798" y="0"/>
                </a:lnTo>
                <a:lnTo>
                  <a:pt x="925968" y="1271"/>
                </a:lnTo>
                <a:lnTo>
                  <a:pt x="986165" y="26465"/>
                </a:lnTo>
                <a:lnTo>
                  <a:pt x="1045129" y="53652"/>
                </a:lnTo>
                <a:lnTo>
                  <a:pt x="1089707" y="66339"/>
                </a:lnTo>
                <a:lnTo>
                  <a:pt x="1146458" y="57615"/>
                </a:lnTo>
                <a:lnTo>
                  <a:pt x="1196586" y="37073"/>
                </a:lnTo>
                <a:lnTo>
                  <a:pt x="1243088" y="10135"/>
                </a:lnTo>
                <a:lnTo>
                  <a:pt x="1262808" y="8394"/>
                </a:lnTo>
                <a:lnTo>
                  <a:pt x="1282794" y="12483"/>
                </a:lnTo>
                <a:lnTo>
                  <a:pt x="1343235" y="44916"/>
                </a:lnTo>
                <a:lnTo>
                  <a:pt x="1393720" y="65073"/>
                </a:lnTo>
                <a:lnTo>
                  <a:pt x="1413917" y="66101"/>
                </a:lnTo>
                <a:lnTo>
                  <a:pt x="1447207" y="57379"/>
                </a:lnTo>
                <a:lnTo>
                  <a:pt x="1504031" y="34325"/>
                </a:lnTo>
                <a:lnTo>
                  <a:pt x="1567041" y="18467"/>
                </a:lnTo>
                <a:lnTo>
                  <a:pt x="1591943" y="19578"/>
                </a:lnTo>
                <a:lnTo>
                  <a:pt x="1630251" y="37235"/>
                </a:lnTo>
                <a:lnTo>
                  <a:pt x="1688822" y="80118"/>
                </a:lnTo>
                <a:lnTo>
                  <a:pt x="1740903" y="103528"/>
                </a:lnTo>
                <a:lnTo>
                  <a:pt x="1780991" y="104627"/>
                </a:lnTo>
                <a:lnTo>
                  <a:pt x="1837222" y="91889"/>
                </a:lnTo>
                <a:lnTo>
                  <a:pt x="1889040" y="73559"/>
                </a:lnTo>
                <a:lnTo>
                  <a:pt x="1931489" y="65574"/>
                </a:lnTo>
                <a:lnTo>
                  <a:pt x="1946931" y="66698"/>
                </a:lnTo>
                <a:lnTo>
                  <a:pt x="1959284" y="7231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/>
          <p:cNvSpPr/>
          <p:nvPr/>
        </p:nvSpPr>
        <p:spPr>
          <a:xfrm>
            <a:off x="3706481" y="3247023"/>
            <a:ext cx="353480" cy="15085"/>
          </a:xfrm>
          <a:custGeom>
            <a:avLst/>
            <a:gdLst/>
            <a:ahLst/>
            <a:cxnLst/>
            <a:rect l="0" t="0" r="0" b="0"/>
            <a:pathLst>
              <a:path w="353480" h="15085">
                <a:moveTo>
                  <a:pt x="0" y="15084"/>
                </a:moveTo>
                <a:lnTo>
                  <a:pt x="49929" y="12092"/>
                </a:lnTo>
                <a:lnTo>
                  <a:pt x="106811" y="7090"/>
                </a:lnTo>
                <a:lnTo>
                  <a:pt x="149588" y="5920"/>
                </a:lnTo>
                <a:lnTo>
                  <a:pt x="211524" y="5262"/>
                </a:lnTo>
                <a:lnTo>
                  <a:pt x="270272" y="3945"/>
                </a:lnTo>
                <a:lnTo>
                  <a:pt x="325489" y="0"/>
                </a:lnTo>
                <a:lnTo>
                  <a:pt x="353479" y="498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/>
          <p:cNvGrpSpPr/>
          <p:nvPr/>
        </p:nvGrpSpPr>
        <p:grpSpPr>
          <a:xfrm>
            <a:off x="4302346" y="2999523"/>
            <a:ext cx="2656143" cy="573439"/>
            <a:chOff x="4302346" y="2999523"/>
            <a:chExt cx="2656143" cy="573439"/>
          </a:xfrm>
        </p:grpSpPr>
        <p:sp>
          <p:nvSpPr>
            <p:cNvPr id="17" name="Freeform: Shape 16"/>
            <p:cNvSpPr/>
            <p:nvPr/>
          </p:nvSpPr>
          <p:spPr>
            <a:xfrm>
              <a:off x="4302346" y="3104700"/>
              <a:ext cx="151492" cy="257922"/>
            </a:xfrm>
            <a:custGeom>
              <a:avLst/>
              <a:gdLst/>
              <a:ahLst/>
              <a:cxnLst/>
              <a:rect l="0" t="0" r="0" b="0"/>
              <a:pathLst>
                <a:path w="151492" h="257922">
                  <a:moveTo>
                    <a:pt x="0" y="5916"/>
                  </a:moveTo>
                  <a:lnTo>
                    <a:pt x="2992" y="58838"/>
                  </a:lnTo>
                  <a:lnTo>
                    <a:pt x="14057" y="121603"/>
                  </a:lnTo>
                  <a:lnTo>
                    <a:pt x="23740" y="171860"/>
                  </a:lnTo>
                  <a:lnTo>
                    <a:pt x="35943" y="226096"/>
                  </a:lnTo>
                  <a:lnTo>
                    <a:pt x="37956" y="257682"/>
                  </a:lnTo>
                  <a:lnTo>
                    <a:pt x="36526" y="257921"/>
                  </a:lnTo>
                  <a:lnTo>
                    <a:pt x="34449" y="254715"/>
                  </a:lnTo>
                  <a:lnTo>
                    <a:pt x="31118" y="196495"/>
                  </a:lnTo>
                  <a:lnTo>
                    <a:pt x="33453" y="138280"/>
                  </a:lnTo>
                  <a:lnTo>
                    <a:pt x="41332" y="91143"/>
                  </a:lnTo>
                  <a:lnTo>
                    <a:pt x="48668" y="58383"/>
                  </a:lnTo>
                  <a:lnTo>
                    <a:pt x="59409" y="36342"/>
                  </a:lnTo>
                  <a:lnTo>
                    <a:pt x="83436" y="11315"/>
                  </a:lnTo>
                  <a:lnTo>
                    <a:pt x="105160" y="2705"/>
                  </a:lnTo>
                  <a:lnTo>
                    <a:pt x="126410" y="0"/>
                  </a:lnTo>
                  <a:lnTo>
                    <a:pt x="151491" y="591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4476946" y="3154597"/>
              <a:ext cx="118283" cy="226096"/>
            </a:xfrm>
            <a:custGeom>
              <a:avLst/>
              <a:gdLst/>
              <a:ahLst/>
              <a:cxnLst/>
              <a:rect l="0" t="0" r="0" b="0"/>
              <a:pathLst>
                <a:path w="118283" h="226096">
                  <a:moveTo>
                    <a:pt x="27388" y="147908"/>
                  </a:moveTo>
                  <a:lnTo>
                    <a:pt x="43472" y="137185"/>
                  </a:lnTo>
                  <a:lnTo>
                    <a:pt x="64197" y="109071"/>
                  </a:lnTo>
                  <a:lnTo>
                    <a:pt x="79191" y="72313"/>
                  </a:lnTo>
                  <a:lnTo>
                    <a:pt x="80018" y="32994"/>
                  </a:lnTo>
                  <a:lnTo>
                    <a:pt x="72848" y="12299"/>
                  </a:lnTo>
                  <a:lnTo>
                    <a:pt x="67794" y="3639"/>
                  </a:lnTo>
                  <a:lnTo>
                    <a:pt x="61058" y="109"/>
                  </a:lnTo>
                  <a:lnTo>
                    <a:pt x="53201" y="0"/>
                  </a:lnTo>
                  <a:lnTo>
                    <a:pt x="44597" y="2173"/>
                  </a:lnTo>
                  <a:lnTo>
                    <a:pt x="29051" y="16555"/>
                  </a:lnTo>
                  <a:lnTo>
                    <a:pt x="10674" y="49888"/>
                  </a:lnTo>
                  <a:lnTo>
                    <a:pt x="3127" y="78534"/>
                  </a:lnTo>
                  <a:lnTo>
                    <a:pt x="0" y="136580"/>
                  </a:lnTo>
                  <a:lnTo>
                    <a:pt x="3246" y="172797"/>
                  </a:lnTo>
                  <a:lnTo>
                    <a:pt x="14414" y="201612"/>
                  </a:lnTo>
                  <a:lnTo>
                    <a:pt x="22105" y="214009"/>
                  </a:lnTo>
                  <a:lnTo>
                    <a:pt x="31721" y="221151"/>
                  </a:lnTo>
                  <a:lnTo>
                    <a:pt x="54375" y="226095"/>
                  </a:lnTo>
                  <a:lnTo>
                    <a:pt x="76414" y="218566"/>
                  </a:lnTo>
                  <a:lnTo>
                    <a:pt x="118282" y="19840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/>
            <p:cNvSpPr/>
            <p:nvPr/>
          </p:nvSpPr>
          <p:spPr>
            <a:xfrm>
              <a:off x="4706946" y="3050020"/>
              <a:ext cx="39775" cy="313082"/>
            </a:xfrm>
            <a:custGeom>
              <a:avLst/>
              <a:gdLst/>
              <a:ahLst/>
              <a:cxnLst/>
              <a:rect l="0" t="0" r="0" b="0"/>
              <a:pathLst>
                <a:path w="39775" h="313082">
                  <a:moveTo>
                    <a:pt x="9475" y="0"/>
                  </a:moveTo>
                  <a:lnTo>
                    <a:pt x="1482" y="52921"/>
                  </a:lnTo>
                  <a:lnTo>
                    <a:pt x="0" y="105827"/>
                  </a:lnTo>
                  <a:lnTo>
                    <a:pt x="2553" y="158908"/>
                  </a:lnTo>
                  <a:lnTo>
                    <a:pt x="10417" y="218399"/>
                  </a:lnTo>
                  <a:lnTo>
                    <a:pt x="22846" y="268569"/>
                  </a:lnTo>
                  <a:lnTo>
                    <a:pt x="39774" y="313081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/>
            <p:cNvSpPr/>
            <p:nvPr/>
          </p:nvSpPr>
          <p:spPr>
            <a:xfrm>
              <a:off x="4858437" y="3191411"/>
              <a:ext cx="9476" cy="171691"/>
            </a:xfrm>
            <a:custGeom>
              <a:avLst/>
              <a:gdLst/>
              <a:ahLst/>
              <a:cxnLst/>
              <a:rect l="0" t="0" r="0" b="0"/>
              <a:pathLst>
                <a:path w="9476" h="171691">
                  <a:moveTo>
                    <a:pt x="9475" y="0"/>
                  </a:moveTo>
                  <a:lnTo>
                    <a:pt x="1482" y="57923"/>
                  </a:lnTo>
                  <a:lnTo>
                    <a:pt x="0" y="107310"/>
                  </a:lnTo>
                  <a:lnTo>
                    <a:pt x="2553" y="144385"/>
                  </a:lnTo>
                  <a:lnTo>
                    <a:pt x="9475" y="17169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/>
            <p:cNvSpPr/>
            <p:nvPr/>
          </p:nvSpPr>
          <p:spPr>
            <a:xfrm>
              <a:off x="4878012" y="3029821"/>
              <a:ext cx="10100" cy="1"/>
            </a:xfrm>
            <a:custGeom>
              <a:avLst/>
              <a:gdLst/>
              <a:ahLst/>
              <a:cxnLst/>
              <a:rect l="0" t="0" r="0" b="0"/>
              <a:pathLst>
                <a:path w="10100" h="1">
                  <a:moveTo>
                    <a:pt x="10099" y="0"/>
                  </a:moveTo>
                  <a:lnTo>
                    <a:pt x="0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/>
            <p:cNvSpPr/>
            <p:nvPr/>
          </p:nvSpPr>
          <p:spPr>
            <a:xfrm>
              <a:off x="5004969" y="3136995"/>
              <a:ext cx="140569" cy="435967"/>
            </a:xfrm>
            <a:custGeom>
              <a:avLst/>
              <a:gdLst/>
              <a:ahLst/>
              <a:cxnLst/>
              <a:rect l="0" t="0" r="0" b="0"/>
              <a:pathLst>
                <a:path w="140569" h="435967">
                  <a:moveTo>
                    <a:pt x="105329" y="54416"/>
                  </a:moveTo>
                  <a:lnTo>
                    <a:pt x="91272" y="6884"/>
                  </a:lnTo>
                  <a:lnTo>
                    <a:pt x="84736" y="1407"/>
                  </a:lnTo>
                  <a:lnTo>
                    <a:pt x="75890" y="0"/>
                  </a:lnTo>
                  <a:lnTo>
                    <a:pt x="65504" y="1306"/>
                  </a:lnTo>
                  <a:lnTo>
                    <a:pt x="47980" y="11735"/>
                  </a:lnTo>
                  <a:lnTo>
                    <a:pt x="33832" y="27592"/>
                  </a:lnTo>
                  <a:lnTo>
                    <a:pt x="11849" y="75073"/>
                  </a:lnTo>
                  <a:lnTo>
                    <a:pt x="0" y="135925"/>
                  </a:lnTo>
                  <a:lnTo>
                    <a:pt x="1661" y="161339"/>
                  </a:lnTo>
                  <a:lnTo>
                    <a:pt x="14265" y="194572"/>
                  </a:lnTo>
                  <a:lnTo>
                    <a:pt x="21054" y="199473"/>
                  </a:lnTo>
                  <a:lnTo>
                    <a:pt x="28947" y="200496"/>
                  </a:lnTo>
                  <a:lnTo>
                    <a:pt x="37575" y="198933"/>
                  </a:lnTo>
                  <a:lnTo>
                    <a:pt x="53147" y="185227"/>
                  </a:lnTo>
                  <a:lnTo>
                    <a:pt x="76070" y="145216"/>
                  </a:lnTo>
                  <a:lnTo>
                    <a:pt x="98392" y="84706"/>
                  </a:lnTo>
                  <a:lnTo>
                    <a:pt x="105081" y="39411"/>
                  </a:lnTo>
                  <a:lnTo>
                    <a:pt x="107408" y="42168"/>
                  </a:lnTo>
                  <a:lnTo>
                    <a:pt x="119205" y="92270"/>
                  </a:lnTo>
                  <a:lnTo>
                    <a:pt x="125401" y="150876"/>
                  </a:lnTo>
                  <a:lnTo>
                    <a:pt x="133275" y="205677"/>
                  </a:lnTo>
                  <a:lnTo>
                    <a:pt x="135163" y="265087"/>
                  </a:lnTo>
                  <a:lnTo>
                    <a:pt x="140568" y="328576"/>
                  </a:lnTo>
                  <a:lnTo>
                    <a:pt x="131242" y="386617"/>
                  </a:lnTo>
                  <a:lnTo>
                    <a:pt x="116498" y="424782"/>
                  </a:lnTo>
                  <a:lnTo>
                    <a:pt x="109409" y="431497"/>
                  </a:lnTo>
                  <a:lnTo>
                    <a:pt x="101316" y="434851"/>
                  </a:lnTo>
                  <a:lnTo>
                    <a:pt x="92554" y="435966"/>
                  </a:lnTo>
                  <a:lnTo>
                    <a:pt x="76834" y="431218"/>
                  </a:lnTo>
                  <a:lnTo>
                    <a:pt x="69500" y="426810"/>
                  </a:lnTo>
                  <a:lnTo>
                    <a:pt x="58358" y="412936"/>
                  </a:lnTo>
                  <a:lnTo>
                    <a:pt x="34942" y="359947"/>
                  </a:lnTo>
                  <a:lnTo>
                    <a:pt x="24534" y="33720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/>
            <p:cNvSpPr/>
            <p:nvPr/>
          </p:nvSpPr>
          <p:spPr>
            <a:xfrm>
              <a:off x="5261789" y="3201511"/>
              <a:ext cx="30299" cy="181790"/>
            </a:xfrm>
            <a:custGeom>
              <a:avLst/>
              <a:gdLst/>
              <a:ahLst/>
              <a:cxnLst/>
              <a:rect l="0" t="0" r="0" b="0"/>
              <a:pathLst>
                <a:path w="30299" h="181790">
                  <a:moveTo>
                    <a:pt x="0" y="0"/>
                  </a:moveTo>
                  <a:lnTo>
                    <a:pt x="0" y="60915"/>
                  </a:lnTo>
                  <a:lnTo>
                    <a:pt x="2992" y="115302"/>
                  </a:lnTo>
                  <a:lnTo>
                    <a:pt x="9185" y="143262"/>
                  </a:lnTo>
                  <a:lnTo>
                    <a:pt x="30298" y="18178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/>
            <p:cNvSpPr/>
            <p:nvPr/>
          </p:nvSpPr>
          <p:spPr>
            <a:xfrm>
              <a:off x="5251690" y="3009622"/>
              <a:ext cx="1" cy="20200"/>
            </a:xfrm>
            <a:custGeom>
              <a:avLst/>
              <a:gdLst/>
              <a:ahLst/>
              <a:cxnLst/>
              <a:rect l="0" t="0" r="0" b="0"/>
              <a:pathLst>
                <a:path w="1" h="20200">
                  <a:moveTo>
                    <a:pt x="0" y="0"/>
                  </a:moveTo>
                  <a:lnTo>
                    <a:pt x="0" y="2019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/>
            <p:cNvSpPr/>
            <p:nvPr/>
          </p:nvSpPr>
          <p:spPr>
            <a:xfrm>
              <a:off x="5403181" y="3161113"/>
              <a:ext cx="98078" cy="222197"/>
            </a:xfrm>
            <a:custGeom>
              <a:avLst/>
              <a:gdLst/>
              <a:ahLst/>
              <a:cxnLst/>
              <a:rect l="0" t="0" r="0" b="0"/>
              <a:pathLst>
                <a:path w="98078" h="222197">
                  <a:moveTo>
                    <a:pt x="20198" y="0"/>
                  </a:moveTo>
                  <a:lnTo>
                    <a:pt x="6142" y="59562"/>
                  </a:lnTo>
                  <a:lnTo>
                    <a:pt x="1819" y="112034"/>
                  </a:lnTo>
                  <a:lnTo>
                    <a:pt x="8422" y="167886"/>
                  </a:lnTo>
                  <a:lnTo>
                    <a:pt x="18455" y="199739"/>
                  </a:lnTo>
                  <a:lnTo>
                    <a:pt x="29148" y="216325"/>
                  </a:lnTo>
                  <a:lnTo>
                    <a:pt x="36265" y="220523"/>
                  </a:lnTo>
                  <a:lnTo>
                    <a:pt x="53148" y="222196"/>
                  </a:lnTo>
                  <a:lnTo>
                    <a:pt x="68882" y="216206"/>
                  </a:lnTo>
                  <a:lnTo>
                    <a:pt x="76219" y="211467"/>
                  </a:lnTo>
                  <a:lnTo>
                    <a:pt x="87365" y="194231"/>
                  </a:lnTo>
                  <a:lnTo>
                    <a:pt x="94937" y="171609"/>
                  </a:lnTo>
                  <a:lnTo>
                    <a:pt x="98077" y="131393"/>
                  </a:lnTo>
                  <a:lnTo>
                    <a:pt x="92399" y="81199"/>
                  </a:lnTo>
                  <a:lnTo>
                    <a:pt x="86701" y="55166"/>
                  </a:lnTo>
                  <a:lnTo>
                    <a:pt x="66460" y="21582"/>
                  </a:lnTo>
                  <a:lnTo>
                    <a:pt x="57772" y="15510"/>
                  </a:lnTo>
                  <a:lnTo>
                    <a:pt x="39142" y="11756"/>
                  </a:lnTo>
                  <a:lnTo>
                    <a:pt x="30583" y="14570"/>
                  </a:lnTo>
                  <a:lnTo>
                    <a:pt x="15089" y="26675"/>
                  </a:lnTo>
                  <a:lnTo>
                    <a:pt x="6706" y="37291"/>
                  </a:lnTo>
                  <a:lnTo>
                    <a:pt x="0" y="5049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/>
            <p:cNvSpPr/>
            <p:nvPr/>
          </p:nvSpPr>
          <p:spPr>
            <a:xfrm>
              <a:off x="5595693" y="3130815"/>
              <a:ext cx="140769" cy="262585"/>
            </a:xfrm>
            <a:custGeom>
              <a:avLst/>
              <a:gdLst/>
              <a:ahLst/>
              <a:cxnLst/>
              <a:rect l="0" t="0" r="0" b="0"/>
              <a:pathLst>
                <a:path w="140769" h="262585">
                  <a:moveTo>
                    <a:pt x="9476" y="0"/>
                  </a:moveTo>
                  <a:lnTo>
                    <a:pt x="2535" y="27555"/>
                  </a:lnTo>
                  <a:lnTo>
                    <a:pt x="0" y="88358"/>
                  </a:lnTo>
                  <a:lnTo>
                    <a:pt x="4861" y="144257"/>
                  </a:lnTo>
                  <a:lnTo>
                    <a:pt x="10809" y="198523"/>
                  </a:lnTo>
                  <a:lnTo>
                    <a:pt x="19793" y="225510"/>
                  </a:lnTo>
                  <a:lnTo>
                    <a:pt x="26454" y="233379"/>
                  </a:lnTo>
                  <a:lnTo>
                    <a:pt x="34260" y="237503"/>
                  </a:lnTo>
                  <a:lnTo>
                    <a:pt x="42831" y="239131"/>
                  </a:lnTo>
                  <a:lnTo>
                    <a:pt x="50789" y="235728"/>
                  </a:lnTo>
                  <a:lnTo>
                    <a:pt x="65617" y="219976"/>
                  </a:lnTo>
                  <a:lnTo>
                    <a:pt x="81220" y="191234"/>
                  </a:lnTo>
                  <a:lnTo>
                    <a:pt x="92071" y="130319"/>
                  </a:lnTo>
                  <a:lnTo>
                    <a:pt x="97911" y="84622"/>
                  </a:lnTo>
                  <a:lnTo>
                    <a:pt x="99278" y="58931"/>
                  </a:lnTo>
                  <a:lnTo>
                    <a:pt x="99642" y="58364"/>
                  </a:lnTo>
                  <a:lnTo>
                    <a:pt x="105689" y="120840"/>
                  </a:lnTo>
                  <a:lnTo>
                    <a:pt x="112833" y="179637"/>
                  </a:lnTo>
                  <a:lnTo>
                    <a:pt x="130876" y="239204"/>
                  </a:lnTo>
                  <a:lnTo>
                    <a:pt x="140768" y="26258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/>
            <p:cNvSpPr/>
            <p:nvPr/>
          </p:nvSpPr>
          <p:spPr>
            <a:xfrm>
              <a:off x="5817190" y="3130815"/>
              <a:ext cx="122102" cy="232077"/>
            </a:xfrm>
            <a:custGeom>
              <a:avLst/>
              <a:gdLst/>
              <a:ahLst/>
              <a:cxnLst/>
              <a:rect l="0" t="0" r="0" b="0"/>
              <a:pathLst>
                <a:path w="122102" h="232077">
                  <a:moveTo>
                    <a:pt x="90961" y="0"/>
                  </a:moveTo>
                  <a:lnTo>
                    <a:pt x="31399" y="5361"/>
                  </a:lnTo>
                  <a:lnTo>
                    <a:pt x="5734" y="19418"/>
                  </a:lnTo>
                  <a:lnTo>
                    <a:pt x="1601" y="26411"/>
                  </a:lnTo>
                  <a:lnTo>
                    <a:pt x="0" y="43159"/>
                  </a:lnTo>
                  <a:lnTo>
                    <a:pt x="6021" y="58831"/>
                  </a:lnTo>
                  <a:lnTo>
                    <a:pt x="18423" y="74400"/>
                  </a:lnTo>
                  <a:lnTo>
                    <a:pt x="79430" y="123555"/>
                  </a:lnTo>
                  <a:lnTo>
                    <a:pt x="117261" y="163453"/>
                  </a:lnTo>
                  <a:lnTo>
                    <a:pt x="122101" y="185610"/>
                  </a:lnTo>
                  <a:lnTo>
                    <a:pt x="121820" y="197802"/>
                  </a:lnTo>
                  <a:lnTo>
                    <a:pt x="117145" y="208175"/>
                  </a:lnTo>
                  <a:lnTo>
                    <a:pt x="99980" y="225684"/>
                  </a:lnTo>
                  <a:lnTo>
                    <a:pt x="89118" y="230129"/>
                  </a:lnTo>
                  <a:lnTo>
                    <a:pt x="65080" y="232076"/>
                  </a:lnTo>
                  <a:lnTo>
                    <a:pt x="42428" y="226208"/>
                  </a:lnTo>
                  <a:lnTo>
                    <a:pt x="23382" y="216119"/>
                  </a:lnTo>
                  <a:lnTo>
                    <a:pt x="66" y="19188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/>
            <p:cNvSpPr/>
            <p:nvPr/>
          </p:nvSpPr>
          <p:spPr>
            <a:xfrm>
              <a:off x="6231332" y="2999523"/>
              <a:ext cx="20199" cy="383778"/>
            </a:xfrm>
            <a:custGeom>
              <a:avLst/>
              <a:gdLst/>
              <a:ahLst/>
              <a:cxnLst/>
              <a:rect l="0" t="0" r="0" b="0"/>
              <a:pathLst>
                <a:path w="20199" h="383778">
                  <a:moveTo>
                    <a:pt x="20198" y="0"/>
                  </a:moveTo>
                  <a:lnTo>
                    <a:pt x="12205" y="52921"/>
                  </a:lnTo>
                  <a:lnTo>
                    <a:pt x="7731" y="105827"/>
                  </a:lnTo>
                  <a:lnTo>
                    <a:pt x="1526" y="163917"/>
                  </a:lnTo>
                  <a:lnTo>
                    <a:pt x="301" y="218614"/>
                  </a:lnTo>
                  <a:lnTo>
                    <a:pt x="59" y="272643"/>
                  </a:lnTo>
                  <a:lnTo>
                    <a:pt x="11" y="331900"/>
                  </a:lnTo>
                  <a:lnTo>
                    <a:pt x="0" y="38377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/>
            <p:cNvSpPr/>
            <p:nvPr/>
          </p:nvSpPr>
          <p:spPr>
            <a:xfrm>
              <a:off x="6150537" y="3140914"/>
              <a:ext cx="151492" cy="60598"/>
            </a:xfrm>
            <a:custGeom>
              <a:avLst/>
              <a:gdLst/>
              <a:ahLst/>
              <a:cxnLst/>
              <a:rect l="0" t="0" r="0" b="0"/>
              <a:pathLst>
                <a:path w="151492" h="60598">
                  <a:moveTo>
                    <a:pt x="0" y="60597"/>
                  </a:moveTo>
                  <a:lnTo>
                    <a:pt x="52894" y="41178"/>
                  </a:lnTo>
                  <a:lnTo>
                    <a:pt x="113071" y="17753"/>
                  </a:lnTo>
                  <a:lnTo>
                    <a:pt x="151491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/>
            <p:cNvSpPr/>
            <p:nvPr/>
          </p:nvSpPr>
          <p:spPr>
            <a:xfrm>
              <a:off x="6382823" y="3123472"/>
              <a:ext cx="131293" cy="229918"/>
            </a:xfrm>
            <a:custGeom>
              <a:avLst/>
              <a:gdLst/>
              <a:ahLst/>
              <a:cxnLst/>
              <a:rect l="0" t="0" r="0" b="0"/>
              <a:pathLst>
                <a:path w="131293" h="229918">
                  <a:moveTo>
                    <a:pt x="0" y="138635"/>
                  </a:moveTo>
                  <a:lnTo>
                    <a:pt x="16084" y="127912"/>
                  </a:lnTo>
                  <a:lnTo>
                    <a:pt x="36809" y="99798"/>
                  </a:lnTo>
                  <a:lnTo>
                    <a:pt x="51803" y="63040"/>
                  </a:lnTo>
                  <a:lnTo>
                    <a:pt x="53696" y="39953"/>
                  </a:lnTo>
                  <a:lnTo>
                    <a:pt x="49674" y="19592"/>
                  </a:lnTo>
                  <a:lnTo>
                    <a:pt x="40406" y="3061"/>
                  </a:lnTo>
                  <a:lnTo>
                    <a:pt x="34792" y="0"/>
                  </a:lnTo>
                  <a:lnTo>
                    <a:pt x="28806" y="203"/>
                  </a:lnTo>
                  <a:lnTo>
                    <a:pt x="22571" y="2583"/>
                  </a:lnTo>
                  <a:lnTo>
                    <a:pt x="12649" y="17197"/>
                  </a:lnTo>
                  <a:lnTo>
                    <a:pt x="5622" y="40898"/>
                  </a:lnTo>
                  <a:lnTo>
                    <a:pt x="2787" y="92096"/>
                  </a:lnTo>
                  <a:lnTo>
                    <a:pt x="8557" y="146541"/>
                  </a:lnTo>
                  <a:lnTo>
                    <a:pt x="18495" y="185490"/>
                  </a:lnTo>
                  <a:lnTo>
                    <a:pt x="29167" y="207712"/>
                  </a:lnTo>
                  <a:lnTo>
                    <a:pt x="47375" y="222825"/>
                  </a:lnTo>
                  <a:lnTo>
                    <a:pt x="58515" y="228427"/>
                  </a:lnTo>
                  <a:lnTo>
                    <a:pt x="69308" y="229917"/>
                  </a:lnTo>
                  <a:lnTo>
                    <a:pt x="90278" y="225587"/>
                  </a:lnTo>
                  <a:lnTo>
                    <a:pt x="131292" y="199232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/>
            <p:cNvSpPr/>
            <p:nvPr/>
          </p:nvSpPr>
          <p:spPr>
            <a:xfrm>
              <a:off x="6514115" y="3130815"/>
              <a:ext cx="181790" cy="191890"/>
            </a:xfrm>
            <a:custGeom>
              <a:avLst/>
              <a:gdLst/>
              <a:ahLst/>
              <a:cxnLst/>
              <a:rect l="0" t="0" r="0" b="0"/>
              <a:pathLst>
                <a:path w="181790" h="191890">
                  <a:moveTo>
                    <a:pt x="0" y="0"/>
                  </a:moveTo>
                  <a:lnTo>
                    <a:pt x="10307" y="25311"/>
                  </a:lnTo>
                  <a:lnTo>
                    <a:pt x="53438" y="83368"/>
                  </a:lnTo>
                  <a:lnTo>
                    <a:pt x="108106" y="140495"/>
                  </a:lnTo>
                  <a:lnTo>
                    <a:pt x="133899" y="162572"/>
                  </a:lnTo>
                  <a:lnTo>
                    <a:pt x="181789" y="19188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/>
            <p:cNvSpPr/>
            <p:nvPr/>
          </p:nvSpPr>
          <p:spPr>
            <a:xfrm>
              <a:off x="6542460" y="3120716"/>
              <a:ext cx="102949" cy="262585"/>
            </a:xfrm>
            <a:custGeom>
              <a:avLst/>
              <a:gdLst/>
              <a:ahLst/>
              <a:cxnLst/>
              <a:rect l="0" t="0" r="0" b="0"/>
              <a:pathLst>
                <a:path w="102949" h="262585">
                  <a:moveTo>
                    <a:pt x="102948" y="0"/>
                  </a:moveTo>
                  <a:lnTo>
                    <a:pt x="88969" y="40951"/>
                  </a:lnTo>
                  <a:lnTo>
                    <a:pt x="63096" y="101042"/>
                  </a:lnTo>
                  <a:lnTo>
                    <a:pt x="38848" y="158438"/>
                  </a:lnTo>
                  <a:lnTo>
                    <a:pt x="14581" y="221910"/>
                  </a:lnTo>
                  <a:lnTo>
                    <a:pt x="707" y="249036"/>
                  </a:lnTo>
                  <a:lnTo>
                    <a:pt x="0" y="253552"/>
                  </a:lnTo>
                  <a:lnTo>
                    <a:pt x="1953" y="26258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/>
            <p:cNvSpPr/>
            <p:nvPr/>
          </p:nvSpPr>
          <p:spPr>
            <a:xfrm>
              <a:off x="6786799" y="3019721"/>
              <a:ext cx="18759" cy="363580"/>
            </a:xfrm>
            <a:custGeom>
              <a:avLst/>
              <a:gdLst/>
              <a:ahLst/>
              <a:cxnLst/>
              <a:rect l="0" t="0" r="0" b="0"/>
              <a:pathLst>
                <a:path w="18759" h="363580">
                  <a:moveTo>
                    <a:pt x="0" y="0"/>
                  </a:moveTo>
                  <a:lnTo>
                    <a:pt x="2992" y="56940"/>
                  </a:lnTo>
                  <a:lnTo>
                    <a:pt x="7994" y="101781"/>
                  </a:lnTo>
                  <a:lnTo>
                    <a:pt x="9475" y="155839"/>
                  </a:lnTo>
                  <a:lnTo>
                    <a:pt x="15337" y="214318"/>
                  </a:lnTo>
                  <a:lnTo>
                    <a:pt x="18758" y="266238"/>
                  </a:lnTo>
                  <a:lnTo>
                    <a:pt x="11852" y="325732"/>
                  </a:lnTo>
                  <a:lnTo>
                    <a:pt x="0" y="36357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/>
            <p:cNvSpPr/>
            <p:nvPr/>
          </p:nvSpPr>
          <p:spPr>
            <a:xfrm>
              <a:off x="6675706" y="3181312"/>
              <a:ext cx="282783" cy="20200"/>
            </a:xfrm>
            <a:custGeom>
              <a:avLst/>
              <a:gdLst/>
              <a:ahLst/>
              <a:cxnLst/>
              <a:rect l="0" t="0" r="0" b="0"/>
              <a:pathLst>
                <a:path w="282783" h="20200">
                  <a:moveTo>
                    <a:pt x="0" y="20199"/>
                  </a:moveTo>
                  <a:lnTo>
                    <a:pt x="57923" y="17206"/>
                  </a:lnTo>
                  <a:lnTo>
                    <a:pt x="113294" y="9213"/>
                  </a:lnTo>
                  <a:lnTo>
                    <a:pt x="169349" y="2730"/>
                  </a:lnTo>
                  <a:lnTo>
                    <a:pt x="218500" y="809"/>
                  </a:lnTo>
                  <a:lnTo>
                    <a:pt x="255507" y="240"/>
                  </a:lnTo>
                  <a:lnTo>
                    <a:pt x="282782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8109820" y="2231968"/>
            <a:ext cx="1412514" cy="621377"/>
            <a:chOff x="8109820" y="2231968"/>
            <a:chExt cx="1412514" cy="621377"/>
          </a:xfrm>
        </p:grpSpPr>
        <p:sp>
          <p:nvSpPr>
            <p:cNvPr id="36" name="Freeform: Shape 35"/>
            <p:cNvSpPr/>
            <p:nvPr/>
          </p:nvSpPr>
          <p:spPr>
            <a:xfrm>
              <a:off x="8109820" y="2726839"/>
              <a:ext cx="201990" cy="10100"/>
            </a:xfrm>
            <a:custGeom>
              <a:avLst/>
              <a:gdLst/>
              <a:ahLst/>
              <a:cxnLst/>
              <a:rect l="0" t="0" r="0" b="0"/>
              <a:pathLst>
                <a:path w="201990" h="10100">
                  <a:moveTo>
                    <a:pt x="0" y="10099"/>
                  </a:moveTo>
                  <a:lnTo>
                    <a:pt x="61590" y="4738"/>
                  </a:lnTo>
                  <a:lnTo>
                    <a:pt x="118481" y="936"/>
                  </a:lnTo>
                  <a:lnTo>
                    <a:pt x="173607" y="185"/>
                  </a:lnTo>
                  <a:lnTo>
                    <a:pt x="201989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/>
            <p:cNvSpPr/>
            <p:nvPr/>
          </p:nvSpPr>
          <p:spPr>
            <a:xfrm>
              <a:off x="8393662" y="2456460"/>
              <a:ext cx="128415" cy="396885"/>
            </a:xfrm>
            <a:custGeom>
              <a:avLst/>
              <a:gdLst/>
              <a:ahLst/>
              <a:cxnLst/>
              <a:rect l="0" t="0" r="0" b="0"/>
              <a:pathLst>
                <a:path w="128415" h="396885">
                  <a:moveTo>
                    <a:pt x="110035" y="7794"/>
                  </a:moveTo>
                  <a:lnTo>
                    <a:pt x="126140" y="60596"/>
                  </a:lnTo>
                  <a:lnTo>
                    <a:pt x="128414" y="84377"/>
                  </a:lnTo>
                  <a:lnTo>
                    <a:pt x="127898" y="88026"/>
                  </a:lnTo>
                  <a:lnTo>
                    <a:pt x="126433" y="85969"/>
                  </a:lnTo>
                  <a:lnTo>
                    <a:pt x="101085" y="27248"/>
                  </a:lnTo>
                  <a:lnTo>
                    <a:pt x="82447" y="2836"/>
                  </a:lnTo>
                  <a:lnTo>
                    <a:pt x="74810" y="0"/>
                  </a:lnTo>
                  <a:lnTo>
                    <a:pt x="66353" y="354"/>
                  </a:lnTo>
                  <a:lnTo>
                    <a:pt x="57349" y="2834"/>
                  </a:lnTo>
                  <a:lnTo>
                    <a:pt x="50223" y="8976"/>
                  </a:lnTo>
                  <a:lnTo>
                    <a:pt x="34834" y="39066"/>
                  </a:lnTo>
                  <a:lnTo>
                    <a:pt x="16068" y="97266"/>
                  </a:lnTo>
                  <a:lnTo>
                    <a:pt x="9307" y="160750"/>
                  </a:lnTo>
                  <a:lnTo>
                    <a:pt x="2512" y="207099"/>
                  </a:lnTo>
                  <a:lnTo>
                    <a:pt x="0" y="262477"/>
                  </a:lnTo>
                  <a:lnTo>
                    <a:pt x="378" y="319283"/>
                  </a:lnTo>
                  <a:lnTo>
                    <a:pt x="4442" y="350840"/>
                  </a:lnTo>
                  <a:lnTo>
                    <a:pt x="15974" y="373843"/>
                  </a:lnTo>
                  <a:lnTo>
                    <a:pt x="23763" y="383119"/>
                  </a:lnTo>
                  <a:lnTo>
                    <a:pt x="44386" y="393426"/>
                  </a:lnTo>
                  <a:lnTo>
                    <a:pt x="66270" y="396884"/>
                  </a:lnTo>
                  <a:lnTo>
                    <a:pt x="99936" y="391572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/>
            <p:cNvSpPr/>
            <p:nvPr/>
          </p:nvSpPr>
          <p:spPr>
            <a:xfrm>
              <a:off x="8576728" y="2635944"/>
              <a:ext cx="84735" cy="192214"/>
            </a:xfrm>
            <a:custGeom>
              <a:avLst/>
              <a:gdLst/>
              <a:ahLst/>
              <a:cxnLst/>
              <a:rect l="0" t="0" r="0" b="0"/>
              <a:pathLst>
                <a:path w="84735" h="192214">
                  <a:moveTo>
                    <a:pt x="17864" y="0"/>
                  </a:moveTo>
                  <a:lnTo>
                    <a:pt x="3807" y="56228"/>
                  </a:lnTo>
                  <a:lnTo>
                    <a:pt x="0" y="108194"/>
                  </a:lnTo>
                  <a:lnTo>
                    <a:pt x="11882" y="169757"/>
                  </a:lnTo>
                  <a:lnTo>
                    <a:pt x="17243" y="178256"/>
                  </a:lnTo>
                  <a:lnTo>
                    <a:pt x="32176" y="190693"/>
                  </a:lnTo>
                  <a:lnTo>
                    <a:pt x="39749" y="192213"/>
                  </a:lnTo>
                  <a:lnTo>
                    <a:pt x="47043" y="190983"/>
                  </a:lnTo>
                  <a:lnTo>
                    <a:pt x="54149" y="187919"/>
                  </a:lnTo>
                  <a:lnTo>
                    <a:pt x="74873" y="167521"/>
                  </a:lnTo>
                  <a:lnTo>
                    <a:pt x="82477" y="146646"/>
                  </a:lnTo>
                  <a:lnTo>
                    <a:pt x="84734" y="122406"/>
                  </a:lnTo>
                  <a:lnTo>
                    <a:pt x="74148" y="62308"/>
                  </a:lnTo>
                  <a:lnTo>
                    <a:pt x="68852" y="53883"/>
                  </a:lnTo>
                  <a:lnTo>
                    <a:pt x="53992" y="41528"/>
                  </a:lnTo>
                  <a:lnTo>
                    <a:pt x="46438" y="38907"/>
                  </a:lnTo>
                  <a:lnTo>
                    <a:pt x="17864" y="4039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/>
            <p:cNvSpPr/>
            <p:nvPr/>
          </p:nvSpPr>
          <p:spPr>
            <a:xfrm>
              <a:off x="8759041" y="2519012"/>
              <a:ext cx="148633" cy="329021"/>
            </a:xfrm>
            <a:custGeom>
              <a:avLst/>
              <a:gdLst/>
              <a:ahLst/>
              <a:cxnLst/>
              <a:rect l="0" t="0" r="0" b="0"/>
              <a:pathLst>
                <a:path w="148633" h="329021">
                  <a:moveTo>
                    <a:pt x="128434" y="157330"/>
                  </a:moveTo>
                  <a:lnTo>
                    <a:pt x="117712" y="146607"/>
                  </a:lnTo>
                  <a:lnTo>
                    <a:pt x="110063" y="144570"/>
                  </a:lnTo>
                  <a:lnTo>
                    <a:pt x="89596" y="145300"/>
                  </a:lnTo>
                  <a:lnTo>
                    <a:pt x="71522" y="152357"/>
                  </a:lnTo>
                  <a:lnTo>
                    <a:pt x="41633" y="175175"/>
                  </a:lnTo>
                  <a:lnTo>
                    <a:pt x="15240" y="209357"/>
                  </a:lnTo>
                  <a:lnTo>
                    <a:pt x="3003" y="239700"/>
                  </a:lnTo>
                  <a:lnTo>
                    <a:pt x="0" y="275498"/>
                  </a:lnTo>
                  <a:lnTo>
                    <a:pt x="3275" y="297377"/>
                  </a:lnTo>
                  <a:lnTo>
                    <a:pt x="9085" y="304558"/>
                  </a:lnTo>
                  <a:lnTo>
                    <a:pt x="27512" y="312537"/>
                  </a:lnTo>
                  <a:lnTo>
                    <a:pt x="36466" y="312420"/>
                  </a:lnTo>
                  <a:lnTo>
                    <a:pt x="52398" y="306306"/>
                  </a:lnTo>
                  <a:lnTo>
                    <a:pt x="79347" y="279523"/>
                  </a:lnTo>
                  <a:lnTo>
                    <a:pt x="109427" y="224441"/>
                  </a:lnTo>
                  <a:lnTo>
                    <a:pt x="127340" y="169838"/>
                  </a:lnTo>
                  <a:lnTo>
                    <a:pt x="135217" y="120638"/>
                  </a:lnTo>
                  <a:lnTo>
                    <a:pt x="134559" y="71648"/>
                  </a:lnTo>
                  <a:lnTo>
                    <a:pt x="127255" y="20475"/>
                  </a:lnTo>
                  <a:lnTo>
                    <a:pt x="122299" y="0"/>
                  </a:lnTo>
                  <a:lnTo>
                    <a:pt x="120977" y="824"/>
                  </a:lnTo>
                  <a:lnTo>
                    <a:pt x="120096" y="5862"/>
                  </a:lnTo>
                  <a:lnTo>
                    <a:pt x="126559" y="66549"/>
                  </a:lnTo>
                  <a:lnTo>
                    <a:pt x="130871" y="112851"/>
                  </a:lnTo>
                  <a:lnTo>
                    <a:pt x="136263" y="169213"/>
                  </a:lnTo>
                  <a:lnTo>
                    <a:pt x="137859" y="225562"/>
                  </a:lnTo>
                  <a:lnTo>
                    <a:pt x="143761" y="284146"/>
                  </a:lnTo>
                  <a:lnTo>
                    <a:pt x="148632" y="32902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/>
            <p:cNvSpPr/>
            <p:nvPr/>
          </p:nvSpPr>
          <p:spPr>
            <a:xfrm>
              <a:off x="8988469" y="2636770"/>
              <a:ext cx="111094" cy="202597"/>
            </a:xfrm>
            <a:custGeom>
              <a:avLst/>
              <a:gdLst/>
              <a:ahLst/>
              <a:cxnLst/>
              <a:rect l="0" t="0" r="0" b="0"/>
              <a:pathLst>
                <a:path w="111094" h="202597">
                  <a:moveTo>
                    <a:pt x="0" y="110268"/>
                  </a:moveTo>
                  <a:lnTo>
                    <a:pt x="16084" y="115629"/>
                  </a:lnTo>
                  <a:lnTo>
                    <a:pt x="32959" y="112277"/>
                  </a:lnTo>
                  <a:lnTo>
                    <a:pt x="58393" y="97771"/>
                  </a:lnTo>
                  <a:lnTo>
                    <a:pt x="65861" y="91837"/>
                  </a:lnTo>
                  <a:lnTo>
                    <a:pt x="77151" y="70282"/>
                  </a:lnTo>
                  <a:lnTo>
                    <a:pt x="83665" y="44243"/>
                  </a:lnTo>
                  <a:lnTo>
                    <a:pt x="82818" y="21449"/>
                  </a:lnTo>
                  <a:lnTo>
                    <a:pt x="78778" y="12902"/>
                  </a:lnTo>
                  <a:lnTo>
                    <a:pt x="65310" y="413"/>
                  </a:lnTo>
                  <a:lnTo>
                    <a:pt x="58128" y="0"/>
                  </a:lnTo>
                  <a:lnTo>
                    <a:pt x="51096" y="3091"/>
                  </a:lnTo>
                  <a:lnTo>
                    <a:pt x="30476" y="23526"/>
                  </a:lnTo>
                  <a:lnTo>
                    <a:pt x="18033" y="43662"/>
                  </a:lnTo>
                  <a:lnTo>
                    <a:pt x="8762" y="71314"/>
                  </a:lnTo>
                  <a:lnTo>
                    <a:pt x="7958" y="118426"/>
                  </a:lnTo>
                  <a:lnTo>
                    <a:pt x="20187" y="157197"/>
                  </a:lnTo>
                  <a:lnTo>
                    <a:pt x="38025" y="184644"/>
                  </a:lnTo>
                  <a:lnTo>
                    <a:pt x="53931" y="196813"/>
                  </a:lnTo>
                  <a:lnTo>
                    <a:pt x="62885" y="201629"/>
                  </a:lnTo>
                  <a:lnTo>
                    <a:pt x="72221" y="202596"/>
                  </a:lnTo>
                  <a:lnTo>
                    <a:pt x="111093" y="191063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/>
            <p:cNvSpPr/>
            <p:nvPr/>
          </p:nvSpPr>
          <p:spPr>
            <a:xfrm>
              <a:off x="9139960" y="2635944"/>
              <a:ext cx="161591" cy="181790"/>
            </a:xfrm>
            <a:custGeom>
              <a:avLst/>
              <a:gdLst/>
              <a:ahLst/>
              <a:cxnLst/>
              <a:rect l="0" t="0" r="0" b="0"/>
              <a:pathLst>
                <a:path w="161591" h="181790">
                  <a:moveTo>
                    <a:pt x="0" y="0"/>
                  </a:moveTo>
                  <a:lnTo>
                    <a:pt x="25289" y="57498"/>
                  </a:lnTo>
                  <a:lnTo>
                    <a:pt x="77496" y="117574"/>
                  </a:lnTo>
                  <a:lnTo>
                    <a:pt x="125685" y="163820"/>
                  </a:lnTo>
                  <a:lnTo>
                    <a:pt x="161590" y="18178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/>
            <p:cNvSpPr/>
            <p:nvPr/>
          </p:nvSpPr>
          <p:spPr>
            <a:xfrm>
              <a:off x="9160159" y="2646044"/>
              <a:ext cx="80796" cy="201989"/>
            </a:xfrm>
            <a:custGeom>
              <a:avLst/>
              <a:gdLst/>
              <a:ahLst/>
              <a:cxnLst/>
              <a:rect l="0" t="0" r="0" b="0"/>
              <a:pathLst>
                <a:path w="80796" h="201989">
                  <a:moveTo>
                    <a:pt x="80795" y="0"/>
                  </a:moveTo>
                  <a:lnTo>
                    <a:pt x="63569" y="58620"/>
                  </a:lnTo>
                  <a:lnTo>
                    <a:pt x="41717" y="116194"/>
                  </a:lnTo>
                  <a:lnTo>
                    <a:pt x="12822" y="171031"/>
                  </a:lnTo>
                  <a:lnTo>
                    <a:pt x="0" y="20198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/>
            <p:cNvSpPr/>
            <p:nvPr/>
          </p:nvSpPr>
          <p:spPr>
            <a:xfrm>
              <a:off x="9453042" y="2343061"/>
              <a:ext cx="30299" cy="151493"/>
            </a:xfrm>
            <a:custGeom>
              <a:avLst/>
              <a:gdLst/>
              <a:ahLst/>
              <a:cxnLst/>
              <a:rect l="0" t="0" r="0" b="0"/>
              <a:pathLst>
                <a:path w="30299" h="151493">
                  <a:moveTo>
                    <a:pt x="30298" y="0"/>
                  </a:moveTo>
                  <a:lnTo>
                    <a:pt x="24937" y="56228"/>
                  </a:lnTo>
                  <a:lnTo>
                    <a:pt x="9837" y="118512"/>
                  </a:lnTo>
                  <a:lnTo>
                    <a:pt x="0" y="151492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/>
            <p:cNvSpPr/>
            <p:nvPr/>
          </p:nvSpPr>
          <p:spPr>
            <a:xfrm>
              <a:off x="9513638" y="2343061"/>
              <a:ext cx="8696" cy="161592"/>
            </a:xfrm>
            <a:custGeom>
              <a:avLst/>
              <a:gdLst/>
              <a:ahLst/>
              <a:cxnLst/>
              <a:rect l="0" t="0" r="0" b="0"/>
              <a:pathLst>
                <a:path w="8696" h="161592">
                  <a:moveTo>
                    <a:pt x="0" y="0"/>
                  </a:moveTo>
                  <a:lnTo>
                    <a:pt x="8695" y="56228"/>
                  </a:lnTo>
                  <a:lnTo>
                    <a:pt x="6922" y="118512"/>
                  </a:lnTo>
                  <a:lnTo>
                    <a:pt x="0" y="161591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/>
            <p:cNvSpPr/>
            <p:nvPr/>
          </p:nvSpPr>
          <p:spPr>
            <a:xfrm>
              <a:off x="8140119" y="2312763"/>
              <a:ext cx="60598" cy="161592"/>
            </a:xfrm>
            <a:custGeom>
              <a:avLst/>
              <a:gdLst/>
              <a:ahLst/>
              <a:cxnLst/>
              <a:rect l="0" t="0" r="0" b="0"/>
              <a:pathLst>
                <a:path w="60598" h="161592">
                  <a:moveTo>
                    <a:pt x="0" y="0"/>
                  </a:moveTo>
                  <a:lnTo>
                    <a:pt x="19418" y="56228"/>
                  </a:lnTo>
                  <a:lnTo>
                    <a:pt x="39851" y="118512"/>
                  </a:lnTo>
                  <a:lnTo>
                    <a:pt x="50335" y="144712"/>
                  </a:lnTo>
                  <a:lnTo>
                    <a:pt x="60597" y="161591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/>
            <p:cNvSpPr/>
            <p:nvPr/>
          </p:nvSpPr>
          <p:spPr>
            <a:xfrm>
              <a:off x="8140119" y="2231968"/>
              <a:ext cx="90896" cy="201989"/>
            </a:xfrm>
            <a:custGeom>
              <a:avLst/>
              <a:gdLst/>
              <a:ahLst/>
              <a:cxnLst/>
              <a:rect l="0" t="0" r="0" b="0"/>
              <a:pathLst>
                <a:path w="90896" h="201989">
                  <a:moveTo>
                    <a:pt x="0" y="0"/>
                  </a:moveTo>
                  <a:lnTo>
                    <a:pt x="28455" y="61384"/>
                  </a:lnTo>
                  <a:lnTo>
                    <a:pt x="54951" y="119260"/>
                  </a:lnTo>
                  <a:lnTo>
                    <a:pt x="82311" y="179983"/>
                  </a:lnTo>
                  <a:lnTo>
                    <a:pt x="90895" y="20198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Freeform: Shape 47"/>
          <p:cNvSpPr/>
          <p:nvPr/>
        </p:nvSpPr>
        <p:spPr>
          <a:xfrm>
            <a:off x="7159337" y="2959125"/>
            <a:ext cx="767318" cy="403977"/>
          </a:xfrm>
          <a:custGeom>
            <a:avLst/>
            <a:gdLst/>
            <a:ahLst/>
            <a:cxnLst/>
            <a:rect l="0" t="0" r="0" b="0"/>
            <a:pathLst>
              <a:path w="767318" h="403977">
                <a:moveTo>
                  <a:pt x="728297" y="0"/>
                </a:moveTo>
                <a:lnTo>
                  <a:pt x="739020" y="10723"/>
                </a:lnTo>
                <a:lnTo>
                  <a:pt x="761721" y="70233"/>
                </a:lnTo>
                <a:lnTo>
                  <a:pt x="767317" y="126005"/>
                </a:lnTo>
                <a:lnTo>
                  <a:pt x="765430" y="184402"/>
                </a:lnTo>
                <a:lnTo>
                  <a:pt x="754584" y="244273"/>
                </a:lnTo>
                <a:lnTo>
                  <a:pt x="739231" y="269034"/>
                </a:lnTo>
                <a:lnTo>
                  <a:pt x="717446" y="289016"/>
                </a:lnTo>
                <a:lnTo>
                  <a:pt x="663895" y="313980"/>
                </a:lnTo>
                <a:lnTo>
                  <a:pt x="631222" y="324702"/>
                </a:lnTo>
                <a:lnTo>
                  <a:pt x="574975" y="330739"/>
                </a:lnTo>
                <a:lnTo>
                  <a:pt x="515667" y="331405"/>
                </a:lnTo>
                <a:lnTo>
                  <a:pt x="455452" y="324994"/>
                </a:lnTo>
                <a:lnTo>
                  <a:pt x="393847" y="315988"/>
                </a:lnTo>
                <a:lnTo>
                  <a:pt x="330832" y="306212"/>
                </a:lnTo>
                <a:lnTo>
                  <a:pt x="268127" y="292856"/>
                </a:lnTo>
                <a:lnTo>
                  <a:pt x="211539" y="285768"/>
                </a:lnTo>
                <a:lnTo>
                  <a:pt x="158116" y="283668"/>
                </a:lnTo>
                <a:lnTo>
                  <a:pt x="99850" y="288319"/>
                </a:lnTo>
                <a:lnTo>
                  <a:pt x="58690" y="296892"/>
                </a:lnTo>
                <a:lnTo>
                  <a:pt x="52973" y="296678"/>
                </a:lnTo>
                <a:lnTo>
                  <a:pt x="52527" y="294290"/>
                </a:lnTo>
                <a:lnTo>
                  <a:pt x="93885" y="253828"/>
                </a:lnTo>
                <a:lnTo>
                  <a:pt x="110811" y="238494"/>
                </a:lnTo>
                <a:lnTo>
                  <a:pt x="140086" y="196737"/>
                </a:lnTo>
                <a:lnTo>
                  <a:pt x="139779" y="193999"/>
                </a:lnTo>
                <a:lnTo>
                  <a:pt x="135086" y="194418"/>
                </a:lnTo>
                <a:lnTo>
                  <a:pt x="127468" y="196941"/>
                </a:lnTo>
                <a:lnTo>
                  <a:pt x="113019" y="211715"/>
                </a:lnTo>
                <a:lnTo>
                  <a:pt x="86283" y="242276"/>
                </a:lnTo>
                <a:lnTo>
                  <a:pt x="25069" y="290624"/>
                </a:lnTo>
                <a:lnTo>
                  <a:pt x="2798" y="302352"/>
                </a:lnTo>
                <a:lnTo>
                  <a:pt x="0" y="307051"/>
                </a:lnTo>
                <a:lnTo>
                  <a:pt x="2625" y="311306"/>
                </a:lnTo>
                <a:lnTo>
                  <a:pt x="17510" y="319025"/>
                </a:lnTo>
                <a:lnTo>
                  <a:pt x="66632" y="336117"/>
                </a:lnTo>
                <a:lnTo>
                  <a:pt x="124670" y="360773"/>
                </a:lnTo>
                <a:lnTo>
                  <a:pt x="178237" y="386132"/>
                </a:lnTo>
                <a:lnTo>
                  <a:pt x="233426" y="40397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: Shape 48"/>
          <p:cNvSpPr/>
          <p:nvPr/>
        </p:nvSpPr>
        <p:spPr>
          <a:xfrm>
            <a:off x="1565407" y="3847878"/>
            <a:ext cx="2080478" cy="60173"/>
          </a:xfrm>
          <a:custGeom>
            <a:avLst/>
            <a:gdLst/>
            <a:ahLst/>
            <a:cxnLst/>
            <a:rect l="0" t="0" r="0" b="0"/>
            <a:pathLst>
              <a:path w="2080478" h="60173">
                <a:moveTo>
                  <a:pt x="2080477" y="40392"/>
                </a:moveTo>
                <a:lnTo>
                  <a:pt x="2024250" y="45754"/>
                </a:lnTo>
                <a:lnTo>
                  <a:pt x="1972284" y="49556"/>
                </a:lnTo>
                <a:lnTo>
                  <a:pt x="1915802" y="50307"/>
                </a:lnTo>
                <a:lnTo>
                  <a:pt x="1861671" y="55817"/>
                </a:lnTo>
                <a:lnTo>
                  <a:pt x="1812910" y="59176"/>
                </a:lnTo>
                <a:lnTo>
                  <a:pt x="1755820" y="60172"/>
                </a:lnTo>
                <a:lnTo>
                  <a:pt x="1692336" y="53568"/>
                </a:lnTo>
                <a:lnTo>
                  <a:pt x="1646905" y="51403"/>
                </a:lnTo>
                <a:lnTo>
                  <a:pt x="1588557" y="50762"/>
                </a:lnTo>
                <a:lnTo>
                  <a:pt x="1537979" y="50572"/>
                </a:lnTo>
                <a:lnTo>
                  <a:pt x="1478107" y="50515"/>
                </a:lnTo>
                <a:lnTo>
                  <a:pt x="1415956" y="50496"/>
                </a:lnTo>
                <a:lnTo>
                  <a:pt x="1355095" y="50493"/>
                </a:lnTo>
                <a:lnTo>
                  <a:pt x="1297106" y="50492"/>
                </a:lnTo>
                <a:lnTo>
                  <a:pt x="1239435" y="50492"/>
                </a:lnTo>
                <a:lnTo>
                  <a:pt x="1179708" y="50492"/>
                </a:lnTo>
                <a:lnTo>
                  <a:pt x="1124686" y="50492"/>
                </a:lnTo>
                <a:lnTo>
                  <a:pt x="1070594" y="50492"/>
                </a:lnTo>
                <a:lnTo>
                  <a:pt x="1016685" y="45130"/>
                </a:lnTo>
                <a:lnTo>
                  <a:pt x="960195" y="41796"/>
                </a:lnTo>
                <a:lnTo>
                  <a:pt x="909793" y="40808"/>
                </a:lnTo>
                <a:lnTo>
                  <a:pt x="850305" y="33534"/>
                </a:lnTo>
                <a:lnTo>
                  <a:pt x="797684" y="30130"/>
                </a:lnTo>
                <a:lnTo>
                  <a:pt x="750423" y="23636"/>
                </a:lnTo>
                <a:lnTo>
                  <a:pt x="697020" y="21213"/>
                </a:lnTo>
                <a:lnTo>
                  <a:pt x="648405" y="19374"/>
                </a:lnTo>
                <a:lnTo>
                  <a:pt x="585748" y="13342"/>
                </a:lnTo>
                <a:lnTo>
                  <a:pt x="540497" y="11538"/>
                </a:lnTo>
                <a:lnTo>
                  <a:pt x="478573" y="3438"/>
                </a:lnTo>
                <a:lnTo>
                  <a:pt x="415304" y="675"/>
                </a:lnTo>
                <a:lnTo>
                  <a:pt x="353843" y="196"/>
                </a:lnTo>
                <a:lnTo>
                  <a:pt x="292991" y="54"/>
                </a:lnTo>
                <a:lnTo>
                  <a:pt x="232319" y="12"/>
                </a:lnTo>
                <a:lnTo>
                  <a:pt x="171700" y="0"/>
                </a:lnTo>
                <a:lnTo>
                  <a:pt x="114089" y="2989"/>
                </a:lnTo>
                <a:lnTo>
                  <a:pt x="64477" y="7989"/>
                </a:lnTo>
                <a:lnTo>
                  <a:pt x="27334" y="12463"/>
                </a:lnTo>
                <a:lnTo>
                  <a:pt x="0" y="2019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/>
          <p:cNvSpPr/>
          <p:nvPr/>
        </p:nvSpPr>
        <p:spPr>
          <a:xfrm>
            <a:off x="1525010" y="4423539"/>
            <a:ext cx="1686601" cy="28894"/>
          </a:xfrm>
          <a:custGeom>
            <a:avLst/>
            <a:gdLst/>
            <a:ahLst/>
            <a:cxnLst/>
            <a:rect l="0" t="0" r="0" b="0"/>
            <a:pathLst>
              <a:path w="1686601" h="28894">
                <a:moveTo>
                  <a:pt x="1686600" y="0"/>
                </a:moveTo>
                <a:lnTo>
                  <a:pt x="1630372" y="0"/>
                </a:lnTo>
                <a:lnTo>
                  <a:pt x="1570097" y="7994"/>
                </a:lnTo>
                <a:lnTo>
                  <a:pt x="1512470" y="15044"/>
                </a:lnTo>
                <a:lnTo>
                  <a:pt x="1460698" y="18671"/>
                </a:lnTo>
                <a:lnTo>
                  <a:pt x="1408077" y="19746"/>
                </a:lnTo>
                <a:lnTo>
                  <a:pt x="1351590" y="20064"/>
                </a:lnTo>
                <a:lnTo>
                  <a:pt x="1292211" y="20159"/>
                </a:lnTo>
                <a:lnTo>
                  <a:pt x="1242698" y="20186"/>
                </a:lnTo>
                <a:lnTo>
                  <a:pt x="1188877" y="20194"/>
                </a:lnTo>
                <a:lnTo>
                  <a:pt x="1141011" y="20198"/>
                </a:lnTo>
                <a:lnTo>
                  <a:pt x="1087677" y="20198"/>
                </a:lnTo>
                <a:lnTo>
                  <a:pt x="1029233" y="20198"/>
                </a:lnTo>
                <a:lnTo>
                  <a:pt x="979997" y="20198"/>
                </a:lnTo>
                <a:lnTo>
                  <a:pt x="926258" y="20198"/>
                </a:lnTo>
                <a:lnTo>
                  <a:pt x="884472" y="20198"/>
                </a:lnTo>
                <a:lnTo>
                  <a:pt x="840839" y="20198"/>
                </a:lnTo>
                <a:lnTo>
                  <a:pt x="799003" y="20198"/>
                </a:lnTo>
                <a:lnTo>
                  <a:pt x="754974" y="20198"/>
                </a:lnTo>
                <a:lnTo>
                  <a:pt x="710344" y="20198"/>
                </a:lnTo>
                <a:lnTo>
                  <a:pt x="649609" y="20198"/>
                </a:lnTo>
                <a:lnTo>
                  <a:pt x="599944" y="20198"/>
                </a:lnTo>
                <a:lnTo>
                  <a:pt x="542462" y="20198"/>
                </a:lnTo>
                <a:lnTo>
                  <a:pt x="498816" y="20198"/>
                </a:lnTo>
                <a:lnTo>
                  <a:pt x="435443" y="20198"/>
                </a:lnTo>
                <a:lnTo>
                  <a:pt x="374024" y="20198"/>
                </a:lnTo>
                <a:lnTo>
                  <a:pt x="313184" y="20198"/>
                </a:lnTo>
                <a:lnTo>
                  <a:pt x="257877" y="25559"/>
                </a:lnTo>
                <a:lnTo>
                  <a:pt x="205954" y="28893"/>
                </a:lnTo>
                <a:lnTo>
                  <a:pt x="145084" y="23080"/>
                </a:lnTo>
                <a:lnTo>
                  <a:pt x="83187" y="20768"/>
                </a:lnTo>
                <a:lnTo>
                  <a:pt x="27404" y="20311"/>
                </a:lnTo>
                <a:lnTo>
                  <a:pt x="0" y="2019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50"/>
          <p:cNvSpPr/>
          <p:nvPr/>
        </p:nvSpPr>
        <p:spPr>
          <a:xfrm>
            <a:off x="2555149" y="4948724"/>
            <a:ext cx="3716581" cy="111077"/>
          </a:xfrm>
          <a:custGeom>
            <a:avLst/>
            <a:gdLst/>
            <a:ahLst/>
            <a:cxnLst/>
            <a:rect l="0" t="0" r="0" b="0"/>
            <a:pathLst>
              <a:path w="3716581" h="111077">
                <a:moveTo>
                  <a:pt x="0" y="80779"/>
                </a:moveTo>
                <a:lnTo>
                  <a:pt x="51938" y="80779"/>
                </a:lnTo>
                <a:lnTo>
                  <a:pt x="110006" y="80779"/>
                </a:lnTo>
                <a:lnTo>
                  <a:pt x="162747" y="73838"/>
                </a:lnTo>
                <a:lnTo>
                  <a:pt x="225532" y="68311"/>
                </a:lnTo>
                <a:lnTo>
                  <a:pt x="276711" y="62107"/>
                </a:lnTo>
                <a:lnTo>
                  <a:pt x="333411" y="62003"/>
                </a:lnTo>
                <a:lnTo>
                  <a:pt x="391172" y="67610"/>
                </a:lnTo>
                <a:lnTo>
                  <a:pt x="452609" y="70073"/>
                </a:lnTo>
                <a:lnTo>
                  <a:pt x="507968" y="70560"/>
                </a:lnTo>
                <a:lnTo>
                  <a:pt x="563249" y="70656"/>
                </a:lnTo>
                <a:lnTo>
                  <a:pt x="624043" y="73667"/>
                </a:lnTo>
                <a:lnTo>
                  <a:pt x="679608" y="79374"/>
                </a:lnTo>
                <a:lnTo>
                  <a:pt x="740748" y="87442"/>
                </a:lnTo>
                <a:lnTo>
                  <a:pt x="800205" y="90199"/>
                </a:lnTo>
                <a:lnTo>
                  <a:pt x="860285" y="96105"/>
                </a:lnTo>
                <a:lnTo>
                  <a:pt x="922318" y="100015"/>
                </a:lnTo>
                <a:lnTo>
                  <a:pt x="981951" y="100787"/>
                </a:lnTo>
                <a:lnTo>
                  <a:pt x="1030823" y="100921"/>
                </a:lnTo>
                <a:lnTo>
                  <a:pt x="1092242" y="100967"/>
                </a:lnTo>
                <a:lnTo>
                  <a:pt x="1155661" y="100976"/>
                </a:lnTo>
                <a:lnTo>
                  <a:pt x="1205481" y="100977"/>
                </a:lnTo>
                <a:lnTo>
                  <a:pt x="1255777" y="100977"/>
                </a:lnTo>
                <a:lnTo>
                  <a:pt x="1306214" y="102099"/>
                </a:lnTo>
                <a:lnTo>
                  <a:pt x="1356694" y="107918"/>
                </a:lnTo>
                <a:lnTo>
                  <a:pt x="1406063" y="110141"/>
                </a:lnTo>
                <a:lnTo>
                  <a:pt x="1466519" y="110892"/>
                </a:lnTo>
                <a:lnTo>
                  <a:pt x="1515534" y="111022"/>
                </a:lnTo>
                <a:lnTo>
                  <a:pt x="1565593" y="111060"/>
                </a:lnTo>
                <a:lnTo>
                  <a:pt x="1615959" y="111071"/>
                </a:lnTo>
                <a:lnTo>
                  <a:pt x="1677883" y="111076"/>
                </a:lnTo>
                <a:lnTo>
                  <a:pt x="1725039" y="105715"/>
                </a:lnTo>
                <a:lnTo>
                  <a:pt x="1774546" y="102381"/>
                </a:lnTo>
                <a:lnTo>
                  <a:pt x="1824749" y="101393"/>
                </a:lnTo>
                <a:lnTo>
                  <a:pt x="1875159" y="95739"/>
                </a:lnTo>
                <a:lnTo>
                  <a:pt x="1925630" y="92318"/>
                </a:lnTo>
                <a:lnTo>
                  <a:pt x="1976120" y="85943"/>
                </a:lnTo>
                <a:lnTo>
                  <a:pt x="2026614" y="82309"/>
                </a:lnTo>
                <a:lnTo>
                  <a:pt x="2077111" y="75870"/>
                </a:lnTo>
                <a:lnTo>
                  <a:pt x="2127607" y="72218"/>
                </a:lnTo>
                <a:lnTo>
                  <a:pt x="2178104" y="71135"/>
                </a:lnTo>
                <a:lnTo>
                  <a:pt x="2238493" y="63829"/>
                </a:lnTo>
                <a:lnTo>
                  <a:pt x="2300295" y="58229"/>
                </a:lnTo>
                <a:lnTo>
                  <a:pt x="2356059" y="52011"/>
                </a:lnTo>
                <a:lnTo>
                  <a:pt x="2411421" y="44965"/>
                </a:lnTo>
                <a:lnTo>
                  <a:pt x="2472230" y="49059"/>
                </a:lnTo>
                <a:lnTo>
                  <a:pt x="2527798" y="44838"/>
                </a:lnTo>
                <a:lnTo>
                  <a:pt x="2588938" y="40140"/>
                </a:lnTo>
                <a:lnTo>
                  <a:pt x="2645403" y="32561"/>
                </a:lnTo>
                <a:lnTo>
                  <a:pt x="2699781" y="30732"/>
                </a:lnTo>
                <a:lnTo>
                  <a:pt x="2754868" y="23430"/>
                </a:lnTo>
                <a:lnTo>
                  <a:pt x="2815622" y="20824"/>
                </a:lnTo>
                <a:lnTo>
                  <a:pt x="2871179" y="20309"/>
                </a:lnTo>
                <a:lnTo>
                  <a:pt x="2925378" y="13267"/>
                </a:lnTo>
                <a:lnTo>
                  <a:pt x="2979308" y="10712"/>
                </a:lnTo>
                <a:lnTo>
                  <a:pt x="3033184" y="10207"/>
                </a:lnTo>
                <a:lnTo>
                  <a:pt x="3087051" y="8985"/>
                </a:lnTo>
                <a:lnTo>
                  <a:pt x="3140914" y="2094"/>
                </a:lnTo>
                <a:lnTo>
                  <a:pt x="3190289" y="609"/>
                </a:lnTo>
                <a:lnTo>
                  <a:pt x="3232433" y="262"/>
                </a:lnTo>
                <a:lnTo>
                  <a:pt x="3277346" y="107"/>
                </a:lnTo>
                <a:lnTo>
                  <a:pt x="3320500" y="39"/>
                </a:lnTo>
                <a:lnTo>
                  <a:pt x="3382647" y="0"/>
                </a:lnTo>
                <a:lnTo>
                  <a:pt x="3443703" y="2981"/>
                </a:lnTo>
                <a:lnTo>
                  <a:pt x="3504436" y="7978"/>
                </a:lnTo>
                <a:lnTo>
                  <a:pt x="3562080" y="9459"/>
                </a:lnTo>
                <a:lnTo>
                  <a:pt x="3611702" y="9899"/>
                </a:lnTo>
                <a:lnTo>
                  <a:pt x="3663321" y="15408"/>
                </a:lnTo>
                <a:lnTo>
                  <a:pt x="3716580" y="3028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295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E0"/>
            </a:gs>
            <a:gs pos="100000">
              <a:srgbClr val="98FB9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" y="254000"/>
            <a:ext cx="4572000" cy="92333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C. Society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 </a:t>
            </a:r>
            <a:endParaRPr lang="en-US" sz="2700">
              <a:solidFill>
                <a:srgbClr val="000000"/>
              </a:solidFill>
              <a:latin typeface="Poor Richard - 36"/>
            </a:endParaRPr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100" y="342900"/>
            <a:ext cx="3314700" cy="5080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4" name="Picture 3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670300"/>
            <a:ext cx="3302000" cy="5080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5" name="Freeform: Shape 4"/>
          <p:cNvSpPr/>
          <p:nvPr/>
        </p:nvSpPr>
        <p:spPr>
          <a:xfrm>
            <a:off x="1674012" y="372788"/>
            <a:ext cx="3017445" cy="3017445"/>
          </a:xfrm>
          <a:custGeom>
            <a:avLst/>
            <a:gdLst/>
            <a:ahLst/>
            <a:cxnLst/>
            <a:rect l="0" t="0" r="0" b="0"/>
            <a:pathLst>
              <a:path w="3017445" h="3017445">
                <a:moveTo>
                  <a:pt x="1508971" y="0"/>
                </a:moveTo>
                <a:lnTo>
                  <a:pt x="3017444" y="3017444"/>
                </a:lnTo>
                <a:lnTo>
                  <a:pt x="0" y="3017444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501900" y="2844800"/>
            <a:ext cx="1216030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FF"/>
                </a:solidFill>
                <a:latin typeface="Poor Richard - 36"/>
              </a:rPr>
              <a:t>Slaves</a:t>
            </a:r>
            <a:endParaRPr lang="en-US" sz="2700">
              <a:solidFill>
                <a:srgbClr val="0000FF"/>
              </a:solidFill>
              <a:latin typeface="Poor Richard - 36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08200" y="2374900"/>
            <a:ext cx="2168063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FF"/>
                </a:solidFill>
                <a:latin typeface="Poor Richard - 36"/>
              </a:rPr>
              <a:t>Commoners</a:t>
            </a:r>
            <a:endParaRPr lang="en-US" sz="2700">
              <a:solidFill>
                <a:srgbClr val="0000FF"/>
              </a:solidFill>
              <a:latin typeface="Poor Richard - 36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87600" y="1905000"/>
            <a:ext cx="1667311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FF"/>
                </a:solidFill>
                <a:latin typeface="Poor Richard - 36"/>
              </a:rPr>
              <a:t>Warriors</a:t>
            </a:r>
            <a:endParaRPr lang="en-US" sz="2700">
              <a:solidFill>
                <a:srgbClr val="0000FF"/>
              </a:solidFill>
              <a:latin typeface="Poor Richard - 36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16200" y="1320800"/>
            <a:ext cx="1225879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FF"/>
                </a:solidFill>
                <a:latin typeface="Poor Richard - 36"/>
              </a:rPr>
              <a:t>Priests</a:t>
            </a:r>
            <a:endParaRPr lang="en-US" sz="2700">
              <a:solidFill>
                <a:srgbClr val="0000FF"/>
              </a:solidFill>
              <a:latin typeface="Poor Richard - 36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90800" y="609600"/>
            <a:ext cx="1219612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FF"/>
                </a:solidFill>
                <a:latin typeface="Poor Richard - 36"/>
              </a:rPr>
              <a:t>Rulers</a:t>
            </a:r>
            <a:endParaRPr lang="en-US" sz="2700">
              <a:solidFill>
                <a:srgbClr val="0000FF"/>
              </a:solidFill>
              <a:latin typeface="Poor Richard - 36"/>
            </a:endParaRPr>
          </a:p>
        </p:txBody>
      </p:sp>
    </p:spTree>
    <p:extLst>
      <p:ext uri="{BB962C8B-B14F-4D97-AF65-F5344CB8AC3E}">
        <p14:creationId xmlns:p14="http://schemas.microsoft.com/office/powerpoint/2010/main" val="35640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E0"/>
            </a:gs>
            <a:gs pos="100000">
              <a:srgbClr val="98FB9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700" y="88900"/>
            <a:ext cx="9220200" cy="258532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D. Religion - Polytheistic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 • Pyramids used for rituals and sacrifices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 • Priests pierced tongues and ears for blood   offerings for rain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 • Cut out hearts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 • Threw spears at victim’s chest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 • Fling heart into a sacred well for the offering</a:t>
            </a:r>
            <a:endParaRPr lang="en-US" sz="2700">
              <a:solidFill>
                <a:srgbClr val="000000"/>
              </a:solidFill>
              <a:latin typeface="Poor Richard - 36"/>
            </a:endParaRPr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3797300"/>
            <a:ext cx="6196965" cy="4197477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4" name="TextBox 3"/>
          <p:cNvSpPr txBox="1"/>
          <p:nvPr/>
        </p:nvSpPr>
        <p:spPr>
          <a:xfrm>
            <a:off x="6731000" y="6464300"/>
            <a:ext cx="2565400" cy="89255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Mayan Hand  Ball Court</a:t>
            </a:r>
            <a:endParaRPr lang="en-US" sz="2600">
              <a:solidFill>
                <a:srgbClr val="000000"/>
              </a:solidFill>
              <a:latin typeface="Poor Richard - 35"/>
            </a:endParaRPr>
          </a:p>
        </p:txBody>
      </p:sp>
    </p:spTree>
    <p:extLst>
      <p:ext uri="{BB962C8B-B14F-4D97-AF65-F5344CB8AC3E}">
        <p14:creationId xmlns:p14="http://schemas.microsoft.com/office/powerpoint/2010/main" val="1479210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E0"/>
            </a:gs>
            <a:gs pos="100000">
              <a:srgbClr val="98FB9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8555" y="602055"/>
            <a:ext cx="9481745" cy="300082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Warm Up - 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There have been several civilizations to disappear from without a trace: the Lost Colony at Roanoke, Royal Cities of the Maya, the unfound lost city of Atlantis. </a:t>
            </a:r>
          </a:p>
          <a:p>
            <a:endParaRPr lang="en-US" sz="2700">
              <a:solidFill>
                <a:srgbClr val="000000"/>
              </a:solidFill>
              <a:latin typeface="Poor Richard - 36"/>
            </a:endParaRP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What do you think motivated the people of these civilizations to "just walk away" as the video said yesterday?</a:t>
            </a:r>
            <a:endParaRPr lang="en-US" sz="2700">
              <a:solidFill>
                <a:srgbClr val="000000"/>
              </a:solidFill>
              <a:latin typeface="Poor Richard - 36"/>
            </a:endParaRPr>
          </a:p>
        </p:txBody>
      </p:sp>
    </p:spTree>
    <p:extLst>
      <p:ext uri="{BB962C8B-B14F-4D97-AF65-F5344CB8AC3E}">
        <p14:creationId xmlns:p14="http://schemas.microsoft.com/office/powerpoint/2010/main" val="3675477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E0"/>
            </a:gs>
            <a:gs pos="100000">
              <a:srgbClr val="98FB9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7500" y="203200"/>
            <a:ext cx="9779000" cy="526297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100">
                <a:solidFill>
                  <a:srgbClr val="000000"/>
                </a:solidFill>
                <a:latin typeface="Poor Richard - 28"/>
              </a:rPr>
              <a:t>Journal: “Royal City of the Maya” </a:t>
            </a:r>
          </a:p>
          <a:p>
            <a:r>
              <a:rPr lang="en-US" sz="2100">
                <a:solidFill>
                  <a:srgbClr val="000000"/>
                </a:solidFill>
                <a:latin typeface="Poor Richard - 28"/>
              </a:rPr>
              <a:t>National Geographic August 2003</a:t>
            </a:r>
          </a:p>
          <a:p>
            <a:endParaRPr lang="en-US" sz="2100">
              <a:solidFill>
                <a:srgbClr val="000000"/>
              </a:solidFill>
              <a:latin typeface="Poor Richard - 28"/>
            </a:endParaRPr>
          </a:p>
          <a:p>
            <a:endParaRPr lang="en-US" sz="2100">
              <a:solidFill>
                <a:srgbClr val="000000"/>
              </a:solidFill>
              <a:latin typeface="Poor Richard - 28"/>
            </a:endParaRPr>
          </a:p>
          <a:p>
            <a:r>
              <a:rPr lang="en-US" sz="2100">
                <a:solidFill>
                  <a:srgbClr val="000000"/>
                </a:solidFill>
                <a:latin typeface="Poor Richard - 28"/>
              </a:rPr>
              <a:t>1. Why did Stephen Houston return to Piedras Negras?</a:t>
            </a:r>
          </a:p>
          <a:p>
            <a:endParaRPr lang="en-US" sz="2100">
              <a:solidFill>
                <a:srgbClr val="000000"/>
              </a:solidFill>
              <a:latin typeface="Poor Richard - 28"/>
            </a:endParaRPr>
          </a:p>
          <a:p>
            <a:r>
              <a:rPr lang="en-US" sz="2100">
                <a:solidFill>
                  <a:srgbClr val="000000"/>
                </a:solidFill>
                <a:latin typeface="Poor Richard - 28"/>
              </a:rPr>
              <a:t>2. How long did the village of Piedras Negras thrive before it collapsed?</a:t>
            </a:r>
          </a:p>
          <a:p>
            <a:endParaRPr lang="en-US" sz="2100">
              <a:solidFill>
                <a:srgbClr val="000000"/>
              </a:solidFill>
              <a:latin typeface="Poor Richard - 28"/>
            </a:endParaRPr>
          </a:p>
          <a:p>
            <a:r>
              <a:rPr lang="en-US" sz="2100">
                <a:solidFill>
                  <a:srgbClr val="000000"/>
                </a:solidFill>
                <a:latin typeface="Poor Richard - 28"/>
              </a:rPr>
              <a:t>3. What challenge did Houston’s team have to overcome in order to   begin their project in 1997? </a:t>
            </a:r>
          </a:p>
          <a:p>
            <a:endParaRPr lang="en-US" sz="2100">
              <a:solidFill>
                <a:srgbClr val="000000"/>
              </a:solidFill>
              <a:latin typeface="Poor Richard - 28"/>
            </a:endParaRPr>
          </a:p>
          <a:p>
            <a:r>
              <a:rPr lang="en-US" sz="2100">
                <a:solidFill>
                  <a:srgbClr val="000000"/>
                </a:solidFill>
                <a:latin typeface="Poor Richard - 28"/>
              </a:rPr>
              <a:t>4. How was Houston able to date many of the artifacts he found?</a:t>
            </a:r>
          </a:p>
          <a:p>
            <a:endParaRPr lang="en-US" sz="2100">
              <a:solidFill>
                <a:srgbClr val="000000"/>
              </a:solidFill>
              <a:latin typeface="Poor Richard - 28"/>
            </a:endParaRPr>
          </a:p>
          <a:p>
            <a:r>
              <a:rPr lang="en-US" sz="2100">
                <a:solidFill>
                  <a:srgbClr val="000000"/>
                </a:solidFill>
                <a:latin typeface="Poor Richard - 28"/>
              </a:rPr>
              <a:t>5. How big did the population of Piedras Negras grow to be? </a:t>
            </a:r>
          </a:p>
          <a:p>
            <a:endParaRPr lang="en-US" sz="2100">
              <a:solidFill>
                <a:srgbClr val="000000"/>
              </a:solidFill>
              <a:latin typeface="Poor Richard - 28"/>
            </a:endParaRPr>
          </a:p>
          <a:p>
            <a:r>
              <a:rPr lang="en-US" sz="2100">
                <a:solidFill>
                  <a:srgbClr val="000000"/>
                </a:solidFill>
                <a:latin typeface="Poor Richard - 28"/>
              </a:rPr>
              <a:t>6. What conclusion did Houston come to about what happened to the   village of Piedras Negras? </a:t>
            </a:r>
            <a:endParaRPr lang="en-US" sz="2100">
              <a:solidFill>
                <a:srgbClr val="000000"/>
              </a:solidFill>
              <a:latin typeface="Poor Richard - 28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110934" y="2383459"/>
            <a:ext cx="2312765" cy="605965"/>
            <a:chOff x="1110934" y="2383459"/>
            <a:chExt cx="2312765" cy="605965"/>
          </a:xfrm>
        </p:grpSpPr>
        <p:sp>
          <p:nvSpPr>
            <p:cNvPr id="3" name="Freeform: Shape 2"/>
            <p:cNvSpPr/>
            <p:nvPr/>
          </p:nvSpPr>
          <p:spPr>
            <a:xfrm>
              <a:off x="1110934" y="2383459"/>
              <a:ext cx="70697" cy="605965"/>
            </a:xfrm>
            <a:custGeom>
              <a:avLst/>
              <a:gdLst/>
              <a:ahLst/>
              <a:cxnLst/>
              <a:rect l="0" t="0" r="0" b="0"/>
              <a:pathLst>
                <a:path w="70697" h="605965">
                  <a:moveTo>
                    <a:pt x="0" y="0"/>
                  </a:moveTo>
                  <a:lnTo>
                    <a:pt x="0" y="56228"/>
                  </a:lnTo>
                  <a:lnTo>
                    <a:pt x="6941" y="110438"/>
                  </a:lnTo>
                  <a:lnTo>
                    <a:pt x="9164" y="164389"/>
                  </a:lnTo>
                  <a:lnTo>
                    <a:pt x="10945" y="223016"/>
                  </a:lnTo>
                  <a:lnTo>
                    <a:pt x="16958" y="281907"/>
                  </a:lnTo>
                  <a:lnTo>
                    <a:pt x="20361" y="333145"/>
                  </a:lnTo>
                  <a:lnTo>
                    <a:pt x="28003" y="384748"/>
                  </a:lnTo>
                  <a:lnTo>
                    <a:pt x="36937" y="444294"/>
                  </a:lnTo>
                  <a:lnTo>
                    <a:pt x="45304" y="503408"/>
                  </a:lnTo>
                  <a:lnTo>
                    <a:pt x="57807" y="558254"/>
                  </a:lnTo>
                  <a:lnTo>
                    <a:pt x="62763" y="587713"/>
                  </a:lnTo>
                  <a:lnTo>
                    <a:pt x="70696" y="60596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/>
            <p:cNvSpPr/>
            <p:nvPr/>
          </p:nvSpPr>
          <p:spPr>
            <a:xfrm>
              <a:off x="1354256" y="2444055"/>
              <a:ext cx="26115" cy="484773"/>
            </a:xfrm>
            <a:custGeom>
              <a:avLst/>
              <a:gdLst/>
              <a:ahLst/>
              <a:cxnLst/>
              <a:rect l="0" t="0" r="0" b="0"/>
              <a:pathLst>
                <a:path w="26115" h="484773">
                  <a:moveTo>
                    <a:pt x="9163" y="0"/>
                  </a:moveTo>
                  <a:lnTo>
                    <a:pt x="3802" y="56228"/>
                  </a:lnTo>
                  <a:lnTo>
                    <a:pt x="0" y="108194"/>
                  </a:lnTo>
                  <a:lnTo>
                    <a:pt x="2241" y="158691"/>
                  </a:lnTo>
                  <a:lnTo>
                    <a:pt x="7796" y="212138"/>
                  </a:lnTo>
                  <a:lnTo>
                    <a:pt x="15834" y="262845"/>
                  </a:lnTo>
                  <a:lnTo>
                    <a:pt x="18586" y="321570"/>
                  </a:lnTo>
                  <a:lnTo>
                    <a:pt x="26114" y="383358"/>
                  </a:lnTo>
                  <a:lnTo>
                    <a:pt x="25728" y="431865"/>
                  </a:lnTo>
                  <a:lnTo>
                    <a:pt x="19263" y="484772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/>
            <p:cNvSpPr/>
            <p:nvPr/>
          </p:nvSpPr>
          <p:spPr>
            <a:xfrm>
              <a:off x="1121034" y="2706640"/>
              <a:ext cx="262585" cy="70697"/>
            </a:xfrm>
            <a:custGeom>
              <a:avLst/>
              <a:gdLst/>
              <a:ahLst/>
              <a:cxnLst/>
              <a:rect l="0" t="0" r="0" b="0"/>
              <a:pathLst>
                <a:path w="262585" h="70697">
                  <a:moveTo>
                    <a:pt x="0" y="70696"/>
                  </a:moveTo>
                  <a:lnTo>
                    <a:pt x="17248" y="55692"/>
                  </a:lnTo>
                  <a:lnTo>
                    <a:pt x="33475" y="47944"/>
                  </a:lnTo>
                  <a:lnTo>
                    <a:pt x="89207" y="38399"/>
                  </a:lnTo>
                  <a:lnTo>
                    <a:pt x="149232" y="24424"/>
                  </a:lnTo>
                  <a:lnTo>
                    <a:pt x="210238" y="15394"/>
                  </a:lnTo>
                  <a:lnTo>
                    <a:pt x="232286" y="10099"/>
                  </a:lnTo>
                  <a:lnTo>
                    <a:pt x="258927" y="8977"/>
                  </a:lnTo>
                  <a:lnTo>
                    <a:pt x="261268" y="7107"/>
                  </a:lnTo>
                  <a:lnTo>
                    <a:pt x="262584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/>
            <p:cNvSpPr/>
            <p:nvPr/>
          </p:nvSpPr>
          <p:spPr>
            <a:xfrm>
              <a:off x="1514910" y="2608566"/>
              <a:ext cx="343381" cy="288976"/>
            </a:xfrm>
            <a:custGeom>
              <a:avLst/>
              <a:gdLst/>
              <a:ahLst/>
              <a:cxnLst/>
              <a:rect l="0" t="0" r="0" b="0"/>
              <a:pathLst>
                <a:path w="343381" h="288976">
                  <a:moveTo>
                    <a:pt x="0" y="148571"/>
                  </a:moveTo>
                  <a:lnTo>
                    <a:pt x="35951" y="140578"/>
                  </a:lnTo>
                  <a:lnTo>
                    <a:pt x="90640" y="138888"/>
                  </a:lnTo>
                  <a:lnTo>
                    <a:pt x="147409" y="130491"/>
                  </a:lnTo>
                  <a:lnTo>
                    <a:pt x="201847" y="118026"/>
                  </a:lnTo>
                  <a:lnTo>
                    <a:pt x="239352" y="105108"/>
                  </a:lnTo>
                  <a:lnTo>
                    <a:pt x="299724" y="75500"/>
                  </a:lnTo>
                  <a:lnTo>
                    <a:pt x="307543" y="69559"/>
                  </a:lnTo>
                  <a:lnTo>
                    <a:pt x="311634" y="62232"/>
                  </a:lnTo>
                  <a:lnTo>
                    <a:pt x="313186" y="45113"/>
                  </a:lnTo>
                  <a:lnTo>
                    <a:pt x="307144" y="29276"/>
                  </a:lnTo>
                  <a:lnTo>
                    <a:pt x="302390" y="21910"/>
                  </a:lnTo>
                  <a:lnTo>
                    <a:pt x="288131" y="10734"/>
                  </a:lnTo>
                  <a:lnTo>
                    <a:pt x="269450" y="3149"/>
                  </a:lnTo>
                  <a:lnTo>
                    <a:pt x="234820" y="0"/>
                  </a:lnTo>
                  <a:lnTo>
                    <a:pt x="182123" y="11374"/>
                  </a:lnTo>
                  <a:lnTo>
                    <a:pt x="142580" y="32238"/>
                  </a:lnTo>
                  <a:lnTo>
                    <a:pt x="84340" y="84666"/>
                  </a:lnTo>
                  <a:lnTo>
                    <a:pt x="65328" y="119614"/>
                  </a:lnTo>
                  <a:lnTo>
                    <a:pt x="47311" y="168947"/>
                  </a:lnTo>
                  <a:lnTo>
                    <a:pt x="46463" y="189047"/>
                  </a:lnTo>
                  <a:lnTo>
                    <a:pt x="55062" y="229382"/>
                  </a:lnTo>
                  <a:lnTo>
                    <a:pt x="67114" y="246580"/>
                  </a:lnTo>
                  <a:lnTo>
                    <a:pt x="83692" y="260582"/>
                  </a:lnTo>
                  <a:lnTo>
                    <a:pt x="131674" y="282464"/>
                  </a:lnTo>
                  <a:lnTo>
                    <a:pt x="192826" y="288975"/>
                  </a:lnTo>
                  <a:lnTo>
                    <a:pt x="229572" y="286677"/>
                  </a:lnTo>
                  <a:lnTo>
                    <a:pt x="292645" y="269476"/>
                  </a:lnTo>
                  <a:lnTo>
                    <a:pt x="338860" y="255138"/>
                  </a:lnTo>
                  <a:lnTo>
                    <a:pt x="341489" y="255525"/>
                  </a:lnTo>
                  <a:lnTo>
                    <a:pt x="343380" y="25966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2090576" y="2646044"/>
              <a:ext cx="462710" cy="235252"/>
            </a:xfrm>
            <a:custGeom>
              <a:avLst/>
              <a:gdLst/>
              <a:ahLst/>
              <a:cxnLst/>
              <a:rect l="0" t="0" r="0" b="0"/>
              <a:pathLst>
                <a:path w="462710" h="235252">
                  <a:moveTo>
                    <a:pt x="0" y="0"/>
                  </a:moveTo>
                  <a:lnTo>
                    <a:pt x="0" y="56227"/>
                  </a:lnTo>
                  <a:lnTo>
                    <a:pt x="1123" y="114012"/>
                  </a:lnTo>
                  <a:lnTo>
                    <a:pt x="9186" y="148241"/>
                  </a:lnTo>
                  <a:lnTo>
                    <a:pt x="31448" y="180482"/>
                  </a:lnTo>
                  <a:lnTo>
                    <a:pt x="37798" y="187651"/>
                  </a:lnTo>
                  <a:lnTo>
                    <a:pt x="68180" y="203101"/>
                  </a:lnTo>
                  <a:lnTo>
                    <a:pt x="110972" y="204063"/>
                  </a:lnTo>
                  <a:lnTo>
                    <a:pt x="166512" y="193213"/>
                  </a:lnTo>
                  <a:lnTo>
                    <a:pt x="189588" y="182752"/>
                  </a:lnTo>
                  <a:lnTo>
                    <a:pt x="205080" y="164636"/>
                  </a:lnTo>
                  <a:lnTo>
                    <a:pt x="234938" y="103431"/>
                  </a:lnTo>
                  <a:lnTo>
                    <a:pt x="245666" y="64810"/>
                  </a:lnTo>
                  <a:lnTo>
                    <a:pt x="244979" y="38279"/>
                  </a:lnTo>
                  <a:lnTo>
                    <a:pt x="246359" y="38985"/>
                  </a:lnTo>
                  <a:lnTo>
                    <a:pt x="248401" y="42822"/>
                  </a:lnTo>
                  <a:lnTo>
                    <a:pt x="257489" y="100689"/>
                  </a:lnTo>
                  <a:lnTo>
                    <a:pt x="276194" y="161564"/>
                  </a:lnTo>
                  <a:lnTo>
                    <a:pt x="291554" y="191880"/>
                  </a:lnTo>
                  <a:lnTo>
                    <a:pt x="315681" y="216823"/>
                  </a:lnTo>
                  <a:lnTo>
                    <a:pt x="344150" y="233066"/>
                  </a:lnTo>
                  <a:lnTo>
                    <a:pt x="366914" y="235251"/>
                  </a:lnTo>
                  <a:lnTo>
                    <a:pt x="412740" y="227510"/>
                  </a:lnTo>
                  <a:lnTo>
                    <a:pt x="430688" y="215576"/>
                  </a:lnTo>
                  <a:lnTo>
                    <a:pt x="445024" y="199049"/>
                  </a:lnTo>
                  <a:lnTo>
                    <a:pt x="455137" y="180483"/>
                  </a:lnTo>
                  <a:lnTo>
                    <a:pt x="462709" y="131948"/>
                  </a:lnTo>
                  <a:lnTo>
                    <a:pt x="461213" y="75480"/>
                  </a:lnTo>
                  <a:lnTo>
                    <a:pt x="456470" y="53784"/>
                  </a:lnTo>
                  <a:lnTo>
                    <a:pt x="454474" y="5049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/>
            <p:cNvSpPr/>
            <p:nvPr/>
          </p:nvSpPr>
          <p:spPr>
            <a:xfrm>
              <a:off x="2666242" y="2686409"/>
              <a:ext cx="212089" cy="203491"/>
            </a:xfrm>
            <a:custGeom>
              <a:avLst/>
              <a:gdLst/>
              <a:ahLst/>
              <a:cxnLst/>
              <a:rect l="0" t="0" r="0" b="0"/>
              <a:pathLst>
                <a:path w="212089" h="203491">
                  <a:moveTo>
                    <a:pt x="0" y="90927"/>
                  </a:moveTo>
                  <a:lnTo>
                    <a:pt x="51938" y="82933"/>
                  </a:lnTo>
                  <a:lnTo>
                    <a:pt x="99284" y="75882"/>
                  </a:lnTo>
                  <a:lnTo>
                    <a:pt x="107709" y="70798"/>
                  </a:lnTo>
                  <a:lnTo>
                    <a:pt x="120063" y="56171"/>
                  </a:lnTo>
                  <a:lnTo>
                    <a:pt x="126302" y="35456"/>
                  </a:lnTo>
                  <a:lnTo>
                    <a:pt x="127965" y="23648"/>
                  </a:lnTo>
                  <a:lnTo>
                    <a:pt x="125708" y="14654"/>
                  </a:lnTo>
                  <a:lnTo>
                    <a:pt x="120837" y="7536"/>
                  </a:lnTo>
                  <a:lnTo>
                    <a:pt x="114223" y="1668"/>
                  </a:lnTo>
                  <a:lnTo>
                    <a:pt x="106447" y="0"/>
                  </a:lnTo>
                  <a:lnTo>
                    <a:pt x="88830" y="4133"/>
                  </a:lnTo>
                  <a:lnTo>
                    <a:pt x="58152" y="25073"/>
                  </a:lnTo>
                  <a:lnTo>
                    <a:pt x="23687" y="62818"/>
                  </a:lnTo>
                  <a:lnTo>
                    <a:pt x="16138" y="84793"/>
                  </a:lnTo>
                  <a:lnTo>
                    <a:pt x="13906" y="108399"/>
                  </a:lnTo>
                  <a:lnTo>
                    <a:pt x="16654" y="130113"/>
                  </a:lnTo>
                  <a:lnTo>
                    <a:pt x="29872" y="161264"/>
                  </a:lnTo>
                  <a:lnTo>
                    <a:pt x="44697" y="175677"/>
                  </a:lnTo>
                  <a:lnTo>
                    <a:pt x="81645" y="199435"/>
                  </a:lnTo>
                  <a:lnTo>
                    <a:pt x="101372" y="203490"/>
                  </a:lnTo>
                  <a:lnTo>
                    <a:pt x="158482" y="194151"/>
                  </a:lnTo>
                  <a:lnTo>
                    <a:pt x="195390" y="181597"/>
                  </a:lnTo>
                  <a:lnTo>
                    <a:pt x="212088" y="171722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2928827" y="2686441"/>
              <a:ext cx="20200" cy="201989"/>
            </a:xfrm>
            <a:custGeom>
              <a:avLst/>
              <a:gdLst/>
              <a:ahLst/>
              <a:cxnLst/>
              <a:rect l="0" t="0" r="0" b="0"/>
              <a:pathLst>
                <a:path w="20200" h="201989">
                  <a:moveTo>
                    <a:pt x="0" y="0"/>
                  </a:moveTo>
                  <a:lnTo>
                    <a:pt x="7994" y="35951"/>
                  </a:lnTo>
                  <a:lnTo>
                    <a:pt x="16763" y="98372"/>
                  </a:lnTo>
                  <a:lnTo>
                    <a:pt x="19520" y="151638"/>
                  </a:lnTo>
                  <a:lnTo>
                    <a:pt x="20199" y="20198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/>
            <p:cNvSpPr/>
            <p:nvPr/>
          </p:nvSpPr>
          <p:spPr>
            <a:xfrm>
              <a:off x="2928827" y="2658379"/>
              <a:ext cx="212088" cy="260349"/>
            </a:xfrm>
            <a:custGeom>
              <a:avLst/>
              <a:gdLst/>
              <a:ahLst/>
              <a:cxnLst/>
              <a:rect l="0" t="0" r="0" b="0"/>
              <a:pathLst>
                <a:path w="212088" h="260349">
                  <a:moveTo>
                    <a:pt x="0" y="28062"/>
                  </a:moveTo>
                  <a:lnTo>
                    <a:pt x="10723" y="17339"/>
                  </a:lnTo>
                  <a:lnTo>
                    <a:pt x="38837" y="5310"/>
                  </a:lnTo>
                  <a:lnTo>
                    <a:pt x="75595" y="0"/>
                  </a:lnTo>
                  <a:lnTo>
                    <a:pt x="120165" y="6269"/>
                  </a:lnTo>
                  <a:lnTo>
                    <a:pt x="140935" y="12017"/>
                  </a:lnTo>
                  <a:lnTo>
                    <a:pt x="148943" y="17366"/>
                  </a:lnTo>
                  <a:lnTo>
                    <a:pt x="160832" y="32285"/>
                  </a:lnTo>
                  <a:lnTo>
                    <a:pt x="168472" y="64973"/>
                  </a:lnTo>
                  <a:lnTo>
                    <a:pt x="163273" y="121490"/>
                  </a:lnTo>
                  <a:lnTo>
                    <a:pt x="167284" y="173321"/>
                  </a:lnTo>
                  <a:lnTo>
                    <a:pt x="180005" y="224538"/>
                  </a:lnTo>
                  <a:lnTo>
                    <a:pt x="195599" y="248741"/>
                  </a:lnTo>
                  <a:lnTo>
                    <a:pt x="212087" y="26034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/>
            <p:cNvSpPr/>
            <p:nvPr/>
          </p:nvSpPr>
          <p:spPr>
            <a:xfrm>
              <a:off x="3272206" y="2565248"/>
              <a:ext cx="10101" cy="343381"/>
            </a:xfrm>
            <a:custGeom>
              <a:avLst/>
              <a:gdLst/>
              <a:ahLst/>
              <a:cxnLst/>
              <a:rect l="0" t="0" r="0" b="0"/>
              <a:pathLst>
                <a:path w="10101" h="343381">
                  <a:moveTo>
                    <a:pt x="10100" y="0"/>
                  </a:moveTo>
                  <a:lnTo>
                    <a:pt x="10100" y="51938"/>
                  </a:lnTo>
                  <a:lnTo>
                    <a:pt x="10100" y="110007"/>
                  </a:lnTo>
                  <a:lnTo>
                    <a:pt x="10100" y="167444"/>
                  </a:lnTo>
                  <a:lnTo>
                    <a:pt x="10100" y="225006"/>
                  </a:lnTo>
                  <a:lnTo>
                    <a:pt x="10100" y="284712"/>
                  </a:lnTo>
                  <a:lnTo>
                    <a:pt x="0" y="34338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/>
            <p:cNvSpPr/>
            <p:nvPr/>
          </p:nvSpPr>
          <p:spPr>
            <a:xfrm>
              <a:off x="3120716" y="2747038"/>
              <a:ext cx="302983" cy="10100"/>
            </a:xfrm>
            <a:custGeom>
              <a:avLst/>
              <a:gdLst/>
              <a:ahLst/>
              <a:cxnLst/>
              <a:rect l="0" t="0" r="0" b="0"/>
              <a:pathLst>
                <a:path w="302983" h="10100">
                  <a:moveTo>
                    <a:pt x="0" y="10099"/>
                  </a:moveTo>
                  <a:lnTo>
                    <a:pt x="56227" y="10099"/>
                  </a:lnTo>
                  <a:lnTo>
                    <a:pt x="108194" y="10099"/>
                  </a:lnTo>
                  <a:lnTo>
                    <a:pt x="161682" y="10099"/>
                  </a:lnTo>
                  <a:lnTo>
                    <a:pt x="215472" y="10099"/>
                  </a:lnTo>
                  <a:lnTo>
                    <a:pt x="270815" y="10099"/>
                  </a:lnTo>
                  <a:lnTo>
                    <a:pt x="282783" y="10099"/>
                  </a:lnTo>
                  <a:lnTo>
                    <a:pt x="302982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626350" y="2484453"/>
            <a:ext cx="2150620" cy="545369"/>
            <a:chOff x="3626350" y="2484453"/>
            <a:chExt cx="2150620" cy="545369"/>
          </a:xfrm>
        </p:grpSpPr>
        <p:sp>
          <p:nvSpPr>
            <p:cNvPr id="14" name="Freeform: Shape 13"/>
            <p:cNvSpPr/>
            <p:nvPr/>
          </p:nvSpPr>
          <p:spPr>
            <a:xfrm>
              <a:off x="3767077" y="2484453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/>
            <p:cNvSpPr/>
            <p:nvPr/>
          </p:nvSpPr>
          <p:spPr>
            <a:xfrm>
              <a:off x="3626350" y="2524851"/>
              <a:ext cx="49834" cy="403977"/>
            </a:xfrm>
            <a:custGeom>
              <a:avLst/>
              <a:gdLst/>
              <a:ahLst/>
              <a:cxnLst/>
              <a:rect l="0" t="0" r="0" b="0"/>
              <a:pathLst>
                <a:path w="49834" h="403977">
                  <a:moveTo>
                    <a:pt x="49833" y="0"/>
                  </a:moveTo>
                  <a:lnTo>
                    <a:pt x="32584" y="15003"/>
                  </a:lnTo>
                  <a:lnTo>
                    <a:pt x="16357" y="22753"/>
                  </a:lnTo>
                  <a:lnTo>
                    <a:pt x="10683" y="29756"/>
                  </a:lnTo>
                  <a:lnTo>
                    <a:pt x="4379" y="49508"/>
                  </a:lnTo>
                  <a:lnTo>
                    <a:pt x="0" y="111850"/>
                  </a:lnTo>
                  <a:lnTo>
                    <a:pt x="6364" y="171582"/>
                  </a:lnTo>
                  <a:lnTo>
                    <a:pt x="8828" y="222830"/>
                  </a:lnTo>
                  <a:lnTo>
                    <a:pt x="16296" y="282660"/>
                  </a:lnTo>
                  <a:lnTo>
                    <a:pt x="24469" y="341812"/>
                  </a:lnTo>
                  <a:lnTo>
                    <a:pt x="29634" y="40397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/>
            <p:cNvSpPr/>
            <p:nvPr/>
          </p:nvSpPr>
          <p:spPr>
            <a:xfrm>
              <a:off x="3635785" y="2676950"/>
              <a:ext cx="256239" cy="352872"/>
            </a:xfrm>
            <a:custGeom>
              <a:avLst/>
              <a:gdLst/>
              <a:ahLst/>
              <a:cxnLst/>
              <a:rect l="0" t="0" r="0" b="0"/>
              <a:pathLst>
                <a:path w="256239" h="352872">
                  <a:moveTo>
                    <a:pt x="0" y="59988"/>
                  </a:moveTo>
                  <a:lnTo>
                    <a:pt x="10723" y="43904"/>
                  </a:lnTo>
                  <a:lnTo>
                    <a:pt x="24965" y="33015"/>
                  </a:lnTo>
                  <a:lnTo>
                    <a:pt x="81214" y="9783"/>
                  </a:lnTo>
                  <a:lnTo>
                    <a:pt x="114210" y="2471"/>
                  </a:lnTo>
                  <a:lnTo>
                    <a:pt x="165573" y="0"/>
                  </a:lnTo>
                  <a:lnTo>
                    <a:pt x="200176" y="4933"/>
                  </a:lnTo>
                  <a:lnTo>
                    <a:pt x="226388" y="18863"/>
                  </a:lnTo>
                  <a:lnTo>
                    <a:pt x="238268" y="33855"/>
                  </a:lnTo>
                  <a:lnTo>
                    <a:pt x="255038" y="70910"/>
                  </a:lnTo>
                  <a:lnTo>
                    <a:pt x="256238" y="93644"/>
                  </a:lnTo>
                  <a:lnTo>
                    <a:pt x="244916" y="149995"/>
                  </a:lnTo>
                  <a:lnTo>
                    <a:pt x="234283" y="179796"/>
                  </a:lnTo>
                  <a:lnTo>
                    <a:pt x="204731" y="217586"/>
                  </a:lnTo>
                  <a:lnTo>
                    <a:pt x="147902" y="265307"/>
                  </a:lnTo>
                  <a:lnTo>
                    <a:pt x="110385" y="289275"/>
                  </a:lnTo>
                  <a:lnTo>
                    <a:pt x="53427" y="315202"/>
                  </a:lnTo>
                  <a:lnTo>
                    <a:pt x="28174" y="330488"/>
                  </a:lnTo>
                  <a:lnTo>
                    <a:pt x="12522" y="338435"/>
                  </a:lnTo>
                  <a:lnTo>
                    <a:pt x="0" y="35287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/>
            <p:cNvSpPr/>
            <p:nvPr/>
          </p:nvSpPr>
          <p:spPr>
            <a:xfrm>
              <a:off x="3961730" y="2680196"/>
              <a:ext cx="230196" cy="245773"/>
            </a:xfrm>
            <a:custGeom>
              <a:avLst/>
              <a:gdLst/>
              <a:ahLst/>
              <a:cxnLst/>
              <a:rect l="0" t="0" r="0" b="0"/>
              <a:pathLst>
                <a:path w="230196" h="245773">
                  <a:moveTo>
                    <a:pt x="27534" y="147637"/>
                  </a:moveTo>
                  <a:lnTo>
                    <a:pt x="38257" y="136914"/>
                  </a:lnTo>
                  <a:lnTo>
                    <a:pt x="98423" y="117700"/>
                  </a:lnTo>
                  <a:lnTo>
                    <a:pt x="157522" y="100554"/>
                  </a:lnTo>
                  <a:lnTo>
                    <a:pt x="209151" y="78319"/>
                  </a:lnTo>
                  <a:lnTo>
                    <a:pt x="223461" y="62966"/>
                  </a:lnTo>
                  <a:lnTo>
                    <a:pt x="228848" y="54158"/>
                  </a:lnTo>
                  <a:lnTo>
                    <a:pt x="230195" y="46042"/>
                  </a:lnTo>
                  <a:lnTo>
                    <a:pt x="228849" y="38388"/>
                  </a:lnTo>
                  <a:lnTo>
                    <a:pt x="221368" y="23897"/>
                  </a:lnTo>
                  <a:lnTo>
                    <a:pt x="210562" y="9976"/>
                  </a:lnTo>
                  <a:lnTo>
                    <a:pt x="192294" y="2292"/>
                  </a:lnTo>
                  <a:lnTo>
                    <a:pt x="169212" y="0"/>
                  </a:lnTo>
                  <a:lnTo>
                    <a:pt x="109919" y="10562"/>
                  </a:lnTo>
                  <a:lnTo>
                    <a:pt x="58042" y="29562"/>
                  </a:lnTo>
                  <a:lnTo>
                    <a:pt x="38849" y="42418"/>
                  </a:lnTo>
                  <a:lnTo>
                    <a:pt x="16548" y="68582"/>
                  </a:lnTo>
                  <a:lnTo>
                    <a:pt x="6567" y="87814"/>
                  </a:lnTo>
                  <a:lnTo>
                    <a:pt x="0" y="122929"/>
                  </a:lnTo>
                  <a:lnTo>
                    <a:pt x="3417" y="156400"/>
                  </a:lnTo>
                  <a:lnTo>
                    <a:pt x="11579" y="174349"/>
                  </a:lnTo>
                  <a:lnTo>
                    <a:pt x="35105" y="204159"/>
                  </a:lnTo>
                  <a:lnTo>
                    <a:pt x="69427" y="230537"/>
                  </a:lnTo>
                  <a:lnTo>
                    <a:pt x="99795" y="242771"/>
                  </a:lnTo>
                  <a:lnTo>
                    <a:pt x="136723" y="245772"/>
                  </a:lnTo>
                  <a:lnTo>
                    <a:pt x="197422" y="234345"/>
                  </a:lnTo>
                  <a:lnTo>
                    <a:pt x="229522" y="228432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4423539" y="2676342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/>
            <p:cNvSpPr/>
            <p:nvPr/>
          </p:nvSpPr>
          <p:spPr>
            <a:xfrm>
              <a:off x="4257586" y="2676342"/>
              <a:ext cx="226550" cy="261633"/>
            </a:xfrm>
            <a:custGeom>
              <a:avLst/>
              <a:gdLst/>
              <a:ahLst/>
              <a:cxnLst/>
              <a:rect l="0" t="0" r="0" b="0"/>
              <a:pathLst>
                <a:path w="226550" h="261633">
                  <a:moveTo>
                    <a:pt x="165953" y="0"/>
                  </a:moveTo>
                  <a:lnTo>
                    <a:pt x="144507" y="0"/>
                  </a:lnTo>
                  <a:lnTo>
                    <a:pt x="115086" y="10723"/>
                  </a:lnTo>
                  <a:lnTo>
                    <a:pt x="60188" y="47481"/>
                  </a:lnTo>
                  <a:lnTo>
                    <a:pt x="32804" y="82194"/>
                  </a:lnTo>
                  <a:lnTo>
                    <a:pt x="8156" y="142636"/>
                  </a:lnTo>
                  <a:lnTo>
                    <a:pt x="0" y="178667"/>
                  </a:lnTo>
                  <a:lnTo>
                    <a:pt x="1675" y="200600"/>
                  </a:lnTo>
                  <a:lnTo>
                    <a:pt x="14289" y="231875"/>
                  </a:lnTo>
                  <a:lnTo>
                    <a:pt x="28973" y="246318"/>
                  </a:lnTo>
                  <a:lnTo>
                    <a:pt x="47843" y="255355"/>
                  </a:lnTo>
                  <a:lnTo>
                    <a:pt x="109572" y="261632"/>
                  </a:lnTo>
                  <a:lnTo>
                    <a:pt x="161632" y="261274"/>
                  </a:lnTo>
                  <a:lnTo>
                    <a:pt x="193848" y="253344"/>
                  </a:lnTo>
                  <a:lnTo>
                    <a:pt x="226549" y="23228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/>
            <p:cNvSpPr/>
            <p:nvPr/>
          </p:nvSpPr>
          <p:spPr>
            <a:xfrm>
              <a:off x="4538422" y="2676342"/>
              <a:ext cx="218398" cy="208963"/>
            </a:xfrm>
            <a:custGeom>
              <a:avLst/>
              <a:gdLst/>
              <a:ahLst/>
              <a:cxnLst/>
              <a:rect l="0" t="0" r="0" b="0"/>
              <a:pathLst>
                <a:path w="218398" h="208963">
                  <a:moveTo>
                    <a:pt x="137601" y="0"/>
                  </a:moveTo>
                  <a:lnTo>
                    <a:pt x="95431" y="19418"/>
                  </a:lnTo>
                  <a:lnTo>
                    <a:pt x="36801" y="70797"/>
                  </a:lnTo>
                  <a:lnTo>
                    <a:pt x="9714" y="103009"/>
                  </a:lnTo>
                  <a:lnTo>
                    <a:pt x="2212" y="125081"/>
                  </a:lnTo>
                  <a:lnTo>
                    <a:pt x="0" y="148730"/>
                  </a:lnTo>
                  <a:lnTo>
                    <a:pt x="2757" y="170463"/>
                  </a:lnTo>
                  <a:lnTo>
                    <a:pt x="10715" y="188351"/>
                  </a:lnTo>
                  <a:lnTo>
                    <a:pt x="15979" y="196263"/>
                  </a:lnTo>
                  <a:lnTo>
                    <a:pt x="23978" y="201538"/>
                  </a:lnTo>
                  <a:lnTo>
                    <a:pt x="56680" y="208962"/>
                  </a:lnTo>
                  <a:lnTo>
                    <a:pt x="110936" y="208477"/>
                  </a:lnTo>
                  <a:lnTo>
                    <a:pt x="164628" y="197909"/>
                  </a:lnTo>
                  <a:lnTo>
                    <a:pt x="191867" y="182949"/>
                  </a:lnTo>
                  <a:lnTo>
                    <a:pt x="218397" y="16159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/>
            <p:cNvSpPr/>
            <p:nvPr/>
          </p:nvSpPr>
          <p:spPr>
            <a:xfrm>
              <a:off x="4686123" y="2686441"/>
              <a:ext cx="201989" cy="207240"/>
            </a:xfrm>
            <a:custGeom>
              <a:avLst/>
              <a:gdLst/>
              <a:ahLst/>
              <a:cxnLst/>
              <a:rect l="0" t="0" r="0" b="0"/>
              <a:pathLst>
                <a:path w="201989" h="207240">
                  <a:moveTo>
                    <a:pt x="0" y="0"/>
                  </a:moveTo>
                  <a:lnTo>
                    <a:pt x="16105" y="61965"/>
                  </a:lnTo>
                  <a:lnTo>
                    <a:pt x="25021" y="119822"/>
                  </a:lnTo>
                  <a:lnTo>
                    <a:pt x="38441" y="160198"/>
                  </a:lnTo>
                  <a:lnTo>
                    <a:pt x="56401" y="183746"/>
                  </a:lnTo>
                  <a:lnTo>
                    <a:pt x="73319" y="197995"/>
                  </a:lnTo>
                  <a:lnTo>
                    <a:pt x="98045" y="205825"/>
                  </a:lnTo>
                  <a:lnTo>
                    <a:pt x="137526" y="207239"/>
                  </a:lnTo>
                  <a:lnTo>
                    <a:pt x="181025" y="197664"/>
                  </a:lnTo>
                  <a:lnTo>
                    <a:pt x="192671" y="191463"/>
                  </a:lnTo>
                  <a:lnTo>
                    <a:pt x="201988" y="18179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/>
            <p:cNvSpPr/>
            <p:nvPr/>
          </p:nvSpPr>
          <p:spPr>
            <a:xfrm>
              <a:off x="4867912" y="2656143"/>
              <a:ext cx="265476" cy="204934"/>
            </a:xfrm>
            <a:custGeom>
              <a:avLst/>
              <a:gdLst/>
              <a:ahLst/>
              <a:cxnLst/>
              <a:rect l="0" t="0" r="0" b="0"/>
              <a:pathLst>
                <a:path w="265476" h="204934">
                  <a:moveTo>
                    <a:pt x="0" y="0"/>
                  </a:moveTo>
                  <a:lnTo>
                    <a:pt x="1" y="56228"/>
                  </a:lnTo>
                  <a:lnTo>
                    <a:pt x="10986" y="118512"/>
                  </a:lnTo>
                  <a:lnTo>
                    <a:pt x="23454" y="150697"/>
                  </a:lnTo>
                  <a:lnTo>
                    <a:pt x="47774" y="186370"/>
                  </a:lnTo>
                  <a:lnTo>
                    <a:pt x="72882" y="202722"/>
                  </a:lnTo>
                  <a:lnTo>
                    <a:pt x="94859" y="204933"/>
                  </a:lnTo>
                  <a:lnTo>
                    <a:pt x="145542" y="197209"/>
                  </a:lnTo>
                  <a:lnTo>
                    <a:pt x="197654" y="183755"/>
                  </a:lnTo>
                  <a:lnTo>
                    <a:pt x="238538" y="160649"/>
                  </a:lnTo>
                  <a:lnTo>
                    <a:pt x="246553" y="154229"/>
                  </a:lnTo>
                  <a:lnTo>
                    <a:pt x="258452" y="135128"/>
                  </a:lnTo>
                  <a:lnTo>
                    <a:pt x="263196" y="123750"/>
                  </a:lnTo>
                  <a:lnTo>
                    <a:pt x="265475" y="99138"/>
                  </a:lnTo>
                  <a:lnTo>
                    <a:pt x="254902" y="41483"/>
                  </a:lnTo>
                  <a:lnTo>
                    <a:pt x="242386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/>
            <p:cNvSpPr/>
            <p:nvPr/>
          </p:nvSpPr>
          <p:spPr>
            <a:xfrm>
              <a:off x="5191093" y="2652313"/>
              <a:ext cx="294471" cy="210425"/>
            </a:xfrm>
            <a:custGeom>
              <a:avLst/>
              <a:gdLst/>
              <a:ahLst/>
              <a:cxnLst/>
              <a:rect l="0" t="0" r="0" b="0"/>
              <a:pathLst>
                <a:path w="294471" h="210425">
                  <a:moveTo>
                    <a:pt x="0" y="185619"/>
                  </a:moveTo>
                  <a:lnTo>
                    <a:pt x="61385" y="206081"/>
                  </a:lnTo>
                  <a:lnTo>
                    <a:pt x="81146" y="210424"/>
                  </a:lnTo>
                  <a:lnTo>
                    <a:pt x="136700" y="201285"/>
                  </a:lnTo>
                  <a:lnTo>
                    <a:pt x="194745" y="188755"/>
                  </a:lnTo>
                  <a:lnTo>
                    <a:pt x="251531" y="172123"/>
                  </a:lnTo>
                  <a:lnTo>
                    <a:pt x="277140" y="156684"/>
                  </a:lnTo>
                  <a:lnTo>
                    <a:pt x="288878" y="141339"/>
                  </a:lnTo>
                  <a:lnTo>
                    <a:pt x="293580" y="132534"/>
                  </a:lnTo>
                  <a:lnTo>
                    <a:pt x="294470" y="124419"/>
                  </a:lnTo>
                  <a:lnTo>
                    <a:pt x="289473" y="109419"/>
                  </a:lnTo>
                  <a:lnTo>
                    <a:pt x="276779" y="98263"/>
                  </a:lnTo>
                  <a:lnTo>
                    <a:pt x="258795" y="90686"/>
                  </a:lnTo>
                  <a:lnTo>
                    <a:pt x="197679" y="85423"/>
                  </a:lnTo>
                  <a:lnTo>
                    <a:pt x="139162" y="92724"/>
                  </a:lnTo>
                  <a:lnTo>
                    <a:pt x="87088" y="99691"/>
                  </a:lnTo>
                  <a:lnTo>
                    <a:pt x="52362" y="97942"/>
                  </a:lnTo>
                  <a:lnTo>
                    <a:pt x="45008" y="92381"/>
                  </a:lnTo>
                  <a:lnTo>
                    <a:pt x="36836" y="74232"/>
                  </a:lnTo>
                  <a:lnTo>
                    <a:pt x="36901" y="65353"/>
                  </a:lnTo>
                  <a:lnTo>
                    <a:pt x="42958" y="49502"/>
                  </a:lnTo>
                  <a:lnTo>
                    <a:pt x="58986" y="27961"/>
                  </a:lnTo>
                  <a:lnTo>
                    <a:pt x="83311" y="12726"/>
                  </a:lnTo>
                  <a:lnTo>
                    <a:pt x="111839" y="1104"/>
                  </a:lnTo>
                  <a:lnTo>
                    <a:pt x="131624" y="0"/>
                  </a:lnTo>
                  <a:lnTo>
                    <a:pt x="191918" y="14480"/>
                  </a:lnTo>
                  <a:lnTo>
                    <a:pt x="222187" y="2402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/>
            <p:cNvSpPr/>
            <p:nvPr/>
          </p:nvSpPr>
          <p:spPr>
            <a:xfrm>
              <a:off x="5559778" y="2606936"/>
              <a:ext cx="217192" cy="248973"/>
            </a:xfrm>
            <a:custGeom>
              <a:avLst/>
              <a:gdLst/>
              <a:ahLst/>
              <a:cxnLst/>
              <a:rect l="0" t="0" r="0" b="0"/>
              <a:pathLst>
                <a:path w="217192" h="248973">
                  <a:moveTo>
                    <a:pt x="25192" y="99704"/>
                  </a:moveTo>
                  <a:lnTo>
                    <a:pt x="81420" y="99704"/>
                  </a:lnTo>
                  <a:lnTo>
                    <a:pt x="143704" y="88718"/>
                  </a:lnTo>
                  <a:lnTo>
                    <a:pt x="195406" y="71534"/>
                  </a:lnTo>
                  <a:lnTo>
                    <a:pt x="211562" y="60626"/>
                  </a:lnTo>
                  <a:lnTo>
                    <a:pt x="215645" y="53453"/>
                  </a:lnTo>
                  <a:lnTo>
                    <a:pt x="217191" y="36506"/>
                  </a:lnTo>
                  <a:lnTo>
                    <a:pt x="213788" y="28396"/>
                  </a:lnTo>
                  <a:lnTo>
                    <a:pt x="201029" y="13400"/>
                  </a:lnTo>
                  <a:lnTo>
                    <a:pt x="181144" y="5239"/>
                  </a:lnTo>
                  <a:lnTo>
                    <a:pt x="131806" y="0"/>
                  </a:lnTo>
                  <a:lnTo>
                    <a:pt x="97553" y="4453"/>
                  </a:lnTo>
                  <a:lnTo>
                    <a:pt x="66083" y="18242"/>
                  </a:lnTo>
                  <a:lnTo>
                    <a:pt x="40799" y="36541"/>
                  </a:lnTo>
                  <a:lnTo>
                    <a:pt x="19093" y="61538"/>
                  </a:lnTo>
                  <a:lnTo>
                    <a:pt x="11260" y="83490"/>
                  </a:lnTo>
                  <a:lnTo>
                    <a:pt x="0" y="139297"/>
                  </a:lnTo>
                  <a:lnTo>
                    <a:pt x="9475" y="190492"/>
                  </a:lnTo>
                  <a:lnTo>
                    <a:pt x="24151" y="215504"/>
                  </a:lnTo>
                  <a:lnTo>
                    <a:pt x="39317" y="227103"/>
                  </a:lnTo>
                  <a:lnTo>
                    <a:pt x="76485" y="243693"/>
                  </a:lnTo>
                  <a:lnTo>
                    <a:pt x="111585" y="248972"/>
                  </a:lnTo>
                  <a:lnTo>
                    <a:pt x="163658" y="242693"/>
                  </a:lnTo>
                  <a:lnTo>
                    <a:pt x="217081" y="23099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029344" y="2444055"/>
            <a:ext cx="4130656" cy="550709"/>
            <a:chOff x="6029344" y="2444055"/>
            <a:chExt cx="4130656" cy="550709"/>
          </a:xfrm>
        </p:grpSpPr>
        <p:sp>
          <p:nvSpPr>
            <p:cNvPr id="26" name="Freeform: Shape 25"/>
            <p:cNvSpPr/>
            <p:nvPr/>
          </p:nvSpPr>
          <p:spPr>
            <a:xfrm>
              <a:off x="6079841" y="2625845"/>
              <a:ext cx="30299" cy="212088"/>
            </a:xfrm>
            <a:custGeom>
              <a:avLst/>
              <a:gdLst/>
              <a:ahLst/>
              <a:cxnLst/>
              <a:rect l="0" t="0" r="0" b="0"/>
              <a:pathLst>
                <a:path w="30299" h="212088">
                  <a:moveTo>
                    <a:pt x="30298" y="0"/>
                  </a:moveTo>
                  <a:lnTo>
                    <a:pt x="27306" y="40951"/>
                  </a:lnTo>
                  <a:lnTo>
                    <a:pt x="21602" y="91628"/>
                  </a:lnTo>
                  <a:lnTo>
                    <a:pt x="12413" y="146482"/>
                  </a:lnTo>
                  <a:lnTo>
                    <a:pt x="2784" y="187907"/>
                  </a:lnTo>
                  <a:lnTo>
                    <a:pt x="0" y="21208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/>
            <p:cNvSpPr/>
            <p:nvPr/>
          </p:nvSpPr>
          <p:spPr>
            <a:xfrm>
              <a:off x="6029344" y="2565248"/>
              <a:ext cx="121194" cy="10101"/>
            </a:xfrm>
            <a:custGeom>
              <a:avLst/>
              <a:gdLst/>
              <a:ahLst/>
              <a:cxnLst/>
              <a:rect l="0" t="0" r="0" b="0"/>
              <a:pathLst>
                <a:path w="121194" h="10101">
                  <a:moveTo>
                    <a:pt x="0" y="0"/>
                  </a:moveTo>
                  <a:lnTo>
                    <a:pt x="35951" y="7994"/>
                  </a:lnTo>
                  <a:lnTo>
                    <a:pt x="95005" y="9823"/>
                  </a:lnTo>
                  <a:lnTo>
                    <a:pt x="121193" y="1010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/>
            <p:cNvSpPr/>
            <p:nvPr/>
          </p:nvSpPr>
          <p:spPr>
            <a:xfrm>
              <a:off x="6291928" y="2514751"/>
              <a:ext cx="30300" cy="363580"/>
            </a:xfrm>
            <a:custGeom>
              <a:avLst/>
              <a:gdLst/>
              <a:ahLst/>
              <a:cxnLst/>
              <a:rect l="0" t="0" r="0" b="0"/>
              <a:pathLst>
                <a:path w="30300" h="363580">
                  <a:moveTo>
                    <a:pt x="0" y="0"/>
                  </a:moveTo>
                  <a:lnTo>
                    <a:pt x="2992" y="40952"/>
                  </a:lnTo>
                  <a:lnTo>
                    <a:pt x="16104" y="100153"/>
                  </a:lnTo>
                  <a:lnTo>
                    <a:pt x="19391" y="159762"/>
                  </a:lnTo>
                  <a:lnTo>
                    <a:pt x="20039" y="215093"/>
                  </a:lnTo>
                  <a:lnTo>
                    <a:pt x="28171" y="274742"/>
                  </a:lnTo>
                  <a:lnTo>
                    <a:pt x="30018" y="336918"/>
                  </a:lnTo>
                  <a:lnTo>
                    <a:pt x="30299" y="36357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/>
            <p:cNvSpPr/>
            <p:nvPr/>
          </p:nvSpPr>
          <p:spPr>
            <a:xfrm>
              <a:off x="6150537" y="2651621"/>
              <a:ext cx="323181" cy="44921"/>
            </a:xfrm>
            <a:custGeom>
              <a:avLst/>
              <a:gdLst/>
              <a:ahLst/>
              <a:cxnLst/>
              <a:rect l="0" t="0" r="0" b="0"/>
              <a:pathLst>
                <a:path w="323181" h="44921">
                  <a:moveTo>
                    <a:pt x="0" y="44920"/>
                  </a:moveTo>
                  <a:lnTo>
                    <a:pt x="61589" y="36224"/>
                  </a:lnTo>
                  <a:lnTo>
                    <a:pt x="118479" y="35098"/>
                  </a:lnTo>
                  <a:lnTo>
                    <a:pt x="176598" y="31883"/>
                  </a:lnTo>
                  <a:lnTo>
                    <a:pt x="231603" y="17601"/>
                  </a:lnTo>
                  <a:lnTo>
                    <a:pt x="291700" y="0"/>
                  </a:lnTo>
                  <a:lnTo>
                    <a:pt x="323180" y="4522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/>
            <p:cNvSpPr/>
            <p:nvPr/>
          </p:nvSpPr>
          <p:spPr>
            <a:xfrm>
              <a:off x="6779962" y="2477244"/>
              <a:ext cx="239125" cy="298139"/>
            </a:xfrm>
            <a:custGeom>
              <a:avLst/>
              <a:gdLst/>
              <a:ahLst/>
              <a:cxnLst/>
              <a:rect l="0" t="0" r="0" b="0"/>
              <a:pathLst>
                <a:path w="239125" h="298139">
                  <a:moveTo>
                    <a:pt x="218925" y="37507"/>
                  </a:moveTo>
                  <a:lnTo>
                    <a:pt x="213564" y="21423"/>
                  </a:lnTo>
                  <a:lnTo>
                    <a:pt x="201954" y="10534"/>
                  </a:lnTo>
                  <a:lnTo>
                    <a:pt x="184451" y="3076"/>
                  </a:lnTo>
                  <a:lnTo>
                    <a:pt x="150482" y="0"/>
                  </a:lnTo>
                  <a:lnTo>
                    <a:pt x="98027" y="11399"/>
                  </a:lnTo>
                  <a:lnTo>
                    <a:pt x="72883" y="26281"/>
                  </a:lnTo>
                  <a:lnTo>
                    <a:pt x="30585" y="64636"/>
                  </a:lnTo>
                  <a:lnTo>
                    <a:pt x="7748" y="117109"/>
                  </a:lnTo>
                  <a:lnTo>
                    <a:pt x="0" y="151240"/>
                  </a:lnTo>
                  <a:lnTo>
                    <a:pt x="697" y="189780"/>
                  </a:lnTo>
                  <a:lnTo>
                    <a:pt x="10986" y="237655"/>
                  </a:lnTo>
                  <a:lnTo>
                    <a:pt x="25895" y="263887"/>
                  </a:lnTo>
                  <a:lnTo>
                    <a:pt x="55250" y="285873"/>
                  </a:lnTo>
                  <a:lnTo>
                    <a:pt x="92376" y="295879"/>
                  </a:lnTo>
                  <a:lnTo>
                    <a:pt x="150953" y="298138"/>
                  </a:lnTo>
                  <a:lnTo>
                    <a:pt x="207854" y="285925"/>
                  </a:lnTo>
                  <a:lnTo>
                    <a:pt x="239124" y="26979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/>
            <p:cNvSpPr/>
            <p:nvPr/>
          </p:nvSpPr>
          <p:spPr>
            <a:xfrm>
              <a:off x="6988787" y="2545050"/>
              <a:ext cx="90896" cy="311816"/>
            </a:xfrm>
            <a:custGeom>
              <a:avLst/>
              <a:gdLst/>
              <a:ahLst/>
              <a:cxnLst/>
              <a:rect l="0" t="0" r="0" b="0"/>
              <a:pathLst>
                <a:path w="90896" h="311816">
                  <a:moveTo>
                    <a:pt x="0" y="0"/>
                  </a:moveTo>
                  <a:lnTo>
                    <a:pt x="1" y="56227"/>
                  </a:lnTo>
                  <a:lnTo>
                    <a:pt x="0" y="108193"/>
                  </a:lnTo>
                  <a:lnTo>
                    <a:pt x="5361" y="169756"/>
                  </a:lnTo>
                  <a:lnTo>
                    <a:pt x="20462" y="229925"/>
                  </a:lnTo>
                  <a:lnTo>
                    <a:pt x="28172" y="250313"/>
                  </a:lnTo>
                  <a:lnTo>
                    <a:pt x="57836" y="288787"/>
                  </a:lnTo>
                  <a:lnTo>
                    <a:pt x="82970" y="309498"/>
                  </a:lnTo>
                  <a:lnTo>
                    <a:pt x="87856" y="311815"/>
                  </a:lnTo>
                  <a:lnTo>
                    <a:pt x="89990" y="311115"/>
                  </a:lnTo>
                  <a:lnTo>
                    <a:pt x="90895" y="302982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/>
            <p:cNvSpPr/>
            <p:nvPr/>
          </p:nvSpPr>
          <p:spPr>
            <a:xfrm>
              <a:off x="7130179" y="2474354"/>
              <a:ext cx="20200" cy="363579"/>
            </a:xfrm>
            <a:custGeom>
              <a:avLst/>
              <a:gdLst/>
              <a:ahLst/>
              <a:cxnLst/>
              <a:rect l="0" t="0" r="0" b="0"/>
              <a:pathLst>
                <a:path w="20200" h="363579">
                  <a:moveTo>
                    <a:pt x="0" y="0"/>
                  </a:moveTo>
                  <a:lnTo>
                    <a:pt x="1" y="56228"/>
                  </a:lnTo>
                  <a:lnTo>
                    <a:pt x="2993" y="118512"/>
                  </a:lnTo>
                  <a:lnTo>
                    <a:pt x="9163" y="179400"/>
                  </a:lnTo>
                  <a:lnTo>
                    <a:pt x="9915" y="232479"/>
                  </a:lnTo>
                  <a:lnTo>
                    <a:pt x="10063" y="286188"/>
                  </a:lnTo>
                  <a:lnTo>
                    <a:pt x="18089" y="339505"/>
                  </a:lnTo>
                  <a:lnTo>
                    <a:pt x="20199" y="36357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/>
            <p:cNvSpPr/>
            <p:nvPr/>
          </p:nvSpPr>
          <p:spPr>
            <a:xfrm>
              <a:off x="7223409" y="2544932"/>
              <a:ext cx="260250" cy="272802"/>
            </a:xfrm>
            <a:custGeom>
              <a:avLst/>
              <a:gdLst/>
              <a:ahLst/>
              <a:cxnLst/>
              <a:rect l="0" t="0" r="0" b="0"/>
              <a:pathLst>
                <a:path w="260250" h="272802">
                  <a:moveTo>
                    <a:pt x="17863" y="101112"/>
                  </a:moveTo>
                  <a:lnTo>
                    <a:pt x="1759" y="153913"/>
                  </a:lnTo>
                  <a:lnTo>
                    <a:pt x="0" y="189198"/>
                  </a:lnTo>
                  <a:lnTo>
                    <a:pt x="3565" y="210957"/>
                  </a:lnTo>
                  <a:lnTo>
                    <a:pt x="4965" y="212495"/>
                  </a:lnTo>
                  <a:lnTo>
                    <a:pt x="8640" y="154202"/>
                  </a:lnTo>
                  <a:lnTo>
                    <a:pt x="16427" y="96092"/>
                  </a:lnTo>
                  <a:lnTo>
                    <a:pt x="26764" y="51618"/>
                  </a:lnTo>
                  <a:lnTo>
                    <a:pt x="49254" y="13408"/>
                  </a:lnTo>
                  <a:lnTo>
                    <a:pt x="55623" y="5611"/>
                  </a:lnTo>
                  <a:lnTo>
                    <a:pt x="63235" y="1536"/>
                  </a:lnTo>
                  <a:lnTo>
                    <a:pt x="80670" y="0"/>
                  </a:lnTo>
                  <a:lnTo>
                    <a:pt x="87788" y="3406"/>
                  </a:lnTo>
                  <a:lnTo>
                    <a:pt x="98690" y="16167"/>
                  </a:lnTo>
                  <a:lnTo>
                    <a:pt x="121930" y="71336"/>
                  </a:lnTo>
                  <a:lnTo>
                    <a:pt x="136025" y="124372"/>
                  </a:lnTo>
                  <a:lnTo>
                    <a:pt x="143818" y="170417"/>
                  </a:lnTo>
                  <a:lnTo>
                    <a:pt x="145597" y="173125"/>
                  </a:lnTo>
                  <a:lnTo>
                    <a:pt x="146783" y="170441"/>
                  </a:lnTo>
                  <a:lnTo>
                    <a:pt x="156941" y="114319"/>
                  </a:lnTo>
                  <a:lnTo>
                    <a:pt x="167014" y="52354"/>
                  </a:lnTo>
                  <a:lnTo>
                    <a:pt x="177513" y="21954"/>
                  </a:lnTo>
                  <a:lnTo>
                    <a:pt x="188317" y="5708"/>
                  </a:lnTo>
                  <a:lnTo>
                    <a:pt x="194339" y="2722"/>
                  </a:lnTo>
                  <a:lnTo>
                    <a:pt x="200600" y="2976"/>
                  </a:lnTo>
                  <a:lnTo>
                    <a:pt x="207017" y="5390"/>
                  </a:lnTo>
                  <a:lnTo>
                    <a:pt x="217140" y="17049"/>
                  </a:lnTo>
                  <a:lnTo>
                    <a:pt x="232782" y="51964"/>
                  </a:lnTo>
                  <a:lnTo>
                    <a:pt x="239093" y="112275"/>
                  </a:lnTo>
                  <a:lnTo>
                    <a:pt x="239861" y="165285"/>
                  </a:lnTo>
                  <a:lnTo>
                    <a:pt x="235024" y="221446"/>
                  </a:lnTo>
                  <a:lnTo>
                    <a:pt x="240060" y="241000"/>
                  </a:lnTo>
                  <a:lnTo>
                    <a:pt x="260249" y="27280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/>
            <p:cNvSpPr/>
            <p:nvPr/>
          </p:nvSpPr>
          <p:spPr>
            <a:xfrm>
              <a:off x="7545654" y="2592655"/>
              <a:ext cx="168340" cy="210356"/>
            </a:xfrm>
            <a:custGeom>
              <a:avLst/>
              <a:gdLst/>
              <a:ahLst/>
              <a:cxnLst/>
              <a:rect l="0" t="0" r="0" b="0"/>
              <a:pathLst>
                <a:path w="168340" h="210356">
                  <a:moveTo>
                    <a:pt x="8700" y="23090"/>
                  </a:moveTo>
                  <a:lnTo>
                    <a:pt x="705" y="59041"/>
                  </a:lnTo>
                  <a:lnTo>
                    <a:pt x="0" y="120340"/>
                  </a:lnTo>
                  <a:lnTo>
                    <a:pt x="7867" y="153273"/>
                  </a:lnTo>
                  <a:lnTo>
                    <a:pt x="18055" y="174088"/>
                  </a:lnTo>
                  <a:lnTo>
                    <a:pt x="41770" y="199372"/>
                  </a:lnTo>
                  <a:lnTo>
                    <a:pt x="63422" y="208043"/>
                  </a:lnTo>
                  <a:lnTo>
                    <a:pt x="75479" y="210355"/>
                  </a:lnTo>
                  <a:lnTo>
                    <a:pt x="97853" y="206939"/>
                  </a:lnTo>
                  <a:lnTo>
                    <a:pt x="126384" y="192398"/>
                  </a:lnTo>
                  <a:lnTo>
                    <a:pt x="141798" y="178012"/>
                  </a:lnTo>
                  <a:lnTo>
                    <a:pt x="156131" y="156655"/>
                  </a:lnTo>
                  <a:lnTo>
                    <a:pt x="166095" y="119396"/>
                  </a:lnTo>
                  <a:lnTo>
                    <a:pt x="168339" y="67716"/>
                  </a:lnTo>
                  <a:lnTo>
                    <a:pt x="164560" y="45168"/>
                  </a:lnTo>
                  <a:lnTo>
                    <a:pt x="156148" y="26918"/>
                  </a:lnTo>
                  <a:lnTo>
                    <a:pt x="150762" y="18909"/>
                  </a:lnTo>
                  <a:lnTo>
                    <a:pt x="135801" y="7018"/>
                  </a:lnTo>
                  <a:lnTo>
                    <a:pt x="127099" y="2276"/>
                  </a:lnTo>
                  <a:lnTo>
                    <a:pt x="105460" y="0"/>
                  </a:lnTo>
                  <a:lnTo>
                    <a:pt x="83125" y="3851"/>
                  </a:lnTo>
                  <a:lnTo>
                    <a:pt x="57932" y="18636"/>
                  </a:lnTo>
                  <a:lnTo>
                    <a:pt x="43298" y="30836"/>
                  </a:lnTo>
                  <a:lnTo>
                    <a:pt x="27803" y="55684"/>
                  </a:lnTo>
                  <a:lnTo>
                    <a:pt x="18799" y="8368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/>
            <p:cNvSpPr/>
            <p:nvPr/>
          </p:nvSpPr>
          <p:spPr>
            <a:xfrm>
              <a:off x="7766441" y="2608465"/>
              <a:ext cx="191926" cy="213277"/>
            </a:xfrm>
            <a:custGeom>
              <a:avLst/>
              <a:gdLst/>
              <a:ahLst/>
              <a:cxnLst/>
              <a:rect l="0" t="0" r="0" b="0"/>
              <a:pathLst>
                <a:path w="191926" h="213277">
                  <a:moveTo>
                    <a:pt x="0" y="178970"/>
                  </a:moveTo>
                  <a:lnTo>
                    <a:pt x="17248" y="193974"/>
                  </a:lnTo>
                  <a:lnTo>
                    <a:pt x="61538" y="212394"/>
                  </a:lnTo>
                  <a:lnTo>
                    <a:pt x="81214" y="213276"/>
                  </a:lnTo>
                  <a:lnTo>
                    <a:pt x="138288" y="208674"/>
                  </a:lnTo>
                  <a:lnTo>
                    <a:pt x="169648" y="200240"/>
                  </a:lnTo>
                  <a:lnTo>
                    <a:pt x="186119" y="189919"/>
                  </a:lnTo>
                  <a:lnTo>
                    <a:pt x="190287" y="182903"/>
                  </a:lnTo>
                  <a:lnTo>
                    <a:pt x="191925" y="166130"/>
                  </a:lnTo>
                  <a:lnTo>
                    <a:pt x="185920" y="150446"/>
                  </a:lnTo>
                  <a:lnTo>
                    <a:pt x="174648" y="135995"/>
                  </a:lnTo>
                  <a:lnTo>
                    <a:pt x="148253" y="116363"/>
                  </a:lnTo>
                  <a:lnTo>
                    <a:pt x="92020" y="95430"/>
                  </a:lnTo>
                  <a:lnTo>
                    <a:pt x="60931" y="79532"/>
                  </a:lnTo>
                  <a:lnTo>
                    <a:pt x="55208" y="71158"/>
                  </a:lnTo>
                  <a:lnTo>
                    <a:pt x="51843" y="49885"/>
                  </a:lnTo>
                  <a:lnTo>
                    <a:pt x="54761" y="40172"/>
                  </a:lnTo>
                  <a:lnTo>
                    <a:pt x="66980" y="23395"/>
                  </a:lnTo>
                  <a:lnTo>
                    <a:pt x="86625" y="11450"/>
                  </a:lnTo>
                  <a:lnTo>
                    <a:pt x="110319" y="3523"/>
                  </a:lnTo>
                  <a:lnTo>
                    <a:pt x="135811" y="0"/>
                  </a:lnTo>
                  <a:lnTo>
                    <a:pt x="145526" y="2426"/>
                  </a:lnTo>
                  <a:lnTo>
                    <a:pt x="153125" y="7411"/>
                  </a:lnTo>
                  <a:lnTo>
                    <a:pt x="171690" y="2747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/>
            <p:cNvSpPr/>
            <p:nvPr/>
          </p:nvSpPr>
          <p:spPr>
            <a:xfrm>
              <a:off x="8069423" y="2504652"/>
              <a:ext cx="30299" cy="333281"/>
            </a:xfrm>
            <a:custGeom>
              <a:avLst/>
              <a:gdLst/>
              <a:ahLst/>
              <a:cxnLst/>
              <a:rect l="0" t="0" r="0" b="0"/>
              <a:pathLst>
                <a:path w="30299" h="333281">
                  <a:moveTo>
                    <a:pt x="30298" y="0"/>
                  </a:moveTo>
                  <a:lnTo>
                    <a:pt x="22304" y="35951"/>
                  </a:lnTo>
                  <a:lnTo>
                    <a:pt x="20475" y="98372"/>
                  </a:lnTo>
                  <a:lnTo>
                    <a:pt x="20253" y="151638"/>
                  </a:lnTo>
                  <a:lnTo>
                    <a:pt x="14847" y="205383"/>
                  </a:lnTo>
                  <a:lnTo>
                    <a:pt x="9915" y="258101"/>
                  </a:lnTo>
                  <a:lnTo>
                    <a:pt x="2291" y="302097"/>
                  </a:lnTo>
                  <a:lnTo>
                    <a:pt x="0" y="33328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/>
            <p:cNvSpPr/>
            <p:nvPr/>
          </p:nvSpPr>
          <p:spPr>
            <a:xfrm>
              <a:off x="7998727" y="2666242"/>
              <a:ext cx="121194" cy="20200"/>
            </a:xfrm>
            <a:custGeom>
              <a:avLst/>
              <a:gdLst/>
              <a:ahLst/>
              <a:cxnLst/>
              <a:rect l="0" t="0" r="0" b="0"/>
              <a:pathLst>
                <a:path w="121194" h="20200">
                  <a:moveTo>
                    <a:pt x="0" y="0"/>
                  </a:moveTo>
                  <a:lnTo>
                    <a:pt x="35951" y="7994"/>
                  </a:lnTo>
                  <a:lnTo>
                    <a:pt x="95005" y="16763"/>
                  </a:lnTo>
                  <a:lnTo>
                    <a:pt x="121193" y="2019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/>
            <p:cNvSpPr/>
            <p:nvPr/>
          </p:nvSpPr>
          <p:spPr>
            <a:xfrm>
              <a:off x="8362306" y="2444055"/>
              <a:ext cx="15462" cy="363580"/>
            </a:xfrm>
            <a:custGeom>
              <a:avLst/>
              <a:gdLst/>
              <a:ahLst/>
              <a:cxnLst/>
              <a:rect l="0" t="0" r="0" b="0"/>
              <a:pathLst>
                <a:path w="15462" h="363580">
                  <a:moveTo>
                    <a:pt x="10099" y="0"/>
                  </a:moveTo>
                  <a:lnTo>
                    <a:pt x="15461" y="16085"/>
                  </a:lnTo>
                  <a:lnTo>
                    <a:pt x="15100" y="32959"/>
                  </a:lnTo>
                  <a:lnTo>
                    <a:pt x="10757" y="96150"/>
                  </a:lnTo>
                  <a:lnTo>
                    <a:pt x="10229" y="151200"/>
                  </a:lnTo>
                  <a:lnTo>
                    <a:pt x="10125" y="205297"/>
                  </a:lnTo>
                  <a:lnTo>
                    <a:pt x="8983" y="258085"/>
                  </a:lnTo>
                  <a:lnTo>
                    <a:pt x="1404" y="317851"/>
                  </a:lnTo>
                  <a:lnTo>
                    <a:pt x="0" y="36357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/>
            <p:cNvSpPr/>
            <p:nvPr/>
          </p:nvSpPr>
          <p:spPr>
            <a:xfrm>
              <a:off x="8372405" y="2588053"/>
              <a:ext cx="199671" cy="270079"/>
            </a:xfrm>
            <a:custGeom>
              <a:avLst/>
              <a:gdLst/>
              <a:ahLst/>
              <a:cxnLst/>
              <a:rect l="0" t="0" r="0" b="0"/>
              <a:pathLst>
                <a:path w="199671" h="270079">
                  <a:moveTo>
                    <a:pt x="0" y="57991"/>
                  </a:moveTo>
                  <a:lnTo>
                    <a:pt x="9185" y="34924"/>
                  </a:lnTo>
                  <a:lnTo>
                    <a:pt x="19418" y="21181"/>
                  </a:lnTo>
                  <a:lnTo>
                    <a:pt x="43159" y="6188"/>
                  </a:lnTo>
                  <a:lnTo>
                    <a:pt x="82237" y="0"/>
                  </a:lnTo>
                  <a:lnTo>
                    <a:pt x="118627" y="3527"/>
                  </a:lnTo>
                  <a:lnTo>
                    <a:pt x="171352" y="28944"/>
                  </a:lnTo>
                  <a:lnTo>
                    <a:pt x="181564" y="35260"/>
                  </a:lnTo>
                  <a:lnTo>
                    <a:pt x="188372" y="43959"/>
                  </a:lnTo>
                  <a:lnTo>
                    <a:pt x="195936" y="65594"/>
                  </a:lnTo>
                  <a:lnTo>
                    <a:pt x="199670" y="114935"/>
                  </a:lnTo>
                  <a:lnTo>
                    <a:pt x="192449" y="148926"/>
                  </a:lnTo>
                  <a:lnTo>
                    <a:pt x="170470" y="194070"/>
                  </a:lnTo>
                  <a:lnTo>
                    <a:pt x="148137" y="218007"/>
                  </a:lnTo>
                  <a:lnTo>
                    <a:pt x="99430" y="251916"/>
                  </a:lnTo>
                  <a:lnTo>
                    <a:pt x="55508" y="266158"/>
                  </a:lnTo>
                  <a:lnTo>
                    <a:pt x="30298" y="27007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/>
            <p:cNvSpPr/>
            <p:nvPr/>
          </p:nvSpPr>
          <p:spPr>
            <a:xfrm>
              <a:off x="8604692" y="2622723"/>
              <a:ext cx="200610" cy="212402"/>
            </a:xfrm>
            <a:custGeom>
              <a:avLst/>
              <a:gdLst/>
              <a:ahLst/>
              <a:cxnLst/>
              <a:rect l="0" t="0" r="0" b="0"/>
              <a:pathLst>
                <a:path w="200610" h="212402">
                  <a:moveTo>
                    <a:pt x="0" y="114215"/>
                  </a:moveTo>
                  <a:lnTo>
                    <a:pt x="32251" y="100334"/>
                  </a:lnTo>
                  <a:lnTo>
                    <a:pt x="89600" y="89487"/>
                  </a:lnTo>
                  <a:lnTo>
                    <a:pt x="149214" y="73665"/>
                  </a:lnTo>
                  <a:lnTo>
                    <a:pt x="191439" y="60322"/>
                  </a:lnTo>
                  <a:lnTo>
                    <a:pt x="197199" y="54721"/>
                  </a:lnTo>
                  <a:lnTo>
                    <a:pt x="199918" y="47621"/>
                  </a:lnTo>
                  <a:lnTo>
                    <a:pt x="200609" y="39521"/>
                  </a:lnTo>
                  <a:lnTo>
                    <a:pt x="195389" y="24536"/>
                  </a:lnTo>
                  <a:lnTo>
                    <a:pt x="190856" y="17398"/>
                  </a:lnTo>
                  <a:lnTo>
                    <a:pt x="176842" y="6474"/>
                  </a:lnTo>
                  <a:lnTo>
                    <a:pt x="168392" y="1990"/>
                  </a:lnTo>
                  <a:lnTo>
                    <a:pt x="147032" y="0"/>
                  </a:lnTo>
                  <a:lnTo>
                    <a:pt x="102108" y="7866"/>
                  </a:lnTo>
                  <a:lnTo>
                    <a:pt x="84282" y="19819"/>
                  </a:lnTo>
                  <a:lnTo>
                    <a:pt x="70002" y="36352"/>
                  </a:lnTo>
                  <a:lnTo>
                    <a:pt x="42564" y="89665"/>
                  </a:lnTo>
                  <a:lnTo>
                    <a:pt x="38742" y="115273"/>
                  </a:lnTo>
                  <a:lnTo>
                    <a:pt x="41906" y="140495"/>
                  </a:lnTo>
                  <a:lnTo>
                    <a:pt x="56305" y="172499"/>
                  </a:lnTo>
                  <a:lnTo>
                    <a:pt x="68414" y="189120"/>
                  </a:lnTo>
                  <a:lnTo>
                    <a:pt x="93210" y="205733"/>
                  </a:lnTo>
                  <a:lnTo>
                    <a:pt x="127241" y="212401"/>
                  </a:lnTo>
                  <a:lnTo>
                    <a:pt x="146697" y="207977"/>
                  </a:lnTo>
                  <a:lnTo>
                    <a:pt x="171689" y="19501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/>
            <p:cNvSpPr/>
            <p:nvPr/>
          </p:nvSpPr>
          <p:spPr>
            <a:xfrm>
              <a:off x="8874184" y="2613085"/>
              <a:ext cx="154684" cy="227783"/>
            </a:xfrm>
            <a:custGeom>
              <a:avLst/>
              <a:gdLst/>
              <a:ahLst/>
              <a:cxnLst/>
              <a:rect l="0" t="0" r="0" b="0"/>
              <a:pathLst>
                <a:path w="154684" h="227783">
                  <a:moveTo>
                    <a:pt x="154683" y="12760"/>
                  </a:moveTo>
                  <a:lnTo>
                    <a:pt x="143960" y="2037"/>
                  </a:lnTo>
                  <a:lnTo>
                    <a:pt x="137435" y="0"/>
                  </a:lnTo>
                  <a:lnTo>
                    <a:pt x="121206" y="730"/>
                  </a:lnTo>
                  <a:lnTo>
                    <a:pt x="77540" y="18405"/>
                  </a:lnTo>
                  <a:lnTo>
                    <a:pt x="37780" y="50091"/>
                  </a:lnTo>
                  <a:lnTo>
                    <a:pt x="16931" y="75440"/>
                  </a:lnTo>
                  <a:lnTo>
                    <a:pt x="1901" y="114995"/>
                  </a:lnTo>
                  <a:lnTo>
                    <a:pt x="0" y="140115"/>
                  </a:lnTo>
                  <a:lnTo>
                    <a:pt x="7922" y="183672"/>
                  </a:lnTo>
                  <a:lnTo>
                    <a:pt x="19882" y="201310"/>
                  </a:lnTo>
                  <a:lnTo>
                    <a:pt x="36419" y="215509"/>
                  </a:lnTo>
                  <a:lnTo>
                    <a:pt x="54990" y="225560"/>
                  </a:lnTo>
                  <a:lnTo>
                    <a:pt x="74465" y="227782"/>
                  </a:lnTo>
                  <a:lnTo>
                    <a:pt x="84372" y="226804"/>
                  </a:lnTo>
                  <a:lnTo>
                    <a:pt x="92098" y="222785"/>
                  </a:lnTo>
                  <a:lnTo>
                    <a:pt x="114285" y="19454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/>
            <p:cNvSpPr/>
            <p:nvPr/>
          </p:nvSpPr>
          <p:spPr>
            <a:xfrm>
              <a:off x="9041569" y="2605646"/>
              <a:ext cx="138789" cy="213652"/>
            </a:xfrm>
            <a:custGeom>
              <a:avLst/>
              <a:gdLst/>
              <a:ahLst/>
              <a:cxnLst/>
              <a:rect l="0" t="0" r="0" b="0"/>
              <a:pathLst>
                <a:path w="138789" h="213652">
                  <a:moveTo>
                    <a:pt x="138788" y="0"/>
                  </a:moveTo>
                  <a:lnTo>
                    <a:pt x="117342" y="0"/>
                  </a:lnTo>
                  <a:lnTo>
                    <a:pt x="87922" y="10723"/>
                  </a:lnTo>
                  <a:lnTo>
                    <a:pt x="33024" y="47481"/>
                  </a:lnTo>
                  <a:lnTo>
                    <a:pt x="16805" y="72794"/>
                  </a:lnTo>
                  <a:lnTo>
                    <a:pt x="2394" y="112630"/>
                  </a:lnTo>
                  <a:lnTo>
                    <a:pt x="0" y="148455"/>
                  </a:lnTo>
                  <a:lnTo>
                    <a:pt x="3416" y="170341"/>
                  </a:lnTo>
                  <a:lnTo>
                    <a:pt x="11668" y="188297"/>
                  </a:lnTo>
                  <a:lnTo>
                    <a:pt x="17010" y="196227"/>
                  </a:lnTo>
                  <a:lnTo>
                    <a:pt x="31923" y="208031"/>
                  </a:lnTo>
                  <a:lnTo>
                    <a:pt x="40613" y="212749"/>
                  </a:lnTo>
                  <a:lnTo>
                    <a:pt x="49774" y="213651"/>
                  </a:lnTo>
                  <a:lnTo>
                    <a:pt x="68928" y="208668"/>
                  </a:lnTo>
                  <a:lnTo>
                    <a:pt x="100592" y="187182"/>
                  </a:lnTo>
                  <a:lnTo>
                    <a:pt x="120489" y="166804"/>
                  </a:lnTo>
                  <a:lnTo>
                    <a:pt x="132868" y="141066"/>
                  </a:lnTo>
                  <a:lnTo>
                    <a:pt x="138788" y="11109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/>
            <p:cNvSpPr/>
            <p:nvPr/>
          </p:nvSpPr>
          <p:spPr>
            <a:xfrm>
              <a:off x="9160159" y="2625845"/>
              <a:ext cx="131293" cy="187960"/>
            </a:xfrm>
            <a:custGeom>
              <a:avLst/>
              <a:gdLst/>
              <a:ahLst/>
              <a:cxnLst/>
              <a:rect l="0" t="0" r="0" b="0"/>
              <a:pathLst>
                <a:path w="131293" h="187960">
                  <a:moveTo>
                    <a:pt x="0" y="0"/>
                  </a:moveTo>
                  <a:lnTo>
                    <a:pt x="0" y="56228"/>
                  </a:lnTo>
                  <a:lnTo>
                    <a:pt x="2993" y="118512"/>
                  </a:lnTo>
                  <a:lnTo>
                    <a:pt x="9184" y="139078"/>
                  </a:lnTo>
                  <a:lnTo>
                    <a:pt x="37797" y="177675"/>
                  </a:lnTo>
                  <a:lnTo>
                    <a:pt x="56822" y="185571"/>
                  </a:lnTo>
                  <a:lnTo>
                    <a:pt x="79117" y="187959"/>
                  </a:lnTo>
                  <a:lnTo>
                    <a:pt x="100248" y="185279"/>
                  </a:lnTo>
                  <a:lnTo>
                    <a:pt x="114876" y="177355"/>
                  </a:lnTo>
                  <a:lnTo>
                    <a:pt x="131292" y="16159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/>
            <p:cNvSpPr/>
            <p:nvPr/>
          </p:nvSpPr>
          <p:spPr>
            <a:xfrm>
              <a:off x="9316239" y="2576930"/>
              <a:ext cx="217599" cy="291302"/>
            </a:xfrm>
            <a:custGeom>
              <a:avLst/>
              <a:gdLst/>
              <a:ahLst/>
              <a:cxnLst/>
              <a:rect l="0" t="0" r="0" b="0"/>
              <a:pathLst>
                <a:path w="217599" h="291302">
                  <a:moveTo>
                    <a:pt x="35808" y="8517"/>
                  </a:moveTo>
                  <a:lnTo>
                    <a:pt x="21751" y="59384"/>
                  </a:lnTo>
                  <a:lnTo>
                    <a:pt x="15700" y="120307"/>
                  </a:lnTo>
                  <a:lnTo>
                    <a:pt x="7855" y="171243"/>
                  </a:lnTo>
                  <a:lnTo>
                    <a:pt x="0" y="221669"/>
                  </a:lnTo>
                  <a:lnTo>
                    <a:pt x="4089" y="190974"/>
                  </a:lnTo>
                  <a:lnTo>
                    <a:pt x="5229" y="131213"/>
                  </a:lnTo>
                  <a:lnTo>
                    <a:pt x="5427" y="82027"/>
                  </a:lnTo>
                  <a:lnTo>
                    <a:pt x="10846" y="42642"/>
                  </a:lnTo>
                  <a:lnTo>
                    <a:pt x="24922" y="9651"/>
                  </a:lnTo>
                  <a:lnTo>
                    <a:pt x="31917" y="3662"/>
                  </a:lnTo>
                  <a:lnTo>
                    <a:pt x="39947" y="792"/>
                  </a:lnTo>
                  <a:lnTo>
                    <a:pt x="48667" y="0"/>
                  </a:lnTo>
                  <a:lnTo>
                    <a:pt x="64341" y="5106"/>
                  </a:lnTo>
                  <a:lnTo>
                    <a:pt x="71662" y="9610"/>
                  </a:lnTo>
                  <a:lnTo>
                    <a:pt x="82790" y="23591"/>
                  </a:lnTo>
                  <a:lnTo>
                    <a:pt x="106196" y="79650"/>
                  </a:lnTo>
                  <a:lnTo>
                    <a:pt x="113520" y="112633"/>
                  </a:lnTo>
                  <a:lnTo>
                    <a:pt x="123138" y="170311"/>
                  </a:lnTo>
                  <a:lnTo>
                    <a:pt x="124525" y="200342"/>
                  </a:lnTo>
                  <a:lnTo>
                    <a:pt x="123007" y="200363"/>
                  </a:lnTo>
                  <a:lnTo>
                    <a:pt x="120873" y="197011"/>
                  </a:lnTo>
                  <a:lnTo>
                    <a:pt x="125159" y="139251"/>
                  </a:lnTo>
                  <a:lnTo>
                    <a:pt x="134562" y="80469"/>
                  </a:lnTo>
                  <a:lnTo>
                    <a:pt x="154856" y="19849"/>
                  </a:lnTo>
                  <a:lnTo>
                    <a:pt x="165774" y="3828"/>
                  </a:lnTo>
                  <a:lnTo>
                    <a:pt x="171827" y="903"/>
                  </a:lnTo>
                  <a:lnTo>
                    <a:pt x="178106" y="1197"/>
                  </a:lnTo>
                  <a:lnTo>
                    <a:pt x="184537" y="3637"/>
                  </a:lnTo>
                  <a:lnTo>
                    <a:pt x="194675" y="15325"/>
                  </a:lnTo>
                  <a:lnTo>
                    <a:pt x="198949" y="23155"/>
                  </a:lnTo>
                  <a:lnTo>
                    <a:pt x="209366" y="85699"/>
                  </a:lnTo>
                  <a:lnTo>
                    <a:pt x="216513" y="148519"/>
                  </a:lnTo>
                  <a:lnTo>
                    <a:pt x="217383" y="208568"/>
                  </a:lnTo>
                  <a:lnTo>
                    <a:pt x="217555" y="263986"/>
                  </a:lnTo>
                  <a:lnTo>
                    <a:pt x="217598" y="29130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/>
            <p:cNvSpPr/>
            <p:nvPr/>
          </p:nvSpPr>
          <p:spPr>
            <a:xfrm>
              <a:off x="9588261" y="2627130"/>
              <a:ext cx="177738" cy="204780"/>
            </a:xfrm>
            <a:custGeom>
              <a:avLst/>
              <a:gdLst/>
              <a:ahLst/>
              <a:cxnLst/>
              <a:rect l="0" t="0" r="0" b="0"/>
              <a:pathLst>
                <a:path w="177738" h="204780">
                  <a:moveTo>
                    <a:pt x="6172" y="79510"/>
                  </a:moveTo>
                  <a:lnTo>
                    <a:pt x="62400" y="79510"/>
                  </a:lnTo>
                  <a:lnTo>
                    <a:pt x="120184" y="78388"/>
                  </a:lnTo>
                  <a:lnTo>
                    <a:pt x="154413" y="70325"/>
                  </a:lnTo>
                  <a:lnTo>
                    <a:pt x="171555" y="60092"/>
                  </a:lnTo>
                  <a:lnTo>
                    <a:pt x="175901" y="53099"/>
                  </a:lnTo>
                  <a:lnTo>
                    <a:pt x="177737" y="36351"/>
                  </a:lnTo>
                  <a:lnTo>
                    <a:pt x="174413" y="28295"/>
                  </a:lnTo>
                  <a:lnTo>
                    <a:pt x="161741" y="13357"/>
                  </a:lnTo>
                  <a:lnTo>
                    <a:pt x="141895" y="5223"/>
                  </a:lnTo>
                  <a:lnTo>
                    <a:pt x="92581" y="0"/>
                  </a:lnTo>
                  <a:lnTo>
                    <a:pt x="58332" y="4457"/>
                  </a:lnTo>
                  <a:lnTo>
                    <a:pt x="32224" y="18246"/>
                  </a:lnTo>
                  <a:lnTo>
                    <a:pt x="10275" y="36546"/>
                  </a:lnTo>
                  <a:lnTo>
                    <a:pt x="2385" y="55552"/>
                  </a:lnTo>
                  <a:lnTo>
                    <a:pt x="0" y="78962"/>
                  </a:lnTo>
                  <a:lnTo>
                    <a:pt x="2681" y="104328"/>
                  </a:lnTo>
                  <a:lnTo>
                    <a:pt x="10605" y="124579"/>
                  </a:lnTo>
                  <a:lnTo>
                    <a:pt x="22731" y="141060"/>
                  </a:lnTo>
                  <a:lnTo>
                    <a:pt x="70493" y="182537"/>
                  </a:lnTo>
                  <a:lnTo>
                    <a:pt x="117757" y="203450"/>
                  </a:lnTo>
                  <a:lnTo>
                    <a:pt x="124325" y="204779"/>
                  </a:lnTo>
                  <a:lnTo>
                    <a:pt x="128705" y="204542"/>
                  </a:lnTo>
                  <a:lnTo>
                    <a:pt x="137464" y="20070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/>
            <p:cNvSpPr/>
            <p:nvPr/>
          </p:nvSpPr>
          <p:spPr>
            <a:xfrm>
              <a:off x="9889912" y="2615745"/>
              <a:ext cx="148896" cy="258680"/>
            </a:xfrm>
            <a:custGeom>
              <a:avLst/>
              <a:gdLst/>
              <a:ahLst/>
              <a:cxnLst/>
              <a:rect l="0" t="0" r="0" b="0"/>
              <a:pathLst>
                <a:path w="148896" h="258680">
                  <a:moveTo>
                    <a:pt x="128696" y="0"/>
                  </a:moveTo>
                  <a:lnTo>
                    <a:pt x="107250" y="1"/>
                  </a:lnTo>
                  <a:lnTo>
                    <a:pt x="90736" y="5985"/>
                  </a:lnTo>
                  <a:lnTo>
                    <a:pt x="32615" y="47481"/>
                  </a:lnTo>
                  <a:lnTo>
                    <a:pt x="16689" y="72795"/>
                  </a:lnTo>
                  <a:lnTo>
                    <a:pt x="2376" y="112631"/>
                  </a:lnTo>
                  <a:lnTo>
                    <a:pt x="0" y="148456"/>
                  </a:lnTo>
                  <a:lnTo>
                    <a:pt x="11654" y="201589"/>
                  </a:lnTo>
                  <a:lnTo>
                    <a:pt x="26563" y="226807"/>
                  </a:lnTo>
                  <a:lnTo>
                    <a:pt x="45195" y="248493"/>
                  </a:lnTo>
                  <a:lnTo>
                    <a:pt x="64278" y="256322"/>
                  </a:lnTo>
                  <a:lnTo>
                    <a:pt x="86600" y="258679"/>
                  </a:lnTo>
                  <a:lnTo>
                    <a:pt x="107742" y="255986"/>
                  </a:lnTo>
                  <a:lnTo>
                    <a:pt x="125368" y="245064"/>
                  </a:lnTo>
                  <a:lnTo>
                    <a:pt x="148895" y="22218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/>
            <p:cNvSpPr/>
            <p:nvPr/>
          </p:nvSpPr>
          <p:spPr>
            <a:xfrm>
              <a:off x="10028707" y="2615745"/>
              <a:ext cx="131293" cy="379019"/>
            </a:xfrm>
            <a:custGeom>
              <a:avLst/>
              <a:gdLst/>
              <a:ahLst/>
              <a:cxnLst/>
              <a:rect l="0" t="0" r="0" b="0"/>
              <a:pathLst>
                <a:path w="131293" h="379019">
                  <a:moveTo>
                    <a:pt x="0" y="0"/>
                  </a:moveTo>
                  <a:lnTo>
                    <a:pt x="6941" y="26433"/>
                  </a:lnTo>
                  <a:lnTo>
                    <a:pt x="9475" y="80364"/>
                  </a:lnTo>
                  <a:lnTo>
                    <a:pt x="9976" y="134574"/>
                  </a:lnTo>
                  <a:lnTo>
                    <a:pt x="3135" y="195446"/>
                  </a:lnTo>
                  <a:lnTo>
                    <a:pt x="620" y="251858"/>
                  </a:lnTo>
                  <a:lnTo>
                    <a:pt x="5484" y="306225"/>
                  </a:lnTo>
                  <a:lnTo>
                    <a:pt x="14094" y="341349"/>
                  </a:lnTo>
                  <a:lnTo>
                    <a:pt x="26462" y="359684"/>
                  </a:lnTo>
                  <a:lnTo>
                    <a:pt x="34474" y="367715"/>
                  </a:lnTo>
                  <a:lnTo>
                    <a:pt x="55345" y="376639"/>
                  </a:lnTo>
                  <a:lnTo>
                    <a:pt x="67195" y="379018"/>
                  </a:lnTo>
                  <a:lnTo>
                    <a:pt x="77339" y="378361"/>
                  </a:lnTo>
                  <a:lnTo>
                    <a:pt x="94595" y="371645"/>
                  </a:lnTo>
                  <a:lnTo>
                    <a:pt x="121717" y="352413"/>
                  </a:lnTo>
                  <a:lnTo>
                    <a:pt x="124909" y="351646"/>
                  </a:lnTo>
                  <a:lnTo>
                    <a:pt x="131292" y="35348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414150" y="2959125"/>
            <a:ext cx="2115207" cy="383779"/>
            <a:chOff x="1414150" y="2959125"/>
            <a:chExt cx="2115207" cy="383779"/>
          </a:xfrm>
        </p:grpSpPr>
        <p:sp>
          <p:nvSpPr>
            <p:cNvPr id="49" name="Freeform: Shape 48"/>
            <p:cNvSpPr/>
            <p:nvPr/>
          </p:nvSpPr>
          <p:spPr>
            <a:xfrm>
              <a:off x="1414150" y="2959125"/>
              <a:ext cx="40165" cy="275543"/>
            </a:xfrm>
            <a:custGeom>
              <a:avLst/>
              <a:gdLst/>
              <a:ahLst/>
              <a:cxnLst/>
              <a:rect l="0" t="0" r="0" b="0"/>
              <a:pathLst>
                <a:path w="40165" h="275543">
                  <a:moveTo>
                    <a:pt x="40164" y="0"/>
                  </a:moveTo>
                  <a:lnTo>
                    <a:pt x="24080" y="10723"/>
                  </a:lnTo>
                  <a:lnTo>
                    <a:pt x="19342" y="18370"/>
                  </a:lnTo>
                  <a:lnTo>
                    <a:pt x="5752" y="70233"/>
                  </a:lnTo>
                  <a:lnTo>
                    <a:pt x="949" y="126005"/>
                  </a:lnTo>
                  <a:lnTo>
                    <a:pt x="0" y="181410"/>
                  </a:lnTo>
                  <a:lnTo>
                    <a:pt x="6738" y="242128"/>
                  </a:lnTo>
                  <a:lnTo>
                    <a:pt x="9248" y="275542"/>
                  </a:lnTo>
                  <a:lnTo>
                    <a:pt x="9866" y="27268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49"/>
            <p:cNvSpPr/>
            <p:nvPr/>
          </p:nvSpPr>
          <p:spPr>
            <a:xfrm>
              <a:off x="1545209" y="3083084"/>
              <a:ext cx="216292" cy="171839"/>
            </a:xfrm>
            <a:custGeom>
              <a:avLst/>
              <a:gdLst/>
              <a:ahLst/>
              <a:cxnLst/>
              <a:rect l="0" t="0" r="0" b="0"/>
              <a:pathLst>
                <a:path w="216292" h="171839">
                  <a:moveTo>
                    <a:pt x="0" y="37632"/>
                  </a:moveTo>
                  <a:lnTo>
                    <a:pt x="0" y="93859"/>
                  </a:lnTo>
                  <a:lnTo>
                    <a:pt x="5361" y="127232"/>
                  </a:lnTo>
                  <a:lnTo>
                    <a:pt x="16971" y="145157"/>
                  </a:lnTo>
                  <a:lnTo>
                    <a:pt x="34474" y="159483"/>
                  </a:lnTo>
                  <a:lnTo>
                    <a:pt x="57215" y="169590"/>
                  </a:lnTo>
                  <a:lnTo>
                    <a:pt x="79292" y="171838"/>
                  </a:lnTo>
                  <a:lnTo>
                    <a:pt x="139157" y="161245"/>
                  </a:lnTo>
                  <a:lnTo>
                    <a:pt x="189119" y="145546"/>
                  </a:lnTo>
                  <a:lnTo>
                    <a:pt x="200142" y="139873"/>
                  </a:lnTo>
                  <a:lnTo>
                    <a:pt x="207490" y="131602"/>
                  </a:lnTo>
                  <a:lnTo>
                    <a:pt x="215655" y="110442"/>
                  </a:lnTo>
                  <a:lnTo>
                    <a:pt x="216291" y="89069"/>
                  </a:lnTo>
                  <a:lnTo>
                    <a:pt x="211711" y="68347"/>
                  </a:lnTo>
                  <a:lnTo>
                    <a:pt x="202195" y="47916"/>
                  </a:lnTo>
                  <a:lnTo>
                    <a:pt x="178858" y="22849"/>
                  </a:lnTo>
                  <a:lnTo>
                    <a:pt x="150622" y="6569"/>
                  </a:lnTo>
                  <a:lnTo>
                    <a:pt x="115574" y="0"/>
                  </a:lnTo>
                  <a:lnTo>
                    <a:pt x="95878" y="4448"/>
                  </a:lnTo>
                  <a:lnTo>
                    <a:pt x="79643" y="15028"/>
                  </a:lnTo>
                  <a:lnTo>
                    <a:pt x="59008" y="39912"/>
                  </a:lnTo>
                  <a:lnTo>
                    <a:pt x="49417" y="58844"/>
                  </a:lnTo>
                  <a:lnTo>
                    <a:pt x="40397" y="11842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/>
            <p:cNvSpPr/>
            <p:nvPr/>
          </p:nvSpPr>
          <p:spPr>
            <a:xfrm>
              <a:off x="1868390" y="3022381"/>
              <a:ext cx="201989" cy="218696"/>
            </a:xfrm>
            <a:custGeom>
              <a:avLst/>
              <a:gdLst/>
              <a:ahLst/>
              <a:cxnLst/>
              <a:rect l="0" t="0" r="0" b="0"/>
              <a:pathLst>
                <a:path w="201989" h="218696">
                  <a:moveTo>
                    <a:pt x="0" y="199329"/>
                  </a:moveTo>
                  <a:lnTo>
                    <a:pt x="10722" y="210052"/>
                  </a:lnTo>
                  <a:lnTo>
                    <a:pt x="30949" y="215316"/>
                  </a:lnTo>
                  <a:lnTo>
                    <a:pt x="89651" y="218695"/>
                  </a:lnTo>
                  <a:lnTo>
                    <a:pt x="149997" y="208432"/>
                  </a:lnTo>
                  <a:lnTo>
                    <a:pt x="160594" y="205397"/>
                  </a:lnTo>
                  <a:lnTo>
                    <a:pt x="165415" y="201130"/>
                  </a:lnTo>
                  <a:lnTo>
                    <a:pt x="166384" y="196041"/>
                  </a:lnTo>
                  <a:lnTo>
                    <a:pt x="164786" y="190404"/>
                  </a:lnTo>
                  <a:lnTo>
                    <a:pt x="160354" y="185524"/>
                  </a:lnTo>
                  <a:lnTo>
                    <a:pt x="99148" y="141625"/>
                  </a:lnTo>
                  <a:lnTo>
                    <a:pt x="54292" y="101659"/>
                  </a:lnTo>
                  <a:lnTo>
                    <a:pt x="46573" y="82232"/>
                  </a:lnTo>
                  <a:lnTo>
                    <a:pt x="44514" y="70767"/>
                  </a:lnTo>
                  <a:lnTo>
                    <a:pt x="48212" y="52044"/>
                  </a:lnTo>
                  <a:lnTo>
                    <a:pt x="62911" y="28885"/>
                  </a:lnTo>
                  <a:lnTo>
                    <a:pt x="76213" y="15849"/>
                  </a:lnTo>
                  <a:lnTo>
                    <a:pt x="93347" y="6315"/>
                  </a:lnTo>
                  <a:lnTo>
                    <a:pt x="127280" y="0"/>
                  </a:lnTo>
                  <a:lnTo>
                    <a:pt x="160402" y="3490"/>
                  </a:lnTo>
                  <a:lnTo>
                    <a:pt x="168653" y="8173"/>
                  </a:lnTo>
                  <a:lnTo>
                    <a:pt x="185627" y="29726"/>
                  </a:lnTo>
                  <a:lnTo>
                    <a:pt x="201988" y="5793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/>
            <p:cNvSpPr/>
            <p:nvPr/>
          </p:nvSpPr>
          <p:spPr>
            <a:xfrm>
              <a:off x="2211769" y="2979324"/>
              <a:ext cx="10101" cy="262585"/>
            </a:xfrm>
            <a:custGeom>
              <a:avLst/>
              <a:gdLst/>
              <a:ahLst/>
              <a:cxnLst/>
              <a:rect l="0" t="0" r="0" b="0"/>
              <a:pathLst>
                <a:path w="10101" h="262585">
                  <a:moveTo>
                    <a:pt x="10100" y="0"/>
                  </a:moveTo>
                  <a:lnTo>
                    <a:pt x="4738" y="61589"/>
                  </a:lnTo>
                  <a:lnTo>
                    <a:pt x="936" y="118479"/>
                  </a:lnTo>
                  <a:lnTo>
                    <a:pt x="185" y="179591"/>
                  </a:lnTo>
                  <a:lnTo>
                    <a:pt x="37" y="235218"/>
                  </a:lnTo>
                  <a:lnTo>
                    <a:pt x="0" y="26258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/>
            <p:cNvSpPr/>
            <p:nvPr/>
          </p:nvSpPr>
          <p:spPr>
            <a:xfrm>
              <a:off x="2120875" y="3110616"/>
              <a:ext cx="232287" cy="10101"/>
            </a:xfrm>
            <a:custGeom>
              <a:avLst/>
              <a:gdLst/>
              <a:ahLst/>
              <a:cxnLst/>
              <a:rect l="0" t="0" r="0" b="0"/>
              <a:pathLst>
                <a:path w="232287" h="10101">
                  <a:moveTo>
                    <a:pt x="0" y="10100"/>
                  </a:moveTo>
                  <a:lnTo>
                    <a:pt x="54930" y="2106"/>
                  </a:lnTo>
                  <a:lnTo>
                    <a:pt x="102307" y="624"/>
                  </a:lnTo>
                  <a:lnTo>
                    <a:pt x="163221" y="123"/>
                  </a:lnTo>
                  <a:lnTo>
                    <a:pt x="220088" y="16"/>
                  </a:lnTo>
                  <a:lnTo>
                    <a:pt x="232286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/>
            <p:cNvSpPr/>
            <p:nvPr/>
          </p:nvSpPr>
          <p:spPr>
            <a:xfrm>
              <a:off x="2559430" y="3050020"/>
              <a:ext cx="177509" cy="181003"/>
            </a:xfrm>
            <a:custGeom>
              <a:avLst/>
              <a:gdLst/>
              <a:ahLst/>
              <a:cxnLst/>
              <a:rect l="0" t="0" r="0" b="0"/>
              <a:pathLst>
                <a:path w="177509" h="181003">
                  <a:moveTo>
                    <a:pt x="167409" y="0"/>
                  </a:moveTo>
                  <a:lnTo>
                    <a:pt x="111181" y="0"/>
                  </a:lnTo>
                  <a:lnTo>
                    <a:pt x="48897" y="10986"/>
                  </a:lnTo>
                  <a:lnTo>
                    <a:pt x="37904" y="14057"/>
                  </a:lnTo>
                  <a:lnTo>
                    <a:pt x="19705" y="26446"/>
                  </a:lnTo>
                  <a:lnTo>
                    <a:pt x="11710" y="34463"/>
                  </a:lnTo>
                  <a:lnTo>
                    <a:pt x="2826" y="58333"/>
                  </a:lnTo>
                  <a:lnTo>
                    <a:pt x="0" y="85400"/>
                  </a:lnTo>
                  <a:lnTo>
                    <a:pt x="2484" y="108651"/>
                  </a:lnTo>
                  <a:lnTo>
                    <a:pt x="10321" y="127214"/>
                  </a:lnTo>
                  <a:lnTo>
                    <a:pt x="33640" y="157418"/>
                  </a:lnTo>
                  <a:lnTo>
                    <a:pt x="58574" y="172822"/>
                  </a:lnTo>
                  <a:lnTo>
                    <a:pt x="112163" y="180018"/>
                  </a:lnTo>
                  <a:lnTo>
                    <a:pt x="139862" y="181002"/>
                  </a:lnTo>
                  <a:lnTo>
                    <a:pt x="150167" y="179020"/>
                  </a:lnTo>
                  <a:lnTo>
                    <a:pt x="177508" y="16159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/>
            <p:cNvSpPr/>
            <p:nvPr/>
          </p:nvSpPr>
          <p:spPr>
            <a:xfrm>
              <a:off x="2938926" y="3140914"/>
              <a:ext cx="10101" cy="121194"/>
            </a:xfrm>
            <a:custGeom>
              <a:avLst/>
              <a:gdLst/>
              <a:ahLst/>
              <a:cxnLst/>
              <a:rect l="0" t="0" r="0" b="0"/>
              <a:pathLst>
                <a:path w="10101" h="121194">
                  <a:moveTo>
                    <a:pt x="10100" y="0"/>
                  </a:moveTo>
                  <a:lnTo>
                    <a:pt x="4738" y="56228"/>
                  </a:lnTo>
                  <a:lnTo>
                    <a:pt x="624" y="109535"/>
                  </a:lnTo>
                  <a:lnTo>
                    <a:pt x="0" y="12119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: Shape 55"/>
            <p:cNvSpPr/>
            <p:nvPr/>
          </p:nvSpPr>
          <p:spPr>
            <a:xfrm>
              <a:off x="2868231" y="3050020"/>
              <a:ext cx="20199" cy="10100"/>
            </a:xfrm>
            <a:custGeom>
              <a:avLst/>
              <a:gdLst/>
              <a:ahLst/>
              <a:cxnLst/>
              <a:rect l="0" t="0" r="0" b="0"/>
              <a:pathLst>
                <a:path w="20199" h="10100">
                  <a:moveTo>
                    <a:pt x="0" y="0"/>
                  </a:moveTo>
                  <a:lnTo>
                    <a:pt x="20198" y="1009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: Shape 56"/>
            <p:cNvSpPr/>
            <p:nvPr/>
          </p:nvSpPr>
          <p:spPr>
            <a:xfrm>
              <a:off x="3090417" y="3019721"/>
              <a:ext cx="20200" cy="191890"/>
            </a:xfrm>
            <a:custGeom>
              <a:avLst/>
              <a:gdLst/>
              <a:ahLst/>
              <a:cxnLst/>
              <a:rect l="0" t="0" r="0" b="0"/>
              <a:pathLst>
                <a:path w="20200" h="191890">
                  <a:moveTo>
                    <a:pt x="20199" y="0"/>
                  </a:moveTo>
                  <a:lnTo>
                    <a:pt x="17206" y="40952"/>
                  </a:lnTo>
                  <a:lnTo>
                    <a:pt x="11036" y="99031"/>
                  </a:lnTo>
                  <a:lnTo>
                    <a:pt x="4862" y="159781"/>
                  </a:lnTo>
                  <a:lnTo>
                    <a:pt x="0" y="19188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/>
            <p:cNvSpPr/>
            <p:nvPr/>
          </p:nvSpPr>
          <p:spPr>
            <a:xfrm>
              <a:off x="3019721" y="3110616"/>
              <a:ext cx="121194" cy="20200"/>
            </a:xfrm>
            <a:custGeom>
              <a:avLst/>
              <a:gdLst/>
              <a:ahLst/>
              <a:cxnLst/>
              <a:rect l="0" t="0" r="0" b="0"/>
              <a:pathLst>
                <a:path w="121194" h="20200">
                  <a:moveTo>
                    <a:pt x="0" y="0"/>
                  </a:moveTo>
                  <a:lnTo>
                    <a:pt x="52802" y="16104"/>
                  </a:lnTo>
                  <a:lnTo>
                    <a:pt x="96130" y="19390"/>
                  </a:lnTo>
                  <a:lnTo>
                    <a:pt x="121193" y="2019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/>
            <p:cNvSpPr/>
            <p:nvPr/>
          </p:nvSpPr>
          <p:spPr>
            <a:xfrm>
              <a:off x="3221710" y="3080318"/>
              <a:ext cx="80796" cy="121194"/>
            </a:xfrm>
            <a:custGeom>
              <a:avLst/>
              <a:gdLst/>
              <a:ahLst/>
              <a:cxnLst/>
              <a:rect l="0" t="0" r="0" b="0"/>
              <a:pathLst>
                <a:path w="80796" h="121194">
                  <a:moveTo>
                    <a:pt x="0" y="0"/>
                  </a:moveTo>
                  <a:lnTo>
                    <a:pt x="18348" y="50557"/>
                  </a:lnTo>
                  <a:lnTo>
                    <a:pt x="71944" y="112130"/>
                  </a:lnTo>
                  <a:lnTo>
                    <a:pt x="80795" y="12119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/>
            <p:cNvSpPr/>
            <p:nvPr/>
          </p:nvSpPr>
          <p:spPr>
            <a:xfrm>
              <a:off x="3312604" y="3070219"/>
              <a:ext cx="121194" cy="272685"/>
            </a:xfrm>
            <a:custGeom>
              <a:avLst/>
              <a:gdLst/>
              <a:ahLst/>
              <a:cxnLst/>
              <a:rect l="0" t="0" r="0" b="0"/>
              <a:pathLst>
                <a:path w="121194" h="272685">
                  <a:moveTo>
                    <a:pt x="121193" y="0"/>
                  </a:moveTo>
                  <a:lnTo>
                    <a:pt x="83262" y="61384"/>
                  </a:lnTo>
                  <a:lnTo>
                    <a:pt x="68435" y="88136"/>
                  </a:lnTo>
                  <a:lnTo>
                    <a:pt x="52820" y="113268"/>
                  </a:lnTo>
                  <a:lnTo>
                    <a:pt x="30502" y="171880"/>
                  </a:lnTo>
                  <a:lnTo>
                    <a:pt x="10118" y="232303"/>
                  </a:lnTo>
                  <a:lnTo>
                    <a:pt x="0" y="27268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/>
            <p:cNvSpPr/>
            <p:nvPr/>
          </p:nvSpPr>
          <p:spPr>
            <a:xfrm>
              <a:off x="3494394" y="3282306"/>
              <a:ext cx="1" cy="10100"/>
            </a:xfrm>
            <a:custGeom>
              <a:avLst/>
              <a:gdLst/>
              <a:ahLst/>
              <a:cxnLst/>
              <a:rect l="0" t="0" r="0" b="0"/>
              <a:pathLst>
                <a:path w="1" h="10100">
                  <a:moveTo>
                    <a:pt x="0" y="0"/>
                  </a:moveTo>
                  <a:lnTo>
                    <a:pt x="0" y="1009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/>
            <p:cNvSpPr/>
            <p:nvPr/>
          </p:nvSpPr>
          <p:spPr>
            <a:xfrm>
              <a:off x="3464095" y="331260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62"/>
            <p:cNvSpPr/>
            <p:nvPr/>
          </p:nvSpPr>
          <p:spPr>
            <a:xfrm>
              <a:off x="3514592" y="3302505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/>
            <p:cNvSpPr/>
            <p:nvPr/>
          </p:nvSpPr>
          <p:spPr>
            <a:xfrm>
              <a:off x="3490300" y="3258455"/>
              <a:ext cx="39057" cy="64250"/>
            </a:xfrm>
            <a:custGeom>
              <a:avLst/>
              <a:gdLst/>
              <a:ahLst/>
              <a:cxnLst/>
              <a:rect l="0" t="0" r="0" b="0"/>
              <a:pathLst>
                <a:path w="39057" h="64250">
                  <a:moveTo>
                    <a:pt x="4094" y="54149"/>
                  </a:moveTo>
                  <a:lnTo>
                    <a:pt x="20178" y="43426"/>
                  </a:lnTo>
                  <a:lnTo>
                    <a:pt x="23794" y="35779"/>
                  </a:lnTo>
                  <a:lnTo>
                    <a:pt x="24819" y="15312"/>
                  </a:lnTo>
                  <a:lnTo>
                    <a:pt x="20155" y="8059"/>
                  </a:lnTo>
                  <a:lnTo>
                    <a:pt x="12557" y="3223"/>
                  </a:lnTo>
                  <a:lnTo>
                    <a:pt x="3003" y="0"/>
                  </a:lnTo>
                  <a:lnTo>
                    <a:pt x="0" y="1217"/>
                  </a:lnTo>
                  <a:lnTo>
                    <a:pt x="1364" y="5395"/>
                  </a:lnTo>
                  <a:lnTo>
                    <a:pt x="5640" y="11547"/>
                  </a:lnTo>
                  <a:lnTo>
                    <a:pt x="12980" y="15648"/>
                  </a:lnTo>
                  <a:lnTo>
                    <a:pt x="33104" y="20205"/>
                  </a:lnTo>
                  <a:lnTo>
                    <a:pt x="38022" y="23665"/>
                  </a:lnTo>
                  <a:lnTo>
                    <a:pt x="39056" y="28215"/>
                  </a:lnTo>
                  <a:lnTo>
                    <a:pt x="34392" y="6424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3972341" y="3288652"/>
            <a:ext cx="4490960" cy="609719"/>
            <a:chOff x="3972341" y="3288652"/>
            <a:chExt cx="4490960" cy="609719"/>
          </a:xfrm>
        </p:grpSpPr>
        <p:sp>
          <p:nvSpPr>
            <p:cNvPr id="66" name="Freeform: Shape 65"/>
            <p:cNvSpPr/>
            <p:nvPr/>
          </p:nvSpPr>
          <p:spPr>
            <a:xfrm>
              <a:off x="3972341" y="3288652"/>
              <a:ext cx="198714" cy="357233"/>
            </a:xfrm>
            <a:custGeom>
              <a:avLst/>
              <a:gdLst/>
              <a:ahLst/>
              <a:cxnLst/>
              <a:rect l="0" t="0" r="0" b="0"/>
              <a:pathLst>
                <a:path w="198714" h="357233">
                  <a:moveTo>
                    <a:pt x="138116" y="23952"/>
                  </a:moveTo>
                  <a:lnTo>
                    <a:pt x="120868" y="8949"/>
                  </a:lnTo>
                  <a:lnTo>
                    <a:pt x="104641" y="1200"/>
                  </a:lnTo>
                  <a:lnTo>
                    <a:pt x="86207" y="0"/>
                  </a:lnTo>
                  <a:lnTo>
                    <a:pt x="67914" y="4330"/>
                  </a:lnTo>
                  <a:lnTo>
                    <a:pt x="52304" y="13735"/>
                  </a:lnTo>
                  <a:lnTo>
                    <a:pt x="30898" y="37009"/>
                  </a:lnTo>
                  <a:lnTo>
                    <a:pt x="11621" y="84218"/>
                  </a:lnTo>
                  <a:lnTo>
                    <a:pt x="0" y="143418"/>
                  </a:lnTo>
                  <a:lnTo>
                    <a:pt x="687" y="182038"/>
                  </a:lnTo>
                  <a:lnTo>
                    <a:pt x="14078" y="242519"/>
                  </a:lnTo>
                  <a:lnTo>
                    <a:pt x="20522" y="264729"/>
                  </a:lnTo>
                  <a:lnTo>
                    <a:pt x="26055" y="273121"/>
                  </a:lnTo>
                  <a:lnTo>
                    <a:pt x="41181" y="285436"/>
                  </a:lnTo>
                  <a:lnTo>
                    <a:pt x="48805" y="286925"/>
                  </a:lnTo>
                  <a:lnTo>
                    <a:pt x="56132" y="285674"/>
                  </a:lnTo>
                  <a:lnTo>
                    <a:pt x="70258" y="278298"/>
                  </a:lnTo>
                  <a:lnTo>
                    <a:pt x="84017" y="267539"/>
                  </a:lnTo>
                  <a:lnTo>
                    <a:pt x="94622" y="249292"/>
                  </a:lnTo>
                  <a:lnTo>
                    <a:pt x="114143" y="187994"/>
                  </a:lnTo>
                  <a:lnTo>
                    <a:pt x="131329" y="126821"/>
                  </a:lnTo>
                  <a:lnTo>
                    <a:pt x="136106" y="89842"/>
                  </a:lnTo>
                  <a:lnTo>
                    <a:pt x="139020" y="84711"/>
                  </a:lnTo>
                  <a:lnTo>
                    <a:pt x="143207" y="84657"/>
                  </a:lnTo>
                  <a:lnTo>
                    <a:pt x="148243" y="87987"/>
                  </a:lnTo>
                  <a:lnTo>
                    <a:pt x="156831" y="106650"/>
                  </a:lnTo>
                  <a:lnTo>
                    <a:pt x="166126" y="164348"/>
                  </a:lnTo>
                  <a:lnTo>
                    <a:pt x="176107" y="227472"/>
                  </a:lnTo>
                  <a:lnTo>
                    <a:pt x="183400" y="280107"/>
                  </a:lnTo>
                  <a:lnTo>
                    <a:pt x="195920" y="333194"/>
                  </a:lnTo>
                  <a:lnTo>
                    <a:pt x="198713" y="357232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/>
            <p:cNvSpPr/>
            <p:nvPr/>
          </p:nvSpPr>
          <p:spPr>
            <a:xfrm>
              <a:off x="4231650" y="3342903"/>
              <a:ext cx="161591" cy="336165"/>
            </a:xfrm>
            <a:custGeom>
              <a:avLst/>
              <a:gdLst/>
              <a:ahLst/>
              <a:cxnLst/>
              <a:rect l="0" t="0" r="0" b="0"/>
              <a:pathLst>
                <a:path w="161591" h="336165">
                  <a:moveTo>
                    <a:pt x="0" y="30298"/>
                  </a:moveTo>
                  <a:lnTo>
                    <a:pt x="2244" y="62549"/>
                  </a:lnTo>
                  <a:lnTo>
                    <a:pt x="18979" y="115136"/>
                  </a:lnTo>
                  <a:lnTo>
                    <a:pt x="33423" y="173859"/>
                  </a:lnTo>
                  <a:lnTo>
                    <a:pt x="45961" y="235624"/>
                  </a:lnTo>
                  <a:lnTo>
                    <a:pt x="52593" y="289219"/>
                  </a:lnTo>
                  <a:lnTo>
                    <a:pt x="64377" y="332556"/>
                  </a:lnTo>
                  <a:lnTo>
                    <a:pt x="67606" y="336164"/>
                  </a:lnTo>
                  <a:lnTo>
                    <a:pt x="70880" y="335202"/>
                  </a:lnTo>
                  <a:lnTo>
                    <a:pt x="74185" y="331195"/>
                  </a:lnTo>
                  <a:lnTo>
                    <a:pt x="78837" y="304110"/>
                  </a:lnTo>
                  <a:lnTo>
                    <a:pt x="83530" y="241647"/>
                  </a:lnTo>
                  <a:lnTo>
                    <a:pt x="94801" y="188376"/>
                  </a:lnTo>
                  <a:lnTo>
                    <a:pt x="107834" y="127689"/>
                  </a:lnTo>
                  <a:lnTo>
                    <a:pt x="124207" y="74306"/>
                  </a:lnTo>
                  <a:lnTo>
                    <a:pt x="150869" y="16400"/>
                  </a:lnTo>
                  <a:lnTo>
                    <a:pt x="161590" y="0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/>
            <p:cNvSpPr/>
            <p:nvPr/>
          </p:nvSpPr>
          <p:spPr>
            <a:xfrm>
              <a:off x="4456602" y="3363101"/>
              <a:ext cx="188137" cy="325446"/>
            </a:xfrm>
            <a:custGeom>
              <a:avLst/>
              <a:gdLst/>
              <a:ahLst/>
              <a:cxnLst/>
              <a:rect l="0" t="0" r="0" b="0"/>
              <a:pathLst>
                <a:path w="188137" h="325446">
                  <a:moveTo>
                    <a:pt x="88130" y="0"/>
                  </a:moveTo>
                  <a:lnTo>
                    <a:pt x="65063" y="9185"/>
                  </a:lnTo>
                  <a:lnTo>
                    <a:pt x="51320" y="19419"/>
                  </a:lnTo>
                  <a:lnTo>
                    <a:pt x="19415" y="76875"/>
                  </a:lnTo>
                  <a:lnTo>
                    <a:pt x="2780" y="128482"/>
                  </a:lnTo>
                  <a:lnTo>
                    <a:pt x="0" y="168488"/>
                  </a:lnTo>
                  <a:lnTo>
                    <a:pt x="8545" y="222220"/>
                  </a:lnTo>
                  <a:lnTo>
                    <a:pt x="20785" y="259602"/>
                  </a:lnTo>
                  <a:lnTo>
                    <a:pt x="45027" y="302393"/>
                  </a:lnTo>
                  <a:lnTo>
                    <a:pt x="61118" y="316935"/>
                  </a:lnTo>
                  <a:lnTo>
                    <a:pt x="70122" y="322384"/>
                  </a:lnTo>
                  <a:lnTo>
                    <a:pt x="89103" y="325445"/>
                  </a:lnTo>
                  <a:lnTo>
                    <a:pt x="108761" y="321943"/>
                  </a:lnTo>
                  <a:lnTo>
                    <a:pt x="137632" y="307353"/>
                  </a:lnTo>
                  <a:lnTo>
                    <a:pt x="153520" y="295199"/>
                  </a:lnTo>
                  <a:lnTo>
                    <a:pt x="169722" y="270378"/>
                  </a:lnTo>
                  <a:lnTo>
                    <a:pt x="184127" y="222646"/>
                  </a:lnTo>
                  <a:lnTo>
                    <a:pt x="188136" y="160351"/>
                  </a:lnTo>
                  <a:lnTo>
                    <a:pt x="183567" y="104740"/>
                  </a:lnTo>
                  <a:lnTo>
                    <a:pt x="168637" y="53983"/>
                  </a:lnTo>
                  <a:lnTo>
                    <a:pt x="158825" y="30298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68"/>
            <p:cNvSpPr/>
            <p:nvPr/>
          </p:nvSpPr>
          <p:spPr>
            <a:xfrm>
              <a:off x="4686123" y="3342903"/>
              <a:ext cx="191890" cy="293280"/>
            </a:xfrm>
            <a:custGeom>
              <a:avLst/>
              <a:gdLst/>
              <a:ahLst/>
              <a:cxnLst/>
              <a:rect l="0" t="0" r="0" b="0"/>
              <a:pathLst>
                <a:path w="191890" h="293280">
                  <a:moveTo>
                    <a:pt x="0" y="50496"/>
                  </a:moveTo>
                  <a:lnTo>
                    <a:pt x="8695" y="112086"/>
                  </a:lnTo>
                  <a:lnTo>
                    <a:pt x="17885" y="167854"/>
                  </a:lnTo>
                  <a:lnTo>
                    <a:pt x="30506" y="222093"/>
                  </a:lnTo>
                  <a:lnTo>
                    <a:pt x="38246" y="246832"/>
                  </a:lnTo>
                  <a:lnTo>
                    <a:pt x="61502" y="281001"/>
                  </a:lnTo>
                  <a:lnTo>
                    <a:pt x="67933" y="288328"/>
                  </a:lnTo>
                  <a:lnTo>
                    <a:pt x="76709" y="292090"/>
                  </a:lnTo>
                  <a:lnTo>
                    <a:pt x="98430" y="293279"/>
                  </a:lnTo>
                  <a:lnTo>
                    <a:pt x="117061" y="287073"/>
                  </a:lnTo>
                  <a:lnTo>
                    <a:pt x="132822" y="275712"/>
                  </a:lnTo>
                  <a:lnTo>
                    <a:pt x="153191" y="250390"/>
                  </a:lnTo>
                  <a:lnTo>
                    <a:pt x="174393" y="196350"/>
                  </a:lnTo>
                  <a:lnTo>
                    <a:pt x="187269" y="137368"/>
                  </a:lnTo>
                  <a:lnTo>
                    <a:pt x="190976" y="81330"/>
                  </a:lnTo>
                  <a:lnTo>
                    <a:pt x="191769" y="18025"/>
                  </a:lnTo>
                  <a:lnTo>
                    <a:pt x="191889" y="0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69"/>
            <p:cNvSpPr/>
            <p:nvPr/>
          </p:nvSpPr>
          <p:spPr>
            <a:xfrm>
              <a:off x="4981111" y="3353002"/>
              <a:ext cx="381673" cy="313082"/>
            </a:xfrm>
            <a:custGeom>
              <a:avLst/>
              <a:gdLst/>
              <a:ahLst/>
              <a:cxnLst/>
              <a:rect l="0" t="0" r="0" b="0"/>
              <a:pathLst>
                <a:path w="381673" h="313082">
                  <a:moveTo>
                    <a:pt x="7994" y="0"/>
                  </a:moveTo>
                  <a:lnTo>
                    <a:pt x="7994" y="54930"/>
                  </a:lnTo>
                  <a:lnTo>
                    <a:pt x="7994" y="113341"/>
                  </a:lnTo>
                  <a:lnTo>
                    <a:pt x="6872" y="168102"/>
                  </a:lnTo>
                  <a:lnTo>
                    <a:pt x="0" y="225135"/>
                  </a:lnTo>
                  <a:lnTo>
                    <a:pt x="1511" y="267572"/>
                  </a:lnTo>
                  <a:lnTo>
                    <a:pt x="3672" y="279376"/>
                  </a:lnTo>
                  <a:lnTo>
                    <a:pt x="6235" y="283878"/>
                  </a:lnTo>
                  <a:lnTo>
                    <a:pt x="9065" y="283513"/>
                  </a:lnTo>
                  <a:lnTo>
                    <a:pt x="12075" y="279903"/>
                  </a:lnTo>
                  <a:lnTo>
                    <a:pt x="28287" y="221697"/>
                  </a:lnTo>
                  <a:lnTo>
                    <a:pt x="47039" y="168227"/>
                  </a:lnTo>
                  <a:lnTo>
                    <a:pt x="78955" y="111968"/>
                  </a:lnTo>
                  <a:lnTo>
                    <a:pt x="113512" y="61834"/>
                  </a:lnTo>
                  <a:lnTo>
                    <a:pt x="140627" y="39517"/>
                  </a:lnTo>
                  <a:lnTo>
                    <a:pt x="160081" y="29533"/>
                  </a:lnTo>
                  <a:lnTo>
                    <a:pt x="179949" y="27339"/>
                  </a:lnTo>
                  <a:lnTo>
                    <a:pt x="201123" y="31227"/>
                  </a:lnTo>
                  <a:lnTo>
                    <a:pt x="225496" y="40436"/>
                  </a:lnTo>
                  <a:lnTo>
                    <a:pt x="245305" y="55003"/>
                  </a:lnTo>
                  <a:lnTo>
                    <a:pt x="283376" y="102709"/>
                  </a:lnTo>
                  <a:lnTo>
                    <a:pt x="307852" y="155487"/>
                  </a:lnTo>
                  <a:lnTo>
                    <a:pt x="329187" y="214248"/>
                  </a:lnTo>
                  <a:lnTo>
                    <a:pt x="350669" y="271638"/>
                  </a:lnTo>
                  <a:lnTo>
                    <a:pt x="358916" y="290173"/>
                  </a:lnTo>
                  <a:lnTo>
                    <a:pt x="381672" y="313081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/>
            <p:cNvSpPr/>
            <p:nvPr/>
          </p:nvSpPr>
          <p:spPr>
            <a:xfrm>
              <a:off x="5389230" y="3408237"/>
              <a:ext cx="205840" cy="257847"/>
            </a:xfrm>
            <a:custGeom>
              <a:avLst/>
              <a:gdLst/>
              <a:ahLst/>
              <a:cxnLst/>
              <a:rect l="0" t="0" r="0" b="0"/>
              <a:pathLst>
                <a:path w="205840" h="257847">
                  <a:moveTo>
                    <a:pt x="104846" y="5361"/>
                  </a:moveTo>
                  <a:lnTo>
                    <a:pt x="88761" y="0"/>
                  </a:lnTo>
                  <a:lnTo>
                    <a:pt x="81779" y="665"/>
                  </a:lnTo>
                  <a:lnTo>
                    <a:pt x="68035" y="7389"/>
                  </a:lnTo>
                  <a:lnTo>
                    <a:pt x="47681" y="29154"/>
                  </a:lnTo>
                  <a:lnTo>
                    <a:pt x="21819" y="74731"/>
                  </a:lnTo>
                  <a:lnTo>
                    <a:pt x="1077" y="134927"/>
                  </a:lnTo>
                  <a:lnTo>
                    <a:pt x="0" y="156085"/>
                  </a:lnTo>
                  <a:lnTo>
                    <a:pt x="4384" y="176710"/>
                  </a:lnTo>
                  <a:lnTo>
                    <a:pt x="13813" y="197098"/>
                  </a:lnTo>
                  <a:lnTo>
                    <a:pt x="37101" y="222142"/>
                  </a:lnTo>
                  <a:lnTo>
                    <a:pt x="65322" y="238414"/>
                  </a:lnTo>
                  <a:lnTo>
                    <a:pt x="113081" y="252844"/>
                  </a:lnTo>
                  <a:lnTo>
                    <a:pt x="165739" y="256858"/>
                  </a:lnTo>
                  <a:lnTo>
                    <a:pt x="205839" y="257846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: Shape 71"/>
            <p:cNvSpPr/>
            <p:nvPr/>
          </p:nvSpPr>
          <p:spPr>
            <a:xfrm>
              <a:off x="5524374" y="3302505"/>
              <a:ext cx="90895" cy="414077"/>
            </a:xfrm>
            <a:custGeom>
              <a:avLst/>
              <a:gdLst/>
              <a:ahLst/>
              <a:cxnLst/>
              <a:rect l="0" t="0" r="0" b="0"/>
              <a:pathLst>
                <a:path w="90895" h="414077">
                  <a:moveTo>
                    <a:pt x="0" y="0"/>
                  </a:moveTo>
                  <a:lnTo>
                    <a:pt x="17226" y="52801"/>
                  </a:lnTo>
                  <a:lnTo>
                    <a:pt x="30376" y="105106"/>
                  </a:lnTo>
                  <a:lnTo>
                    <a:pt x="40420" y="152709"/>
                  </a:lnTo>
                  <a:lnTo>
                    <a:pt x="47511" y="205341"/>
                  </a:lnTo>
                  <a:lnTo>
                    <a:pt x="55268" y="267361"/>
                  </a:lnTo>
                  <a:lnTo>
                    <a:pt x="67606" y="325912"/>
                  </a:lnTo>
                  <a:lnTo>
                    <a:pt x="84198" y="388169"/>
                  </a:lnTo>
                  <a:lnTo>
                    <a:pt x="90894" y="414076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/>
            <p:cNvSpPr/>
            <p:nvPr/>
          </p:nvSpPr>
          <p:spPr>
            <a:xfrm>
              <a:off x="5817256" y="3332803"/>
              <a:ext cx="121194" cy="232287"/>
            </a:xfrm>
            <a:custGeom>
              <a:avLst/>
              <a:gdLst/>
              <a:ahLst/>
              <a:cxnLst/>
              <a:rect l="0" t="0" r="0" b="0"/>
              <a:pathLst>
                <a:path w="121194" h="232287">
                  <a:moveTo>
                    <a:pt x="121193" y="0"/>
                  </a:moveTo>
                  <a:lnTo>
                    <a:pt x="102845" y="58620"/>
                  </a:lnTo>
                  <a:lnTo>
                    <a:pt x="79831" y="97611"/>
                  </a:lnTo>
                  <a:lnTo>
                    <a:pt x="40314" y="160074"/>
                  </a:lnTo>
                  <a:lnTo>
                    <a:pt x="5977" y="216069"/>
                  </a:lnTo>
                  <a:lnTo>
                    <a:pt x="0" y="232286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/>
            <p:cNvSpPr/>
            <p:nvPr/>
          </p:nvSpPr>
          <p:spPr>
            <a:xfrm>
              <a:off x="5963386" y="3312604"/>
              <a:ext cx="65959" cy="484773"/>
            </a:xfrm>
            <a:custGeom>
              <a:avLst/>
              <a:gdLst/>
              <a:ahLst/>
              <a:cxnLst/>
              <a:rect l="0" t="0" r="0" b="0"/>
              <a:pathLst>
                <a:path w="65959" h="484773">
                  <a:moveTo>
                    <a:pt x="5361" y="0"/>
                  </a:moveTo>
                  <a:lnTo>
                    <a:pt x="0" y="16084"/>
                  </a:lnTo>
                  <a:lnTo>
                    <a:pt x="360" y="32958"/>
                  </a:lnTo>
                  <a:lnTo>
                    <a:pt x="5825" y="88086"/>
                  </a:lnTo>
                  <a:lnTo>
                    <a:pt x="16217" y="136722"/>
                  </a:lnTo>
                  <a:lnTo>
                    <a:pt x="23714" y="199695"/>
                  </a:lnTo>
                  <a:lnTo>
                    <a:pt x="32137" y="252282"/>
                  </a:lnTo>
                  <a:lnTo>
                    <a:pt x="37956" y="314371"/>
                  </a:lnTo>
                  <a:lnTo>
                    <a:pt x="43447" y="363961"/>
                  </a:lnTo>
                  <a:lnTo>
                    <a:pt x="50663" y="420261"/>
                  </a:lnTo>
                  <a:lnTo>
                    <a:pt x="63167" y="473173"/>
                  </a:lnTo>
                  <a:lnTo>
                    <a:pt x="65958" y="484772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/>
            <p:cNvSpPr/>
            <p:nvPr/>
          </p:nvSpPr>
          <p:spPr>
            <a:xfrm>
              <a:off x="5786958" y="3575189"/>
              <a:ext cx="222188" cy="30299"/>
            </a:xfrm>
            <a:custGeom>
              <a:avLst/>
              <a:gdLst/>
              <a:ahLst/>
              <a:cxnLst/>
              <a:rect l="0" t="0" r="0" b="0"/>
              <a:pathLst>
                <a:path w="222188" h="30299">
                  <a:moveTo>
                    <a:pt x="0" y="30298"/>
                  </a:moveTo>
                  <a:lnTo>
                    <a:pt x="55045" y="14194"/>
                  </a:lnTo>
                  <a:lnTo>
                    <a:pt x="118102" y="7915"/>
                  </a:lnTo>
                  <a:lnTo>
                    <a:pt x="174445" y="1563"/>
                  </a:lnTo>
                  <a:lnTo>
                    <a:pt x="222187" y="0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/>
            <p:cNvSpPr/>
            <p:nvPr/>
          </p:nvSpPr>
          <p:spPr>
            <a:xfrm>
              <a:off x="6091017" y="3370305"/>
              <a:ext cx="338223" cy="383343"/>
            </a:xfrm>
            <a:custGeom>
              <a:avLst/>
              <a:gdLst/>
              <a:ahLst/>
              <a:cxnLst/>
              <a:rect l="0" t="0" r="0" b="0"/>
              <a:pathLst>
                <a:path w="338223" h="383343">
                  <a:moveTo>
                    <a:pt x="180712" y="12995"/>
                  </a:moveTo>
                  <a:lnTo>
                    <a:pt x="164628" y="2272"/>
                  </a:lnTo>
                  <a:lnTo>
                    <a:pt x="147754" y="0"/>
                  </a:lnTo>
                  <a:lnTo>
                    <a:pt x="127911" y="3853"/>
                  </a:lnTo>
                  <a:lnTo>
                    <a:pt x="92626" y="19762"/>
                  </a:lnTo>
                  <a:lnTo>
                    <a:pt x="61473" y="46421"/>
                  </a:lnTo>
                  <a:lnTo>
                    <a:pt x="33265" y="92081"/>
                  </a:lnTo>
                  <a:lnTo>
                    <a:pt x="11192" y="144573"/>
                  </a:lnTo>
                  <a:lnTo>
                    <a:pt x="2559" y="192500"/>
                  </a:lnTo>
                  <a:lnTo>
                    <a:pt x="0" y="242235"/>
                  </a:lnTo>
                  <a:lnTo>
                    <a:pt x="4604" y="281784"/>
                  </a:lnTo>
                  <a:lnTo>
                    <a:pt x="18436" y="320184"/>
                  </a:lnTo>
                  <a:lnTo>
                    <a:pt x="47471" y="354629"/>
                  </a:lnTo>
                  <a:lnTo>
                    <a:pt x="84502" y="375433"/>
                  </a:lnTo>
                  <a:lnTo>
                    <a:pt x="123902" y="383342"/>
                  </a:lnTo>
                  <a:lnTo>
                    <a:pt x="177428" y="377953"/>
                  </a:lnTo>
                  <a:lnTo>
                    <a:pt x="215524" y="368130"/>
                  </a:lnTo>
                  <a:lnTo>
                    <a:pt x="243145" y="350382"/>
                  </a:lnTo>
                  <a:lnTo>
                    <a:pt x="292048" y="305088"/>
                  </a:lnTo>
                  <a:lnTo>
                    <a:pt x="323067" y="250320"/>
                  </a:lnTo>
                  <a:lnTo>
                    <a:pt x="336104" y="207624"/>
                  </a:lnTo>
                  <a:lnTo>
                    <a:pt x="338222" y="161059"/>
                  </a:lnTo>
                  <a:lnTo>
                    <a:pt x="325633" y="119457"/>
                  </a:lnTo>
                  <a:lnTo>
                    <a:pt x="301272" y="77664"/>
                  </a:lnTo>
                  <a:lnTo>
                    <a:pt x="287036" y="63058"/>
                  </a:lnTo>
                  <a:lnTo>
                    <a:pt x="261216" y="49648"/>
                  </a:lnTo>
                  <a:lnTo>
                    <a:pt x="231210" y="43293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/>
            <p:cNvSpPr/>
            <p:nvPr/>
          </p:nvSpPr>
          <p:spPr>
            <a:xfrm>
              <a:off x="6425819" y="3387356"/>
              <a:ext cx="327791" cy="362393"/>
            </a:xfrm>
            <a:custGeom>
              <a:avLst/>
              <a:gdLst/>
              <a:ahLst/>
              <a:cxnLst/>
              <a:rect l="0" t="0" r="0" b="0"/>
              <a:pathLst>
                <a:path w="327791" h="362393">
                  <a:moveTo>
                    <a:pt x="189290" y="46441"/>
                  </a:moveTo>
                  <a:lnTo>
                    <a:pt x="180106" y="23374"/>
                  </a:lnTo>
                  <a:lnTo>
                    <a:pt x="169872" y="9632"/>
                  </a:lnTo>
                  <a:lnTo>
                    <a:pt x="151858" y="2027"/>
                  </a:lnTo>
                  <a:lnTo>
                    <a:pt x="140770" y="0"/>
                  </a:lnTo>
                  <a:lnTo>
                    <a:pt x="131134" y="892"/>
                  </a:lnTo>
                  <a:lnTo>
                    <a:pt x="105727" y="12871"/>
                  </a:lnTo>
                  <a:lnTo>
                    <a:pt x="78498" y="31756"/>
                  </a:lnTo>
                  <a:lnTo>
                    <a:pt x="27914" y="92260"/>
                  </a:lnTo>
                  <a:lnTo>
                    <a:pt x="10557" y="131835"/>
                  </a:lnTo>
                  <a:lnTo>
                    <a:pt x="0" y="190113"/>
                  </a:lnTo>
                  <a:lnTo>
                    <a:pt x="5978" y="251789"/>
                  </a:lnTo>
                  <a:lnTo>
                    <a:pt x="17024" y="293438"/>
                  </a:lnTo>
                  <a:lnTo>
                    <a:pt x="31933" y="316686"/>
                  </a:lnTo>
                  <a:lnTo>
                    <a:pt x="64613" y="343339"/>
                  </a:lnTo>
                  <a:lnTo>
                    <a:pt x="102724" y="360089"/>
                  </a:lnTo>
                  <a:lnTo>
                    <a:pt x="129121" y="362392"/>
                  </a:lnTo>
                  <a:lnTo>
                    <a:pt x="182641" y="360089"/>
                  </a:lnTo>
                  <a:lnTo>
                    <a:pt x="235315" y="344631"/>
                  </a:lnTo>
                  <a:lnTo>
                    <a:pt x="267638" y="332044"/>
                  </a:lnTo>
                  <a:lnTo>
                    <a:pt x="291928" y="313477"/>
                  </a:lnTo>
                  <a:lnTo>
                    <a:pt x="312217" y="287153"/>
                  </a:lnTo>
                  <a:lnTo>
                    <a:pt x="324712" y="256910"/>
                  </a:lnTo>
                  <a:lnTo>
                    <a:pt x="327790" y="220020"/>
                  </a:lnTo>
                  <a:lnTo>
                    <a:pt x="316354" y="164350"/>
                  </a:lnTo>
                  <a:lnTo>
                    <a:pt x="304114" y="134754"/>
                  </a:lnTo>
                  <a:lnTo>
                    <a:pt x="264508" y="77729"/>
                  </a:lnTo>
                  <a:lnTo>
                    <a:pt x="229688" y="36342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/>
            <p:cNvSpPr/>
            <p:nvPr/>
          </p:nvSpPr>
          <p:spPr>
            <a:xfrm>
              <a:off x="6968588" y="3402674"/>
              <a:ext cx="286244" cy="495697"/>
            </a:xfrm>
            <a:custGeom>
              <a:avLst/>
              <a:gdLst/>
              <a:ahLst/>
              <a:cxnLst/>
              <a:rect l="0" t="0" r="0" b="0"/>
              <a:pathLst>
                <a:path w="286244" h="495697">
                  <a:moveTo>
                    <a:pt x="0" y="10924"/>
                  </a:moveTo>
                  <a:lnTo>
                    <a:pt x="19419" y="53095"/>
                  </a:lnTo>
                  <a:lnTo>
                    <a:pt x="52096" y="112074"/>
                  </a:lnTo>
                  <a:lnTo>
                    <a:pt x="87965" y="172528"/>
                  </a:lnTo>
                  <a:lnTo>
                    <a:pt x="107857" y="197456"/>
                  </a:lnTo>
                  <a:lnTo>
                    <a:pt x="133326" y="213694"/>
                  </a:lnTo>
                  <a:lnTo>
                    <a:pt x="142747" y="214556"/>
                  </a:lnTo>
                  <a:lnTo>
                    <a:pt x="162193" y="209528"/>
                  </a:lnTo>
                  <a:lnTo>
                    <a:pt x="186706" y="194080"/>
                  </a:lnTo>
                  <a:lnTo>
                    <a:pt x="208182" y="169927"/>
                  </a:lnTo>
                  <a:lnTo>
                    <a:pt x="234321" y="113683"/>
                  </a:lnTo>
                  <a:lnTo>
                    <a:pt x="259278" y="54713"/>
                  </a:lnTo>
                  <a:lnTo>
                    <a:pt x="284606" y="1271"/>
                  </a:lnTo>
                  <a:lnTo>
                    <a:pt x="286243" y="0"/>
                  </a:lnTo>
                  <a:lnTo>
                    <a:pt x="283185" y="22774"/>
                  </a:lnTo>
                  <a:lnTo>
                    <a:pt x="268927" y="82474"/>
                  </a:lnTo>
                  <a:lnTo>
                    <a:pt x="259103" y="130001"/>
                  </a:lnTo>
                  <a:lnTo>
                    <a:pt x="243723" y="179618"/>
                  </a:lnTo>
                  <a:lnTo>
                    <a:pt x="214813" y="241486"/>
                  </a:lnTo>
                  <a:lnTo>
                    <a:pt x="189136" y="303656"/>
                  </a:lnTo>
                  <a:lnTo>
                    <a:pt x="164803" y="356528"/>
                  </a:lnTo>
                  <a:lnTo>
                    <a:pt x="140696" y="410685"/>
                  </a:lnTo>
                  <a:lnTo>
                    <a:pt x="111919" y="472134"/>
                  </a:lnTo>
                  <a:lnTo>
                    <a:pt x="100994" y="495696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/>
            <p:cNvSpPr/>
            <p:nvPr/>
          </p:nvSpPr>
          <p:spPr>
            <a:xfrm>
              <a:off x="7291769" y="3403314"/>
              <a:ext cx="292884" cy="347507"/>
            </a:xfrm>
            <a:custGeom>
              <a:avLst/>
              <a:gdLst/>
              <a:ahLst/>
              <a:cxnLst/>
              <a:rect l="0" t="0" r="0" b="0"/>
              <a:pathLst>
                <a:path w="292884" h="347507">
                  <a:moveTo>
                    <a:pt x="0" y="151676"/>
                  </a:moveTo>
                  <a:lnTo>
                    <a:pt x="16083" y="157037"/>
                  </a:lnTo>
                  <a:lnTo>
                    <a:pt x="32958" y="153685"/>
                  </a:lnTo>
                  <a:lnTo>
                    <a:pt x="88136" y="128661"/>
                  </a:lnTo>
                  <a:lnTo>
                    <a:pt x="113269" y="113437"/>
                  </a:lnTo>
                  <a:lnTo>
                    <a:pt x="122644" y="109351"/>
                  </a:lnTo>
                  <a:lnTo>
                    <a:pt x="136051" y="95833"/>
                  </a:lnTo>
                  <a:lnTo>
                    <a:pt x="159164" y="59725"/>
                  </a:lnTo>
                  <a:lnTo>
                    <a:pt x="163131" y="40113"/>
                  </a:lnTo>
                  <a:lnTo>
                    <a:pt x="162617" y="30170"/>
                  </a:lnTo>
                  <a:lnTo>
                    <a:pt x="156062" y="13138"/>
                  </a:lnTo>
                  <a:lnTo>
                    <a:pt x="151172" y="5454"/>
                  </a:lnTo>
                  <a:lnTo>
                    <a:pt x="144545" y="1453"/>
                  </a:lnTo>
                  <a:lnTo>
                    <a:pt x="128205" y="0"/>
                  </a:lnTo>
                  <a:lnTo>
                    <a:pt x="109721" y="9080"/>
                  </a:lnTo>
                  <a:lnTo>
                    <a:pt x="83381" y="33119"/>
                  </a:lnTo>
                  <a:lnTo>
                    <a:pt x="61363" y="67547"/>
                  </a:lnTo>
                  <a:lnTo>
                    <a:pt x="39177" y="124086"/>
                  </a:lnTo>
                  <a:lnTo>
                    <a:pt x="38291" y="170308"/>
                  </a:lnTo>
                  <a:lnTo>
                    <a:pt x="45134" y="214177"/>
                  </a:lnTo>
                  <a:lnTo>
                    <a:pt x="64992" y="255603"/>
                  </a:lnTo>
                  <a:lnTo>
                    <a:pt x="92197" y="290944"/>
                  </a:lnTo>
                  <a:lnTo>
                    <a:pt x="126940" y="317375"/>
                  </a:lnTo>
                  <a:lnTo>
                    <a:pt x="178894" y="338350"/>
                  </a:lnTo>
                  <a:lnTo>
                    <a:pt x="218960" y="347506"/>
                  </a:lnTo>
                  <a:lnTo>
                    <a:pt x="257015" y="344109"/>
                  </a:lnTo>
                  <a:lnTo>
                    <a:pt x="292883" y="333465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/>
            <p:cNvSpPr/>
            <p:nvPr/>
          </p:nvSpPr>
          <p:spPr>
            <a:xfrm>
              <a:off x="7571406" y="3446890"/>
              <a:ext cx="235434" cy="302472"/>
            </a:xfrm>
            <a:custGeom>
              <a:avLst/>
              <a:gdLst/>
              <a:ahLst/>
              <a:cxnLst/>
              <a:rect l="0" t="0" r="0" b="0"/>
              <a:pathLst>
                <a:path w="235434" h="302472">
                  <a:moveTo>
                    <a:pt x="53643" y="17205"/>
                  </a:moveTo>
                  <a:lnTo>
                    <a:pt x="64366" y="6483"/>
                  </a:lnTo>
                  <a:lnTo>
                    <a:pt x="81600" y="1218"/>
                  </a:lnTo>
                  <a:lnTo>
                    <a:pt x="103099" y="0"/>
                  </a:lnTo>
                  <a:lnTo>
                    <a:pt x="123876" y="3199"/>
                  </a:lnTo>
                  <a:lnTo>
                    <a:pt x="141340" y="11355"/>
                  </a:lnTo>
                  <a:lnTo>
                    <a:pt x="170838" y="34877"/>
                  </a:lnTo>
                  <a:lnTo>
                    <a:pt x="186120" y="59846"/>
                  </a:lnTo>
                  <a:lnTo>
                    <a:pt x="208310" y="118396"/>
                  </a:lnTo>
                  <a:lnTo>
                    <a:pt x="225308" y="179708"/>
                  </a:lnTo>
                  <a:lnTo>
                    <a:pt x="229812" y="197156"/>
                  </a:lnTo>
                  <a:lnTo>
                    <a:pt x="224915" y="182864"/>
                  </a:lnTo>
                  <a:lnTo>
                    <a:pt x="208627" y="157932"/>
                  </a:lnTo>
                  <a:lnTo>
                    <a:pt x="182978" y="136954"/>
                  </a:lnTo>
                  <a:lnTo>
                    <a:pt x="163867" y="127283"/>
                  </a:lnTo>
                  <a:lnTo>
                    <a:pt x="128819" y="120891"/>
                  </a:lnTo>
                  <a:lnTo>
                    <a:pt x="95369" y="124358"/>
                  </a:lnTo>
                  <a:lnTo>
                    <a:pt x="64136" y="137854"/>
                  </a:lnTo>
                  <a:lnTo>
                    <a:pt x="38923" y="156067"/>
                  </a:lnTo>
                  <a:lnTo>
                    <a:pt x="11418" y="190390"/>
                  </a:lnTo>
                  <a:lnTo>
                    <a:pt x="1960" y="209758"/>
                  </a:lnTo>
                  <a:lnTo>
                    <a:pt x="0" y="232580"/>
                  </a:lnTo>
                  <a:lnTo>
                    <a:pt x="3992" y="255441"/>
                  </a:lnTo>
                  <a:lnTo>
                    <a:pt x="13247" y="273083"/>
                  </a:lnTo>
                  <a:lnTo>
                    <a:pt x="30827" y="285412"/>
                  </a:lnTo>
                  <a:lnTo>
                    <a:pt x="78686" y="302471"/>
                  </a:lnTo>
                  <a:lnTo>
                    <a:pt x="131364" y="301642"/>
                  </a:lnTo>
                  <a:lnTo>
                    <a:pt x="184993" y="300315"/>
                  </a:lnTo>
                  <a:lnTo>
                    <a:pt x="208527" y="299012"/>
                  </a:lnTo>
                  <a:lnTo>
                    <a:pt x="235433" y="289889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/>
            <p:cNvSpPr/>
            <p:nvPr/>
          </p:nvSpPr>
          <p:spPr>
            <a:xfrm>
              <a:off x="7911919" y="3423698"/>
              <a:ext cx="157505" cy="328403"/>
            </a:xfrm>
            <a:custGeom>
              <a:avLst/>
              <a:gdLst/>
              <a:ahLst/>
              <a:cxnLst/>
              <a:rect l="0" t="0" r="0" b="0"/>
              <a:pathLst>
                <a:path w="157505" h="328403">
                  <a:moveTo>
                    <a:pt x="6013" y="60596"/>
                  </a:moveTo>
                  <a:lnTo>
                    <a:pt x="652" y="76680"/>
                  </a:lnTo>
                  <a:lnTo>
                    <a:pt x="4532" y="132967"/>
                  </a:lnTo>
                  <a:lnTo>
                    <a:pt x="2582" y="169194"/>
                  </a:lnTo>
                  <a:lnTo>
                    <a:pt x="0" y="191901"/>
                  </a:lnTo>
                  <a:lnTo>
                    <a:pt x="4493" y="243053"/>
                  </a:lnTo>
                  <a:lnTo>
                    <a:pt x="5712" y="296380"/>
                  </a:lnTo>
                  <a:lnTo>
                    <a:pt x="11864" y="317254"/>
                  </a:lnTo>
                  <a:lnTo>
                    <a:pt x="16647" y="325963"/>
                  </a:lnTo>
                  <a:lnTo>
                    <a:pt x="20957" y="328402"/>
                  </a:lnTo>
                  <a:lnTo>
                    <a:pt x="24953" y="326661"/>
                  </a:lnTo>
                  <a:lnTo>
                    <a:pt x="28740" y="322135"/>
                  </a:lnTo>
                  <a:lnTo>
                    <a:pt x="38307" y="270329"/>
                  </a:lnTo>
                  <a:lnTo>
                    <a:pt x="50172" y="218355"/>
                  </a:lnTo>
                  <a:lnTo>
                    <a:pt x="66661" y="159424"/>
                  </a:lnTo>
                  <a:lnTo>
                    <a:pt x="84571" y="102038"/>
                  </a:lnTo>
                  <a:lnTo>
                    <a:pt x="113927" y="41611"/>
                  </a:lnTo>
                  <a:lnTo>
                    <a:pt x="131626" y="19312"/>
                  </a:lnTo>
                  <a:lnTo>
                    <a:pt x="157504" y="0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/>
            <p:cNvSpPr/>
            <p:nvPr/>
          </p:nvSpPr>
          <p:spPr>
            <a:xfrm>
              <a:off x="8134758" y="3424939"/>
              <a:ext cx="328543" cy="291813"/>
            </a:xfrm>
            <a:custGeom>
              <a:avLst/>
              <a:gdLst/>
              <a:ahLst/>
              <a:cxnLst/>
              <a:rect l="0" t="0" r="0" b="0"/>
              <a:pathLst>
                <a:path w="328543" h="291813">
                  <a:moveTo>
                    <a:pt x="5361" y="160349"/>
                  </a:moveTo>
                  <a:lnTo>
                    <a:pt x="0" y="176433"/>
                  </a:lnTo>
                  <a:lnTo>
                    <a:pt x="359" y="193307"/>
                  </a:lnTo>
                  <a:lnTo>
                    <a:pt x="5382" y="212029"/>
                  </a:lnTo>
                  <a:lnTo>
                    <a:pt x="39619" y="270425"/>
                  </a:lnTo>
                  <a:lnTo>
                    <a:pt x="52755" y="286326"/>
                  </a:lnTo>
                  <a:lnTo>
                    <a:pt x="60522" y="290342"/>
                  </a:lnTo>
                  <a:lnTo>
                    <a:pt x="78130" y="291812"/>
                  </a:lnTo>
                  <a:lnTo>
                    <a:pt x="85295" y="288389"/>
                  </a:lnTo>
                  <a:lnTo>
                    <a:pt x="96247" y="275608"/>
                  </a:lnTo>
                  <a:lnTo>
                    <a:pt x="103360" y="244124"/>
                  </a:lnTo>
                  <a:lnTo>
                    <a:pt x="106886" y="193272"/>
                  </a:lnTo>
                  <a:lnTo>
                    <a:pt x="120334" y="131949"/>
                  </a:lnTo>
                  <a:lnTo>
                    <a:pt x="140066" y="69621"/>
                  </a:lnTo>
                  <a:lnTo>
                    <a:pt x="155494" y="44567"/>
                  </a:lnTo>
                  <a:lnTo>
                    <a:pt x="194060" y="2305"/>
                  </a:lnTo>
                  <a:lnTo>
                    <a:pt x="201856" y="0"/>
                  </a:lnTo>
                  <a:lnTo>
                    <a:pt x="219496" y="3425"/>
                  </a:lnTo>
                  <a:lnTo>
                    <a:pt x="235564" y="15421"/>
                  </a:lnTo>
                  <a:lnTo>
                    <a:pt x="249065" y="31974"/>
                  </a:lnTo>
                  <a:lnTo>
                    <a:pt x="274202" y="91031"/>
                  </a:lnTo>
                  <a:lnTo>
                    <a:pt x="291448" y="148880"/>
                  </a:lnTo>
                  <a:lnTo>
                    <a:pt x="316328" y="194581"/>
                  </a:lnTo>
                  <a:lnTo>
                    <a:pt x="328542" y="210846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4926376" y="4124649"/>
            <a:ext cx="5226125" cy="568762"/>
            <a:chOff x="4926376" y="4124649"/>
            <a:chExt cx="5226125" cy="568762"/>
          </a:xfrm>
        </p:grpSpPr>
        <p:sp>
          <p:nvSpPr>
            <p:cNvPr id="84" name="Freeform: Shape 83"/>
            <p:cNvSpPr/>
            <p:nvPr/>
          </p:nvSpPr>
          <p:spPr>
            <a:xfrm>
              <a:off x="4926376" y="4140755"/>
              <a:ext cx="297260" cy="308323"/>
            </a:xfrm>
            <a:custGeom>
              <a:avLst/>
              <a:gdLst/>
              <a:ahLst/>
              <a:cxnLst/>
              <a:rect l="0" t="0" r="0" b="0"/>
              <a:pathLst>
                <a:path w="297260" h="308323">
                  <a:moveTo>
                    <a:pt x="214220" y="0"/>
                  </a:moveTo>
                  <a:lnTo>
                    <a:pt x="154658" y="5362"/>
                  </a:lnTo>
                  <a:lnTo>
                    <a:pt x="95269" y="31448"/>
                  </a:lnTo>
                  <a:lnTo>
                    <a:pt x="58434" y="57457"/>
                  </a:lnTo>
                  <a:lnTo>
                    <a:pt x="15813" y="115038"/>
                  </a:lnTo>
                  <a:lnTo>
                    <a:pt x="825" y="153284"/>
                  </a:lnTo>
                  <a:lnTo>
                    <a:pt x="0" y="194789"/>
                  </a:lnTo>
                  <a:lnTo>
                    <a:pt x="12224" y="235515"/>
                  </a:lnTo>
                  <a:lnTo>
                    <a:pt x="35420" y="270649"/>
                  </a:lnTo>
                  <a:lnTo>
                    <a:pt x="68976" y="297018"/>
                  </a:lnTo>
                  <a:lnTo>
                    <a:pt x="112708" y="308322"/>
                  </a:lnTo>
                  <a:lnTo>
                    <a:pt x="161201" y="306310"/>
                  </a:lnTo>
                  <a:lnTo>
                    <a:pt x="218668" y="287514"/>
                  </a:lnTo>
                  <a:lnTo>
                    <a:pt x="274072" y="255588"/>
                  </a:lnTo>
                  <a:lnTo>
                    <a:pt x="288700" y="239277"/>
                  </a:lnTo>
                  <a:lnTo>
                    <a:pt x="294172" y="230214"/>
                  </a:lnTo>
                  <a:lnTo>
                    <a:pt x="297259" y="211167"/>
                  </a:lnTo>
                  <a:lnTo>
                    <a:pt x="296511" y="201375"/>
                  </a:lnTo>
                  <a:lnTo>
                    <a:pt x="292646" y="193724"/>
                  </a:lnTo>
                  <a:lnTo>
                    <a:pt x="279374" y="182231"/>
                  </a:lnTo>
                  <a:lnTo>
                    <a:pt x="247614" y="169452"/>
                  </a:lnTo>
                  <a:lnTo>
                    <a:pt x="225696" y="168077"/>
                  </a:lnTo>
                  <a:lnTo>
                    <a:pt x="164827" y="179367"/>
                  </a:lnTo>
                  <a:lnTo>
                    <a:pt x="153624" y="181790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/>
            <p:cNvSpPr/>
            <p:nvPr/>
          </p:nvSpPr>
          <p:spPr>
            <a:xfrm>
              <a:off x="5352684" y="4279886"/>
              <a:ext cx="191470" cy="204250"/>
            </a:xfrm>
            <a:custGeom>
              <a:avLst/>
              <a:gdLst/>
              <a:ahLst/>
              <a:cxnLst/>
              <a:rect l="0" t="0" r="0" b="0"/>
              <a:pathLst>
                <a:path w="191470" h="204250">
                  <a:moveTo>
                    <a:pt x="0" y="83056"/>
                  </a:moveTo>
                  <a:lnTo>
                    <a:pt x="35950" y="91050"/>
                  </a:lnTo>
                  <a:lnTo>
                    <a:pt x="69378" y="89539"/>
                  </a:lnTo>
                  <a:lnTo>
                    <a:pt x="121019" y="74725"/>
                  </a:lnTo>
                  <a:lnTo>
                    <a:pt x="171667" y="45371"/>
                  </a:lnTo>
                  <a:lnTo>
                    <a:pt x="185894" y="29276"/>
                  </a:lnTo>
                  <a:lnTo>
                    <a:pt x="191258" y="20271"/>
                  </a:lnTo>
                  <a:lnTo>
                    <a:pt x="191469" y="13145"/>
                  </a:lnTo>
                  <a:lnTo>
                    <a:pt x="188242" y="7273"/>
                  </a:lnTo>
                  <a:lnTo>
                    <a:pt x="182725" y="2236"/>
                  </a:lnTo>
                  <a:lnTo>
                    <a:pt x="175679" y="0"/>
                  </a:lnTo>
                  <a:lnTo>
                    <a:pt x="158875" y="507"/>
                  </a:lnTo>
                  <a:lnTo>
                    <a:pt x="130488" y="7103"/>
                  </a:lnTo>
                  <a:lnTo>
                    <a:pt x="100755" y="26887"/>
                  </a:lnTo>
                  <a:lnTo>
                    <a:pt x="61671" y="64854"/>
                  </a:lnTo>
                  <a:lnTo>
                    <a:pt x="34168" y="114414"/>
                  </a:lnTo>
                  <a:lnTo>
                    <a:pt x="27529" y="140757"/>
                  </a:lnTo>
                  <a:lnTo>
                    <a:pt x="28319" y="167427"/>
                  </a:lnTo>
                  <a:lnTo>
                    <a:pt x="32345" y="177456"/>
                  </a:lnTo>
                  <a:lnTo>
                    <a:pt x="60596" y="204249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/>
            <p:cNvSpPr/>
            <p:nvPr/>
          </p:nvSpPr>
          <p:spPr>
            <a:xfrm>
              <a:off x="5675864" y="4150855"/>
              <a:ext cx="19785" cy="313082"/>
            </a:xfrm>
            <a:custGeom>
              <a:avLst/>
              <a:gdLst/>
              <a:ahLst/>
              <a:cxnLst/>
              <a:rect l="0" t="0" r="0" b="0"/>
              <a:pathLst>
                <a:path w="19785" h="313082">
                  <a:moveTo>
                    <a:pt x="10100" y="0"/>
                  </a:moveTo>
                  <a:lnTo>
                    <a:pt x="18796" y="61589"/>
                  </a:lnTo>
                  <a:lnTo>
                    <a:pt x="19784" y="119741"/>
                  </a:lnTo>
                  <a:lnTo>
                    <a:pt x="13176" y="180879"/>
                  </a:lnTo>
                  <a:lnTo>
                    <a:pt x="11011" y="232765"/>
                  </a:lnTo>
                  <a:lnTo>
                    <a:pt x="7287" y="285662"/>
                  </a:lnTo>
                  <a:lnTo>
                    <a:pt x="0" y="313081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/>
            <p:cNvSpPr/>
            <p:nvPr/>
          </p:nvSpPr>
          <p:spPr>
            <a:xfrm>
              <a:off x="5615268" y="4246487"/>
              <a:ext cx="201989" cy="15462"/>
            </a:xfrm>
            <a:custGeom>
              <a:avLst/>
              <a:gdLst/>
              <a:ahLst/>
              <a:cxnLst/>
              <a:rect l="0" t="0" r="0" b="0"/>
              <a:pathLst>
                <a:path w="201989" h="15462">
                  <a:moveTo>
                    <a:pt x="0" y="5362"/>
                  </a:moveTo>
                  <a:lnTo>
                    <a:pt x="16084" y="0"/>
                  </a:lnTo>
                  <a:lnTo>
                    <a:pt x="75363" y="3880"/>
                  </a:lnTo>
                  <a:lnTo>
                    <a:pt x="128224" y="10431"/>
                  </a:lnTo>
                  <a:lnTo>
                    <a:pt x="183394" y="14798"/>
                  </a:lnTo>
                  <a:lnTo>
                    <a:pt x="201988" y="15461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/>
            <p:cNvSpPr/>
            <p:nvPr/>
          </p:nvSpPr>
          <p:spPr>
            <a:xfrm>
              <a:off x="5908151" y="4140755"/>
              <a:ext cx="18986" cy="302983"/>
            </a:xfrm>
            <a:custGeom>
              <a:avLst/>
              <a:gdLst/>
              <a:ahLst/>
              <a:cxnLst/>
              <a:rect l="0" t="0" r="0" b="0"/>
              <a:pathLst>
                <a:path w="18986" h="302983">
                  <a:moveTo>
                    <a:pt x="0" y="0"/>
                  </a:moveTo>
                  <a:lnTo>
                    <a:pt x="16104" y="61987"/>
                  </a:lnTo>
                  <a:lnTo>
                    <a:pt x="18985" y="113376"/>
                  </a:lnTo>
                  <a:lnTo>
                    <a:pt x="16967" y="175591"/>
                  </a:lnTo>
                  <a:lnTo>
                    <a:pt x="11456" y="231686"/>
                  </a:lnTo>
                  <a:lnTo>
                    <a:pt x="10278" y="290490"/>
                  </a:lnTo>
                  <a:lnTo>
                    <a:pt x="10099" y="302982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: Shape 88"/>
            <p:cNvSpPr/>
            <p:nvPr/>
          </p:nvSpPr>
          <p:spPr>
            <a:xfrm>
              <a:off x="5837455" y="4282147"/>
              <a:ext cx="212088" cy="40399"/>
            </a:xfrm>
            <a:custGeom>
              <a:avLst/>
              <a:gdLst/>
              <a:ahLst/>
              <a:cxnLst/>
              <a:rect l="0" t="0" r="0" b="0"/>
              <a:pathLst>
                <a:path w="212088" h="40399">
                  <a:moveTo>
                    <a:pt x="0" y="0"/>
                  </a:moveTo>
                  <a:lnTo>
                    <a:pt x="59562" y="14057"/>
                  </a:lnTo>
                  <a:lnTo>
                    <a:pt x="121944" y="30376"/>
                  </a:lnTo>
                  <a:lnTo>
                    <a:pt x="185255" y="39078"/>
                  </a:lnTo>
                  <a:lnTo>
                    <a:pt x="212087" y="40398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reeform: Shape 89"/>
            <p:cNvSpPr/>
            <p:nvPr/>
          </p:nvSpPr>
          <p:spPr>
            <a:xfrm>
              <a:off x="6089940" y="4322545"/>
              <a:ext cx="14058" cy="151491"/>
            </a:xfrm>
            <a:custGeom>
              <a:avLst/>
              <a:gdLst/>
              <a:ahLst/>
              <a:cxnLst/>
              <a:rect l="0" t="0" r="0" b="0"/>
              <a:pathLst>
                <a:path w="14058" h="151491">
                  <a:moveTo>
                    <a:pt x="0" y="0"/>
                  </a:moveTo>
                  <a:lnTo>
                    <a:pt x="14057" y="42170"/>
                  </a:lnTo>
                  <a:lnTo>
                    <a:pt x="11397" y="102114"/>
                  </a:lnTo>
                  <a:lnTo>
                    <a:pt x="10100" y="151490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/>
            <p:cNvSpPr/>
            <p:nvPr/>
          </p:nvSpPr>
          <p:spPr>
            <a:xfrm>
              <a:off x="6140437" y="423165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: Shape 91"/>
            <p:cNvSpPr/>
            <p:nvPr/>
          </p:nvSpPr>
          <p:spPr>
            <a:xfrm>
              <a:off x="6216407" y="4332644"/>
              <a:ext cx="189113" cy="222188"/>
            </a:xfrm>
            <a:custGeom>
              <a:avLst/>
              <a:gdLst/>
              <a:ahLst/>
              <a:cxnLst/>
              <a:rect l="0" t="0" r="0" b="0"/>
              <a:pathLst>
                <a:path w="189113" h="222188">
                  <a:moveTo>
                    <a:pt x="14925" y="0"/>
                  </a:moveTo>
                  <a:lnTo>
                    <a:pt x="20286" y="16084"/>
                  </a:lnTo>
                  <a:lnTo>
                    <a:pt x="19926" y="32958"/>
                  </a:lnTo>
                  <a:lnTo>
                    <a:pt x="14461" y="88086"/>
                  </a:lnTo>
                  <a:lnTo>
                    <a:pt x="0" y="144512"/>
                  </a:lnTo>
                  <a:lnTo>
                    <a:pt x="39108" y="81210"/>
                  </a:lnTo>
                  <a:lnTo>
                    <a:pt x="68537" y="51244"/>
                  </a:lnTo>
                  <a:lnTo>
                    <a:pt x="96643" y="33512"/>
                  </a:lnTo>
                  <a:lnTo>
                    <a:pt x="106435" y="29074"/>
                  </a:lnTo>
                  <a:lnTo>
                    <a:pt x="129284" y="27136"/>
                  </a:lnTo>
                  <a:lnTo>
                    <a:pt x="152157" y="31137"/>
                  </a:lnTo>
                  <a:lnTo>
                    <a:pt x="169804" y="40396"/>
                  </a:lnTo>
                  <a:lnTo>
                    <a:pt x="182136" y="60970"/>
                  </a:lnTo>
                  <a:lnTo>
                    <a:pt x="189112" y="88816"/>
                  </a:lnTo>
                  <a:lnTo>
                    <a:pt x="186731" y="136038"/>
                  </a:lnTo>
                  <a:lnTo>
                    <a:pt x="178866" y="193283"/>
                  </a:lnTo>
                  <a:lnTo>
                    <a:pt x="176515" y="222187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Freeform: Shape 92"/>
            <p:cNvSpPr/>
            <p:nvPr/>
          </p:nvSpPr>
          <p:spPr>
            <a:xfrm>
              <a:off x="6453518" y="4406775"/>
              <a:ext cx="203090" cy="286636"/>
            </a:xfrm>
            <a:custGeom>
              <a:avLst/>
              <a:gdLst/>
              <a:ahLst/>
              <a:cxnLst/>
              <a:rect l="0" t="0" r="0" b="0"/>
              <a:pathLst>
                <a:path w="203090" h="286636">
                  <a:moveTo>
                    <a:pt x="121193" y="16764"/>
                  </a:moveTo>
                  <a:lnTo>
                    <a:pt x="99747" y="22125"/>
                  </a:lnTo>
                  <a:lnTo>
                    <a:pt x="83233" y="33734"/>
                  </a:lnTo>
                  <a:lnTo>
                    <a:pt x="69536" y="50116"/>
                  </a:lnTo>
                  <a:lnTo>
                    <a:pt x="59706" y="68618"/>
                  </a:lnTo>
                  <a:lnTo>
                    <a:pt x="57583" y="88063"/>
                  </a:lnTo>
                  <a:lnTo>
                    <a:pt x="58588" y="97961"/>
                  </a:lnTo>
                  <a:lnTo>
                    <a:pt x="63746" y="103438"/>
                  </a:lnTo>
                  <a:lnTo>
                    <a:pt x="71674" y="105967"/>
                  </a:lnTo>
                  <a:lnTo>
                    <a:pt x="81447" y="106531"/>
                  </a:lnTo>
                  <a:lnTo>
                    <a:pt x="101284" y="101172"/>
                  </a:lnTo>
                  <a:lnTo>
                    <a:pt x="128386" y="85538"/>
                  </a:lnTo>
                  <a:lnTo>
                    <a:pt x="150631" y="63698"/>
                  </a:lnTo>
                  <a:lnTo>
                    <a:pt x="198572" y="1718"/>
                  </a:lnTo>
                  <a:lnTo>
                    <a:pt x="201956" y="0"/>
                  </a:lnTo>
                  <a:lnTo>
                    <a:pt x="203089" y="2221"/>
                  </a:lnTo>
                  <a:lnTo>
                    <a:pt x="201011" y="54041"/>
                  </a:lnTo>
                  <a:lnTo>
                    <a:pt x="191032" y="107707"/>
                  </a:lnTo>
                  <a:lnTo>
                    <a:pt x="178254" y="161531"/>
                  </a:lnTo>
                  <a:lnTo>
                    <a:pt x="155739" y="214265"/>
                  </a:lnTo>
                  <a:lnTo>
                    <a:pt x="115685" y="263296"/>
                  </a:lnTo>
                  <a:lnTo>
                    <a:pt x="89262" y="279954"/>
                  </a:lnTo>
                  <a:lnTo>
                    <a:pt x="49390" y="286635"/>
                  </a:lnTo>
                  <a:lnTo>
                    <a:pt x="0" y="279348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: Shape 93"/>
            <p:cNvSpPr/>
            <p:nvPr/>
          </p:nvSpPr>
          <p:spPr>
            <a:xfrm>
              <a:off x="7027152" y="4292247"/>
              <a:ext cx="169104" cy="142194"/>
            </a:xfrm>
            <a:custGeom>
              <a:avLst/>
              <a:gdLst/>
              <a:ahLst/>
              <a:cxnLst/>
              <a:rect l="0" t="0" r="0" b="0"/>
              <a:pathLst>
                <a:path w="169104" h="142194">
                  <a:moveTo>
                    <a:pt x="92927" y="0"/>
                  </a:moveTo>
                  <a:lnTo>
                    <a:pt x="69861" y="9185"/>
                  </a:lnTo>
                  <a:lnTo>
                    <a:pt x="49311" y="26411"/>
                  </a:lnTo>
                  <a:lnTo>
                    <a:pt x="9901" y="81340"/>
                  </a:lnTo>
                  <a:lnTo>
                    <a:pt x="668" y="101236"/>
                  </a:lnTo>
                  <a:lnTo>
                    <a:pt x="0" y="110132"/>
                  </a:lnTo>
                  <a:lnTo>
                    <a:pt x="5244" y="126002"/>
                  </a:lnTo>
                  <a:lnTo>
                    <a:pt x="21040" y="137543"/>
                  </a:lnTo>
                  <a:lnTo>
                    <a:pt x="31537" y="142193"/>
                  </a:lnTo>
                  <a:lnTo>
                    <a:pt x="55169" y="141373"/>
                  </a:lnTo>
                  <a:lnTo>
                    <a:pt x="79512" y="132406"/>
                  </a:lnTo>
                  <a:lnTo>
                    <a:pt x="132888" y="89711"/>
                  </a:lnTo>
                  <a:lnTo>
                    <a:pt x="158132" y="60245"/>
                  </a:lnTo>
                  <a:lnTo>
                    <a:pt x="166793" y="37249"/>
                  </a:lnTo>
                  <a:lnTo>
                    <a:pt x="169103" y="24833"/>
                  </a:lnTo>
                  <a:lnTo>
                    <a:pt x="168399" y="16555"/>
                  </a:lnTo>
                  <a:lnTo>
                    <a:pt x="165684" y="11037"/>
                  </a:lnTo>
                  <a:lnTo>
                    <a:pt x="153524" y="0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: Shape 94"/>
            <p:cNvSpPr/>
            <p:nvPr/>
          </p:nvSpPr>
          <p:spPr>
            <a:xfrm>
              <a:off x="7049384" y="4312445"/>
              <a:ext cx="20199" cy="353480"/>
            </a:xfrm>
            <a:custGeom>
              <a:avLst/>
              <a:gdLst/>
              <a:ahLst/>
              <a:cxnLst/>
              <a:rect l="0" t="0" r="0" b="0"/>
              <a:pathLst>
                <a:path w="20199" h="353480">
                  <a:moveTo>
                    <a:pt x="20198" y="0"/>
                  </a:moveTo>
                  <a:lnTo>
                    <a:pt x="20198" y="61590"/>
                  </a:lnTo>
                  <a:lnTo>
                    <a:pt x="13258" y="112661"/>
                  </a:lnTo>
                  <a:lnTo>
                    <a:pt x="9912" y="165047"/>
                  </a:lnTo>
                  <a:lnTo>
                    <a:pt x="3435" y="222089"/>
                  </a:lnTo>
                  <a:lnTo>
                    <a:pt x="1017" y="273902"/>
                  </a:lnTo>
                  <a:lnTo>
                    <a:pt x="200" y="326206"/>
                  </a:lnTo>
                  <a:lnTo>
                    <a:pt x="0" y="353479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reeform: Shape 95"/>
            <p:cNvSpPr/>
            <p:nvPr/>
          </p:nvSpPr>
          <p:spPr>
            <a:xfrm>
              <a:off x="7278098" y="4309698"/>
              <a:ext cx="175263" cy="164338"/>
            </a:xfrm>
            <a:custGeom>
              <a:avLst/>
              <a:gdLst/>
              <a:ahLst/>
              <a:cxnLst/>
              <a:rect l="0" t="0" r="0" b="0"/>
              <a:pathLst>
                <a:path w="175263" h="164338">
                  <a:moveTo>
                    <a:pt x="104565" y="22946"/>
                  </a:moveTo>
                  <a:lnTo>
                    <a:pt x="93842" y="12223"/>
                  </a:lnTo>
                  <a:lnTo>
                    <a:pt x="86195" y="10187"/>
                  </a:lnTo>
                  <a:lnTo>
                    <a:pt x="65728" y="10917"/>
                  </a:lnTo>
                  <a:lnTo>
                    <a:pt x="44664" y="20966"/>
                  </a:lnTo>
                  <a:lnTo>
                    <a:pt x="26324" y="36654"/>
                  </a:lnTo>
                  <a:lnTo>
                    <a:pt x="5405" y="74156"/>
                  </a:lnTo>
                  <a:lnTo>
                    <a:pt x="1427" y="84018"/>
                  </a:lnTo>
                  <a:lnTo>
                    <a:pt x="0" y="103952"/>
                  </a:lnTo>
                  <a:lnTo>
                    <a:pt x="1190" y="113981"/>
                  </a:lnTo>
                  <a:lnTo>
                    <a:pt x="6473" y="120667"/>
                  </a:lnTo>
                  <a:lnTo>
                    <a:pt x="24311" y="128096"/>
                  </a:lnTo>
                  <a:lnTo>
                    <a:pt x="34230" y="126711"/>
                  </a:lnTo>
                  <a:lnTo>
                    <a:pt x="54229" y="116194"/>
                  </a:lnTo>
                  <a:lnTo>
                    <a:pt x="109318" y="68025"/>
                  </a:lnTo>
                  <a:lnTo>
                    <a:pt x="136717" y="25034"/>
                  </a:lnTo>
                  <a:lnTo>
                    <a:pt x="148007" y="0"/>
                  </a:lnTo>
                  <a:lnTo>
                    <a:pt x="148114" y="916"/>
                  </a:lnTo>
                  <a:lnTo>
                    <a:pt x="145898" y="21281"/>
                  </a:lnTo>
                  <a:lnTo>
                    <a:pt x="146209" y="81287"/>
                  </a:lnTo>
                  <a:lnTo>
                    <a:pt x="159036" y="142290"/>
                  </a:lnTo>
                  <a:lnTo>
                    <a:pt x="165432" y="154538"/>
                  </a:lnTo>
                  <a:lnTo>
                    <a:pt x="175262" y="164337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: Shape 96"/>
            <p:cNvSpPr/>
            <p:nvPr/>
          </p:nvSpPr>
          <p:spPr>
            <a:xfrm>
              <a:off x="7544254" y="4286885"/>
              <a:ext cx="90896" cy="207351"/>
            </a:xfrm>
            <a:custGeom>
              <a:avLst/>
              <a:gdLst/>
              <a:ahLst/>
              <a:cxnLst/>
              <a:rect l="0" t="0" r="0" b="0"/>
              <a:pathLst>
                <a:path w="90896" h="207351">
                  <a:moveTo>
                    <a:pt x="90895" y="5362"/>
                  </a:moveTo>
                  <a:lnTo>
                    <a:pt x="74810" y="0"/>
                  </a:lnTo>
                  <a:lnTo>
                    <a:pt x="67829" y="665"/>
                  </a:lnTo>
                  <a:lnTo>
                    <a:pt x="28369" y="23792"/>
                  </a:lnTo>
                  <a:lnTo>
                    <a:pt x="23402" y="31114"/>
                  </a:lnTo>
                  <a:lnTo>
                    <a:pt x="20874" y="48228"/>
                  </a:lnTo>
                  <a:lnTo>
                    <a:pt x="26484" y="67055"/>
                  </a:lnTo>
                  <a:lnTo>
                    <a:pt x="42260" y="93588"/>
                  </a:lnTo>
                  <a:lnTo>
                    <a:pt x="58156" y="118657"/>
                  </a:lnTo>
                  <a:lnTo>
                    <a:pt x="62336" y="128022"/>
                  </a:lnTo>
                  <a:lnTo>
                    <a:pt x="62879" y="137633"/>
                  </a:lnTo>
                  <a:lnTo>
                    <a:pt x="57496" y="157287"/>
                  </a:lnTo>
                  <a:lnTo>
                    <a:pt x="44631" y="174252"/>
                  </a:lnTo>
                  <a:lnTo>
                    <a:pt x="0" y="207350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Freeform: Shape 97"/>
            <p:cNvSpPr/>
            <p:nvPr/>
          </p:nvSpPr>
          <p:spPr>
            <a:xfrm>
              <a:off x="7776540" y="4171054"/>
              <a:ext cx="18523" cy="302982"/>
            </a:xfrm>
            <a:custGeom>
              <a:avLst/>
              <a:gdLst/>
              <a:ahLst/>
              <a:cxnLst/>
              <a:rect l="0" t="0" r="0" b="0"/>
              <a:pathLst>
                <a:path w="18523" h="302982">
                  <a:moveTo>
                    <a:pt x="0" y="0"/>
                  </a:moveTo>
                  <a:lnTo>
                    <a:pt x="10723" y="16084"/>
                  </a:lnTo>
                  <a:lnTo>
                    <a:pt x="17391" y="47532"/>
                  </a:lnTo>
                  <a:lnTo>
                    <a:pt x="18522" y="106435"/>
                  </a:lnTo>
                  <a:lnTo>
                    <a:pt x="11972" y="156594"/>
                  </a:lnTo>
                  <a:lnTo>
                    <a:pt x="4046" y="211355"/>
                  </a:lnTo>
                  <a:lnTo>
                    <a:pt x="799" y="268216"/>
                  </a:lnTo>
                  <a:lnTo>
                    <a:pt x="0" y="302981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: Shape 98"/>
            <p:cNvSpPr/>
            <p:nvPr/>
          </p:nvSpPr>
          <p:spPr>
            <a:xfrm>
              <a:off x="7715944" y="4282147"/>
              <a:ext cx="171691" cy="40399"/>
            </a:xfrm>
            <a:custGeom>
              <a:avLst/>
              <a:gdLst/>
              <a:ahLst/>
              <a:cxnLst/>
              <a:rect l="0" t="0" r="0" b="0"/>
              <a:pathLst>
                <a:path w="171691" h="40399">
                  <a:moveTo>
                    <a:pt x="0" y="0"/>
                  </a:moveTo>
                  <a:lnTo>
                    <a:pt x="56228" y="14057"/>
                  </a:lnTo>
                  <a:lnTo>
                    <a:pt x="113511" y="27384"/>
                  </a:lnTo>
                  <a:lnTo>
                    <a:pt x="146223" y="32427"/>
                  </a:lnTo>
                  <a:lnTo>
                    <a:pt x="171690" y="40398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: Shape 99"/>
            <p:cNvSpPr/>
            <p:nvPr/>
          </p:nvSpPr>
          <p:spPr>
            <a:xfrm>
              <a:off x="8256312" y="4261948"/>
              <a:ext cx="5001" cy="191890"/>
            </a:xfrm>
            <a:custGeom>
              <a:avLst/>
              <a:gdLst/>
              <a:ahLst/>
              <a:cxnLst/>
              <a:rect l="0" t="0" r="0" b="0"/>
              <a:pathLst>
                <a:path w="5001" h="191890">
                  <a:moveTo>
                    <a:pt x="5000" y="0"/>
                  </a:moveTo>
                  <a:lnTo>
                    <a:pt x="2008" y="54931"/>
                  </a:lnTo>
                  <a:lnTo>
                    <a:pt x="0" y="102308"/>
                  </a:lnTo>
                  <a:lnTo>
                    <a:pt x="4012" y="163221"/>
                  </a:lnTo>
                  <a:lnTo>
                    <a:pt x="5000" y="191889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Freeform: Shape 100"/>
            <p:cNvSpPr/>
            <p:nvPr/>
          </p:nvSpPr>
          <p:spPr>
            <a:xfrm>
              <a:off x="8200716" y="4302346"/>
              <a:ext cx="121193" cy="10100"/>
            </a:xfrm>
            <a:custGeom>
              <a:avLst/>
              <a:gdLst/>
              <a:ahLst/>
              <a:cxnLst/>
              <a:rect l="0" t="0" r="0" b="0"/>
              <a:pathLst>
                <a:path w="121193" h="10100">
                  <a:moveTo>
                    <a:pt x="0" y="10099"/>
                  </a:moveTo>
                  <a:lnTo>
                    <a:pt x="56228" y="4738"/>
                  </a:lnTo>
                  <a:lnTo>
                    <a:pt x="109534" y="624"/>
                  </a:lnTo>
                  <a:lnTo>
                    <a:pt x="121192" y="0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: Shape 101"/>
            <p:cNvSpPr/>
            <p:nvPr/>
          </p:nvSpPr>
          <p:spPr>
            <a:xfrm>
              <a:off x="8388609" y="4201352"/>
              <a:ext cx="94890" cy="262585"/>
            </a:xfrm>
            <a:custGeom>
              <a:avLst/>
              <a:gdLst/>
              <a:ahLst/>
              <a:cxnLst/>
              <a:rect l="0" t="0" r="0" b="0"/>
              <a:pathLst>
                <a:path w="94890" h="262585">
                  <a:moveTo>
                    <a:pt x="3995" y="0"/>
                  </a:moveTo>
                  <a:lnTo>
                    <a:pt x="10936" y="26433"/>
                  </a:lnTo>
                  <a:lnTo>
                    <a:pt x="13471" y="80364"/>
                  </a:lnTo>
                  <a:lnTo>
                    <a:pt x="5949" y="142249"/>
                  </a:lnTo>
                  <a:lnTo>
                    <a:pt x="0" y="171697"/>
                  </a:lnTo>
                  <a:lnTo>
                    <a:pt x="210" y="179549"/>
                  </a:lnTo>
                  <a:lnTo>
                    <a:pt x="2594" y="182540"/>
                  </a:lnTo>
                  <a:lnTo>
                    <a:pt x="6427" y="182289"/>
                  </a:lnTo>
                  <a:lnTo>
                    <a:pt x="16672" y="173034"/>
                  </a:lnTo>
                  <a:lnTo>
                    <a:pt x="29828" y="159944"/>
                  </a:lnTo>
                  <a:lnTo>
                    <a:pt x="46896" y="150385"/>
                  </a:lnTo>
                  <a:lnTo>
                    <a:pt x="65705" y="148381"/>
                  </a:lnTo>
                  <a:lnTo>
                    <a:pt x="75433" y="149418"/>
                  </a:lnTo>
                  <a:lnTo>
                    <a:pt x="81919" y="154597"/>
                  </a:lnTo>
                  <a:lnTo>
                    <a:pt x="89124" y="172322"/>
                  </a:lnTo>
                  <a:lnTo>
                    <a:pt x="94131" y="230264"/>
                  </a:lnTo>
                  <a:lnTo>
                    <a:pt x="94889" y="262584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reeform: Shape 102"/>
            <p:cNvSpPr/>
            <p:nvPr/>
          </p:nvSpPr>
          <p:spPr>
            <a:xfrm>
              <a:off x="8564294" y="4320643"/>
              <a:ext cx="107541" cy="163493"/>
            </a:xfrm>
            <a:custGeom>
              <a:avLst/>
              <a:gdLst/>
              <a:ahLst/>
              <a:cxnLst/>
              <a:rect l="0" t="0" r="0" b="0"/>
              <a:pathLst>
                <a:path w="107541" h="163493">
                  <a:moveTo>
                    <a:pt x="0" y="42299"/>
                  </a:moveTo>
                  <a:lnTo>
                    <a:pt x="21446" y="42300"/>
                  </a:lnTo>
                  <a:lnTo>
                    <a:pt x="80905" y="19547"/>
                  </a:lnTo>
                  <a:lnTo>
                    <a:pt x="105764" y="3514"/>
                  </a:lnTo>
                  <a:lnTo>
                    <a:pt x="107540" y="732"/>
                  </a:lnTo>
                  <a:lnTo>
                    <a:pt x="105358" y="0"/>
                  </a:lnTo>
                  <a:lnTo>
                    <a:pt x="77666" y="6887"/>
                  </a:lnTo>
                  <a:lnTo>
                    <a:pt x="54932" y="21209"/>
                  </a:lnTo>
                  <a:lnTo>
                    <a:pt x="33981" y="39666"/>
                  </a:lnTo>
                  <a:lnTo>
                    <a:pt x="18921" y="64710"/>
                  </a:lnTo>
                  <a:lnTo>
                    <a:pt x="12713" y="98813"/>
                  </a:lnTo>
                  <a:lnTo>
                    <a:pt x="20239" y="121280"/>
                  </a:lnTo>
                  <a:lnTo>
                    <a:pt x="26958" y="131984"/>
                  </a:lnTo>
                  <a:lnTo>
                    <a:pt x="49386" y="146870"/>
                  </a:lnTo>
                  <a:lnTo>
                    <a:pt x="100994" y="163492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: Shape 103"/>
            <p:cNvSpPr/>
            <p:nvPr/>
          </p:nvSpPr>
          <p:spPr>
            <a:xfrm>
              <a:off x="8580715" y="4318464"/>
              <a:ext cx="138214" cy="165672"/>
            </a:xfrm>
            <a:custGeom>
              <a:avLst/>
              <a:gdLst/>
              <a:ahLst/>
              <a:cxnLst/>
              <a:rect l="0" t="0" r="0" b="0"/>
              <a:pathLst>
                <a:path w="138214" h="165672">
                  <a:moveTo>
                    <a:pt x="3778" y="34379"/>
                  </a:moveTo>
                  <a:lnTo>
                    <a:pt x="14501" y="45101"/>
                  </a:lnTo>
                  <a:lnTo>
                    <a:pt x="21027" y="47138"/>
                  </a:lnTo>
                  <a:lnTo>
                    <a:pt x="70678" y="45050"/>
                  </a:lnTo>
                  <a:lnTo>
                    <a:pt x="124470" y="25574"/>
                  </a:lnTo>
                  <a:lnTo>
                    <a:pt x="134736" y="21776"/>
                  </a:lnTo>
                  <a:lnTo>
                    <a:pt x="138213" y="18122"/>
                  </a:lnTo>
                  <a:lnTo>
                    <a:pt x="137165" y="14564"/>
                  </a:lnTo>
                  <a:lnTo>
                    <a:pt x="127025" y="7617"/>
                  </a:lnTo>
                  <a:lnTo>
                    <a:pt x="111295" y="790"/>
                  </a:lnTo>
                  <a:lnTo>
                    <a:pt x="93083" y="0"/>
                  </a:lnTo>
                  <a:lnTo>
                    <a:pt x="53961" y="8636"/>
                  </a:lnTo>
                  <a:lnTo>
                    <a:pt x="29246" y="23260"/>
                  </a:lnTo>
                  <a:lnTo>
                    <a:pt x="17715" y="38414"/>
                  </a:lnTo>
                  <a:lnTo>
                    <a:pt x="1168" y="75574"/>
                  </a:lnTo>
                  <a:lnTo>
                    <a:pt x="0" y="95329"/>
                  </a:lnTo>
                  <a:lnTo>
                    <a:pt x="4343" y="114209"/>
                  </a:lnTo>
                  <a:lnTo>
                    <a:pt x="13755" y="130081"/>
                  </a:lnTo>
                  <a:lnTo>
                    <a:pt x="54275" y="165671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/>
            <p:cNvSpPr/>
            <p:nvPr/>
          </p:nvSpPr>
          <p:spPr>
            <a:xfrm>
              <a:off x="8940030" y="4124649"/>
              <a:ext cx="233041" cy="399885"/>
            </a:xfrm>
            <a:custGeom>
              <a:avLst/>
              <a:gdLst/>
              <a:ahLst/>
              <a:cxnLst/>
              <a:rect l="0" t="0" r="0" b="0"/>
              <a:pathLst>
                <a:path w="233041" h="399885">
                  <a:moveTo>
                    <a:pt x="8041" y="379685"/>
                  </a:moveTo>
                  <a:lnTo>
                    <a:pt x="1100" y="352129"/>
                  </a:lnTo>
                  <a:lnTo>
                    <a:pt x="0" y="304939"/>
                  </a:lnTo>
                  <a:lnTo>
                    <a:pt x="6281" y="253801"/>
                  </a:lnTo>
                  <a:lnTo>
                    <a:pt x="14128" y="197628"/>
                  </a:lnTo>
                  <a:lnTo>
                    <a:pt x="19197" y="144950"/>
                  </a:lnTo>
                  <a:lnTo>
                    <a:pt x="32792" y="94929"/>
                  </a:lnTo>
                  <a:lnTo>
                    <a:pt x="51001" y="40238"/>
                  </a:lnTo>
                  <a:lnTo>
                    <a:pt x="75877" y="2046"/>
                  </a:lnTo>
                  <a:lnTo>
                    <a:pt x="83563" y="0"/>
                  </a:lnTo>
                  <a:lnTo>
                    <a:pt x="92054" y="2002"/>
                  </a:lnTo>
                  <a:lnTo>
                    <a:pt x="101082" y="6703"/>
                  </a:lnTo>
                  <a:lnTo>
                    <a:pt x="107099" y="14326"/>
                  </a:lnTo>
                  <a:lnTo>
                    <a:pt x="113786" y="34766"/>
                  </a:lnTo>
                  <a:lnTo>
                    <a:pt x="116956" y="90280"/>
                  </a:lnTo>
                  <a:lnTo>
                    <a:pt x="113925" y="138983"/>
                  </a:lnTo>
                  <a:lnTo>
                    <a:pt x="115661" y="151888"/>
                  </a:lnTo>
                  <a:lnTo>
                    <a:pt x="120186" y="158246"/>
                  </a:lnTo>
                  <a:lnTo>
                    <a:pt x="126568" y="160241"/>
                  </a:lnTo>
                  <a:lnTo>
                    <a:pt x="134190" y="159327"/>
                  </a:lnTo>
                  <a:lnTo>
                    <a:pt x="141515" y="154229"/>
                  </a:lnTo>
                  <a:lnTo>
                    <a:pt x="155640" y="136594"/>
                  </a:lnTo>
                  <a:lnTo>
                    <a:pt x="181767" y="78716"/>
                  </a:lnTo>
                  <a:lnTo>
                    <a:pt x="217315" y="16283"/>
                  </a:lnTo>
                  <a:lnTo>
                    <a:pt x="221619" y="6125"/>
                  </a:lnTo>
                  <a:lnTo>
                    <a:pt x="225611" y="2719"/>
                  </a:lnTo>
                  <a:lnTo>
                    <a:pt x="229395" y="3815"/>
                  </a:lnTo>
                  <a:lnTo>
                    <a:pt x="233040" y="7912"/>
                  </a:lnTo>
                  <a:lnTo>
                    <a:pt x="232806" y="45847"/>
                  </a:lnTo>
                  <a:lnTo>
                    <a:pt x="225631" y="94368"/>
                  </a:lnTo>
                  <a:lnTo>
                    <a:pt x="216398" y="149640"/>
                  </a:lnTo>
                  <a:lnTo>
                    <a:pt x="206555" y="203298"/>
                  </a:lnTo>
                  <a:lnTo>
                    <a:pt x="196532" y="254731"/>
                  </a:lnTo>
                  <a:lnTo>
                    <a:pt x="186454" y="305505"/>
                  </a:lnTo>
                  <a:lnTo>
                    <a:pt x="179937" y="362622"/>
                  </a:lnTo>
                  <a:lnTo>
                    <a:pt x="169632" y="399884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reeform: Shape 105"/>
            <p:cNvSpPr/>
            <p:nvPr/>
          </p:nvSpPr>
          <p:spPr>
            <a:xfrm>
              <a:off x="9187476" y="4401147"/>
              <a:ext cx="144373" cy="143730"/>
            </a:xfrm>
            <a:custGeom>
              <a:avLst/>
              <a:gdLst/>
              <a:ahLst/>
              <a:cxnLst/>
              <a:rect l="0" t="0" r="0" b="0"/>
              <a:pathLst>
                <a:path w="144373" h="143730">
                  <a:moveTo>
                    <a:pt x="93875" y="12292"/>
                  </a:moveTo>
                  <a:lnTo>
                    <a:pt x="72430" y="12292"/>
                  </a:lnTo>
                  <a:lnTo>
                    <a:pt x="43009" y="23015"/>
                  </a:lnTo>
                  <a:lnTo>
                    <a:pt x="26008" y="40249"/>
                  </a:lnTo>
                  <a:lnTo>
                    <a:pt x="2169" y="82525"/>
                  </a:lnTo>
                  <a:lnTo>
                    <a:pt x="0" y="102981"/>
                  </a:lnTo>
                  <a:lnTo>
                    <a:pt x="3900" y="122172"/>
                  </a:lnTo>
                  <a:lnTo>
                    <a:pt x="13115" y="138183"/>
                  </a:lnTo>
                  <a:lnTo>
                    <a:pt x="20959" y="142228"/>
                  </a:lnTo>
                  <a:lnTo>
                    <a:pt x="41643" y="143729"/>
                  </a:lnTo>
                  <a:lnTo>
                    <a:pt x="51199" y="140315"/>
                  </a:lnTo>
                  <a:lnTo>
                    <a:pt x="67802" y="127543"/>
                  </a:lnTo>
                  <a:lnTo>
                    <a:pt x="84404" y="96065"/>
                  </a:lnTo>
                  <a:lnTo>
                    <a:pt x="107102" y="32753"/>
                  </a:lnTo>
                  <a:lnTo>
                    <a:pt x="107982" y="12408"/>
                  </a:lnTo>
                  <a:lnTo>
                    <a:pt x="106647" y="2270"/>
                  </a:lnTo>
                  <a:lnTo>
                    <a:pt x="105756" y="0"/>
                  </a:lnTo>
                  <a:lnTo>
                    <a:pt x="104767" y="9447"/>
                  </a:lnTo>
                  <a:lnTo>
                    <a:pt x="118102" y="63426"/>
                  </a:lnTo>
                  <a:lnTo>
                    <a:pt x="134360" y="110378"/>
                  </a:lnTo>
                  <a:lnTo>
                    <a:pt x="144372" y="133485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reeform: Shape 106"/>
            <p:cNvSpPr/>
            <p:nvPr/>
          </p:nvSpPr>
          <p:spPr>
            <a:xfrm>
              <a:off x="9402545" y="4403163"/>
              <a:ext cx="90895" cy="120478"/>
            </a:xfrm>
            <a:custGeom>
              <a:avLst/>
              <a:gdLst/>
              <a:ahLst/>
              <a:cxnLst/>
              <a:rect l="0" t="0" r="0" b="0"/>
              <a:pathLst>
                <a:path w="90895" h="120478">
                  <a:moveTo>
                    <a:pt x="0" y="177"/>
                  </a:moveTo>
                  <a:lnTo>
                    <a:pt x="2993" y="41129"/>
                  </a:lnTo>
                  <a:lnTo>
                    <a:pt x="5818" y="61019"/>
                  </a:lnTo>
                  <a:lnTo>
                    <a:pt x="659" y="120477"/>
                  </a:lnTo>
                  <a:lnTo>
                    <a:pt x="293" y="112744"/>
                  </a:lnTo>
                  <a:lnTo>
                    <a:pt x="17244" y="50169"/>
                  </a:lnTo>
                  <a:lnTo>
                    <a:pt x="28175" y="21348"/>
                  </a:lnTo>
                  <a:lnTo>
                    <a:pt x="39080" y="5471"/>
                  </a:lnTo>
                  <a:lnTo>
                    <a:pt x="46251" y="1462"/>
                  </a:lnTo>
                  <a:lnTo>
                    <a:pt x="63198" y="0"/>
                  </a:lnTo>
                  <a:lnTo>
                    <a:pt x="70185" y="3426"/>
                  </a:lnTo>
                  <a:lnTo>
                    <a:pt x="90894" y="30475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: Shape 107"/>
            <p:cNvSpPr/>
            <p:nvPr/>
          </p:nvSpPr>
          <p:spPr>
            <a:xfrm>
              <a:off x="9574234" y="4413439"/>
              <a:ext cx="30299" cy="131294"/>
            </a:xfrm>
            <a:custGeom>
              <a:avLst/>
              <a:gdLst/>
              <a:ahLst/>
              <a:cxnLst/>
              <a:rect l="0" t="0" r="0" b="0"/>
              <a:pathLst>
                <a:path w="30299" h="131294">
                  <a:moveTo>
                    <a:pt x="0" y="0"/>
                  </a:moveTo>
                  <a:lnTo>
                    <a:pt x="8696" y="56228"/>
                  </a:lnTo>
                  <a:lnTo>
                    <a:pt x="20900" y="107526"/>
                  </a:lnTo>
                  <a:lnTo>
                    <a:pt x="30298" y="131293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Freeform: Shape 108"/>
            <p:cNvSpPr/>
            <p:nvPr/>
          </p:nvSpPr>
          <p:spPr>
            <a:xfrm>
              <a:off x="9543936" y="4393240"/>
              <a:ext cx="100995" cy="131294"/>
            </a:xfrm>
            <a:custGeom>
              <a:avLst/>
              <a:gdLst/>
              <a:ahLst/>
              <a:cxnLst/>
              <a:rect l="0" t="0" r="0" b="0"/>
              <a:pathLst>
                <a:path w="100995" h="131294">
                  <a:moveTo>
                    <a:pt x="100994" y="0"/>
                  </a:moveTo>
                  <a:lnTo>
                    <a:pt x="46897" y="62160"/>
                  </a:lnTo>
                  <a:lnTo>
                    <a:pt x="5973" y="117406"/>
                  </a:lnTo>
                  <a:lnTo>
                    <a:pt x="0" y="131293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reeform: Shape 109"/>
            <p:cNvSpPr/>
            <p:nvPr/>
          </p:nvSpPr>
          <p:spPr>
            <a:xfrm>
              <a:off x="9685327" y="4413439"/>
              <a:ext cx="40399" cy="121194"/>
            </a:xfrm>
            <a:custGeom>
              <a:avLst/>
              <a:gdLst/>
              <a:ahLst/>
              <a:cxnLst/>
              <a:rect l="0" t="0" r="0" b="0"/>
              <a:pathLst>
                <a:path w="40399" h="121194">
                  <a:moveTo>
                    <a:pt x="40398" y="0"/>
                  </a:moveTo>
                  <a:lnTo>
                    <a:pt x="11943" y="61384"/>
                  </a:lnTo>
                  <a:lnTo>
                    <a:pt x="3539" y="91128"/>
                  </a:lnTo>
                  <a:lnTo>
                    <a:pt x="0" y="121193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: Shape 110"/>
            <p:cNvSpPr/>
            <p:nvPr/>
          </p:nvSpPr>
          <p:spPr>
            <a:xfrm>
              <a:off x="9725725" y="4302346"/>
              <a:ext cx="10100" cy="20200"/>
            </a:xfrm>
            <a:custGeom>
              <a:avLst/>
              <a:gdLst/>
              <a:ahLst/>
              <a:cxnLst/>
              <a:rect l="0" t="0" r="0" b="0"/>
              <a:pathLst>
                <a:path w="10100" h="20200">
                  <a:moveTo>
                    <a:pt x="10099" y="20199"/>
                  </a:moveTo>
                  <a:lnTo>
                    <a:pt x="0" y="0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: Shape 111"/>
            <p:cNvSpPr/>
            <p:nvPr/>
          </p:nvSpPr>
          <p:spPr>
            <a:xfrm>
              <a:off x="9786322" y="4423539"/>
              <a:ext cx="90895" cy="164466"/>
            </a:xfrm>
            <a:custGeom>
              <a:avLst/>
              <a:gdLst/>
              <a:ahLst/>
              <a:cxnLst/>
              <a:rect l="0" t="0" r="0" b="0"/>
              <a:pathLst>
                <a:path w="90895" h="164466">
                  <a:moveTo>
                    <a:pt x="90894" y="0"/>
                  </a:moveTo>
                  <a:lnTo>
                    <a:pt x="69449" y="0"/>
                  </a:lnTo>
                  <a:lnTo>
                    <a:pt x="52936" y="5984"/>
                  </a:lnTo>
                  <a:lnTo>
                    <a:pt x="18685" y="28113"/>
                  </a:lnTo>
                  <a:lnTo>
                    <a:pt x="14701" y="35574"/>
                  </a:lnTo>
                  <a:lnTo>
                    <a:pt x="14290" y="43915"/>
                  </a:lnTo>
                  <a:lnTo>
                    <a:pt x="19817" y="61037"/>
                  </a:lnTo>
                  <a:lnTo>
                    <a:pt x="62216" y="123073"/>
                  </a:lnTo>
                  <a:lnTo>
                    <a:pt x="62798" y="131424"/>
                  </a:lnTo>
                  <a:lnTo>
                    <a:pt x="57461" y="146687"/>
                  </a:lnTo>
                  <a:lnTo>
                    <a:pt x="44615" y="157959"/>
                  </a:lnTo>
                  <a:lnTo>
                    <a:pt x="36476" y="162536"/>
                  </a:lnTo>
                  <a:lnTo>
                    <a:pt x="28806" y="164465"/>
                  </a:lnTo>
                  <a:lnTo>
                    <a:pt x="0" y="161590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Freeform: Shape 112"/>
            <p:cNvSpPr/>
            <p:nvPr/>
          </p:nvSpPr>
          <p:spPr>
            <a:xfrm>
              <a:off x="9927713" y="4332644"/>
              <a:ext cx="50498" cy="222188"/>
            </a:xfrm>
            <a:custGeom>
              <a:avLst/>
              <a:gdLst/>
              <a:ahLst/>
              <a:cxnLst/>
              <a:rect l="0" t="0" r="0" b="0"/>
              <a:pathLst>
                <a:path w="50498" h="222188">
                  <a:moveTo>
                    <a:pt x="50497" y="0"/>
                  </a:moveTo>
                  <a:lnTo>
                    <a:pt x="33271" y="58620"/>
                  </a:lnTo>
                  <a:lnTo>
                    <a:pt x="22142" y="116194"/>
                  </a:lnTo>
                  <a:lnTo>
                    <a:pt x="9470" y="171031"/>
                  </a:lnTo>
                  <a:lnTo>
                    <a:pt x="0" y="222187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Freeform: Shape 113"/>
            <p:cNvSpPr/>
            <p:nvPr/>
          </p:nvSpPr>
          <p:spPr>
            <a:xfrm>
              <a:off x="9897415" y="4342743"/>
              <a:ext cx="90896" cy="20200"/>
            </a:xfrm>
            <a:custGeom>
              <a:avLst/>
              <a:gdLst/>
              <a:ahLst/>
              <a:cxnLst/>
              <a:rect l="0" t="0" r="0" b="0"/>
              <a:pathLst>
                <a:path w="90896" h="20200">
                  <a:moveTo>
                    <a:pt x="0" y="0"/>
                  </a:moveTo>
                  <a:lnTo>
                    <a:pt x="56229" y="8696"/>
                  </a:lnTo>
                  <a:lnTo>
                    <a:pt x="72869" y="12469"/>
                  </a:lnTo>
                  <a:lnTo>
                    <a:pt x="90895" y="20199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Freeform: Shape 114"/>
            <p:cNvSpPr/>
            <p:nvPr/>
          </p:nvSpPr>
          <p:spPr>
            <a:xfrm>
              <a:off x="9988310" y="4423539"/>
              <a:ext cx="100995" cy="131293"/>
            </a:xfrm>
            <a:custGeom>
              <a:avLst/>
              <a:gdLst/>
              <a:ahLst/>
              <a:cxnLst/>
              <a:rect l="0" t="0" r="0" b="0"/>
              <a:pathLst>
                <a:path w="100995" h="131293">
                  <a:moveTo>
                    <a:pt x="100994" y="0"/>
                  </a:moveTo>
                  <a:lnTo>
                    <a:pt x="60042" y="2992"/>
                  </a:lnTo>
                  <a:lnTo>
                    <a:pt x="50127" y="5361"/>
                  </a:lnTo>
                  <a:lnTo>
                    <a:pt x="44639" y="11429"/>
                  </a:lnTo>
                  <a:lnTo>
                    <a:pt x="42104" y="19963"/>
                  </a:lnTo>
                  <a:lnTo>
                    <a:pt x="41535" y="30141"/>
                  </a:lnTo>
                  <a:lnTo>
                    <a:pt x="46888" y="47434"/>
                  </a:lnTo>
                  <a:lnTo>
                    <a:pt x="51458" y="55188"/>
                  </a:lnTo>
                  <a:lnTo>
                    <a:pt x="57888" y="87546"/>
                  </a:lnTo>
                  <a:lnTo>
                    <a:pt x="55424" y="96518"/>
                  </a:lnTo>
                  <a:lnTo>
                    <a:pt x="50415" y="103620"/>
                  </a:lnTo>
                  <a:lnTo>
                    <a:pt x="35872" y="114505"/>
                  </a:lnTo>
                  <a:lnTo>
                    <a:pt x="0" y="131292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Freeform: Shape 115"/>
            <p:cNvSpPr/>
            <p:nvPr/>
          </p:nvSpPr>
          <p:spPr>
            <a:xfrm>
              <a:off x="9978210" y="4342743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Freeform: Shape 116"/>
            <p:cNvSpPr/>
            <p:nvPr/>
          </p:nvSpPr>
          <p:spPr>
            <a:xfrm>
              <a:off x="9978210" y="4272047"/>
              <a:ext cx="10101" cy="50499"/>
            </a:xfrm>
            <a:custGeom>
              <a:avLst/>
              <a:gdLst/>
              <a:ahLst/>
              <a:cxnLst/>
              <a:rect l="0" t="0" r="0" b="0"/>
              <a:pathLst>
                <a:path w="10101" h="50499">
                  <a:moveTo>
                    <a:pt x="0" y="50498"/>
                  </a:moveTo>
                  <a:lnTo>
                    <a:pt x="10100" y="0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Freeform: Shape 117"/>
            <p:cNvSpPr/>
            <p:nvPr/>
          </p:nvSpPr>
          <p:spPr>
            <a:xfrm>
              <a:off x="9968111" y="4352843"/>
              <a:ext cx="90895" cy="10100"/>
            </a:xfrm>
            <a:custGeom>
              <a:avLst/>
              <a:gdLst/>
              <a:ahLst/>
              <a:cxnLst/>
              <a:rect l="0" t="0" r="0" b="0"/>
              <a:pathLst>
                <a:path w="90895" h="10100">
                  <a:moveTo>
                    <a:pt x="0" y="0"/>
                  </a:moveTo>
                  <a:lnTo>
                    <a:pt x="35950" y="7993"/>
                  </a:lnTo>
                  <a:lnTo>
                    <a:pt x="90894" y="10099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Freeform: Shape 118"/>
            <p:cNvSpPr/>
            <p:nvPr/>
          </p:nvSpPr>
          <p:spPr>
            <a:xfrm>
              <a:off x="10139800" y="4595228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Freeform: Shape 119"/>
            <p:cNvSpPr/>
            <p:nvPr/>
          </p:nvSpPr>
          <p:spPr>
            <a:xfrm>
              <a:off x="10102146" y="4575030"/>
              <a:ext cx="21299" cy="33194"/>
            </a:xfrm>
            <a:custGeom>
              <a:avLst/>
              <a:gdLst/>
              <a:ahLst/>
              <a:cxnLst/>
              <a:rect l="0" t="0" r="0" b="0"/>
              <a:pathLst>
                <a:path w="21299" h="33194">
                  <a:moveTo>
                    <a:pt x="17456" y="20198"/>
                  </a:moveTo>
                  <a:lnTo>
                    <a:pt x="1371" y="30922"/>
                  </a:lnTo>
                  <a:lnTo>
                    <a:pt x="0" y="32958"/>
                  </a:lnTo>
                  <a:lnTo>
                    <a:pt x="2452" y="33193"/>
                  </a:lnTo>
                  <a:lnTo>
                    <a:pt x="7452" y="32228"/>
                  </a:lnTo>
                  <a:lnTo>
                    <a:pt x="11909" y="28218"/>
                  </a:lnTo>
                  <a:lnTo>
                    <a:pt x="19853" y="14786"/>
                  </a:lnTo>
                  <a:lnTo>
                    <a:pt x="21298" y="9857"/>
                  </a:lnTo>
                  <a:lnTo>
                    <a:pt x="21140" y="6571"/>
                  </a:lnTo>
                  <a:lnTo>
                    <a:pt x="17456" y="0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1302823" y="6110139"/>
            <a:ext cx="1890928" cy="555468"/>
            <a:chOff x="1302823" y="6110139"/>
            <a:chExt cx="1890928" cy="555468"/>
          </a:xfrm>
        </p:grpSpPr>
        <p:sp>
          <p:nvSpPr>
            <p:cNvPr id="122" name="Freeform: Shape 121"/>
            <p:cNvSpPr/>
            <p:nvPr/>
          </p:nvSpPr>
          <p:spPr>
            <a:xfrm>
              <a:off x="1302823" y="6110139"/>
              <a:ext cx="292884" cy="424176"/>
            </a:xfrm>
            <a:custGeom>
              <a:avLst/>
              <a:gdLst/>
              <a:ahLst/>
              <a:cxnLst/>
              <a:rect l="0" t="0" r="0" b="0"/>
              <a:pathLst>
                <a:path w="292884" h="424176">
                  <a:moveTo>
                    <a:pt x="292883" y="0"/>
                  </a:moveTo>
                  <a:lnTo>
                    <a:pt x="252568" y="2244"/>
                  </a:lnTo>
                  <a:lnTo>
                    <a:pt x="190575" y="18980"/>
                  </a:lnTo>
                  <a:lnTo>
                    <a:pt x="135023" y="33424"/>
                  </a:lnTo>
                  <a:lnTo>
                    <a:pt x="78294" y="50465"/>
                  </a:lnTo>
                  <a:lnTo>
                    <a:pt x="31799" y="63957"/>
                  </a:lnTo>
                  <a:lnTo>
                    <a:pt x="26810" y="69569"/>
                  </a:lnTo>
                  <a:lnTo>
                    <a:pt x="25729" y="76678"/>
                  </a:lnTo>
                  <a:lnTo>
                    <a:pt x="27252" y="84783"/>
                  </a:lnTo>
                  <a:lnTo>
                    <a:pt x="37921" y="99774"/>
                  </a:lnTo>
                  <a:lnTo>
                    <a:pt x="101105" y="162873"/>
                  </a:lnTo>
                  <a:lnTo>
                    <a:pt x="127657" y="202241"/>
                  </a:lnTo>
                  <a:lnTo>
                    <a:pt x="135287" y="223422"/>
                  </a:lnTo>
                  <a:lnTo>
                    <a:pt x="140588" y="286756"/>
                  </a:lnTo>
                  <a:lnTo>
                    <a:pt x="135792" y="321365"/>
                  </a:lnTo>
                  <a:lnTo>
                    <a:pt x="121903" y="347580"/>
                  </a:lnTo>
                  <a:lnTo>
                    <a:pt x="75233" y="398983"/>
                  </a:lnTo>
                  <a:lnTo>
                    <a:pt x="55132" y="407368"/>
                  </a:lnTo>
                  <a:lnTo>
                    <a:pt x="0" y="42417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Freeform: Shape 122"/>
            <p:cNvSpPr/>
            <p:nvPr/>
          </p:nvSpPr>
          <p:spPr>
            <a:xfrm>
              <a:off x="1605805" y="6443419"/>
              <a:ext cx="40399" cy="222188"/>
            </a:xfrm>
            <a:custGeom>
              <a:avLst/>
              <a:gdLst/>
              <a:ahLst/>
              <a:cxnLst/>
              <a:rect l="0" t="0" r="0" b="0"/>
              <a:pathLst>
                <a:path w="40399" h="222188">
                  <a:moveTo>
                    <a:pt x="40398" y="0"/>
                  </a:moveTo>
                  <a:lnTo>
                    <a:pt x="37405" y="40951"/>
                  </a:lnTo>
                  <a:lnTo>
                    <a:pt x="19936" y="104036"/>
                  </a:lnTo>
                  <a:lnTo>
                    <a:pt x="12042" y="155458"/>
                  </a:lnTo>
                  <a:lnTo>
                    <a:pt x="2362" y="205295"/>
                  </a:lnTo>
                  <a:lnTo>
                    <a:pt x="0" y="22218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Freeform: Shape 123"/>
            <p:cNvSpPr/>
            <p:nvPr/>
          </p:nvSpPr>
          <p:spPr>
            <a:xfrm>
              <a:off x="1840727" y="6261630"/>
              <a:ext cx="287606" cy="280006"/>
            </a:xfrm>
            <a:custGeom>
              <a:avLst/>
              <a:gdLst/>
              <a:ahLst/>
              <a:cxnLst/>
              <a:rect l="0" t="0" r="0" b="0"/>
              <a:pathLst>
                <a:path w="287606" h="280006">
                  <a:moveTo>
                    <a:pt x="158955" y="30298"/>
                  </a:moveTo>
                  <a:lnTo>
                    <a:pt x="148232" y="14214"/>
                  </a:lnTo>
                  <a:lnTo>
                    <a:pt x="141707" y="10598"/>
                  </a:lnTo>
                  <a:lnTo>
                    <a:pt x="125480" y="9573"/>
                  </a:lnTo>
                  <a:lnTo>
                    <a:pt x="97417" y="15305"/>
                  </a:lnTo>
                  <a:lnTo>
                    <a:pt x="67781" y="34833"/>
                  </a:lnTo>
                  <a:lnTo>
                    <a:pt x="21496" y="82597"/>
                  </a:lnTo>
                  <a:lnTo>
                    <a:pt x="6260" y="122350"/>
                  </a:lnTo>
                  <a:lnTo>
                    <a:pt x="0" y="164302"/>
                  </a:lnTo>
                  <a:lnTo>
                    <a:pt x="3507" y="199799"/>
                  </a:lnTo>
                  <a:lnTo>
                    <a:pt x="17014" y="231637"/>
                  </a:lnTo>
                  <a:lnTo>
                    <a:pt x="40592" y="257031"/>
                  </a:lnTo>
                  <a:lnTo>
                    <a:pt x="74260" y="273408"/>
                  </a:lnTo>
                  <a:lnTo>
                    <a:pt x="112664" y="280005"/>
                  </a:lnTo>
                  <a:lnTo>
                    <a:pt x="152471" y="276598"/>
                  </a:lnTo>
                  <a:lnTo>
                    <a:pt x="187332" y="263121"/>
                  </a:lnTo>
                  <a:lnTo>
                    <a:pt x="244319" y="216609"/>
                  </a:lnTo>
                  <a:lnTo>
                    <a:pt x="266041" y="190235"/>
                  </a:lnTo>
                  <a:lnTo>
                    <a:pt x="281329" y="155740"/>
                  </a:lnTo>
                  <a:lnTo>
                    <a:pt x="287605" y="117090"/>
                  </a:lnTo>
                  <a:lnTo>
                    <a:pt x="281662" y="71881"/>
                  </a:lnTo>
                  <a:lnTo>
                    <a:pt x="271744" y="41871"/>
                  </a:lnTo>
                  <a:lnTo>
                    <a:pt x="261076" y="25716"/>
                  </a:lnTo>
                  <a:lnTo>
                    <a:pt x="245862" y="14047"/>
                  </a:lnTo>
                  <a:lnTo>
                    <a:pt x="219551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Freeform: Shape 124"/>
            <p:cNvSpPr/>
            <p:nvPr/>
          </p:nvSpPr>
          <p:spPr>
            <a:xfrm>
              <a:off x="2275002" y="6254395"/>
              <a:ext cx="408703" cy="301428"/>
            </a:xfrm>
            <a:custGeom>
              <a:avLst/>
              <a:gdLst/>
              <a:ahLst/>
              <a:cxnLst/>
              <a:rect l="0" t="0" r="0" b="0"/>
              <a:pathLst>
                <a:path w="408703" h="301428">
                  <a:moveTo>
                    <a:pt x="169053" y="47633"/>
                  </a:moveTo>
                  <a:lnTo>
                    <a:pt x="152969" y="42271"/>
                  </a:lnTo>
                  <a:lnTo>
                    <a:pt x="136095" y="42631"/>
                  </a:lnTo>
                  <a:lnTo>
                    <a:pt x="117374" y="47654"/>
                  </a:lnTo>
                  <a:lnTo>
                    <a:pt x="58979" y="81890"/>
                  </a:lnTo>
                  <a:lnTo>
                    <a:pt x="35694" y="103916"/>
                  </a:lnTo>
                  <a:lnTo>
                    <a:pt x="6263" y="157936"/>
                  </a:lnTo>
                  <a:lnTo>
                    <a:pt x="0" y="194152"/>
                  </a:lnTo>
                  <a:lnTo>
                    <a:pt x="3507" y="227948"/>
                  </a:lnTo>
                  <a:lnTo>
                    <a:pt x="14682" y="248965"/>
                  </a:lnTo>
                  <a:lnTo>
                    <a:pt x="22375" y="259283"/>
                  </a:lnTo>
                  <a:lnTo>
                    <a:pt x="60010" y="284528"/>
                  </a:lnTo>
                  <a:lnTo>
                    <a:pt x="112057" y="300860"/>
                  </a:lnTo>
                  <a:lnTo>
                    <a:pt x="169141" y="301427"/>
                  </a:lnTo>
                  <a:lnTo>
                    <a:pt x="222569" y="299384"/>
                  </a:lnTo>
                  <a:lnTo>
                    <a:pt x="277675" y="292170"/>
                  </a:lnTo>
                  <a:lnTo>
                    <a:pt x="315698" y="281802"/>
                  </a:lnTo>
                  <a:lnTo>
                    <a:pt x="352213" y="255770"/>
                  </a:lnTo>
                  <a:lnTo>
                    <a:pt x="386150" y="223904"/>
                  </a:lnTo>
                  <a:lnTo>
                    <a:pt x="402200" y="192127"/>
                  </a:lnTo>
                  <a:lnTo>
                    <a:pt x="408702" y="148922"/>
                  </a:lnTo>
                  <a:lnTo>
                    <a:pt x="405267" y="105948"/>
                  </a:lnTo>
                  <a:lnTo>
                    <a:pt x="391781" y="64787"/>
                  </a:lnTo>
                  <a:lnTo>
                    <a:pt x="352576" y="11156"/>
                  </a:lnTo>
                  <a:lnTo>
                    <a:pt x="345266" y="3116"/>
                  </a:lnTo>
                  <a:lnTo>
                    <a:pt x="338147" y="0"/>
                  </a:lnTo>
                  <a:lnTo>
                    <a:pt x="331158" y="167"/>
                  </a:lnTo>
                  <a:lnTo>
                    <a:pt x="310445" y="723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Freeform: Shape 125"/>
            <p:cNvSpPr/>
            <p:nvPr/>
          </p:nvSpPr>
          <p:spPr>
            <a:xfrm>
              <a:off x="2881219" y="6231332"/>
              <a:ext cx="312532" cy="279501"/>
            </a:xfrm>
            <a:custGeom>
              <a:avLst/>
              <a:gdLst/>
              <a:ahLst/>
              <a:cxnLst/>
              <a:rect l="0" t="0" r="0" b="0"/>
              <a:pathLst>
                <a:path w="312532" h="279501">
                  <a:moveTo>
                    <a:pt x="189000" y="90895"/>
                  </a:moveTo>
                  <a:lnTo>
                    <a:pt x="179814" y="60887"/>
                  </a:lnTo>
                  <a:lnTo>
                    <a:pt x="169581" y="45390"/>
                  </a:lnTo>
                  <a:lnTo>
                    <a:pt x="161466" y="40359"/>
                  </a:lnTo>
                  <a:lnTo>
                    <a:pt x="140479" y="34769"/>
                  </a:lnTo>
                  <a:lnTo>
                    <a:pt x="116190" y="38270"/>
                  </a:lnTo>
                  <a:lnTo>
                    <a:pt x="69384" y="58805"/>
                  </a:lnTo>
                  <a:lnTo>
                    <a:pt x="35783" y="85595"/>
                  </a:lnTo>
                  <a:lnTo>
                    <a:pt x="15552" y="112516"/>
                  </a:lnTo>
                  <a:lnTo>
                    <a:pt x="3074" y="142935"/>
                  </a:lnTo>
                  <a:lnTo>
                    <a:pt x="0" y="178755"/>
                  </a:lnTo>
                  <a:lnTo>
                    <a:pt x="3257" y="200639"/>
                  </a:lnTo>
                  <a:lnTo>
                    <a:pt x="14431" y="218595"/>
                  </a:lnTo>
                  <a:lnTo>
                    <a:pt x="49034" y="248409"/>
                  </a:lnTo>
                  <a:lnTo>
                    <a:pt x="89410" y="267847"/>
                  </a:lnTo>
                  <a:lnTo>
                    <a:pt x="142437" y="279500"/>
                  </a:lnTo>
                  <a:lnTo>
                    <a:pt x="201248" y="276772"/>
                  </a:lnTo>
                  <a:lnTo>
                    <a:pt x="254966" y="257365"/>
                  </a:lnTo>
                  <a:lnTo>
                    <a:pt x="277792" y="244929"/>
                  </a:lnTo>
                  <a:lnTo>
                    <a:pt x="293174" y="225935"/>
                  </a:lnTo>
                  <a:lnTo>
                    <a:pt x="312192" y="177168"/>
                  </a:lnTo>
                  <a:lnTo>
                    <a:pt x="312531" y="137653"/>
                  </a:lnTo>
                  <a:lnTo>
                    <a:pt x="302591" y="85210"/>
                  </a:lnTo>
                  <a:lnTo>
                    <a:pt x="286829" y="41270"/>
                  </a:lnTo>
                  <a:lnTo>
                    <a:pt x="269795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1315354" y="5292087"/>
            <a:ext cx="4724090" cy="424176"/>
            <a:chOff x="1315354" y="5292087"/>
            <a:chExt cx="4724090" cy="424176"/>
          </a:xfrm>
        </p:grpSpPr>
        <p:sp>
          <p:nvSpPr>
            <p:cNvPr id="128" name="Freeform: Shape 127"/>
            <p:cNvSpPr/>
            <p:nvPr/>
          </p:nvSpPr>
          <p:spPr>
            <a:xfrm>
              <a:off x="1315354" y="5382982"/>
              <a:ext cx="415674" cy="239634"/>
            </a:xfrm>
            <a:custGeom>
              <a:avLst/>
              <a:gdLst/>
              <a:ahLst/>
              <a:cxnLst/>
              <a:rect l="0" t="0" r="0" b="0"/>
              <a:pathLst>
                <a:path w="415674" h="239634">
                  <a:moveTo>
                    <a:pt x="58165" y="0"/>
                  </a:moveTo>
                  <a:lnTo>
                    <a:pt x="25235" y="61385"/>
                  </a:lnTo>
                  <a:lnTo>
                    <a:pt x="5777" y="101150"/>
                  </a:lnTo>
                  <a:lnTo>
                    <a:pt x="0" y="136700"/>
                  </a:lnTo>
                  <a:lnTo>
                    <a:pt x="3650" y="170300"/>
                  </a:lnTo>
                  <a:lnTo>
                    <a:pt x="11867" y="188278"/>
                  </a:lnTo>
                  <a:lnTo>
                    <a:pt x="35429" y="218107"/>
                  </a:lnTo>
                  <a:lnTo>
                    <a:pt x="54419" y="225984"/>
                  </a:lnTo>
                  <a:lnTo>
                    <a:pt x="76699" y="228363"/>
                  </a:lnTo>
                  <a:lnTo>
                    <a:pt x="97823" y="225680"/>
                  </a:lnTo>
                  <a:lnTo>
                    <a:pt x="128641" y="212499"/>
                  </a:lnTo>
                  <a:lnTo>
                    <a:pt x="153732" y="194380"/>
                  </a:lnTo>
                  <a:lnTo>
                    <a:pt x="181195" y="160088"/>
                  </a:lnTo>
                  <a:lnTo>
                    <a:pt x="207640" y="110895"/>
                  </a:lnTo>
                  <a:lnTo>
                    <a:pt x="210556" y="107595"/>
                  </a:lnTo>
                  <a:lnTo>
                    <a:pt x="211378" y="108761"/>
                  </a:lnTo>
                  <a:lnTo>
                    <a:pt x="205186" y="143744"/>
                  </a:lnTo>
                  <a:lnTo>
                    <a:pt x="227366" y="201073"/>
                  </a:lnTo>
                  <a:lnTo>
                    <a:pt x="238474" y="216917"/>
                  </a:lnTo>
                  <a:lnTo>
                    <a:pt x="253884" y="228448"/>
                  </a:lnTo>
                  <a:lnTo>
                    <a:pt x="273077" y="236191"/>
                  </a:lnTo>
                  <a:lnTo>
                    <a:pt x="296569" y="239633"/>
                  </a:lnTo>
                  <a:lnTo>
                    <a:pt x="318980" y="235177"/>
                  </a:lnTo>
                  <a:lnTo>
                    <a:pt x="347531" y="220051"/>
                  </a:lnTo>
                  <a:lnTo>
                    <a:pt x="377285" y="194833"/>
                  </a:lnTo>
                  <a:lnTo>
                    <a:pt x="392611" y="169570"/>
                  </a:lnTo>
                  <a:lnTo>
                    <a:pt x="414817" y="110907"/>
                  </a:lnTo>
                  <a:lnTo>
                    <a:pt x="415673" y="90812"/>
                  </a:lnTo>
                  <a:lnTo>
                    <a:pt x="401544" y="30298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Freeform: Shape 128"/>
            <p:cNvSpPr/>
            <p:nvPr/>
          </p:nvSpPr>
          <p:spPr>
            <a:xfrm>
              <a:off x="1858290" y="5382828"/>
              <a:ext cx="292884" cy="262739"/>
            </a:xfrm>
            <a:custGeom>
              <a:avLst/>
              <a:gdLst/>
              <a:ahLst/>
              <a:cxnLst/>
              <a:rect l="0" t="0" r="0" b="0"/>
              <a:pathLst>
                <a:path w="292884" h="262739">
                  <a:moveTo>
                    <a:pt x="0" y="154"/>
                  </a:moveTo>
                  <a:lnTo>
                    <a:pt x="0" y="61743"/>
                  </a:lnTo>
                  <a:lnTo>
                    <a:pt x="1122" y="117511"/>
                  </a:lnTo>
                  <a:lnTo>
                    <a:pt x="7994" y="171751"/>
                  </a:lnTo>
                  <a:lnTo>
                    <a:pt x="15045" y="220328"/>
                  </a:lnTo>
                  <a:lnTo>
                    <a:pt x="16763" y="223243"/>
                  </a:lnTo>
                  <a:lnTo>
                    <a:pt x="17908" y="220698"/>
                  </a:lnTo>
                  <a:lnTo>
                    <a:pt x="30984" y="167821"/>
                  </a:lnTo>
                  <a:lnTo>
                    <a:pt x="48343" y="112048"/>
                  </a:lnTo>
                  <a:lnTo>
                    <a:pt x="83442" y="50721"/>
                  </a:lnTo>
                  <a:lnTo>
                    <a:pt x="109184" y="5524"/>
                  </a:lnTo>
                  <a:lnTo>
                    <a:pt x="116553" y="1490"/>
                  </a:lnTo>
                  <a:lnTo>
                    <a:pt x="133719" y="0"/>
                  </a:lnTo>
                  <a:lnTo>
                    <a:pt x="149577" y="6070"/>
                  </a:lnTo>
                  <a:lnTo>
                    <a:pt x="178045" y="28254"/>
                  </a:lnTo>
                  <a:lnTo>
                    <a:pt x="218787" y="81642"/>
                  </a:lnTo>
                  <a:lnTo>
                    <a:pt x="221043" y="91511"/>
                  </a:lnTo>
                  <a:lnTo>
                    <a:pt x="217564" y="111453"/>
                  </a:lnTo>
                  <a:lnTo>
                    <a:pt x="210128" y="118117"/>
                  </a:lnTo>
                  <a:lnTo>
                    <a:pt x="153006" y="135052"/>
                  </a:lnTo>
                  <a:lnTo>
                    <a:pt x="121642" y="144983"/>
                  </a:lnTo>
                  <a:lnTo>
                    <a:pt x="117004" y="149448"/>
                  </a:lnTo>
                  <a:lnTo>
                    <a:pt x="116156" y="154669"/>
                  </a:lnTo>
                  <a:lnTo>
                    <a:pt x="117835" y="160394"/>
                  </a:lnTo>
                  <a:lnTo>
                    <a:pt x="122321" y="165333"/>
                  </a:lnTo>
                  <a:lnTo>
                    <a:pt x="183631" y="203981"/>
                  </a:lnTo>
                  <a:lnTo>
                    <a:pt x="242548" y="234269"/>
                  </a:lnTo>
                  <a:lnTo>
                    <a:pt x="279449" y="248969"/>
                  </a:lnTo>
                  <a:lnTo>
                    <a:pt x="292883" y="262738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Freeform: Shape 129"/>
            <p:cNvSpPr/>
            <p:nvPr/>
          </p:nvSpPr>
          <p:spPr>
            <a:xfrm>
              <a:off x="2334361" y="5413280"/>
              <a:ext cx="18801" cy="222188"/>
            </a:xfrm>
            <a:custGeom>
              <a:avLst/>
              <a:gdLst/>
              <a:ahLst/>
              <a:cxnLst/>
              <a:rect l="0" t="0" r="0" b="0"/>
              <a:pathLst>
                <a:path w="18801" h="222188">
                  <a:moveTo>
                    <a:pt x="8700" y="0"/>
                  </a:moveTo>
                  <a:lnTo>
                    <a:pt x="707" y="35951"/>
                  </a:lnTo>
                  <a:lnTo>
                    <a:pt x="0" y="98372"/>
                  </a:lnTo>
                  <a:lnTo>
                    <a:pt x="12695" y="159694"/>
                  </a:lnTo>
                  <a:lnTo>
                    <a:pt x="18800" y="222187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Freeform: Shape 130"/>
            <p:cNvSpPr/>
            <p:nvPr/>
          </p:nvSpPr>
          <p:spPr>
            <a:xfrm>
              <a:off x="2585447" y="5292087"/>
              <a:ext cx="70697" cy="353480"/>
            </a:xfrm>
            <a:custGeom>
              <a:avLst/>
              <a:gdLst/>
              <a:ahLst/>
              <a:cxnLst/>
              <a:rect l="0" t="0" r="0" b="0"/>
              <a:pathLst>
                <a:path w="70697" h="353480">
                  <a:moveTo>
                    <a:pt x="0" y="0"/>
                  </a:moveTo>
                  <a:lnTo>
                    <a:pt x="16104" y="53924"/>
                  </a:lnTo>
                  <a:lnTo>
                    <a:pt x="19390" y="113100"/>
                  </a:lnTo>
                  <a:lnTo>
                    <a:pt x="25401" y="173458"/>
                  </a:lnTo>
                  <a:lnTo>
                    <a:pt x="36272" y="235545"/>
                  </a:lnTo>
                  <a:lnTo>
                    <a:pt x="42575" y="289204"/>
                  </a:lnTo>
                  <a:lnTo>
                    <a:pt x="54135" y="322091"/>
                  </a:lnTo>
                  <a:lnTo>
                    <a:pt x="70696" y="353479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Freeform: Shape 131"/>
            <p:cNvSpPr/>
            <p:nvPr/>
          </p:nvSpPr>
          <p:spPr>
            <a:xfrm>
              <a:off x="2534950" y="5443578"/>
              <a:ext cx="232288" cy="40399"/>
            </a:xfrm>
            <a:custGeom>
              <a:avLst/>
              <a:gdLst/>
              <a:ahLst/>
              <a:cxnLst/>
              <a:rect l="0" t="0" r="0" b="0"/>
              <a:pathLst>
                <a:path w="232288" h="40399">
                  <a:moveTo>
                    <a:pt x="0" y="40398"/>
                  </a:moveTo>
                  <a:lnTo>
                    <a:pt x="58620" y="16231"/>
                  </a:lnTo>
                  <a:lnTo>
                    <a:pt x="92554" y="5308"/>
                  </a:lnTo>
                  <a:lnTo>
                    <a:pt x="150156" y="1049"/>
                  </a:lnTo>
                  <a:lnTo>
                    <a:pt x="205091" y="207"/>
                  </a:lnTo>
                  <a:lnTo>
                    <a:pt x="232287" y="0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Freeform: Shape 132"/>
            <p:cNvSpPr/>
            <p:nvPr/>
          </p:nvSpPr>
          <p:spPr>
            <a:xfrm>
              <a:off x="2999523" y="5292087"/>
              <a:ext cx="20199" cy="393878"/>
            </a:xfrm>
            <a:custGeom>
              <a:avLst/>
              <a:gdLst/>
              <a:ahLst/>
              <a:cxnLst/>
              <a:rect l="0" t="0" r="0" b="0"/>
              <a:pathLst>
                <a:path w="20199" h="393878">
                  <a:moveTo>
                    <a:pt x="0" y="0"/>
                  </a:moveTo>
                  <a:lnTo>
                    <a:pt x="2992" y="40952"/>
                  </a:lnTo>
                  <a:lnTo>
                    <a:pt x="9163" y="100153"/>
                  </a:lnTo>
                  <a:lnTo>
                    <a:pt x="9914" y="159762"/>
                  </a:lnTo>
                  <a:lnTo>
                    <a:pt x="10062" y="220454"/>
                  </a:lnTo>
                  <a:lnTo>
                    <a:pt x="10088" y="269802"/>
                  </a:lnTo>
                  <a:lnTo>
                    <a:pt x="11219" y="327558"/>
                  </a:lnTo>
                  <a:lnTo>
                    <a:pt x="18092" y="369555"/>
                  </a:lnTo>
                  <a:lnTo>
                    <a:pt x="20198" y="393877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Freeform: Shape 133"/>
            <p:cNvSpPr/>
            <p:nvPr/>
          </p:nvSpPr>
          <p:spPr>
            <a:xfrm>
              <a:off x="2878330" y="5476791"/>
              <a:ext cx="201989" cy="27385"/>
            </a:xfrm>
            <a:custGeom>
              <a:avLst/>
              <a:gdLst/>
              <a:ahLst/>
              <a:cxnLst/>
              <a:rect l="0" t="0" r="0" b="0"/>
              <a:pathLst>
                <a:path w="201989" h="27385">
                  <a:moveTo>
                    <a:pt x="0" y="27384"/>
                  </a:moveTo>
                  <a:lnTo>
                    <a:pt x="61589" y="13327"/>
                  </a:lnTo>
                  <a:lnTo>
                    <a:pt x="122986" y="0"/>
                  </a:lnTo>
                  <a:lnTo>
                    <a:pt x="159129" y="941"/>
                  </a:lnTo>
                  <a:lnTo>
                    <a:pt x="201988" y="7185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Freeform: Shape 134"/>
            <p:cNvSpPr/>
            <p:nvPr/>
          </p:nvSpPr>
          <p:spPr>
            <a:xfrm>
              <a:off x="3231809" y="5435939"/>
              <a:ext cx="160311" cy="239926"/>
            </a:xfrm>
            <a:custGeom>
              <a:avLst/>
              <a:gdLst/>
              <a:ahLst/>
              <a:cxnLst/>
              <a:rect l="0" t="0" r="0" b="0"/>
              <a:pathLst>
                <a:path w="160311" h="239926">
                  <a:moveTo>
                    <a:pt x="0" y="98534"/>
                  </a:moveTo>
                  <a:lnTo>
                    <a:pt x="56228" y="84478"/>
                  </a:lnTo>
                  <a:lnTo>
                    <a:pt x="110518" y="65166"/>
                  </a:lnTo>
                  <a:lnTo>
                    <a:pt x="151378" y="40698"/>
                  </a:lnTo>
                  <a:lnTo>
                    <a:pt x="157026" y="31923"/>
                  </a:lnTo>
                  <a:lnTo>
                    <a:pt x="160310" y="10203"/>
                  </a:lnTo>
                  <a:lnTo>
                    <a:pt x="156248" y="3737"/>
                  </a:lnTo>
                  <a:lnTo>
                    <a:pt x="149052" y="549"/>
                  </a:lnTo>
                  <a:lnTo>
                    <a:pt x="130208" y="0"/>
                  </a:lnTo>
                  <a:lnTo>
                    <a:pt x="110612" y="3496"/>
                  </a:lnTo>
                  <a:lnTo>
                    <a:pt x="80652" y="22496"/>
                  </a:lnTo>
                  <a:lnTo>
                    <a:pt x="34243" y="78753"/>
                  </a:lnTo>
                  <a:lnTo>
                    <a:pt x="18999" y="108757"/>
                  </a:lnTo>
                  <a:lnTo>
                    <a:pt x="17047" y="128887"/>
                  </a:lnTo>
                  <a:lnTo>
                    <a:pt x="24938" y="174602"/>
                  </a:lnTo>
                  <a:lnTo>
                    <a:pt x="39432" y="202865"/>
                  </a:lnTo>
                  <a:lnTo>
                    <a:pt x="63303" y="225453"/>
                  </a:lnTo>
                  <a:lnTo>
                    <a:pt x="79006" y="233493"/>
                  </a:lnTo>
                  <a:lnTo>
                    <a:pt x="100994" y="239925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Freeform: Shape 135"/>
            <p:cNvSpPr/>
            <p:nvPr/>
          </p:nvSpPr>
          <p:spPr>
            <a:xfrm>
              <a:off x="3489032" y="5417864"/>
              <a:ext cx="217450" cy="298399"/>
            </a:xfrm>
            <a:custGeom>
              <a:avLst/>
              <a:gdLst/>
              <a:ahLst/>
              <a:cxnLst/>
              <a:rect l="0" t="0" r="0" b="0"/>
              <a:pathLst>
                <a:path w="217450" h="298399">
                  <a:moveTo>
                    <a:pt x="5362" y="15615"/>
                  </a:moveTo>
                  <a:lnTo>
                    <a:pt x="5362" y="77204"/>
                  </a:lnTo>
                  <a:lnTo>
                    <a:pt x="5362" y="124634"/>
                  </a:lnTo>
                  <a:lnTo>
                    <a:pt x="5362" y="174221"/>
                  </a:lnTo>
                  <a:lnTo>
                    <a:pt x="4240" y="225326"/>
                  </a:lnTo>
                  <a:lnTo>
                    <a:pt x="2369" y="226118"/>
                  </a:lnTo>
                  <a:lnTo>
                    <a:pt x="0" y="223280"/>
                  </a:lnTo>
                  <a:lnTo>
                    <a:pt x="360" y="208156"/>
                  </a:lnTo>
                  <a:lnTo>
                    <a:pt x="12766" y="150152"/>
                  </a:lnTo>
                  <a:lnTo>
                    <a:pt x="28685" y="107150"/>
                  </a:lnTo>
                  <a:lnTo>
                    <a:pt x="63240" y="45970"/>
                  </a:lnTo>
                  <a:lnTo>
                    <a:pt x="78244" y="18624"/>
                  </a:lnTo>
                  <a:lnTo>
                    <a:pt x="84248" y="10888"/>
                  </a:lnTo>
                  <a:lnTo>
                    <a:pt x="102889" y="2292"/>
                  </a:lnTo>
                  <a:lnTo>
                    <a:pt x="114144" y="0"/>
                  </a:lnTo>
                  <a:lnTo>
                    <a:pt x="123892" y="716"/>
                  </a:lnTo>
                  <a:lnTo>
                    <a:pt x="140707" y="7497"/>
                  </a:lnTo>
                  <a:lnTo>
                    <a:pt x="155661" y="23976"/>
                  </a:lnTo>
                  <a:lnTo>
                    <a:pt x="178188" y="65768"/>
                  </a:lnTo>
                  <a:lnTo>
                    <a:pt x="193443" y="115627"/>
                  </a:lnTo>
                  <a:lnTo>
                    <a:pt x="204270" y="175349"/>
                  </a:lnTo>
                  <a:lnTo>
                    <a:pt x="212103" y="236063"/>
                  </a:lnTo>
                  <a:lnTo>
                    <a:pt x="217449" y="298398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Freeform: Shape 136"/>
            <p:cNvSpPr/>
            <p:nvPr/>
          </p:nvSpPr>
          <p:spPr>
            <a:xfrm>
              <a:off x="4000804" y="5320393"/>
              <a:ext cx="210648" cy="335103"/>
            </a:xfrm>
            <a:custGeom>
              <a:avLst/>
              <a:gdLst/>
              <a:ahLst/>
              <a:cxnLst/>
              <a:rect l="0" t="0" r="0" b="0"/>
              <a:pathLst>
                <a:path w="210648" h="335103">
                  <a:moveTo>
                    <a:pt x="18758" y="113086"/>
                  </a:moveTo>
                  <a:lnTo>
                    <a:pt x="13397" y="169314"/>
                  </a:lnTo>
                  <a:lnTo>
                    <a:pt x="9595" y="228221"/>
                  </a:lnTo>
                  <a:lnTo>
                    <a:pt x="5852" y="281252"/>
                  </a:lnTo>
                  <a:lnTo>
                    <a:pt x="0" y="329838"/>
                  </a:lnTo>
                  <a:lnTo>
                    <a:pt x="642" y="335016"/>
                  </a:lnTo>
                  <a:lnTo>
                    <a:pt x="2192" y="335102"/>
                  </a:lnTo>
                  <a:lnTo>
                    <a:pt x="4348" y="331792"/>
                  </a:lnTo>
                  <a:lnTo>
                    <a:pt x="13642" y="269527"/>
                  </a:lnTo>
                  <a:lnTo>
                    <a:pt x="29071" y="211739"/>
                  </a:lnTo>
                  <a:lnTo>
                    <a:pt x="42365" y="159754"/>
                  </a:lnTo>
                  <a:lnTo>
                    <a:pt x="62739" y="107384"/>
                  </a:lnTo>
                  <a:lnTo>
                    <a:pt x="81725" y="66450"/>
                  </a:lnTo>
                  <a:lnTo>
                    <a:pt x="126624" y="15684"/>
                  </a:lnTo>
                  <a:lnTo>
                    <a:pt x="152087" y="688"/>
                  </a:lnTo>
                  <a:lnTo>
                    <a:pt x="160386" y="0"/>
                  </a:lnTo>
                  <a:lnTo>
                    <a:pt x="210647" y="12092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Freeform: Shape 137"/>
            <p:cNvSpPr/>
            <p:nvPr/>
          </p:nvSpPr>
          <p:spPr>
            <a:xfrm>
              <a:off x="4221550" y="5454236"/>
              <a:ext cx="302984" cy="215981"/>
            </a:xfrm>
            <a:custGeom>
              <a:avLst/>
              <a:gdLst/>
              <a:ahLst/>
              <a:cxnLst/>
              <a:rect l="0" t="0" r="0" b="0"/>
              <a:pathLst>
                <a:path w="302984" h="215981">
                  <a:moveTo>
                    <a:pt x="0" y="80237"/>
                  </a:moveTo>
                  <a:lnTo>
                    <a:pt x="16085" y="85598"/>
                  </a:lnTo>
                  <a:lnTo>
                    <a:pt x="66683" y="82459"/>
                  </a:lnTo>
                  <a:lnTo>
                    <a:pt x="124058" y="80676"/>
                  </a:lnTo>
                  <a:lnTo>
                    <a:pt x="178365" y="74962"/>
                  </a:lnTo>
                  <a:lnTo>
                    <a:pt x="239829" y="59787"/>
                  </a:lnTo>
                  <a:lnTo>
                    <a:pt x="282279" y="46523"/>
                  </a:lnTo>
                  <a:lnTo>
                    <a:pt x="288058" y="40929"/>
                  </a:lnTo>
                  <a:lnTo>
                    <a:pt x="290789" y="33833"/>
                  </a:lnTo>
                  <a:lnTo>
                    <a:pt x="291487" y="25735"/>
                  </a:lnTo>
                  <a:lnTo>
                    <a:pt x="288586" y="19215"/>
                  </a:lnTo>
                  <a:lnTo>
                    <a:pt x="276386" y="8978"/>
                  </a:lnTo>
                  <a:lnTo>
                    <a:pt x="239867" y="2267"/>
                  </a:lnTo>
                  <a:lnTo>
                    <a:pt x="178383" y="0"/>
                  </a:lnTo>
                  <a:lnTo>
                    <a:pt x="135645" y="1852"/>
                  </a:lnTo>
                  <a:lnTo>
                    <a:pt x="96798" y="15617"/>
                  </a:lnTo>
                  <a:lnTo>
                    <a:pt x="78183" y="27577"/>
                  </a:lnTo>
                  <a:lnTo>
                    <a:pt x="65420" y="43367"/>
                  </a:lnTo>
                  <a:lnTo>
                    <a:pt x="57130" y="62728"/>
                  </a:lnTo>
                  <a:lnTo>
                    <a:pt x="53445" y="86295"/>
                  </a:lnTo>
                  <a:lnTo>
                    <a:pt x="57792" y="108739"/>
                  </a:lnTo>
                  <a:lnTo>
                    <a:pt x="72858" y="137309"/>
                  </a:lnTo>
                  <a:lnTo>
                    <a:pt x="98055" y="167069"/>
                  </a:lnTo>
                  <a:lnTo>
                    <a:pt x="123315" y="182396"/>
                  </a:lnTo>
                  <a:lnTo>
                    <a:pt x="174962" y="201140"/>
                  </a:lnTo>
                  <a:lnTo>
                    <a:pt x="231388" y="215980"/>
                  </a:lnTo>
                  <a:lnTo>
                    <a:pt x="272507" y="209749"/>
                  </a:lnTo>
                  <a:lnTo>
                    <a:pt x="302983" y="201430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Freeform: Shape 138"/>
            <p:cNvSpPr/>
            <p:nvPr/>
          </p:nvSpPr>
          <p:spPr>
            <a:xfrm>
              <a:off x="4638261" y="5451018"/>
              <a:ext cx="158956" cy="214748"/>
            </a:xfrm>
            <a:custGeom>
              <a:avLst/>
              <a:gdLst/>
              <a:ahLst/>
              <a:cxnLst/>
              <a:rect l="0" t="0" r="0" b="0"/>
              <a:pathLst>
                <a:path w="158956" h="214748">
                  <a:moveTo>
                    <a:pt x="158955" y="12759"/>
                  </a:moveTo>
                  <a:lnTo>
                    <a:pt x="148232" y="2036"/>
                  </a:lnTo>
                  <a:lnTo>
                    <a:pt x="141708" y="0"/>
                  </a:lnTo>
                  <a:lnTo>
                    <a:pt x="116439" y="2494"/>
                  </a:lnTo>
                  <a:lnTo>
                    <a:pt x="77741" y="16384"/>
                  </a:lnTo>
                  <a:lnTo>
                    <a:pt x="35671" y="46901"/>
                  </a:lnTo>
                  <a:lnTo>
                    <a:pt x="15697" y="67887"/>
                  </a:lnTo>
                  <a:lnTo>
                    <a:pt x="6261" y="85513"/>
                  </a:lnTo>
                  <a:lnTo>
                    <a:pt x="0" y="119725"/>
                  </a:lnTo>
                  <a:lnTo>
                    <a:pt x="4522" y="139224"/>
                  </a:lnTo>
                  <a:lnTo>
                    <a:pt x="25711" y="175391"/>
                  </a:lnTo>
                  <a:lnTo>
                    <a:pt x="41384" y="189026"/>
                  </a:lnTo>
                  <a:lnTo>
                    <a:pt x="78875" y="206923"/>
                  </a:lnTo>
                  <a:lnTo>
                    <a:pt x="128657" y="214747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Freeform: Shape 139"/>
            <p:cNvSpPr/>
            <p:nvPr/>
          </p:nvSpPr>
          <p:spPr>
            <a:xfrm>
              <a:off x="4915320" y="5460804"/>
              <a:ext cx="227805" cy="175745"/>
            </a:xfrm>
            <a:custGeom>
              <a:avLst/>
              <a:gdLst/>
              <a:ahLst/>
              <a:cxnLst/>
              <a:rect l="0" t="0" r="0" b="0"/>
              <a:pathLst>
                <a:path w="227805" h="175745">
                  <a:moveTo>
                    <a:pt x="144481" y="33272"/>
                  </a:moveTo>
                  <a:lnTo>
                    <a:pt x="133758" y="22549"/>
                  </a:lnTo>
                  <a:lnTo>
                    <a:pt x="116524" y="17284"/>
                  </a:lnTo>
                  <a:lnTo>
                    <a:pt x="93903" y="16066"/>
                  </a:lnTo>
                  <a:lnTo>
                    <a:pt x="58175" y="22812"/>
                  </a:lnTo>
                  <a:lnTo>
                    <a:pt x="32378" y="38526"/>
                  </a:lnTo>
                  <a:lnTo>
                    <a:pt x="11643" y="58518"/>
                  </a:lnTo>
                  <a:lnTo>
                    <a:pt x="2028" y="75913"/>
                  </a:lnTo>
                  <a:lnTo>
                    <a:pt x="0" y="97857"/>
                  </a:lnTo>
                  <a:lnTo>
                    <a:pt x="3960" y="120329"/>
                  </a:lnTo>
                  <a:lnTo>
                    <a:pt x="13202" y="137797"/>
                  </a:lnTo>
                  <a:lnTo>
                    <a:pt x="30775" y="150049"/>
                  </a:lnTo>
                  <a:lnTo>
                    <a:pt x="59919" y="166248"/>
                  </a:lnTo>
                  <a:lnTo>
                    <a:pt x="67908" y="172420"/>
                  </a:lnTo>
                  <a:lnTo>
                    <a:pt x="76600" y="175411"/>
                  </a:lnTo>
                  <a:lnTo>
                    <a:pt x="95235" y="175744"/>
                  </a:lnTo>
                  <a:lnTo>
                    <a:pt x="154690" y="160701"/>
                  </a:lnTo>
                  <a:lnTo>
                    <a:pt x="206491" y="126898"/>
                  </a:lnTo>
                  <a:lnTo>
                    <a:pt x="219920" y="110792"/>
                  </a:lnTo>
                  <a:lnTo>
                    <a:pt x="225072" y="101784"/>
                  </a:lnTo>
                  <a:lnTo>
                    <a:pt x="227804" y="82798"/>
                  </a:lnTo>
                  <a:lnTo>
                    <a:pt x="220414" y="43179"/>
                  </a:lnTo>
                  <a:lnTo>
                    <a:pt x="206006" y="18377"/>
                  </a:lnTo>
                  <a:lnTo>
                    <a:pt x="190902" y="6827"/>
                  </a:lnTo>
                  <a:lnTo>
                    <a:pt x="182161" y="2176"/>
                  </a:lnTo>
                  <a:lnTo>
                    <a:pt x="163472" y="0"/>
                  </a:lnTo>
                  <a:lnTo>
                    <a:pt x="134381" y="2973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Freeform: Shape 140"/>
            <p:cNvSpPr/>
            <p:nvPr/>
          </p:nvSpPr>
          <p:spPr>
            <a:xfrm>
              <a:off x="5284792" y="5443578"/>
              <a:ext cx="138588" cy="221759"/>
            </a:xfrm>
            <a:custGeom>
              <a:avLst/>
              <a:gdLst/>
              <a:ahLst/>
              <a:cxnLst/>
              <a:rect l="0" t="0" r="0" b="0"/>
              <a:pathLst>
                <a:path w="138588" h="221759">
                  <a:moveTo>
                    <a:pt x="7295" y="10100"/>
                  </a:moveTo>
                  <a:lnTo>
                    <a:pt x="15991" y="66328"/>
                  </a:lnTo>
                  <a:lnTo>
                    <a:pt x="17117" y="126357"/>
                  </a:lnTo>
                  <a:lnTo>
                    <a:pt x="17313" y="175589"/>
                  </a:lnTo>
                  <a:lnTo>
                    <a:pt x="17358" y="208958"/>
                  </a:lnTo>
                  <a:lnTo>
                    <a:pt x="15126" y="217856"/>
                  </a:lnTo>
                  <a:lnTo>
                    <a:pt x="11394" y="221544"/>
                  </a:lnTo>
                  <a:lnTo>
                    <a:pt x="6661" y="221758"/>
                  </a:lnTo>
                  <a:lnTo>
                    <a:pt x="3506" y="217413"/>
                  </a:lnTo>
                  <a:lnTo>
                    <a:pt x="0" y="200615"/>
                  </a:lnTo>
                  <a:lnTo>
                    <a:pt x="8551" y="148318"/>
                  </a:lnTo>
                  <a:lnTo>
                    <a:pt x="24293" y="91807"/>
                  </a:lnTo>
                  <a:lnTo>
                    <a:pt x="35398" y="61989"/>
                  </a:lnTo>
                  <a:lnTo>
                    <a:pt x="65123" y="24192"/>
                  </a:lnTo>
                  <a:lnTo>
                    <a:pt x="90262" y="8914"/>
                  </a:lnTo>
                  <a:lnTo>
                    <a:pt x="138587" y="0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Freeform: Shape 141"/>
            <p:cNvSpPr/>
            <p:nvPr/>
          </p:nvSpPr>
          <p:spPr>
            <a:xfrm>
              <a:off x="5529319" y="5312286"/>
              <a:ext cx="247541" cy="314958"/>
            </a:xfrm>
            <a:custGeom>
              <a:avLst/>
              <a:gdLst/>
              <a:ahLst/>
              <a:cxnLst/>
              <a:rect l="0" t="0" r="0" b="0"/>
              <a:pathLst>
                <a:path w="247541" h="314958">
                  <a:moveTo>
                    <a:pt x="166745" y="0"/>
                  </a:moveTo>
                  <a:lnTo>
                    <a:pt x="181748" y="17248"/>
                  </a:lnTo>
                  <a:lnTo>
                    <a:pt x="200168" y="61538"/>
                  </a:lnTo>
                  <a:lnTo>
                    <a:pt x="209216" y="122203"/>
                  </a:lnTo>
                  <a:lnTo>
                    <a:pt x="223126" y="181715"/>
                  </a:lnTo>
                  <a:lnTo>
                    <a:pt x="226508" y="232937"/>
                  </a:lnTo>
                  <a:lnTo>
                    <a:pt x="232538" y="280916"/>
                  </a:lnTo>
                  <a:lnTo>
                    <a:pt x="241349" y="312529"/>
                  </a:lnTo>
                  <a:lnTo>
                    <a:pt x="243413" y="314957"/>
                  </a:lnTo>
                  <a:lnTo>
                    <a:pt x="244789" y="312088"/>
                  </a:lnTo>
                  <a:lnTo>
                    <a:pt x="246055" y="257342"/>
                  </a:lnTo>
                  <a:lnTo>
                    <a:pt x="233435" y="202628"/>
                  </a:lnTo>
                  <a:lnTo>
                    <a:pt x="218424" y="171880"/>
                  </a:lnTo>
                  <a:lnTo>
                    <a:pt x="171323" y="125167"/>
                  </a:lnTo>
                  <a:lnTo>
                    <a:pt x="144910" y="109902"/>
                  </a:lnTo>
                  <a:lnTo>
                    <a:pt x="110401" y="103633"/>
                  </a:lnTo>
                  <a:lnTo>
                    <a:pt x="77110" y="107138"/>
                  </a:lnTo>
                  <a:lnTo>
                    <a:pt x="59203" y="115320"/>
                  </a:lnTo>
                  <a:lnTo>
                    <a:pt x="8729" y="158472"/>
                  </a:lnTo>
                  <a:lnTo>
                    <a:pt x="1132" y="180777"/>
                  </a:lnTo>
                  <a:lnTo>
                    <a:pt x="0" y="207149"/>
                  </a:lnTo>
                  <a:lnTo>
                    <a:pt x="6978" y="230092"/>
                  </a:lnTo>
                  <a:lnTo>
                    <a:pt x="29745" y="264188"/>
                  </a:lnTo>
                  <a:lnTo>
                    <a:pt x="50344" y="284505"/>
                  </a:lnTo>
                  <a:lnTo>
                    <a:pt x="96680" y="305689"/>
                  </a:lnTo>
                  <a:lnTo>
                    <a:pt x="157615" y="312108"/>
                  </a:lnTo>
                  <a:lnTo>
                    <a:pt x="182886" y="310405"/>
                  </a:lnTo>
                  <a:lnTo>
                    <a:pt x="214917" y="296827"/>
                  </a:lnTo>
                  <a:lnTo>
                    <a:pt x="247540" y="272684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Freeform: Shape 142"/>
            <p:cNvSpPr/>
            <p:nvPr/>
          </p:nvSpPr>
          <p:spPr>
            <a:xfrm>
              <a:off x="5912369" y="5448317"/>
              <a:ext cx="127075" cy="227548"/>
            </a:xfrm>
            <a:custGeom>
              <a:avLst/>
              <a:gdLst/>
              <a:ahLst/>
              <a:cxnLst/>
              <a:rect l="0" t="0" r="0" b="0"/>
              <a:pathLst>
                <a:path w="127075" h="227548">
                  <a:moveTo>
                    <a:pt x="127074" y="5361"/>
                  </a:moveTo>
                  <a:lnTo>
                    <a:pt x="110990" y="0"/>
                  </a:lnTo>
                  <a:lnTo>
                    <a:pt x="94116" y="360"/>
                  </a:lnTo>
                  <a:lnTo>
                    <a:pt x="55853" y="9734"/>
                  </a:lnTo>
                  <a:lnTo>
                    <a:pt x="4432" y="37710"/>
                  </a:lnTo>
                  <a:lnTo>
                    <a:pt x="426" y="43759"/>
                  </a:lnTo>
                  <a:lnTo>
                    <a:pt x="0" y="51159"/>
                  </a:lnTo>
                  <a:lnTo>
                    <a:pt x="1961" y="59458"/>
                  </a:lnTo>
                  <a:lnTo>
                    <a:pt x="7756" y="66113"/>
                  </a:lnTo>
                  <a:lnTo>
                    <a:pt x="68595" y="106857"/>
                  </a:lnTo>
                  <a:lnTo>
                    <a:pt x="101932" y="133385"/>
                  </a:lnTo>
                  <a:lnTo>
                    <a:pt x="105824" y="142329"/>
                  </a:lnTo>
                  <a:lnTo>
                    <a:pt x="107155" y="164238"/>
                  </a:lnTo>
                  <a:lnTo>
                    <a:pt x="103695" y="174119"/>
                  </a:lnTo>
                  <a:lnTo>
                    <a:pt x="90874" y="191084"/>
                  </a:lnTo>
                  <a:lnTo>
                    <a:pt x="64729" y="213252"/>
                  </a:lnTo>
                  <a:lnTo>
                    <a:pt x="42509" y="221194"/>
                  </a:lnTo>
                  <a:lnTo>
                    <a:pt x="5881" y="227547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5" name="Freeform: Shape 144"/>
          <p:cNvSpPr/>
          <p:nvPr/>
        </p:nvSpPr>
        <p:spPr>
          <a:xfrm>
            <a:off x="8869949" y="4726522"/>
            <a:ext cx="1239554" cy="40397"/>
          </a:xfrm>
          <a:custGeom>
            <a:avLst/>
            <a:gdLst/>
            <a:ahLst/>
            <a:cxnLst/>
            <a:rect l="0" t="0" r="0" b="0"/>
            <a:pathLst>
              <a:path w="1239554" h="40397">
                <a:moveTo>
                  <a:pt x="1239553" y="40396"/>
                </a:moveTo>
                <a:lnTo>
                  <a:pt x="1189624" y="32403"/>
                </a:lnTo>
                <a:lnTo>
                  <a:pt x="1127200" y="36075"/>
                </a:lnTo>
                <a:lnTo>
                  <a:pt x="1077465" y="32602"/>
                </a:lnTo>
                <a:lnTo>
                  <a:pt x="1030934" y="30980"/>
                </a:lnTo>
                <a:lnTo>
                  <a:pt x="976127" y="30500"/>
                </a:lnTo>
                <a:lnTo>
                  <a:pt x="924976" y="30357"/>
                </a:lnTo>
                <a:lnTo>
                  <a:pt x="878648" y="30315"/>
                </a:lnTo>
                <a:lnTo>
                  <a:pt x="825522" y="30303"/>
                </a:lnTo>
                <a:lnTo>
                  <a:pt x="776989" y="30299"/>
                </a:lnTo>
                <a:lnTo>
                  <a:pt x="714356" y="29175"/>
                </a:lnTo>
                <a:lnTo>
                  <a:pt x="669111" y="24935"/>
                </a:lnTo>
                <a:lnTo>
                  <a:pt x="615562" y="21601"/>
                </a:lnTo>
                <a:lnTo>
                  <a:pt x="552767" y="20475"/>
                </a:lnTo>
                <a:lnTo>
                  <a:pt x="508270" y="20321"/>
                </a:lnTo>
                <a:lnTo>
                  <a:pt x="461561" y="20252"/>
                </a:lnTo>
                <a:lnTo>
                  <a:pt x="400081" y="20213"/>
                </a:lnTo>
                <a:lnTo>
                  <a:pt x="344460" y="20202"/>
                </a:lnTo>
                <a:lnTo>
                  <a:pt x="281223" y="20198"/>
                </a:lnTo>
                <a:lnTo>
                  <a:pt x="219843" y="23190"/>
                </a:lnTo>
                <a:lnTo>
                  <a:pt x="162008" y="28192"/>
                </a:lnTo>
                <a:lnTo>
                  <a:pt x="109335" y="29673"/>
                </a:lnTo>
                <a:lnTo>
                  <a:pt x="46632" y="24812"/>
                </a:lnTo>
                <a:lnTo>
                  <a:pt x="0" y="19987"/>
                </a:lnTo>
                <a:lnTo>
                  <a:pt x="1354" y="17812"/>
                </a:lnTo>
                <a:lnTo>
                  <a:pt x="6745" y="15241"/>
                </a:lnTo>
                <a:lnTo>
                  <a:pt x="60050" y="7783"/>
                </a:lnTo>
                <a:lnTo>
                  <a:pt x="117568" y="1536"/>
                </a:lnTo>
                <a:lnTo>
                  <a:pt x="171727" y="455"/>
                </a:lnTo>
                <a:lnTo>
                  <a:pt x="230416" y="134"/>
                </a:lnTo>
                <a:lnTo>
                  <a:pt x="290448" y="39"/>
                </a:lnTo>
                <a:lnTo>
                  <a:pt x="340154" y="11"/>
                </a:lnTo>
                <a:lnTo>
                  <a:pt x="399394" y="2"/>
                </a:lnTo>
                <a:lnTo>
                  <a:pt x="450611" y="0"/>
                </a:lnTo>
                <a:lnTo>
                  <a:pt x="510299" y="5360"/>
                </a:lnTo>
                <a:lnTo>
                  <a:pt x="554854" y="7992"/>
                </a:lnTo>
                <a:lnTo>
                  <a:pt x="615122" y="9474"/>
                </a:lnTo>
                <a:lnTo>
                  <a:pt x="670339" y="15336"/>
                </a:lnTo>
                <a:lnTo>
                  <a:pt x="725093" y="19237"/>
                </a:lnTo>
                <a:lnTo>
                  <a:pt x="784762" y="19913"/>
                </a:lnTo>
                <a:lnTo>
                  <a:pt x="845583" y="20113"/>
                </a:lnTo>
                <a:lnTo>
                  <a:pt x="902879" y="21294"/>
                </a:lnTo>
                <a:lnTo>
                  <a:pt x="960090" y="28186"/>
                </a:lnTo>
                <a:lnTo>
                  <a:pt x="1008251" y="29671"/>
                </a:lnTo>
                <a:lnTo>
                  <a:pt x="1049079" y="30111"/>
                </a:lnTo>
                <a:lnTo>
                  <a:pt x="1077963" y="3029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7" name="Group 156"/>
          <p:cNvGrpSpPr/>
          <p:nvPr/>
        </p:nvGrpSpPr>
        <p:grpSpPr>
          <a:xfrm>
            <a:off x="9039021" y="4888111"/>
            <a:ext cx="828097" cy="333281"/>
            <a:chOff x="9039021" y="4888111"/>
            <a:chExt cx="828097" cy="333281"/>
          </a:xfrm>
        </p:grpSpPr>
        <p:sp>
          <p:nvSpPr>
            <p:cNvPr id="146" name="Freeform: Shape 145"/>
            <p:cNvSpPr/>
            <p:nvPr/>
          </p:nvSpPr>
          <p:spPr>
            <a:xfrm>
              <a:off x="9039021" y="4983804"/>
              <a:ext cx="191834" cy="220172"/>
            </a:xfrm>
            <a:custGeom>
              <a:avLst/>
              <a:gdLst/>
              <a:ahLst/>
              <a:cxnLst/>
              <a:rect l="0" t="0" r="0" b="0"/>
              <a:pathLst>
                <a:path w="191834" h="220172">
                  <a:moveTo>
                    <a:pt x="10044" y="45699"/>
                  </a:moveTo>
                  <a:lnTo>
                    <a:pt x="3104" y="73254"/>
                  </a:lnTo>
                  <a:lnTo>
                    <a:pt x="881" y="121567"/>
                  </a:lnTo>
                  <a:lnTo>
                    <a:pt x="223" y="177402"/>
                  </a:lnTo>
                  <a:lnTo>
                    <a:pt x="0" y="220171"/>
                  </a:lnTo>
                  <a:lnTo>
                    <a:pt x="6894" y="162853"/>
                  </a:lnTo>
                  <a:lnTo>
                    <a:pt x="12414" y="109820"/>
                  </a:lnTo>
                  <a:lnTo>
                    <a:pt x="23979" y="55871"/>
                  </a:lnTo>
                  <a:lnTo>
                    <a:pt x="39109" y="23776"/>
                  </a:lnTo>
                  <a:lnTo>
                    <a:pt x="46254" y="19862"/>
                  </a:lnTo>
                  <a:lnTo>
                    <a:pt x="54383" y="19497"/>
                  </a:lnTo>
                  <a:lnTo>
                    <a:pt x="63168" y="21498"/>
                  </a:lnTo>
                  <a:lnTo>
                    <a:pt x="70148" y="27321"/>
                  </a:lnTo>
                  <a:lnTo>
                    <a:pt x="89413" y="65925"/>
                  </a:lnTo>
                  <a:lnTo>
                    <a:pt x="95816" y="89475"/>
                  </a:lnTo>
                  <a:lnTo>
                    <a:pt x="99421" y="138343"/>
                  </a:lnTo>
                  <a:lnTo>
                    <a:pt x="101611" y="174392"/>
                  </a:lnTo>
                  <a:lnTo>
                    <a:pt x="103630" y="175258"/>
                  </a:lnTo>
                  <a:lnTo>
                    <a:pt x="106100" y="172470"/>
                  </a:lnTo>
                  <a:lnTo>
                    <a:pt x="111185" y="116042"/>
                  </a:lnTo>
                  <a:lnTo>
                    <a:pt x="121831" y="58846"/>
                  </a:lnTo>
                  <a:lnTo>
                    <a:pt x="129301" y="26854"/>
                  </a:lnTo>
                  <a:lnTo>
                    <a:pt x="140102" y="5155"/>
                  </a:lnTo>
                  <a:lnTo>
                    <a:pt x="147247" y="715"/>
                  </a:lnTo>
                  <a:lnTo>
                    <a:pt x="155376" y="0"/>
                  </a:lnTo>
                  <a:lnTo>
                    <a:pt x="164162" y="1767"/>
                  </a:lnTo>
                  <a:lnTo>
                    <a:pt x="170019" y="7434"/>
                  </a:lnTo>
                  <a:lnTo>
                    <a:pt x="185553" y="55857"/>
                  </a:lnTo>
                  <a:lnTo>
                    <a:pt x="183652" y="119274"/>
                  </a:lnTo>
                  <a:lnTo>
                    <a:pt x="185105" y="181010"/>
                  </a:lnTo>
                  <a:lnTo>
                    <a:pt x="191833" y="217389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Freeform: Shape 146"/>
            <p:cNvSpPr/>
            <p:nvPr/>
          </p:nvSpPr>
          <p:spPr>
            <a:xfrm>
              <a:off x="9303655" y="5039602"/>
              <a:ext cx="7995" cy="161592"/>
            </a:xfrm>
            <a:custGeom>
              <a:avLst/>
              <a:gdLst/>
              <a:ahLst/>
              <a:cxnLst/>
              <a:rect l="0" t="0" r="0" b="0"/>
              <a:pathLst>
                <a:path w="7995" h="161592">
                  <a:moveTo>
                    <a:pt x="7994" y="0"/>
                  </a:moveTo>
                  <a:lnTo>
                    <a:pt x="0" y="49929"/>
                  </a:lnTo>
                  <a:lnTo>
                    <a:pt x="3672" y="112353"/>
                  </a:lnTo>
                  <a:lnTo>
                    <a:pt x="7994" y="161591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Freeform: Shape 147"/>
            <p:cNvSpPr/>
            <p:nvPr/>
          </p:nvSpPr>
          <p:spPr>
            <a:xfrm>
              <a:off x="9321749" y="489821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Freeform: Shape 148"/>
            <p:cNvSpPr/>
            <p:nvPr/>
          </p:nvSpPr>
          <p:spPr>
            <a:xfrm>
              <a:off x="9412644" y="4898211"/>
              <a:ext cx="30299" cy="292883"/>
            </a:xfrm>
            <a:custGeom>
              <a:avLst/>
              <a:gdLst/>
              <a:ahLst/>
              <a:cxnLst/>
              <a:rect l="0" t="0" r="0" b="0"/>
              <a:pathLst>
                <a:path w="30299" h="292883">
                  <a:moveTo>
                    <a:pt x="0" y="0"/>
                  </a:moveTo>
                  <a:lnTo>
                    <a:pt x="0" y="52921"/>
                  </a:lnTo>
                  <a:lnTo>
                    <a:pt x="2992" y="114804"/>
                  </a:lnTo>
                  <a:lnTo>
                    <a:pt x="6941" y="158750"/>
                  </a:lnTo>
                  <a:lnTo>
                    <a:pt x="10286" y="219101"/>
                  </a:lnTo>
                  <a:lnTo>
                    <a:pt x="20900" y="271866"/>
                  </a:lnTo>
                  <a:lnTo>
                    <a:pt x="30298" y="292882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Freeform: Shape 149"/>
            <p:cNvSpPr/>
            <p:nvPr/>
          </p:nvSpPr>
          <p:spPr>
            <a:xfrm>
              <a:off x="9493439" y="5009304"/>
              <a:ext cx="20200" cy="201989"/>
            </a:xfrm>
            <a:custGeom>
              <a:avLst/>
              <a:gdLst/>
              <a:ahLst/>
              <a:cxnLst/>
              <a:rect l="0" t="0" r="0" b="0"/>
              <a:pathLst>
                <a:path w="20200" h="201989">
                  <a:moveTo>
                    <a:pt x="0" y="0"/>
                  </a:moveTo>
                  <a:lnTo>
                    <a:pt x="7993" y="35950"/>
                  </a:lnTo>
                  <a:lnTo>
                    <a:pt x="9683" y="96001"/>
                  </a:lnTo>
                  <a:lnTo>
                    <a:pt x="15338" y="147643"/>
                  </a:lnTo>
                  <a:lnTo>
                    <a:pt x="20199" y="201988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Freeform: Shape 150"/>
            <p:cNvSpPr/>
            <p:nvPr/>
          </p:nvSpPr>
          <p:spPr>
            <a:xfrm>
              <a:off x="9503539" y="4888111"/>
              <a:ext cx="1" cy="20200"/>
            </a:xfrm>
            <a:custGeom>
              <a:avLst/>
              <a:gdLst/>
              <a:ahLst/>
              <a:cxnLst/>
              <a:rect l="0" t="0" r="0" b="0"/>
              <a:pathLst>
                <a:path w="1" h="20200">
                  <a:moveTo>
                    <a:pt x="0" y="0"/>
                  </a:moveTo>
                  <a:lnTo>
                    <a:pt x="0" y="20199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Freeform: Shape 151"/>
            <p:cNvSpPr/>
            <p:nvPr/>
          </p:nvSpPr>
          <p:spPr>
            <a:xfrm>
              <a:off x="9614632" y="4918409"/>
              <a:ext cx="10100" cy="302983"/>
            </a:xfrm>
            <a:custGeom>
              <a:avLst/>
              <a:gdLst/>
              <a:ahLst/>
              <a:cxnLst/>
              <a:rect l="0" t="0" r="0" b="0"/>
              <a:pathLst>
                <a:path w="10100" h="302983">
                  <a:moveTo>
                    <a:pt x="10099" y="0"/>
                  </a:moveTo>
                  <a:lnTo>
                    <a:pt x="7108" y="40952"/>
                  </a:lnTo>
                  <a:lnTo>
                    <a:pt x="936" y="99031"/>
                  </a:lnTo>
                  <a:lnTo>
                    <a:pt x="3177" y="148776"/>
                  </a:lnTo>
                  <a:lnTo>
                    <a:pt x="9188" y="210816"/>
                  </a:lnTo>
                  <a:lnTo>
                    <a:pt x="6927" y="267778"/>
                  </a:lnTo>
                  <a:lnTo>
                    <a:pt x="0" y="302982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Freeform: Shape 152"/>
            <p:cNvSpPr/>
            <p:nvPr/>
          </p:nvSpPr>
          <p:spPr>
            <a:xfrm>
              <a:off x="9543936" y="5039602"/>
              <a:ext cx="121194" cy="30299"/>
            </a:xfrm>
            <a:custGeom>
              <a:avLst/>
              <a:gdLst/>
              <a:ahLst/>
              <a:cxnLst/>
              <a:rect l="0" t="0" r="0" b="0"/>
              <a:pathLst>
                <a:path w="121194" h="30299">
                  <a:moveTo>
                    <a:pt x="0" y="30298"/>
                  </a:moveTo>
                  <a:lnTo>
                    <a:pt x="56228" y="24937"/>
                  </a:lnTo>
                  <a:lnTo>
                    <a:pt x="104532" y="9837"/>
                  </a:lnTo>
                  <a:lnTo>
                    <a:pt x="121193" y="0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Freeform: Shape 153"/>
            <p:cNvSpPr/>
            <p:nvPr/>
          </p:nvSpPr>
          <p:spPr>
            <a:xfrm>
              <a:off x="9715626" y="5009304"/>
              <a:ext cx="10100" cy="191890"/>
            </a:xfrm>
            <a:custGeom>
              <a:avLst/>
              <a:gdLst/>
              <a:ahLst/>
              <a:cxnLst/>
              <a:rect l="0" t="0" r="0" b="0"/>
              <a:pathLst>
                <a:path w="10100" h="191890">
                  <a:moveTo>
                    <a:pt x="0" y="0"/>
                  </a:moveTo>
                  <a:lnTo>
                    <a:pt x="0" y="62924"/>
                  </a:lnTo>
                  <a:lnTo>
                    <a:pt x="0" y="111783"/>
                  </a:lnTo>
                  <a:lnTo>
                    <a:pt x="5360" y="167836"/>
                  </a:lnTo>
                  <a:lnTo>
                    <a:pt x="10099" y="191889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Freeform: Shape 154"/>
            <p:cNvSpPr/>
            <p:nvPr/>
          </p:nvSpPr>
          <p:spPr>
            <a:xfrm>
              <a:off x="9715626" y="489821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Freeform: Shape 155"/>
            <p:cNvSpPr/>
            <p:nvPr/>
          </p:nvSpPr>
          <p:spPr>
            <a:xfrm>
              <a:off x="9758221" y="4988482"/>
              <a:ext cx="108897" cy="222811"/>
            </a:xfrm>
            <a:custGeom>
              <a:avLst/>
              <a:gdLst/>
              <a:ahLst/>
              <a:cxnLst/>
              <a:rect l="0" t="0" r="0" b="0"/>
              <a:pathLst>
                <a:path w="108897" h="222811">
                  <a:moveTo>
                    <a:pt x="88697" y="10723"/>
                  </a:moveTo>
                  <a:lnTo>
                    <a:pt x="77974" y="0"/>
                  </a:lnTo>
                  <a:lnTo>
                    <a:pt x="71449" y="208"/>
                  </a:lnTo>
                  <a:lnTo>
                    <a:pt x="55223" y="9415"/>
                  </a:lnTo>
                  <a:lnTo>
                    <a:pt x="32520" y="44250"/>
                  </a:lnTo>
                  <a:lnTo>
                    <a:pt x="12806" y="93527"/>
                  </a:lnTo>
                  <a:lnTo>
                    <a:pt x="2747" y="144481"/>
                  </a:lnTo>
                  <a:lnTo>
                    <a:pt x="0" y="178645"/>
                  </a:lnTo>
                  <a:lnTo>
                    <a:pt x="3756" y="187757"/>
                  </a:lnTo>
                  <a:lnTo>
                    <a:pt x="10749" y="191586"/>
                  </a:lnTo>
                  <a:lnTo>
                    <a:pt x="19899" y="191894"/>
                  </a:lnTo>
                  <a:lnTo>
                    <a:pt x="27122" y="188733"/>
                  </a:lnTo>
                  <a:lnTo>
                    <a:pt x="38139" y="176245"/>
                  </a:lnTo>
                  <a:lnTo>
                    <a:pt x="57948" y="120117"/>
                  </a:lnTo>
                  <a:lnTo>
                    <a:pt x="71776" y="72978"/>
                  </a:lnTo>
                  <a:lnTo>
                    <a:pt x="74049" y="70181"/>
                  </a:lnTo>
                  <a:lnTo>
                    <a:pt x="75566" y="72804"/>
                  </a:lnTo>
                  <a:lnTo>
                    <a:pt x="86325" y="133820"/>
                  </a:lnTo>
                  <a:lnTo>
                    <a:pt x="96447" y="196129"/>
                  </a:lnTo>
                  <a:lnTo>
                    <a:pt x="108896" y="222810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9" name="Group 168"/>
          <p:cNvGrpSpPr/>
          <p:nvPr/>
        </p:nvGrpSpPr>
        <p:grpSpPr>
          <a:xfrm>
            <a:off x="8781107" y="3526033"/>
            <a:ext cx="1348595" cy="435446"/>
            <a:chOff x="8781107" y="3526033"/>
            <a:chExt cx="1348595" cy="435446"/>
          </a:xfrm>
        </p:grpSpPr>
        <p:sp>
          <p:nvSpPr>
            <p:cNvPr id="158" name="Freeform: Shape 157"/>
            <p:cNvSpPr/>
            <p:nvPr/>
          </p:nvSpPr>
          <p:spPr>
            <a:xfrm>
              <a:off x="8781107" y="3526033"/>
              <a:ext cx="146766" cy="435446"/>
            </a:xfrm>
            <a:custGeom>
              <a:avLst/>
              <a:gdLst/>
              <a:ahLst/>
              <a:cxnLst/>
              <a:rect l="0" t="0" r="0" b="0"/>
              <a:pathLst>
                <a:path w="146766" h="435446">
                  <a:moveTo>
                    <a:pt x="146765" y="59255"/>
                  </a:moveTo>
                  <a:lnTo>
                    <a:pt x="146764" y="115483"/>
                  </a:lnTo>
                  <a:lnTo>
                    <a:pt x="145642" y="118061"/>
                  </a:lnTo>
                  <a:lnTo>
                    <a:pt x="129539" y="61665"/>
                  </a:lnTo>
                  <a:lnTo>
                    <a:pt x="117472" y="29671"/>
                  </a:lnTo>
                  <a:lnTo>
                    <a:pt x="102326" y="9076"/>
                  </a:lnTo>
                  <a:lnTo>
                    <a:pt x="92451" y="3359"/>
                  </a:lnTo>
                  <a:lnTo>
                    <a:pt x="69510" y="0"/>
                  </a:lnTo>
                  <a:lnTo>
                    <a:pt x="59353" y="4041"/>
                  </a:lnTo>
                  <a:lnTo>
                    <a:pt x="42082" y="20502"/>
                  </a:lnTo>
                  <a:lnTo>
                    <a:pt x="25103" y="49643"/>
                  </a:lnTo>
                  <a:lnTo>
                    <a:pt x="12965" y="101044"/>
                  </a:lnTo>
                  <a:lnTo>
                    <a:pt x="7624" y="155300"/>
                  </a:lnTo>
                  <a:lnTo>
                    <a:pt x="0" y="216959"/>
                  </a:lnTo>
                  <a:lnTo>
                    <a:pt x="3979" y="279012"/>
                  </a:lnTo>
                  <a:lnTo>
                    <a:pt x="10459" y="334826"/>
                  </a:lnTo>
                  <a:lnTo>
                    <a:pt x="23669" y="393770"/>
                  </a:lnTo>
                  <a:lnTo>
                    <a:pt x="34451" y="414031"/>
                  </a:lnTo>
                  <a:lnTo>
                    <a:pt x="49718" y="427525"/>
                  </a:lnTo>
                  <a:lnTo>
                    <a:pt x="58502" y="432694"/>
                  </a:lnTo>
                  <a:lnTo>
                    <a:pt x="77239" y="435445"/>
                  </a:lnTo>
                  <a:lnTo>
                    <a:pt x="94544" y="432927"/>
                  </a:lnTo>
                  <a:lnTo>
                    <a:pt x="116467" y="422834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Freeform: Shape 158"/>
            <p:cNvSpPr/>
            <p:nvPr/>
          </p:nvSpPr>
          <p:spPr>
            <a:xfrm>
              <a:off x="8944113" y="3726680"/>
              <a:ext cx="79830" cy="191607"/>
            </a:xfrm>
            <a:custGeom>
              <a:avLst/>
              <a:gdLst/>
              <a:ahLst/>
              <a:cxnLst/>
              <a:rect l="0" t="0" r="0" b="0"/>
              <a:pathLst>
                <a:path w="79830" h="191607">
                  <a:moveTo>
                    <a:pt x="14057" y="0"/>
                  </a:moveTo>
                  <a:lnTo>
                    <a:pt x="0" y="61589"/>
                  </a:lnTo>
                  <a:lnTo>
                    <a:pt x="1039" y="114380"/>
                  </a:lnTo>
                  <a:lnTo>
                    <a:pt x="8454" y="156579"/>
                  </a:lnTo>
                  <a:lnTo>
                    <a:pt x="23119" y="185042"/>
                  </a:lnTo>
                  <a:lnTo>
                    <a:pt x="30198" y="189569"/>
                  </a:lnTo>
                  <a:lnTo>
                    <a:pt x="47041" y="191606"/>
                  </a:lnTo>
                  <a:lnTo>
                    <a:pt x="55123" y="187211"/>
                  </a:lnTo>
                  <a:lnTo>
                    <a:pt x="70089" y="170359"/>
                  </a:lnTo>
                  <a:lnTo>
                    <a:pt x="78236" y="144915"/>
                  </a:lnTo>
                  <a:lnTo>
                    <a:pt x="79829" y="105030"/>
                  </a:lnTo>
                  <a:lnTo>
                    <a:pt x="70316" y="56032"/>
                  </a:lnTo>
                  <a:lnTo>
                    <a:pt x="65029" y="46332"/>
                  </a:lnTo>
                  <a:lnTo>
                    <a:pt x="50177" y="32561"/>
                  </a:lnTo>
                  <a:lnTo>
                    <a:pt x="41503" y="30685"/>
                  </a:lnTo>
                  <a:lnTo>
                    <a:pt x="22888" y="34585"/>
                  </a:lnTo>
                  <a:lnTo>
                    <a:pt x="12371" y="40806"/>
                  </a:lnTo>
                  <a:lnTo>
                    <a:pt x="3958" y="50497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Freeform: Shape 159"/>
            <p:cNvSpPr/>
            <p:nvPr/>
          </p:nvSpPr>
          <p:spPr>
            <a:xfrm>
              <a:off x="9049065" y="3696382"/>
              <a:ext cx="201989" cy="212088"/>
            </a:xfrm>
            <a:custGeom>
              <a:avLst/>
              <a:gdLst/>
              <a:ahLst/>
              <a:cxnLst/>
              <a:rect l="0" t="0" r="0" b="0"/>
              <a:pathLst>
                <a:path w="201989" h="212088">
                  <a:moveTo>
                    <a:pt x="0" y="0"/>
                  </a:moveTo>
                  <a:lnTo>
                    <a:pt x="14058" y="52893"/>
                  </a:lnTo>
                  <a:lnTo>
                    <a:pt x="25927" y="102839"/>
                  </a:lnTo>
                  <a:lnTo>
                    <a:pt x="32427" y="165071"/>
                  </a:lnTo>
                  <a:lnTo>
                    <a:pt x="35084" y="177377"/>
                  </a:lnTo>
                  <a:lnTo>
                    <a:pt x="37977" y="182214"/>
                  </a:lnTo>
                  <a:lnTo>
                    <a:pt x="41029" y="182072"/>
                  </a:lnTo>
                  <a:lnTo>
                    <a:pt x="44185" y="178611"/>
                  </a:lnTo>
                  <a:lnTo>
                    <a:pt x="52659" y="122672"/>
                  </a:lnTo>
                  <a:lnTo>
                    <a:pt x="61237" y="71133"/>
                  </a:lnTo>
                  <a:lnTo>
                    <a:pt x="64390" y="54155"/>
                  </a:lnTo>
                  <a:lnTo>
                    <a:pt x="69858" y="45080"/>
                  </a:lnTo>
                  <a:lnTo>
                    <a:pt x="76871" y="41275"/>
                  </a:lnTo>
                  <a:lnTo>
                    <a:pt x="84912" y="40982"/>
                  </a:lnTo>
                  <a:lnTo>
                    <a:pt x="91395" y="46398"/>
                  </a:lnTo>
                  <a:lnTo>
                    <a:pt x="101591" y="67378"/>
                  </a:lnTo>
                  <a:lnTo>
                    <a:pt x="116158" y="125441"/>
                  </a:lnTo>
                  <a:lnTo>
                    <a:pt x="118955" y="153753"/>
                  </a:lnTo>
                  <a:lnTo>
                    <a:pt x="120823" y="158609"/>
                  </a:lnTo>
                  <a:lnTo>
                    <a:pt x="123191" y="157358"/>
                  </a:lnTo>
                  <a:lnTo>
                    <a:pt x="125891" y="152036"/>
                  </a:lnTo>
                  <a:lnTo>
                    <a:pt x="131347" y="96239"/>
                  </a:lnTo>
                  <a:lnTo>
                    <a:pt x="142069" y="36009"/>
                  </a:lnTo>
                  <a:lnTo>
                    <a:pt x="145209" y="24006"/>
                  </a:lnTo>
                  <a:lnTo>
                    <a:pt x="149548" y="19370"/>
                  </a:lnTo>
                  <a:lnTo>
                    <a:pt x="154683" y="19647"/>
                  </a:lnTo>
                  <a:lnTo>
                    <a:pt x="160352" y="23197"/>
                  </a:lnTo>
                  <a:lnTo>
                    <a:pt x="169644" y="42104"/>
                  </a:lnTo>
                  <a:lnTo>
                    <a:pt x="178190" y="87285"/>
                  </a:lnTo>
                  <a:lnTo>
                    <a:pt x="183716" y="137329"/>
                  </a:lnTo>
                  <a:lnTo>
                    <a:pt x="197754" y="196756"/>
                  </a:lnTo>
                  <a:lnTo>
                    <a:pt x="201988" y="212087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Freeform: Shape 160"/>
            <p:cNvSpPr/>
            <p:nvPr/>
          </p:nvSpPr>
          <p:spPr>
            <a:xfrm>
              <a:off x="9301550" y="3692431"/>
              <a:ext cx="171691" cy="185276"/>
            </a:xfrm>
            <a:custGeom>
              <a:avLst/>
              <a:gdLst/>
              <a:ahLst/>
              <a:cxnLst/>
              <a:rect l="0" t="0" r="0" b="0"/>
              <a:pathLst>
                <a:path w="171691" h="185276">
                  <a:moveTo>
                    <a:pt x="0" y="24150"/>
                  </a:moveTo>
                  <a:lnTo>
                    <a:pt x="0" y="74079"/>
                  </a:lnTo>
                  <a:lnTo>
                    <a:pt x="0" y="124975"/>
                  </a:lnTo>
                  <a:lnTo>
                    <a:pt x="5361" y="181717"/>
                  </a:lnTo>
                  <a:lnTo>
                    <a:pt x="6940" y="183058"/>
                  </a:lnTo>
                  <a:lnTo>
                    <a:pt x="9475" y="136833"/>
                  </a:lnTo>
                  <a:lnTo>
                    <a:pt x="9915" y="85217"/>
                  </a:lnTo>
                  <a:lnTo>
                    <a:pt x="15425" y="28233"/>
                  </a:lnTo>
                  <a:lnTo>
                    <a:pt x="19260" y="23505"/>
                  </a:lnTo>
                  <a:lnTo>
                    <a:pt x="24061" y="23720"/>
                  </a:lnTo>
                  <a:lnTo>
                    <a:pt x="29507" y="27230"/>
                  </a:lnTo>
                  <a:lnTo>
                    <a:pt x="38550" y="46092"/>
                  </a:lnTo>
                  <a:lnTo>
                    <a:pt x="53499" y="103917"/>
                  </a:lnTo>
                  <a:lnTo>
                    <a:pt x="60317" y="160185"/>
                  </a:lnTo>
                  <a:lnTo>
                    <a:pt x="65334" y="183359"/>
                  </a:lnTo>
                  <a:lnTo>
                    <a:pt x="67122" y="185275"/>
                  </a:lnTo>
                  <a:lnTo>
                    <a:pt x="75586" y="133672"/>
                  </a:lnTo>
                  <a:lnTo>
                    <a:pt x="80889" y="70304"/>
                  </a:lnTo>
                  <a:lnTo>
                    <a:pt x="89677" y="23860"/>
                  </a:lnTo>
                  <a:lnTo>
                    <a:pt x="100078" y="3074"/>
                  </a:lnTo>
                  <a:lnTo>
                    <a:pt x="104874" y="0"/>
                  </a:lnTo>
                  <a:lnTo>
                    <a:pt x="109190" y="1316"/>
                  </a:lnTo>
                  <a:lnTo>
                    <a:pt x="113192" y="5561"/>
                  </a:lnTo>
                  <a:lnTo>
                    <a:pt x="124185" y="38342"/>
                  </a:lnTo>
                  <a:lnTo>
                    <a:pt x="129187" y="88951"/>
                  </a:lnTo>
                  <a:lnTo>
                    <a:pt x="140062" y="148002"/>
                  </a:lnTo>
                  <a:lnTo>
                    <a:pt x="150527" y="167471"/>
                  </a:lnTo>
                  <a:lnTo>
                    <a:pt x="155337" y="172438"/>
                  </a:lnTo>
                  <a:lnTo>
                    <a:pt x="159666" y="174628"/>
                  </a:lnTo>
                  <a:lnTo>
                    <a:pt x="171690" y="175640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Freeform: Shape 161"/>
            <p:cNvSpPr/>
            <p:nvPr/>
          </p:nvSpPr>
          <p:spPr>
            <a:xfrm>
              <a:off x="9493439" y="3696382"/>
              <a:ext cx="131293" cy="181790"/>
            </a:xfrm>
            <a:custGeom>
              <a:avLst/>
              <a:gdLst/>
              <a:ahLst/>
              <a:cxnLst/>
              <a:rect l="0" t="0" r="0" b="0"/>
              <a:pathLst>
                <a:path w="131293" h="181790">
                  <a:moveTo>
                    <a:pt x="0" y="0"/>
                  </a:moveTo>
                  <a:lnTo>
                    <a:pt x="2992" y="54930"/>
                  </a:lnTo>
                  <a:lnTo>
                    <a:pt x="14057" y="113340"/>
                  </a:lnTo>
                  <a:lnTo>
                    <a:pt x="23741" y="149164"/>
                  </a:lnTo>
                  <a:lnTo>
                    <a:pt x="29292" y="155550"/>
                  </a:lnTo>
                  <a:lnTo>
                    <a:pt x="36361" y="158686"/>
                  </a:lnTo>
                  <a:lnTo>
                    <a:pt x="44439" y="159654"/>
                  </a:lnTo>
                  <a:lnTo>
                    <a:pt x="50948" y="155810"/>
                  </a:lnTo>
                  <a:lnTo>
                    <a:pt x="61171" y="139571"/>
                  </a:lnTo>
                  <a:lnTo>
                    <a:pt x="75755" y="98389"/>
                  </a:lnTo>
                  <a:lnTo>
                    <a:pt x="76808" y="41546"/>
                  </a:lnTo>
                  <a:lnTo>
                    <a:pt x="74534" y="22953"/>
                  </a:lnTo>
                  <a:lnTo>
                    <a:pt x="75499" y="24279"/>
                  </a:lnTo>
                  <a:lnTo>
                    <a:pt x="78442" y="39966"/>
                  </a:lnTo>
                  <a:lnTo>
                    <a:pt x="83323" y="98913"/>
                  </a:lnTo>
                  <a:lnTo>
                    <a:pt x="94760" y="149085"/>
                  </a:lnTo>
                  <a:lnTo>
                    <a:pt x="100205" y="157742"/>
                  </a:lnTo>
                  <a:lnTo>
                    <a:pt x="131292" y="181789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Freeform: Shape 162"/>
            <p:cNvSpPr/>
            <p:nvPr/>
          </p:nvSpPr>
          <p:spPr>
            <a:xfrm>
              <a:off x="9637988" y="3671262"/>
              <a:ext cx="97837" cy="186711"/>
            </a:xfrm>
            <a:custGeom>
              <a:avLst/>
              <a:gdLst/>
              <a:ahLst/>
              <a:cxnLst/>
              <a:rect l="0" t="0" r="0" b="0"/>
              <a:pathLst>
                <a:path w="97837" h="186711">
                  <a:moveTo>
                    <a:pt x="6942" y="15020"/>
                  </a:moveTo>
                  <a:lnTo>
                    <a:pt x="0" y="41453"/>
                  </a:lnTo>
                  <a:lnTo>
                    <a:pt x="459" y="98377"/>
                  </a:lnTo>
                  <a:lnTo>
                    <a:pt x="5661" y="158289"/>
                  </a:lnTo>
                  <a:lnTo>
                    <a:pt x="7210" y="163274"/>
                  </a:lnTo>
                  <a:lnTo>
                    <a:pt x="9365" y="162109"/>
                  </a:lnTo>
                  <a:lnTo>
                    <a:pt x="11924" y="156843"/>
                  </a:lnTo>
                  <a:lnTo>
                    <a:pt x="16030" y="102260"/>
                  </a:lnTo>
                  <a:lnTo>
                    <a:pt x="19833" y="48919"/>
                  </a:lnTo>
                  <a:lnTo>
                    <a:pt x="31059" y="5631"/>
                  </a:lnTo>
                  <a:lnTo>
                    <a:pt x="36487" y="906"/>
                  </a:lnTo>
                  <a:lnTo>
                    <a:pt x="43471" y="0"/>
                  </a:lnTo>
                  <a:lnTo>
                    <a:pt x="51493" y="1640"/>
                  </a:lnTo>
                  <a:lnTo>
                    <a:pt x="56842" y="7222"/>
                  </a:lnTo>
                  <a:lnTo>
                    <a:pt x="71491" y="55499"/>
                  </a:lnTo>
                  <a:lnTo>
                    <a:pt x="77545" y="110835"/>
                  </a:lnTo>
                  <a:lnTo>
                    <a:pt x="88383" y="160168"/>
                  </a:lnTo>
                  <a:lnTo>
                    <a:pt x="97836" y="186710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Freeform: Shape 163"/>
            <p:cNvSpPr/>
            <p:nvPr/>
          </p:nvSpPr>
          <p:spPr>
            <a:xfrm>
              <a:off x="9776222" y="3686282"/>
              <a:ext cx="20200" cy="181790"/>
            </a:xfrm>
            <a:custGeom>
              <a:avLst/>
              <a:gdLst/>
              <a:ahLst/>
              <a:cxnLst/>
              <a:rect l="0" t="0" r="0" b="0"/>
              <a:pathLst>
                <a:path w="20200" h="181790">
                  <a:moveTo>
                    <a:pt x="0" y="0"/>
                  </a:moveTo>
                  <a:lnTo>
                    <a:pt x="0" y="61590"/>
                  </a:lnTo>
                  <a:lnTo>
                    <a:pt x="7995" y="122986"/>
                  </a:lnTo>
                  <a:lnTo>
                    <a:pt x="12469" y="156137"/>
                  </a:lnTo>
                  <a:lnTo>
                    <a:pt x="20199" y="181789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Freeform: Shape 164"/>
            <p:cNvSpPr/>
            <p:nvPr/>
          </p:nvSpPr>
          <p:spPr>
            <a:xfrm>
              <a:off x="9756023" y="3544891"/>
              <a:ext cx="10100" cy="20199"/>
            </a:xfrm>
            <a:custGeom>
              <a:avLst/>
              <a:gdLst/>
              <a:ahLst/>
              <a:cxnLst/>
              <a:rect l="0" t="0" r="0" b="0"/>
              <a:pathLst>
                <a:path w="10100" h="20199">
                  <a:moveTo>
                    <a:pt x="10099" y="0"/>
                  </a:moveTo>
                  <a:lnTo>
                    <a:pt x="0" y="20198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Freeform: Shape 165"/>
            <p:cNvSpPr/>
            <p:nvPr/>
          </p:nvSpPr>
          <p:spPr>
            <a:xfrm>
              <a:off x="9815199" y="3652231"/>
              <a:ext cx="113232" cy="256372"/>
            </a:xfrm>
            <a:custGeom>
              <a:avLst/>
              <a:gdLst/>
              <a:ahLst/>
              <a:cxnLst/>
              <a:rect l="0" t="0" r="0" b="0"/>
              <a:pathLst>
                <a:path w="113232" h="256372">
                  <a:moveTo>
                    <a:pt x="112514" y="23952"/>
                  </a:moveTo>
                  <a:lnTo>
                    <a:pt x="95267" y="8948"/>
                  </a:lnTo>
                  <a:lnTo>
                    <a:pt x="79039" y="1199"/>
                  </a:lnTo>
                  <a:lnTo>
                    <a:pt x="57613" y="0"/>
                  </a:lnTo>
                  <a:lnTo>
                    <a:pt x="35373" y="4329"/>
                  </a:lnTo>
                  <a:lnTo>
                    <a:pt x="18008" y="13734"/>
                  </a:lnTo>
                  <a:lnTo>
                    <a:pt x="5800" y="28388"/>
                  </a:lnTo>
                  <a:lnTo>
                    <a:pt x="974" y="37009"/>
                  </a:lnTo>
                  <a:lnTo>
                    <a:pt x="0" y="45000"/>
                  </a:lnTo>
                  <a:lnTo>
                    <a:pt x="4904" y="59865"/>
                  </a:lnTo>
                  <a:lnTo>
                    <a:pt x="60179" y="122796"/>
                  </a:lnTo>
                  <a:lnTo>
                    <a:pt x="81671" y="150492"/>
                  </a:lnTo>
                  <a:lnTo>
                    <a:pt x="112442" y="205115"/>
                  </a:lnTo>
                  <a:lnTo>
                    <a:pt x="113231" y="225662"/>
                  </a:lnTo>
                  <a:lnTo>
                    <a:pt x="109626" y="234731"/>
                  </a:lnTo>
                  <a:lnTo>
                    <a:pt x="96643" y="250794"/>
                  </a:lnTo>
                  <a:lnTo>
                    <a:pt x="87345" y="254853"/>
                  </a:lnTo>
                  <a:lnTo>
                    <a:pt x="65045" y="256371"/>
                  </a:lnTo>
                  <a:lnTo>
                    <a:pt x="46156" y="250312"/>
                  </a:lnTo>
                  <a:lnTo>
                    <a:pt x="31402" y="240138"/>
                  </a:lnTo>
                  <a:lnTo>
                    <a:pt x="11521" y="215840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Freeform: Shape 166"/>
            <p:cNvSpPr/>
            <p:nvPr/>
          </p:nvSpPr>
          <p:spPr>
            <a:xfrm>
              <a:off x="9968111" y="3575189"/>
              <a:ext cx="30299" cy="323182"/>
            </a:xfrm>
            <a:custGeom>
              <a:avLst/>
              <a:gdLst/>
              <a:ahLst/>
              <a:cxnLst/>
              <a:rect l="0" t="0" r="0" b="0"/>
              <a:pathLst>
                <a:path w="30299" h="323182">
                  <a:moveTo>
                    <a:pt x="0" y="0"/>
                  </a:moveTo>
                  <a:lnTo>
                    <a:pt x="2993" y="57922"/>
                  </a:lnTo>
                  <a:lnTo>
                    <a:pt x="10985" y="113293"/>
                  </a:lnTo>
                  <a:lnTo>
                    <a:pt x="17469" y="166357"/>
                  </a:lnTo>
                  <a:lnTo>
                    <a:pt x="19389" y="213499"/>
                  </a:lnTo>
                  <a:lnTo>
                    <a:pt x="20038" y="274334"/>
                  </a:lnTo>
                  <a:lnTo>
                    <a:pt x="30298" y="323181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Freeform: Shape 167"/>
            <p:cNvSpPr/>
            <p:nvPr/>
          </p:nvSpPr>
          <p:spPr>
            <a:xfrm>
              <a:off x="9897415" y="3686282"/>
              <a:ext cx="232287" cy="50498"/>
            </a:xfrm>
            <a:custGeom>
              <a:avLst/>
              <a:gdLst/>
              <a:ahLst/>
              <a:cxnLst/>
              <a:rect l="0" t="0" r="0" b="0"/>
              <a:pathLst>
                <a:path w="232287" h="50498">
                  <a:moveTo>
                    <a:pt x="0" y="50497"/>
                  </a:moveTo>
                  <a:lnTo>
                    <a:pt x="61589" y="27745"/>
                  </a:lnTo>
                  <a:lnTo>
                    <a:pt x="112661" y="13627"/>
                  </a:lnTo>
                  <a:lnTo>
                    <a:pt x="162803" y="4537"/>
                  </a:lnTo>
                  <a:lnTo>
                    <a:pt x="212118" y="896"/>
                  </a:lnTo>
                  <a:lnTo>
                    <a:pt x="232286" y="0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6281829" y="5231491"/>
            <a:ext cx="2484454" cy="430963"/>
            <a:chOff x="6281829" y="5231491"/>
            <a:chExt cx="2484454" cy="430963"/>
          </a:xfrm>
        </p:grpSpPr>
        <p:sp>
          <p:nvSpPr>
            <p:cNvPr id="170" name="Freeform: Shape 169"/>
            <p:cNvSpPr/>
            <p:nvPr/>
          </p:nvSpPr>
          <p:spPr>
            <a:xfrm>
              <a:off x="6281829" y="5464079"/>
              <a:ext cx="383778" cy="40097"/>
            </a:xfrm>
            <a:custGeom>
              <a:avLst/>
              <a:gdLst/>
              <a:ahLst/>
              <a:cxnLst/>
              <a:rect l="0" t="0" r="0" b="0"/>
              <a:pathLst>
                <a:path w="383778" h="40097">
                  <a:moveTo>
                    <a:pt x="0" y="19897"/>
                  </a:moveTo>
                  <a:lnTo>
                    <a:pt x="27555" y="12956"/>
                  </a:lnTo>
                  <a:lnTo>
                    <a:pt x="88357" y="7429"/>
                  </a:lnTo>
                  <a:lnTo>
                    <a:pt x="149618" y="1225"/>
                  </a:lnTo>
                  <a:lnTo>
                    <a:pt x="207685" y="0"/>
                  </a:lnTo>
                  <a:lnTo>
                    <a:pt x="270552" y="5099"/>
                  </a:lnTo>
                  <a:lnTo>
                    <a:pt x="326541" y="16933"/>
                  </a:lnTo>
                  <a:lnTo>
                    <a:pt x="366362" y="30076"/>
                  </a:lnTo>
                  <a:lnTo>
                    <a:pt x="383777" y="40096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Freeform: Shape 170"/>
            <p:cNvSpPr/>
            <p:nvPr/>
          </p:nvSpPr>
          <p:spPr>
            <a:xfrm>
              <a:off x="7150378" y="5255745"/>
              <a:ext cx="272685" cy="406709"/>
            </a:xfrm>
            <a:custGeom>
              <a:avLst/>
              <a:gdLst/>
              <a:ahLst/>
              <a:cxnLst/>
              <a:rect l="0" t="0" r="0" b="0"/>
              <a:pathLst>
                <a:path w="272685" h="406709">
                  <a:moveTo>
                    <a:pt x="272684" y="46442"/>
                  </a:moveTo>
                  <a:lnTo>
                    <a:pt x="261961" y="30358"/>
                  </a:lnTo>
                  <a:lnTo>
                    <a:pt x="228485" y="9632"/>
                  </a:lnTo>
                  <a:lnTo>
                    <a:pt x="183032" y="0"/>
                  </a:lnTo>
                  <a:lnTo>
                    <a:pt x="133532" y="4809"/>
                  </a:lnTo>
                  <a:lnTo>
                    <a:pt x="81090" y="19791"/>
                  </a:lnTo>
                  <a:lnTo>
                    <a:pt x="50583" y="40415"/>
                  </a:lnTo>
                  <a:lnTo>
                    <a:pt x="25586" y="73209"/>
                  </a:lnTo>
                  <a:lnTo>
                    <a:pt x="22668" y="85607"/>
                  </a:lnTo>
                  <a:lnTo>
                    <a:pt x="25410" y="111353"/>
                  </a:lnTo>
                  <a:lnTo>
                    <a:pt x="34111" y="131773"/>
                  </a:lnTo>
                  <a:lnTo>
                    <a:pt x="65586" y="177209"/>
                  </a:lnTo>
                  <a:lnTo>
                    <a:pt x="123590" y="230995"/>
                  </a:lnTo>
                  <a:lnTo>
                    <a:pt x="184855" y="293030"/>
                  </a:lnTo>
                  <a:lnTo>
                    <a:pt x="198487" y="310894"/>
                  </a:lnTo>
                  <a:lnTo>
                    <a:pt x="206043" y="333047"/>
                  </a:lnTo>
                  <a:lnTo>
                    <a:pt x="208057" y="345239"/>
                  </a:lnTo>
                  <a:lnTo>
                    <a:pt x="206034" y="356733"/>
                  </a:lnTo>
                  <a:lnTo>
                    <a:pt x="194808" y="378482"/>
                  </a:lnTo>
                  <a:lnTo>
                    <a:pt x="172613" y="393385"/>
                  </a:lnTo>
                  <a:lnTo>
                    <a:pt x="144046" y="402627"/>
                  </a:lnTo>
                  <a:lnTo>
                    <a:pt x="98663" y="406708"/>
                  </a:lnTo>
                  <a:lnTo>
                    <a:pt x="74149" y="403685"/>
                  </a:lnTo>
                  <a:lnTo>
                    <a:pt x="55024" y="395609"/>
                  </a:lnTo>
                  <a:lnTo>
                    <a:pt x="0" y="349424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Freeform: Shape 171"/>
            <p:cNvSpPr/>
            <p:nvPr/>
          </p:nvSpPr>
          <p:spPr>
            <a:xfrm>
              <a:off x="7564453" y="5281988"/>
              <a:ext cx="40399" cy="313082"/>
            </a:xfrm>
            <a:custGeom>
              <a:avLst/>
              <a:gdLst/>
              <a:ahLst/>
              <a:cxnLst/>
              <a:rect l="0" t="0" r="0" b="0"/>
              <a:pathLst>
                <a:path w="40399" h="313082">
                  <a:moveTo>
                    <a:pt x="0" y="0"/>
                  </a:moveTo>
                  <a:lnTo>
                    <a:pt x="5361" y="56228"/>
                  </a:lnTo>
                  <a:lnTo>
                    <a:pt x="9164" y="108194"/>
                  </a:lnTo>
                  <a:lnTo>
                    <a:pt x="9915" y="161682"/>
                  </a:lnTo>
                  <a:lnTo>
                    <a:pt x="10044" y="210992"/>
                  </a:lnTo>
                  <a:lnTo>
                    <a:pt x="13076" y="266374"/>
                  </a:lnTo>
                  <a:lnTo>
                    <a:pt x="19278" y="292322"/>
                  </a:lnTo>
                  <a:lnTo>
                    <a:pt x="24073" y="299242"/>
                  </a:lnTo>
                  <a:lnTo>
                    <a:pt x="40398" y="313081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Freeform: Shape 172"/>
            <p:cNvSpPr/>
            <p:nvPr/>
          </p:nvSpPr>
          <p:spPr>
            <a:xfrm>
              <a:off x="7443260" y="5362783"/>
              <a:ext cx="232287" cy="70697"/>
            </a:xfrm>
            <a:custGeom>
              <a:avLst/>
              <a:gdLst/>
              <a:ahLst/>
              <a:cxnLst/>
              <a:rect l="0" t="0" r="0" b="0"/>
              <a:pathLst>
                <a:path w="232287" h="70697">
                  <a:moveTo>
                    <a:pt x="0" y="70696"/>
                  </a:moveTo>
                  <a:lnTo>
                    <a:pt x="52894" y="56639"/>
                  </a:lnTo>
                  <a:lnTo>
                    <a:pt x="106413" y="36707"/>
                  </a:lnTo>
                  <a:lnTo>
                    <a:pt x="166335" y="17233"/>
                  </a:lnTo>
                  <a:lnTo>
                    <a:pt x="220499" y="3046"/>
                  </a:lnTo>
                  <a:lnTo>
                    <a:pt x="232286" y="0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Freeform: Shape 173"/>
            <p:cNvSpPr/>
            <p:nvPr/>
          </p:nvSpPr>
          <p:spPr>
            <a:xfrm>
              <a:off x="7776540" y="5390873"/>
              <a:ext cx="131294" cy="205778"/>
            </a:xfrm>
            <a:custGeom>
              <a:avLst/>
              <a:gdLst/>
              <a:ahLst/>
              <a:cxnLst/>
              <a:rect l="0" t="0" r="0" b="0"/>
              <a:pathLst>
                <a:path w="131294" h="205778">
                  <a:moveTo>
                    <a:pt x="0" y="143600"/>
                  </a:moveTo>
                  <a:lnTo>
                    <a:pt x="40952" y="118636"/>
                  </a:lnTo>
                  <a:lnTo>
                    <a:pt x="80905" y="76701"/>
                  </a:lnTo>
                  <a:lnTo>
                    <a:pt x="100405" y="38370"/>
                  </a:lnTo>
                  <a:lnTo>
                    <a:pt x="100602" y="26316"/>
                  </a:lnTo>
                  <a:lnTo>
                    <a:pt x="91843" y="3945"/>
                  </a:lnTo>
                  <a:lnTo>
                    <a:pt x="83672" y="0"/>
                  </a:lnTo>
                  <a:lnTo>
                    <a:pt x="73736" y="736"/>
                  </a:lnTo>
                  <a:lnTo>
                    <a:pt x="62623" y="4593"/>
                  </a:lnTo>
                  <a:lnTo>
                    <a:pt x="30899" y="31467"/>
                  </a:lnTo>
                  <a:lnTo>
                    <a:pt x="10901" y="62496"/>
                  </a:lnTo>
                  <a:lnTo>
                    <a:pt x="3230" y="109096"/>
                  </a:lnTo>
                  <a:lnTo>
                    <a:pt x="6318" y="149461"/>
                  </a:lnTo>
                  <a:lnTo>
                    <a:pt x="17397" y="172014"/>
                  </a:lnTo>
                  <a:lnTo>
                    <a:pt x="25064" y="182742"/>
                  </a:lnTo>
                  <a:lnTo>
                    <a:pt x="48544" y="197653"/>
                  </a:lnTo>
                  <a:lnTo>
                    <a:pt x="76561" y="205777"/>
                  </a:lnTo>
                  <a:lnTo>
                    <a:pt x="131293" y="204196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Freeform: Shape 174"/>
            <p:cNvSpPr/>
            <p:nvPr/>
          </p:nvSpPr>
          <p:spPr>
            <a:xfrm>
              <a:off x="8101154" y="5231491"/>
              <a:ext cx="38966" cy="424176"/>
            </a:xfrm>
            <a:custGeom>
              <a:avLst/>
              <a:gdLst/>
              <a:ahLst/>
              <a:cxnLst/>
              <a:rect l="0" t="0" r="0" b="0"/>
              <a:pathLst>
                <a:path w="38966" h="424176">
                  <a:moveTo>
                    <a:pt x="38965" y="0"/>
                  </a:moveTo>
                  <a:lnTo>
                    <a:pt x="24908" y="59562"/>
                  </a:lnTo>
                  <a:lnTo>
                    <a:pt x="15224" y="117395"/>
                  </a:lnTo>
                  <a:lnTo>
                    <a:pt x="10609" y="169941"/>
                  </a:lnTo>
                  <a:lnTo>
                    <a:pt x="3881" y="219300"/>
                  </a:lnTo>
                  <a:lnTo>
                    <a:pt x="141" y="269459"/>
                  </a:lnTo>
                  <a:lnTo>
                    <a:pt x="0" y="328612"/>
                  </a:lnTo>
                  <a:lnTo>
                    <a:pt x="7844" y="368804"/>
                  </a:lnTo>
                  <a:lnTo>
                    <a:pt x="28865" y="424175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Freeform: Shape 175"/>
            <p:cNvSpPr/>
            <p:nvPr/>
          </p:nvSpPr>
          <p:spPr>
            <a:xfrm>
              <a:off x="8233028" y="5362783"/>
              <a:ext cx="260571" cy="264035"/>
            </a:xfrm>
            <a:custGeom>
              <a:avLst/>
              <a:gdLst/>
              <a:ahLst/>
              <a:cxnLst/>
              <a:rect l="0" t="0" r="0" b="0"/>
              <a:pathLst>
                <a:path w="260571" h="264035">
                  <a:moveTo>
                    <a:pt x="119178" y="0"/>
                  </a:moveTo>
                  <a:lnTo>
                    <a:pt x="103094" y="5361"/>
                  </a:lnTo>
                  <a:lnTo>
                    <a:pt x="53319" y="55189"/>
                  </a:lnTo>
                  <a:lnTo>
                    <a:pt x="29364" y="109605"/>
                  </a:lnTo>
                  <a:lnTo>
                    <a:pt x="11594" y="168335"/>
                  </a:lnTo>
                  <a:lnTo>
                    <a:pt x="1007" y="217410"/>
                  </a:lnTo>
                  <a:lnTo>
                    <a:pt x="0" y="232468"/>
                  </a:lnTo>
                  <a:lnTo>
                    <a:pt x="2695" y="243629"/>
                  </a:lnTo>
                  <a:lnTo>
                    <a:pt x="7857" y="252192"/>
                  </a:lnTo>
                  <a:lnTo>
                    <a:pt x="14666" y="259023"/>
                  </a:lnTo>
                  <a:lnTo>
                    <a:pt x="23694" y="260210"/>
                  </a:lnTo>
                  <a:lnTo>
                    <a:pt x="45695" y="252552"/>
                  </a:lnTo>
                  <a:lnTo>
                    <a:pt x="77955" y="218591"/>
                  </a:lnTo>
                  <a:lnTo>
                    <a:pt x="102890" y="171853"/>
                  </a:lnTo>
                  <a:lnTo>
                    <a:pt x="122173" y="112667"/>
                  </a:lnTo>
                  <a:lnTo>
                    <a:pt x="142710" y="50635"/>
                  </a:lnTo>
                  <a:lnTo>
                    <a:pt x="152833" y="20240"/>
                  </a:lnTo>
                  <a:lnTo>
                    <a:pt x="155081" y="17982"/>
                  </a:lnTo>
                  <a:lnTo>
                    <a:pt x="156579" y="20965"/>
                  </a:lnTo>
                  <a:lnTo>
                    <a:pt x="159181" y="83972"/>
                  </a:lnTo>
                  <a:lnTo>
                    <a:pt x="159498" y="140690"/>
                  </a:lnTo>
                  <a:lnTo>
                    <a:pt x="159561" y="195117"/>
                  </a:lnTo>
                  <a:lnTo>
                    <a:pt x="170294" y="235612"/>
                  </a:lnTo>
                  <a:lnTo>
                    <a:pt x="177942" y="245725"/>
                  </a:lnTo>
                  <a:lnTo>
                    <a:pt x="198412" y="259954"/>
                  </a:lnTo>
                  <a:lnTo>
                    <a:pt x="219479" y="264034"/>
                  </a:lnTo>
                  <a:lnTo>
                    <a:pt x="237819" y="262106"/>
                  </a:lnTo>
                  <a:lnTo>
                    <a:pt x="260570" y="252485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Freeform: Shape 176"/>
            <p:cNvSpPr/>
            <p:nvPr/>
          </p:nvSpPr>
          <p:spPr>
            <a:xfrm>
              <a:off x="8541016" y="5344383"/>
              <a:ext cx="225267" cy="258962"/>
            </a:xfrm>
            <a:custGeom>
              <a:avLst/>
              <a:gdLst/>
              <a:ahLst/>
              <a:cxnLst/>
              <a:rect l="0" t="0" r="0" b="0"/>
              <a:pathLst>
                <a:path w="225267" h="258962">
                  <a:moveTo>
                    <a:pt x="33377" y="159792"/>
                  </a:moveTo>
                  <a:lnTo>
                    <a:pt x="64508" y="141422"/>
                  </a:lnTo>
                  <a:lnTo>
                    <a:pt x="101246" y="96896"/>
                  </a:lnTo>
                  <a:lnTo>
                    <a:pt x="125085" y="44877"/>
                  </a:lnTo>
                  <a:lnTo>
                    <a:pt x="127252" y="21191"/>
                  </a:lnTo>
                  <a:lnTo>
                    <a:pt x="126258" y="10161"/>
                  </a:lnTo>
                  <a:lnTo>
                    <a:pt x="122230" y="3930"/>
                  </a:lnTo>
                  <a:lnTo>
                    <a:pt x="116177" y="898"/>
                  </a:lnTo>
                  <a:lnTo>
                    <a:pt x="108776" y="0"/>
                  </a:lnTo>
                  <a:lnTo>
                    <a:pt x="85591" y="10970"/>
                  </a:lnTo>
                  <a:lnTo>
                    <a:pt x="59950" y="30808"/>
                  </a:lnTo>
                  <a:lnTo>
                    <a:pt x="34019" y="67212"/>
                  </a:lnTo>
                  <a:lnTo>
                    <a:pt x="14635" y="119726"/>
                  </a:lnTo>
                  <a:lnTo>
                    <a:pt x="0" y="173323"/>
                  </a:lnTo>
                  <a:lnTo>
                    <a:pt x="422" y="208313"/>
                  </a:lnTo>
                  <a:lnTo>
                    <a:pt x="13867" y="229610"/>
                  </a:lnTo>
                  <a:lnTo>
                    <a:pt x="23738" y="240001"/>
                  </a:lnTo>
                  <a:lnTo>
                    <a:pt x="52659" y="251548"/>
                  </a:lnTo>
                  <a:lnTo>
                    <a:pt x="115363" y="258961"/>
                  </a:lnTo>
                  <a:lnTo>
                    <a:pt x="173596" y="249559"/>
                  </a:lnTo>
                  <a:lnTo>
                    <a:pt x="225266" y="230488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0" name="Group 229"/>
          <p:cNvGrpSpPr/>
          <p:nvPr/>
        </p:nvGrpSpPr>
        <p:grpSpPr>
          <a:xfrm>
            <a:off x="4918409" y="6993837"/>
            <a:ext cx="4837615" cy="1353321"/>
            <a:chOff x="4918409" y="6993837"/>
            <a:chExt cx="4837615" cy="1353321"/>
          </a:xfrm>
        </p:grpSpPr>
        <p:sp>
          <p:nvSpPr>
            <p:cNvPr id="179" name="Freeform: Shape 178"/>
            <p:cNvSpPr/>
            <p:nvPr/>
          </p:nvSpPr>
          <p:spPr>
            <a:xfrm>
              <a:off x="4918409" y="7266521"/>
              <a:ext cx="1" cy="10100"/>
            </a:xfrm>
            <a:custGeom>
              <a:avLst/>
              <a:gdLst/>
              <a:ahLst/>
              <a:cxnLst/>
              <a:rect l="0" t="0" r="0" b="0"/>
              <a:pathLst>
                <a:path w="1" h="10100">
                  <a:moveTo>
                    <a:pt x="0" y="0"/>
                  </a:moveTo>
                  <a:lnTo>
                    <a:pt x="0" y="1009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Freeform: Shape 179"/>
            <p:cNvSpPr/>
            <p:nvPr/>
          </p:nvSpPr>
          <p:spPr>
            <a:xfrm>
              <a:off x="5130497" y="7014035"/>
              <a:ext cx="20200" cy="484773"/>
            </a:xfrm>
            <a:custGeom>
              <a:avLst/>
              <a:gdLst/>
              <a:ahLst/>
              <a:cxnLst/>
              <a:rect l="0" t="0" r="0" b="0"/>
              <a:pathLst>
                <a:path w="20200" h="484773">
                  <a:moveTo>
                    <a:pt x="20199" y="0"/>
                  </a:moveTo>
                  <a:lnTo>
                    <a:pt x="17206" y="52923"/>
                  </a:lnTo>
                  <a:lnTo>
                    <a:pt x="12205" y="105828"/>
                  </a:lnTo>
                  <a:lnTo>
                    <a:pt x="10515" y="169278"/>
                  </a:lnTo>
                  <a:lnTo>
                    <a:pt x="10181" y="230024"/>
                  </a:lnTo>
                  <a:lnTo>
                    <a:pt x="9002" y="282861"/>
                  </a:lnTo>
                  <a:lnTo>
                    <a:pt x="2110" y="345058"/>
                  </a:lnTo>
                  <a:lnTo>
                    <a:pt x="625" y="397367"/>
                  </a:lnTo>
                  <a:lnTo>
                    <a:pt x="186" y="446531"/>
                  </a:lnTo>
                  <a:lnTo>
                    <a:pt x="0" y="484772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Freeform: Shape 180"/>
            <p:cNvSpPr/>
            <p:nvPr/>
          </p:nvSpPr>
          <p:spPr>
            <a:xfrm>
              <a:off x="5171841" y="7054433"/>
              <a:ext cx="231341" cy="515070"/>
            </a:xfrm>
            <a:custGeom>
              <a:avLst/>
              <a:gdLst/>
              <a:ahLst/>
              <a:cxnLst/>
              <a:rect l="0" t="0" r="0" b="0"/>
              <a:pathLst>
                <a:path w="231341" h="515070">
                  <a:moveTo>
                    <a:pt x="130346" y="0"/>
                  </a:moveTo>
                  <a:lnTo>
                    <a:pt x="102232" y="56228"/>
                  </a:lnTo>
                  <a:lnTo>
                    <a:pt x="77587" y="110518"/>
                  </a:lnTo>
                  <a:lnTo>
                    <a:pt x="37947" y="173061"/>
                  </a:lnTo>
                  <a:lnTo>
                    <a:pt x="16049" y="232407"/>
                  </a:lnTo>
                  <a:lnTo>
                    <a:pt x="473" y="257259"/>
                  </a:lnTo>
                  <a:lnTo>
                    <a:pt x="0" y="264645"/>
                  </a:lnTo>
                  <a:lnTo>
                    <a:pt x="3051" y="271814"/>
                  </a:lnTo>
                  <a:lnTo>
                    <a:pt x="49752" y="333821"/>
                  </a:lnTo>
                  <a:lnTo>
                    <a:pt x="86895" y="393924"/>
                  </a:lnTo>
                  <a:lnTo>
                    <a:pt x="118311" y="454477"/>
                  </a:lnTo>
                  <a:lnTo>
                    <a:pt x="162764" y="506374"/>
                  </a:lnTo>
                  <a:lnTo>
                    <a:pt x="174402" y="511518"/>
                  </a:lnTo>
                  <a:lnTo>
                    <a:pt x="231340" y="51506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Freeform: Shape 181"/>
            <p:cNvSpPr/>
            <p:nvPr/>
          </p:nvSpPr>
          <p:spPr>
            <a:xfrm>
              <a:off x="5443578" y="7236223"/>
              <a:ext cx="10101" cy="292883"/>
            </a:xfrm>
            <a:custGeom>
              <a:avLst/>
              <a:gdLst/>
              <a:ahLst/>
              <a:cxnLst/>
              <a:rect l="0" t="0" r="0" b="0"/>
              <a:pathLst>
                <a:path w="10101" h="292883">
                  <a:moveTo>
                    <a:pt x="0" y="0"/>
                  </a:moveTo>
                  <a:lnTo>
                    <a:pt x="1" y="60915"/>
                  </a:lnTo>
                  <a:lnTo>
                    <a:pt x="1" y="115301"/>
                  </a:lnTo>
                  <a:lnTo>
                    <a:pt x="0" y="173893"/>
                  </a:lnTo>
                  <a:lnTo>
                    <a:pt x="7994" y="234238"/>
                  </a:lnTo>
                  <a:lnTo>
                    <a:pt x="10100" y="292882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Freeform: Shape 182"/>
            <p:cNvSpPr/>
            <p:nvPr/>
          </p:nvSpPr>
          <p:spPr>
            <a:xfrm>
              <a:off x="5443578" y="7044334"/>
              <a:ext cx="10101" cy="20200"/>
            </a:xfrm>
            <a:custGeom>
              <a:avLst/>
              <a:gdLst/>
              <a:ahLst/>
              <a:cxnLst/>
              <a:rect l="0" t="0" r="0" b="0"/>
              <a:pathLst>
                <a:path w="10101" h="20200">
                  <a:moveTo>
                    <a:pt x="0" y="0"/>
                  </a:moveTo>
                  <a:lnTo>
                    <a:pt x="10100" y="2019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Freeform: Shape 183"/>
            <p:cNvSpPr/>
            <p:nvPr/>
          </p:nvSpPr>
          <p:spPr>
            <a:xfrm>
              <a:off x="5554672" y="7217450"/>
              <a:ext cx="161591" cy="301557"/>
            </a:xfrm>
            <a:custGeom>
              <a:avLst/>
              <a:gdLst/>
              <a:ahLst/>
              <a:cxnLst/>
              <a:rect l="0" t="0" r="0" b="0"/>
              <a:pathLst>
                <a:path w="161591" h="301557">
                  <a:moveTo>
                    <a:pt x="0" y="79369"/>
                  </a:moveTo>
                  <a:lnTo>
                    <a:pt x="14057" y="135597"/>
                  </a:lnTo>
                  <a:lnTo>
                    <a:pt x="23740" y="185053"/>
                  </a:lnTo>
                  <a:lnTo>
                    <a:pt x="27880" y="245045"/>
                  </a:lnTo>
                  <a:lnTo>
                    <a:pt x="26442" y="247049"/>
                  </a:lnTo>
                  <a:lnTo>
                    <a:pt x="24361" y="245019"/>
                  </a:lnTo>
                  <a:lnTo>
                    <a:pt x="21021" y="188687"/>
                  </a:lnTo>
                  <a:lnTo>
                    <a:pt x="20361" y="130846"/>
                  </a:lnTo>
                  <a:lnTo>
                    <a:pt x="25592" y="76196"/>
                  </a:lnTo>
                  <a:lnTo>
                    <a:pt x="38554" y="30241"/>
                  </a:lnTo>
                  <a:lnTo>
                    <a:pt x="49303" y="9281"/>
                  </a:lnTo>
                  <a:lnTo>
                    <a:pt x="57556" y="3467"/>
                  </a:lnTo>
                  <a:lnTo>
                    <a:pt x="78696" y="0"/>
                  </a:lnTo>
                  <a:lnTo>
                    <a:pt x="100061" y="8185"/>
                  </a:lnTo>
                  <a:lnTo>
                    <a:pt x="110471" y="15081"/>
                  </a:lnTo>
                  <a:lnTo>
                    <a:pt x="125031" y="43690"/>
                  </a:lnTo>
                  <a:lnTo>
                    <a:pt x="136544" y="94981"/>
                  </a:lnTo>
                  <a:lnTo>
                    <a:pt x="140434" y="152525"/>
                  </a:lnTo>
                  <a:lnTo>
                    <a:pt x="146469" y="198921"/>
                  </a:lnTo>
                  <a:lnTo>
                    <a:pt x="155364" y="258927"/>
                  </a:lnTo>
                  <a:lnTo>
                    <a:pt x="161590" y="30155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Freeform: Shape 184"/>
            <p:cNvSpPr/>
            <p:nvPr/>
          </p:nvSpPr>
          <p:spPr>
            <a:xfrm>
              <a:off x="5772405" y="7205924"/>
              <a:ext cx="135744" cy="616156"/>
            </a:xfrm>
            <a:custGeom>
              <a:avLst/>
              <a:gdLst/>
              <a:ahLst/>
              <a:cxnLst/>
              <a:rect l="0" t="0" r="0" b="0"/>
              <a:pathLst>
                <a:path w="135744" h="616156">
                  <a:moveTo>
                    <a:pt x="105447" y="0"/>
                  </a:moveTo>
                  <a:lnTo>
                    <a:pt x="82381" y="17249"/>
                  </a:lnTo>
                  <a:lnTo>
                    <a:pt x="42651" y="65505"/>
                  </a:lnTo>
                  <a:lnTo>
                    <a:pt x="21883" y="120288"/>
                  </a:lnTo>
                  <a:lnTo>
                    <a:pt x="4532" y="182558"/>
                  </a:lnTo>
                  <a:lnTo>
                    <a:pt x="0" y="211306"/>
                  </a:lnTo>
                  <a:lnTo>
                    <a:pt x="4880" y="260857"/>
                  </a:lnTo>
                  <a:lnTo>
                    <a:pt x="14368" y="282764"/>
                  </a:lnTo>
                  <a:lnTo>
                    <a:pt x="21162" y="287259"/>
                  </a:lnTo>
                  <a:lnTo>
                    <a:pt x="29059" y="288012"/>
                  </a:lnTo>
                  <a:lnTo>
                    <a:pt x="37690" y="286269"/>
                  </a:lnTo>
                  <a:lnTo>
                    <a:pt x="53264" y="272362"/>
                  </a:lnTo>
                  <a:lnTo>
                    <a:pt x="76188" y="232223"/>
                  </a:lnTo>
                  <a:lnTo>
                    <a:pt x="98510" y="171685"/>
                  </a:lnTo>
                  <a:lnTo>
                    <a:pt x="112141" y="120984"/>
                  </a:lnTo>
                  <a:lnTo>
                    <a:pt x="121147" y="69886"/>
                  </a:lnTo>
                  <a:lnTo>
                    <a:pt x="124313" y="35420"/>
                  </a:lnTo>
                  <a:lnTo>
                    <a:pt x="125530" y="89898"/>
                  </a:lnTo>
                  <a:lnTo>
                    <a:pt x="128616" y="144853"/>
                  </a:lnTo>
                  <a:lnTo>
                    <a:pt x="133634" y="195906"/>
                  </a:lnTo>
                  <a:lnTo>
                    <a:pt x="135120" y="250684"/>
                  </a:lnTo>
                  <a:lnTo>
                    <a:pt x="135561" y="302448"/>
                  </a:lnTo>
                  <a:lnTo>
                    <a:pt x="135692" y="356314"/>
                  </a:lnTo>
                  <a:lnTo>
                    <a:pt x="135730" y="408931"/>
                  </a:lnTo>
                  <a:lnTo>
                    <a:pt x="135743" y="472284"/>
                  </a:lnTo>
                  <a:lnTo>
                    <a:pt x="134624" y="529643"/>
                  </a:lnTo>
                  <a:lnTo>
                    <a:pt x="121689" y="585024"/>
                  </a:lnTo>
                  <a:lnTo>
                    <a:pt x="109300" y="602644"/>
                  </a:lnTo>
                  <a:lnTo>
                    <a:pt x="101283" y="610483"/>
                  </a:lnTo>
                  <a:lnTo>
                    <a:pt x="92572" y="614588"/>
                  </a:lnTo>
                  <a:lnTo>
                    <a:pt x="73916" y="616155"/>
                  </a:lnTo>
                  <a:lnTo>
                    <a:pt x="57395" y="610119"/>
                  </a:lnTo>
                  <a:lnTo>
                    <a:pt x="42571" y="598834"/>
                  </a:lnTo>
                  <a:lnTo>
                    <a:pt x="4454" y="55546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Freeform: Shape 185"/>
            <p:cNvSpPr/>
            <p:nvPr/>
          </p:nvSpPr>
          <p:spPr>
            <a:xfrm>
              <a:off x="6201033" y="7084732"/>
              <a:ext cx="2" cy="535269"/>
            </a:xfrm>
            <a:custGeom>
              <a:avLst/>
              <a:gdLst/>
              <a:ahLst/>
              <a:cxnLst/>
              <a:rect l="0" t="0" r="0" b="0"/>
              <a:pathLst>
                <a:path w="2" h="535269">
                  <a:moveTo>
                    <a:pt x="1" y="0"/>
                  </a:moveTo>
                  <a:lnTo>
                    <a:pt x="1" y="43681"/>
                  </a:lnTo>
                  <a:lnTo>
                    <a:pt x="1" y="106954"/>
                  </a:lnTo>
                  <a:lnTo>
                    <a:pt x="1" y="162733"/>
                  </a:lnTo>
                  <a:lnTo>
                    <a:pt x="1" y="215916"/>
                  </a:lnTo>
                  <a:lnTo>
                    <a:pt x="1" y="272696"/>
                  </a:lnTo>
                  <a:lnTo>
                    <a:pt x="1" y="325553"/>
                  </a:lnTo>
                  <a:lnTo>
                    <a:pt x="1" y="375627"/>
                  </a:lnTo>
                  <a:lnTo>
                    <a:pt x="1" y="433330"/>
                  </a:lnTo>
                  <a:lnTo>
                    <a:pt x="0" y="493312"/>
                  </a:lnTo>
                  <a:lnTo>
                    <a:pt x="1" y="53526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Freeform: Shape 186"/>
            <p:cNvSpPr/>
            <p:nvPr/>
          </p:nvSpPr>
          <p:spPr>
            <a:xfrm>
              <a:off x="6213366" y="7195824"/>
              <a:ext cx="179557" cy="373679"/>
            </a:xfrm>
            <a:custGeom>
              <a:avLst/>
              <a:gdLst/>
              <a:ahLst/>
              <a:cxnLst/>
              <a:rect l="0" t="0" r="0" b="0"/>
              <a:pathLst>
                <a:path w="179557" h="373679">
                  <a:moveTo>
                    <a:pt x="108861" y="0"/>
                  </a:moveTo>
                  <a:lnTo>
                    <a:pt x="97875" y="51938"/>
                  </a:lnTo>
                  <a:lnTo>
                    <a:pt x="85407" y="88330"/>
                  </a:lnTo>
                  <a:lnTo>
                    <a:pt x="47978" y="148274"/>
                  </a:lnTo>
                  <a:lnTo>
                    <a:pt x="1116" y="198434"/>
                  </a:lnTo>
                  <a:lnTo>
                    <a:pt x="0" y="204107"/>
                  </a:lnTo>
                  <a:lnTo>
                    <a:pt x="2622" y="209012"/>
                  </a:lnTo>
                  <a:lnTo>
                    <a:pt x="62573" y="258226"/>
                  </a:lnTo>
                  <a:lnTo>
                    <a:pt x="125627" y="319789"/>
                  </a:lnTo>
                  <a:lnTo>
                    <a:pt x="179556" y="37367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Freeform: Shape 187"/>
            <p:cNvSpPr/>
            <p:nvPr/>
          </p:nvSpPr>
          <p:spPr>
            <a:xfrm>
              <a:off x="6463618" y="7226123"/>
              <a:ext cx="10100" cy="282784"/>
            </a:xfrm>
            <a:custGeom>
              <a:avLst/>
              <a:gdLst/>
              <a:ahLst/>
              <a:cxnLst/>
              <a:rect l="0" t="0" r="0" b="0"/>
              <a:pathLst>
                <a:path w="10100" h="282784">
                  <a:moveTo>
                    <a:pt x="0" y="0"/>
                  </a:moveTo>
                  <a:lnTo>
                    <a:pt x="0" y="49500"/>
                  </a:lnTo>
                  <a:lnTo>
                    <a:pt x="0" y="108054"/>
                  </a:lnTo>
                  <a:lnTo>
                    <a:pt x="0" y="158695"/>
                  </a:lnTo>
                  <a:lnTo>
                    <a:pt x="1122" y="217464"/>
                  </a:lnTo>
                  <a:lnTo>
                    <a:pt x="7994" y="263771"/>
                  </a:lnTo>
                  <a:lnTo>
                    <a:pt x="10099" y="28278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Freeform: Shape 188"/>
            <p:cNvSpPr/>
            <p:nvPr/>
          </p:nvSpPr>
          <p:spPr>
            <a:xfrm>
              <a:off x="6463618" y="7054433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Freeform: Shape 189"/>
            <p:cNvSpPr/>
            <p:nvPr/>
          </p:nvSpPr>
          <p:spPr>
            <a:xfrm>
              <a:off x="6555691" y="7036698"/>
              <a:ext cx="140214" cy="492408"/>
            </a:xfrm>
            <a:custGeom>
              <a:avLst/>
              <a:gdLst/>
              <a:ahLst/>
              <a:cxnLst/>
              <a:rect l="0" t="0" r="0" b="0"/>
              <a:pathLst>
                <a:path w="140214" h="492408">
                  <a:moveTo>
                    <a:pt x="120015" y="219723"/>
                  </a:moveTo>
                  <a:lnTo>
                    <a:pt x="114653" y="203639"/>
                  </a:lnTo>
                  <a:lnTo>
                    <a:pt x="103044" y="189758"/>
                  </a:lnTo>
                  <a:lnTo>
                    <a:pt x="95235" y="182914"/>
                  </a:lnTo>
                  <a:lnTo>
                    <a:pt x="86662" y="179474"/>
                  </a:lnTo>
                  <a:lnTo>
                    <a:pt x="68161" y="178643"/>
                  </a:lnTo>
                  <a:lnTo>
                    <a:pt x="59636" y="183358"/>
                  </a:lnTo>
                  <a:lnTo>
                    <a:pt x="22859" y="230132"/>
                  </a:lnTo>
                  <a:lnTo>
                    <a:pt x="15116" y="253151"/>
                  </a:lnTo>
                  <a:lnTo>
                    <a:pt x="4783" y="304503"/>
                  </a:lnTo>
                  <a:lnTo>
                    <a:pt x="0" y="360115"/>
                  </a:lnTo>
                  <a:lnTo>
                    <a:pt x="293" y="413186"/>
                  </a:lnTo>
                  <a:lnTo>
                    <a:pt x="4338" y="447847"/>
                  </a:lnTo>
                  <a:lnTo>
                    <a:pt x="11477" y="458212"/>
                  </a:lnTo>
                  <a:lnTo>
                    <a:pt x="21846" y="464000"/>
                  </a:lnTo>
                  <a:lnTo>
                    <a:pt x="34370" y="466735"/>
                  </a:lnTo>
                  <a:lnTo>
                    <a:pt x="46087" y="464071"/>
                  </a:lnTo>
                  <a:lnTo>
                    <a:pt x="68081" y="449140"/>
                  </a:lnTo>
                  <a:lnTo>
                    <a:pt x="88668" y="420862"/>
                  </a:lnTo>
                  <a:lnTo>
                    <a:pt x="104555" y="373083"/>
                  </a:lnTo>
                  <a:lnTo>
                    <a:pt x="111849" y="320421"/>
                  </a:lnTo>
                  <a:lnTo>
                    <a:pt x="118402" y="261434"/>
                  </a:lnTo>
                  <a:lnTo>
                    <a:pt x="124899" y="212382"/>
                  </a:lnTo>
                  <a:lnTo>
                    <a:pt x="123208" y="162313"/>
                  </a:lnTo>
                  <a:lnTo>
                    <a:pt x="120646" y="103192"/>
                  </a:lnTo>
                  <a:lnTo>
                    <a:pt x="114737" y="40099"/>
                  </a:lnTo>
                  <a:lnTo>
                    <a:pt x="110868" y="0"/>
                  </a:lnTo>
                  <a:lnTo>
                    <a:pt x="109998" y="61393"/>
                  </a:lnTo>
                  <a:lnTo>
                    <a:pt x="109940" y="124682"/>
                  </a:lnTo>
                  <a:lnTo>
                    <a:pt x="109922" y="180466"/>
                  </a:lnTo>
                  <a:lnTo>
                    <a:pt x="109918" y="233651"/>
                  </a:lnTo>
                  <a:lnTo>
                    <a:pt x="111039" y="290431"/>
                  </a:lnTo>
                  <a:lnTo>
                    <a:pt x="116856" y="342166"/>
                  </a:lnTo>
                  <a:lnTo>
                    <a:pt x="122384" y="400430"/>
                  </a:lnTo>
                  <a:lnTo>
                    <a:pt x="133949" y="455163"/>
                  </a:lnTo>
                  <a:lnTo>
                    <a:pt x="140213" y="49240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Freeform: Shape 190"/>
            <p:cNvSpPr/>
            <p:nvPr/>
          </p:nvSpPr>
          <p:spPr>
            <a:xfrm>
              <a:off x="6776700" y="7205419"/>
              <a:ext cx="141392" cy="293389"/>
            </a:xfrm>
            <a:custGeom>
              <a:avLst/>
              <a:gdLst/>
              <a:ahLst/>
              <a:cxnLst/>
              <a:rect l="0" t="0" r="0" b="0"/>
              <a:pathLst>
                <a:path w="141392" h="293389">
                  <a:moveTo>
                    <a:pt x="0" y="20704"/>
                  </a:moveTo>
                  <a:lnTo>
                    <a:pt x="0" y="70633"/>
                  </a:lnTo>
                  <a:lnTo>
                    <a:pt x="0" y="133056"/>
                  </a:lnTo>
                  <a:lnTo>
                    <a:pt x="0" y="185659"/>
                  </a:lnTo>
                  <a:lnTo>
                    <a:pt x="1122" y="246714"/>
                  </a:lnTo>
                  <a:lnTo>
                    <a:pt x="2992" y="248807"/>
                  </a:lnTo>
                  <a:lnTo>
                    <a:pt x="5361" y="246834"/>
                  </a:lnTo>
                  <a:lnTo>
                    <a:pt x="10285" y="187229"/>
                  </a:lnTo>
                  <a:lnTo>
                    <a:pt x="16763" y="125903"/>
                  </a:lnTo>
                  <a:lnTo>
                    <a:pt x="22512" y="66254"/>
                  </a:lnTo>
                  <a:lnTo>
                    <a:pt x="33976" y="32330"/>
                  </a:lnTo>
                  <a:lnTo>
                    <a:pt x="39482" y="21721"/>
                  </a:lnTo>
                  <a:lnTo>
                    <a:pt x="54578" y="6942"/>
                  </a:lnTo>
                  <a:lnTo>
                    <a:pt x="63317" y="1430"/>
                  </a:lnTo>
                  <a:lnTo>
                    <a:pt x="71387" y="0"/>
                  </a:lnTo>
                  <a:lnTo>
                    <a:pt x="79012" y="1290"/>
                  </a:lnTo>
                  <a:lnTo>
                    <a:pt x="86339" y="4395"/>
                  </a:lnTo>
                  <a:lnTo>
                    <a:pt x="100465" y="22806"/>
                  </a:lnTo>
                  <a:lnTo>
                    <a:pt x="111980" y="48570"/>
                  </a:lnTo>
                  <a:lnTo>
                    <a:pt x="119372" y="110662"/>
                  </a:lnTo>
                  <a:lnTo>
                    <a:pt x="120383" y="152702"/>
                  </a:lnTo>
                  <a:lnTo>
                    <a:pt x="120832" y="197569"/>
                  </a:lnTo>
                  <a:lnTo>
                    <a:pt x="126448" y="250908"/>
                  </a:lnTo>
                  <a:lnTo>
                    <a:pt x="141391" y="29338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Freeform: Shape 191"/>
            <p:cNvSpPr/>
            <p:nvPr/>
          </p:nvSpPr>
          <p:spPr>
            <a:xfrm>
              <a:off x="6949311" y="7185726"/>
              <a:ext cx="140471" cy="313082"/>
            </a:xfrm>
            <a:custGeom>
              <a:avLst/>
              <a:gdLst/>
              <a:ahLst/>
              <a:cxnLst/>
              <a:rect l="0" t="0" r="0" b="0"/>
              <a:pathLst>
                <a:path w="140471" h="313082">
                  <a:moveTo>
                    <a:pt x="79874" y="0"/>
                  </a:moveTo>
                  <a:lnTo>
                    <a:pt x="39601" y="42515"/>
                  </a:lnTo>
                  <a:lnTo>
                    <a:pt x="20633" y="84205"/>
                  </a:lnTo>
                  <a:lnTo>
                    <a:pt x="3745" y="141632"/>
                  </a:lnTo>
                  <a:lnTo>
                    <a:pt x="0" y="195593"/>
                  </a:lnTo>
                  <a:lnTo>
                    <a:pt x="4622" y="254587"/>
                  </a:lnTo>
                  <a:lnTo>
                    <a:pt x="9507" y="262864"/>
                  </a:lnTo>
                  <a:lnTo>
                    <a:pt x="16129" y="267259"/>
                  </a:lnTo>
                  <a:lnTo>
                    <a:pt x="23911" y="269068"/>
                  </a:lnTo>
                  <a:lnTo>
                    <a:pt x="31344" y="266907"/>
                  </a:lnTo>
                  <a:lnTo>
                    <a:pt x="45588" y="255528"/>
                  </a:lnTo>
                  <a:lnTo>
                    <a:pt x="64955" y="199970"/>
                  </a:lnTo>
                  <a:lnTo>
                    <a:pt x="76595" y="147101"/>
                  </a:lnTo>
                  <a:lnTo>
                    <a:pt x="79442" y="86036"/>
                  </a:lnTo>
                  <a:lnTo>
                    <a:pt x="79789" y="133199"/>
                  </a:lnTo>
                  <a:lnTo>
                    <a:pt x="85219" y="196379"/>
                  </a:lnTo>
                  <a:lnTo>
                    <a:pt x="92340" y="259740"/>
                  </a:lnTo>
                  <a:lnTo>
                    <a:pt x="103766" y="292039"/>
                  </a:lnTo>
                  <a:lnTo>
                    <a:pt x="109268" y="302419"/>
                  </a:lnTo>
                  <a:lnTo>
                    <a:pt x="115179" y="308217"/>
                  </a:lnTo>
                  <a:lnTo>
                    <a:pt x="121366" y="310961"/>
                  </a:lnTo>
                  <a:lnTo>
                    <a:pt x="140470" y="31308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Freeform: Shape 192"/>
            <p:cNvSpPr/>
            <p:nvPr/>
          </p:nvSpPr>
          <p:spPr>
            <a:xfrm>
              <a:off x="7150378" y="7205924"/>
              <a:ext cx="20199" cy="494872"/>
            </a:xfrm>
            <a:custGeom>
              <a:avLst/>
              <a:gdLst/>
              <a:ahLst/>
              <a:cxnLst/>
              <a:rect l="0" t="0" r="0" b="0"/>
              <a:pathLst>
                <a:path w="20199" h="494872">
                  <a:moveTo>
                    <a:pt x="0" y="0"/>
                  </a:moveTo>
                  <a:lnTo>
                    <a:pt x="2992" y="40952"/>
                  </a:lnTo>
                  <a:lnTo>
                    <a:pt x="9163" y="100153"/>
                  </a:lnTo>
                  <a:lnTo>
                    <a:pt x="9914" y="162754"/>
                  </a:lnTo>
                  <a:lnTo>
                    <a:pt x="10044" y="212432"/>
                  </a:lnTo>
                  <a:lnTo>
                    <a:pt x="10082" y="262687"/>
                  </a:lnTo>
                  <a:lnTo>
                    <a:pt x="10096" y="324573"/>
                  </a:lnTo>
                  <a:lnTo>
                    <a:pt x="15459" y="371720"/>
                  </a:lnTo>
                  <a:lnTo>
                    <a:pt x="18794" y="426588"/>
                  </a:lnTo>
                  <a:lnTo>
                    <a:pt x="20013" y="488553"/>
                  </a:lnTo>
                  <a:lnTo>
                    <a:pt x="20198" y="49487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Freeform: Shape 193"/>
            <p:cNvSpPr/>
            <p:nvPr/>
          </p:nvSpPr>
          <p:spPr>
            <a:xfrm>
              <a:off x="7140278" y="7168284"/>
              <a:ext cx="247750" cy="300225"/>
            </a:xfrm>
            <a:custGeom>
              <a:avLst/>
              <a:gdLst/>
              <a:ahLst/>
              <a:cxnLst/>
              <a:rect l="0" t="0" r="0" b="0"/>
              <a:pathLst>
                <a:path w="247750" h="300225">
                  <a:moveTo>
                    <a:pt x="0" y="148734"/>
                  </a:moveTo>
                  <a:lnTo>
                    <a:pt x="23455" y="87349"/>
                  </a:lnTo>
                  <a:lnTo>
                    <a:pt x="61233" y="38659"/>
                  </a:lnTo>
                  <a:lnTo>
                    <a:pt x="84476" y="16497"/>
                  </a:lnTo>
                  <a:lnTo>
                    <a:pt x="102630" y="6549"/>
                  </a:lnTo>
                  <a:lnTo>
                    <a:pt x="137138" y="0"/>
                  </a:lnTo>
                  <a:lnTo>
                    <a:pt x="175791" y="8783"/>
                  </a:lnTo>
                  <a:lnTo>
                    <a:pt x="210310" y="30960"/>
                  </a:lnTo>
                  <a:lnTo>
                    <a:pt x="236497" y="64213"/>
                  </a:lnTo>
                  <a:lnTo>
                    <a:pt x="247749" y="107856"/>
                  </a:lnTo>
                  <a:lnTo>
                    <a:pt x="241402" y="139917"/>
                  </a:lnTo>
                  <a:lnTo>
                    <a:pt x="221895" y="180535"/>
                  </a:lnTo>
                  <a:lnTo>
                    <a:pt x="187361" y="221664"/>
                  </a:lnTo>
                  <a:lnTo>
                    <a:pt x="135434" y="256312"/>
                  </a:lnTo>
                  <a:lnTo>
                    <a:pt x="81340" y="279120"/>
                  </a:lnTo>
                  <a:lnTo>
                    <a:pt x="30298" y="30022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Freeform: Shape 194"/>
            <p:cNvSpPr/>
            <p:nvPr/>
          </p:nvSpPr>
          <p:spPr>
            <a:xfrm>
              <a:off x="7483658" y="7185726"/>
              <a:ext cx="40398" cy="555468"/>
            </a:xfrm>
            <a:custGeom>
              <a:avLst/>
              <a:gdLst/>
              <a:ahLst/>
              <a:cxnLst/>
              <a:rect l="0" t="0" r="0" b="0"/>
              <a:pathLst>
                <a:path w="40398" h="555468">
                  <a:moveTo>
                    <a:pt x="0" y="0"/>
                  </a:moveTo>
                  <a:lnTo>
                    <a:pt x="0" y="49928"/>
                  </a:lnTo>
                  <a:lnTo>
                    <a:pt x="2992" y="109802"/>
                  </a:lnTo>
                  <a:lnTo>
                    <a:pt x="6941" y="155406"/>
                  </a:lnTo>
                  <a:lnTo>
                    <a:pt x="10286" y="212624"/>
                  </a:lnTo>
                  <a:lnTo>
                    <a:pt x="16763" y="266234"/>
                  </a:lnTo>
                  <a:lnTo>
                    <a:pt x="19181" y="323139"/>
                  </a:lnTo>
                  <a:lnTo>
                    <a:pt x="21019" y="376035"/>
                  </a:lnTo>
                  <a:lnTo>
                    <a:pt x="27050" y="426120"/>
                  </a:lnTo>
                  <a:lnTo>
                    <a:pt x="32649" y="483825"/>
                  </a:lnTo>
                  <a:lnTo>
                    <a:pt x="38101" y="521896"/>
                  </a:lnTo>
                  <a:lnTo>
                    <a:pt x="40397" y="55546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Freeform: Shape 195"/>
            <p:cNvSpPr/>
            <p:nvPr/>
          </p:nvSpPr>
          <p:spPr>
            <a:xfrm>
              <a:off x="7423062" y="7190463"/>
              <a:ext cx="187743" cy="248845"/>
            </a:xfrm>
            <a:custGeom>
              <a:avLst/>
              <a:gdLst/>
              <a:ahLst/>
              <a:cxnLst/>
              <a:rect l="0" t="0" r="0" b="0"/>
              <a:pathLst>
                <a:path w="187743" h="248845">
                  <a:moveTo>
                    <a:pt x="80795" y="5361"/>
                  </a:moveTo>
                  <a:lnTo>
                    <a:pt x="96879" y="0"/>
                  </a:lnTo>
                  <a:lnTo>
                    <a:pt x="113752" y="361"/>
                  </a:lnTo>
                  <a:lnTo>
                    <a:pt x="122965" y="2027"/>
                  </a:lnTo>
                  <a:lnTo>
                    <a:pt x="152016" y="20459"/>
                  </a:lnTo>
                  <a:lnTo>
                    <a:pt x="176583" y="47240"/>
                  </a:lnTo>
                  <a:lnTo>
                    <a:pt x="185085" y="72601"/>
                  </a:lnTo>
                  <a:lnTo>
                    <a:pt x="187742" y="100331"/>
                  </a:lnTo>
                  <a:lnTo>
                    <a:pt x="185184" y="123877"/>
                  </a:lnTo>
                  <a:lnTo>
                    <a:pt x="172071" y="156059"/>
                  </a:lnTo>
                  <a:lnTo>
                    <a:pt x="121076" y="217156"/>
                  </a:lnTo>
                  <a:lnTo>
                    <a:pt x="104309" y="230785"/>
                  </a:lnTo>
                  <a:lnTo>
                    <a:pt x="78154" y="244322"/>
                  </a:lnTo>
                  <a:lnTo>
                    <a:pt x="50818" y="248844"/>
                  </a:lnTo>
                  <a:lnTo>
                    <a:pt x="0" y="24774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Freeform: Shape 196"/>
            <p:cNvSpPr/>
            <p:nvPr/>
          </p:nvSpPr>
          <p:spPr>
            <a:xfrm>
              <a:off x="7665447" y="7236207"/>
              <a:ext cx="132288" cy="232302"/>
            </a:xfrm>
            <a:custGeom>
              <a:avLst/>
              <a:gdLst/>
              <a:ahLst/>
              <a:cxnLst/>
              <a:rect l="0" t="0" r="0" b="0"/>
              <a:pathLst>
                <a:path w="132288" h="232302">
                  <a:moveTo>
                    <a:pt x="0" y="161606"/>
                  </a:moveTo>
                  <a:lnTo>
                    <a:pt x="32251" y="159362"/>
                  </a:lnTo>
                  <a:lnTo>
                    <a:pt x="66661" y="145480"/>
                  </a:lnTo>
                  <a:lnTo>
                    <a:pt x="84238" y="133493"/>
                  </a:lnTo>
                  <a:lnTo>
                    <a:pt x="113810" y="91383"/>
                  </a:lnTo>
                  <a:lnTo>
                    <a:pt x="127637" y="66059"/>
                  </a:lnTo>
                  <a:lnTo>
                    <a:pt x="132287" y="42834"/>
                  </a:lnTo>
                  <a:lnTo>
                    <a:pt x="129490" y="22413"/>
                  </a:lnTo>
                  <a:lnTo>
                    <a:pt x="120765" y="5856"/>
                  </a:lnTo>
                  <a:lnTo>
                    <a:pt x="114175" y="1665"/>
                  </a:lnTo>
                  <a:lnTo>
                    <a:pt x="97874" y="0"/>
                  </a:lnTo>
                  <a:lnTo>
                    <a:pt x="82401" y="5994"/>
                  </a:lnTo>
                  <a:lnTo>
                    <a:pt x="75133" y="10734"/>
                  </a:lnTo>
                  <a:lnTo>
                    <a:pt x="48820" y="44212"/>
                  </a:lnTo>
                  <a:lnTo>
                    <a:pt x="38530" y="70904"/>
                  </a:lnTo>
                  <a:lnTo>
                    <a:pt x="25563" y="133370"/>
                  </a:lnTo>
                  <a:lnTo>
                    <a:pt x="30641" y="180920"/>
                  </a:lnTo>
                  <a:lnTo>
                    <a:pt x="40176" y="202358"/>
                  </a:lnTo>
                  <a:lnTo>
                    <a:pt x="51894" y="216375"/>
                  </a:lnTo>
                  <a:lnTo>
                    <a:pt x="70696" y="23230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Freeform: Shape 197"/>
            <p:cNvSpPr/>
            <p:nvPr/>
          </p:nvSpPr>
          <p:spPr>
            <a:xfrm>
              <a:off x="7881654" y="7060222"/>
              <a:ext cx="147372" cy="428486"/>
            </a:xfrm>
            <a:custGeom>
              <a:avLst/>
              <a:gdLst/>
              <a:ahLst/>
              <a:cxnLst/>
              <a:rect l="0" t="0" r="0" b="0"/>
              <a:pathLst>
                <a:path w="147372" h="428486">
                  <a:moveTo>
                    <a:pt x="96875" y="155801"/>
                  </a:moveTo>
                  <a:lnTo>
                    <a:pt x="54703" y="175221"/>
                  </a:lnTo>
                  <a:lnTo>
                    <a:pt x="31013" y="193600"/>
                  </a:lnTo>
                  <a:lnTo>
                    <a:pt x="9781" y="229343"/>
                  </a:lnTo>
                  <a:lnTo>
                    <a:pt x="0" y="270107"/>
                  </a:lnTo>
                  <a:lnTo>
                    <a:pt x="2462" y="321336"/>
                  </a:lnTo>
                  <a:lnTo>
                    <a:pt x="10401" y="347573"/>
                  </a:lnTo>
                  <a:lnTo>
                    <a:pt x="30481" y="377953"/>
                  </a:lnTo>
                  <a:lnTo>
                    <a:pt x="39146" y="388064"/>
                  </a:lnTo>
                  <a:lnTo>
                    <a:pt x="49412" y="393683"/>
                  </a:lnTo>
                  <a:lnTo>
                    <a:pt x="72788" y="396934"/>
                  </a:lnTo>
                  <a:lnTo>
                    <a:pt x="92155" y="391645"/>
                  </a:lnTo>
                  <a:lnTo>
                    <a:pt x="100461" y="387093"/>
                  </a:lnTo>
                  <a:lnTo>
                    <a:pt x="122874" y="359241"/>
                  </a:lnTo>
                  <a:lnTo>
                    <a:pt x="138367" y="306476"/>
                  </a:lnTo>
                  <a:lnTo>
                    <a:pt x="144703" y="257177"/>
                  </a:lnTo>
                  <a:lnTo>
                    <a:pt x="146581" y="208781"/>
                  </a:lnTo>
                  <a:lnTo>
                    <a:pt x="147216" y="149102"/>
                  </a:lnTo>
                  <a:lnTo>
                    <a:pt x="146203" y="100951"/>
                  </a:lnTo>
                  <a:lnTo>
                    <a:pt x="140417" y="50026"/>
                  </a:lnTo>
                  <a:lnTo>
                    <a:pt x="139325" y="2894"/>
                  </a:lnTo>
                  <a:lnTo>
                    <a:pt x="140886" y="0"/>
                  </a:lnTo>
                  <a:lnTo>
                    <a:pt x="143048" y="1437"/>
                  </a:lnTo>
                  <a:lnTo>
                    <a:pt x="146517" y="37117"/>
                  </a:lnTo>
                  <a:lnTo>
                    <a:pt x="144210" y="100023"/>
                  </a:lnTo>
                  <a:lnTo>
                    <a:pt x="139328" y="154237"/>
                  </a:lnTo>
                  <a:lnTo>
                    <a:pt x="137881" y="205835"/>
                  </a:lnTo>
                  <a:lnTo>
                    <a:pt x="137452" y="256659"/>
                  </a:lnTo>
                  <a:lnTo>
                    <a:pt x="137308" y="318736"/>
                  </a:lnTo>
                  <a:lnTo>
                    <a:pt x="142644" y="371279"/>
                  </a:lnTo>
                  <a:lnTo>
                    <a:pt x="147371" y="42848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Freeform: Shape 198"/>
            <p:cNvSpPr/>
            <p:nvPr/>
          </p:nvSpPr>
          <p:spPr>
            <a:xfrm>
              <a:off x="8260123" y="7117681"/>
              <a:ext cx="203178" cy="221938"/>
            </a:xfrm>
            <a:custGeom>
              <a:avLst/>
              <a:gdLst/>
              <a:ahLst/>
              <a:cxnLst/>
              <a:rect l="0" t="0" r="0" b="0"/>
              <a:pathLst>
                <a:path w="203178" h="221938">
                  <a:moveTo>
                    <a:pt x="203177" y="37746"/>
                  </a:moveTo>
                  <a:lnTo>
                    <a:pt x="192453" y="21662"/>
                  </a:lnTo>
                  <a:lnTo>
                    <a:pt x="178212" y="10773"/>
                  </a:lnTo>
                  <a:lnTo>
                    <a:pt x="169701" y="6298"/>
                  </a:lnTo>
                  <a:lnTo>
                    <a:pt x="130916" y="0"/>
                  </a:lnTo>
                  <a:lnTo>
                    <a:pt x="76730" y="12875"/>
                  </a:lnTo>
                  <a:lnTo>
                    <a:pt x="22027" y="36203"/>
                  </a:lnTo>
                  <a:lnTo>
                    <a:pt x="16202" y="43450"/>
                  </a:lnTo>
                  <a:lnTo>
                    <a:pt x="13442" y="51649"/>
                  </a:lnTo>
                  <a:lnTo>
                    <a:pt x="12723" y="60480"/>
                  </a:lnTo>
                  <a:lnTo>
                    <a:pt x="17856" y="66368"/>
                  </a:lnTo>
                  <a:lnTo>
                    <a:pt x="38520" y="72910"/>
                  </a:lnTo>
                  <a:lnTo>
                    <a:pt x="81699" y="76593"/>
                  </a:lnTo>
                  <a:lnTo>
                    <a:pt x="88527" y="80477"/>
                  </a:lnTo>
                  <a:lnTo>
                    <a:pt x="89712" y="86433"/>
                  </a:lnTo>
                  <a:lnTo>
                    <a:pt x="87136" y="93770"/>
                  </a:lnTo>
                  <a:lnTo>
                    <a:pt x="29506" y="152322"/>
                  </a:lnTo>
                  <a:lnTo>
                    <a:pt x="4455" y="189925"/>
                  </a:lnTo>
                  <a:lnTo>
                    <a:pt x="0" y="199795"/>
                  </a:lnTo>
                  <a:lnTo>
                    <a:pt x="1518" y="207497"/>
                  </a:lnTo>
                  <a:lnTo>
                    <a:pt x="7020" y="213754"/>
                  </a:lnTo>
                  <a:lnTo>
                    <a:pt x="15177" y="219048"/>
                  </a:lnTo>
                  <a:lnTo>
                    <a:pt x="36208" y="221937"/>
                  </a:lnTo>
                  <a:lnTo>
                    <a:pt x="59394" y="218359"/>
                  </a:lnTo>
                  <a:lnTo>
                    <a:pt x="102183" y="19933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Freeform: Shape 199"/>
            <p:cNvSpPr/>
            <p:nvPr/>
          </p:nvSpPr>
          <p:spPr>
            <a:xfrm>
              <a:off x="8353606" y="6993837"/>
              <a:ext cx="38999" cy="363579"/>
            </a:xfrm>
            <a:custGeom>
              <a:avLst/>
              <a:gdLst/>
              <a:ahLst/>
              <a:cxnLst/>
              <a:rect l="0" t="0" r="0" b="0"/>
              <a:pathLst>
                <a:path w="38999" h="363579">
                  <a:moveTo>
                    <a:pt x="8700" y="0"/>
                  </a:moveTo>
                  <a:lnTo>
                    <a:pt x="4" y="56227"/>
                  </a:lnTo>
                  <a:lnTo>
                    <a:pt x="0" y="108193"/>
                  </a:lnTo>
                  <a:lnTo>
                    <a:pt x="6650" y="164674"/>
                  </a:lnTo>
                  <a:lnTo>
                    <a:pt x="11085" y="213001"/>
                  </a:lnTo>
                  <a:lnTo>
                    <a:pt x="19505" y="262856"/>
                  </a:lnTo>
                  <a:lnTo>
                    <a:pt x="29108" y="313162"/>
                  </a:lnTo>
                  <a:lnTo>
                    <a:pt x="38998" y="36357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Freeform: Shape 200"/>
            <p:cNvSpPr/>
            <p:nvPr/>
          </p:nvSpPr>
          <p:spPr>
            <a:xfrm>
              <a:off x="8634990" y="7216023"/>
              <a:ext cx="50498" cy="555469"/>
            </a:xfrm>
            <a:custGeom>
              <a:avLst/>
              <a:gdLst/>
              <a:ahLst/>
              <a:cxnLst/>
              <a:rect l="0" t="0" r="0" b="0"/>
              <a:pathLst>
                <a:path w="50498" h="555469">
                  <a:moveTo>
                    <a:pt x="0" y="0"/>
                  </a:moveTo>
                  <a:lnTo>
                    <a:pt x="2993" y="51939"/>
                  </a:lnTo>
                  <a:lnTo>
                    <a:pt x="8696" y="104646"/>
                  </a:lnTo>
                  <a:lnTo>
                    <a:pt x="9685" y="155567"/>
                  </a:lnTo>
                  <a:lnTo>
                    <a:pt x="15338" y="207935"/>
                  </a:lnTo>
                  <a:lnTo>
                    <a:pt x="18759" y="264348"/>
                  </a:lnTo>
                  <a:lnTo>
                    <a:pt x="25133" y="323704"/>
                  </a:lnTo>
                  <a:lnTo>
                    <a:pt x="28767" y="378572"/>
                  </a:lnTo>
                  <a:lnTo>
                    <a:pt x="35206" y="430364"/>
                  </a:lnTo>
                  <a:lnTo>
                    <a:pt x="40494" y="491190"/>
                  </a:lnTo>
                  <a:lnTo>
                    <a:pt x="48189" y="541107"/>
                  </a:lnTo>
                  <a:lnTo>
                    <a:pt x="50497" y="55546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" name="Freeform: Shape 201"/>
            <p:cNvSpPr/>
            <p:nvPr/>
          </p:nvSpPr>
          <p:spPr>
            <a:xfrm>
              <a:off x="8624891" y="7184702"/>
              <a:ext cx="183279" cy="277537"/>
            </a:xfrm>
            <a:custGeom>
              <a:avLst/>
              <a:gdLst/>
              <a:ahLst/>
              <a:cxnLst/>
              <a:rect l="0" t="0" r="0" b="0"/>
              <a:pathLst>
                <a:path w="183279" h="277537">
                  <a:moveTo>
                    <a:pt x="10099" y="41421"/>
                  </a:moveTo>
                  <a:lnTo>
                    <a:pt x="27347" y="18354"/>
                  </a:lnTo>
                  <a:lnTo>
                    <a:pt x="43574" y="4611"/>
                  </a:lnTo>
                  <a:lnTo>
                    <a:pt x="65000" y="0"/>
                  </a:lnTo>
                  <a:lnTo>
                    <a:pt x="89485" y="2814"/>
                  </a:lnTo>
                  <a:lnTo>
                    <a:pt x="128505" y="18137"/>
                  </a:lnTo>
                  <a:lnTo>
                    <a:pt x="165128" y="43499"/>
                  </a:lnTo>
                  <a:lnTo>
                    <a:pt x="179247" y="62543"/>
                  </a:lnTo>
                  <a:lnTo>
                    <a:pt x="183278" y="88214"/>
                  </a:lnTo>
                  <a:lnTo>
                    <a:pt x="173922" y="150696"/>
                  </a:lnTo>
                  <a:lnTo>
                    <a:pt x="158373" y="192552"/>
                  </a:lnTo>
                  <a:lnTo>
                    <a:pt x="145572" y="211829"/>
                  </a:lnTo>
                  <a:lnTo>
                    <a:pt x="97315" y="255345"/>
                  </a:lnTo>
                  <a:lnTo>
                    <a:pt x="44650" y="276429"/>
                  </a:lnTo>
                  <a:lnTo>
                    <a:pt x="25082" y="277536"/>
                  </a:lnTo>
                  <a:lnTo>
                    <a:pt x="0" y="27370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Freeform: Shape 202"/>
            <p:cNvSpPr/>
            <p:nvPr/>
          </p:nvSpPr>
          <p:spPr>
            <a:xfrm>
              <a:off x="8806680" y="7229606"/>
              <a:ext cx="181790" cy="217944"/>
            </a:xfrm>
            <a:custGeom>
              <a:avLst/>
              <a:gdLst/>
              <a:ahLst/>
              <a:cxnLst/>
              <a:rect l="0" t="0" r="0" b="0"/>
              <a:pathLst>
                <a:path w="181790" h="217944">
                  <a:moveTo>
                    <a:pt x="0" y="198505"/>
                  </a:moveTo>
                  <a:lnTo>
                    <a:pt x="38069" y="196261"/>
                  </a:lnTo>
                  <a:lnTo>
                    <a:pt x="68884" y="182380"/>
                  </a:lnTo>
                  <a:lnTo>
                    <a:pt x="92726" y="162930"/>
                  </a:lnTo>
                  <a:lnTo>
                    <a:pt x="114004" y="134101"/>
                  </a:lnTo>
                  <a:lnTo>
                    <a:pt x="138308" y="81215"/>
                  </a:lnTo>
                  <a:lnTo>
                    <a:pt x="147584" y="45178"/>
                  </a:lnTo>
                  <a:lnTo>
                    <a:pt x="148886" y="32324"/>
                  </a:lnTo>
                  <a:lnTo>
                    <a:pt x="146388" y="21511"/>
                  </a:lnTo>
                  <a:lnTo>
                    <a:pt x="134635" y="3511"/>
                  </a:lnTo>
                  <a:lnTo>
                    <a:pt x="126787" y="57"/>
                  </a:lnTo>
                  <a:lnTo>
                    <a:pt x="118188" y="0"/>
                  </a:lnTo>
                  <a:lnTo>
                    <a:pt x="109091" y="2205"/>
                  </a:lnTo>
                  <a:lnTo>
                    <a:pt x="90004" y="16626"/>
                  </a:lnTo>
                  <a:lnTo>
                    <a:pt x="66317" y="46988"/>
                  </a:lnTo>
                  <a:lnTo>
                    <a:pt x="48261" y="87406"/>
                  </a:lnTo>
                  <a:lnTo>
                    <a:pt x="42726" y="128431"/>
                  </a:lnTo>
                  <a:lnTo>
                    <a:pt x="46449" y="165398"/>
                  </a:lnTo>
                  <a:lnTo>
                    <a:pt x="57675" y="187158"/>
                  </a:lnTo>
                  <a:lnTo>
                    <a:pt x="65382" y="197672"/>
                  </a:lnTo>
                  <a:lnTo>
                    <a:pt x="88906" y="212349"/>
                  </a:lnTo>
                  <a:lnTo>
                    <a:pt x="103035" y="217834"/>
                  </a:lnTo>
                  <a:lnTo>
                    <a:pt x="130702" y="217943"/>
                  </a:lnTo>
                  <a:lnTo>
                    <a:pt x="162537" y="208380"/>
                  </a:lnTo>
                  <a:lnTo>
                    <a:pt x="181789" y="19850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Freeform: Shape 203"/>
            <p:cNvSpPr/>
            <p:nvPr/>
          </p:nvSpPr>
          <p:spPr>
            <a:xfrm>
              <a:off x="9018767" y="7228901"/>
              <a:ext cx="117062" cy="228275"/>
            </a:xfrm>
            <a:custGeom>
              <a:avLst/>
              <a:gdLst/>
              <a:ahLst/>
              <a:cxnLst/>
              <a:rect l="0" t="0" r="0" b="0"/>
              <a:pathLst>
                <a:path w="117062" h="228275">
                  <a:moveTo>
                    <a:pt x="20199" y="17421"/>
                  </a:moveTo>
                  <a:lnTo>
                    <a:pt x="9213" y="70342"/>
                  </a:lnTo>
                  <a:lnTo>
                    <a:pt x="5723" y="120255"/>
                  </a:lnTo>
                  <a:lnTo>
                    <a:pt x="14597" y="183364"/>
                  </a:lnTo>
                  <a:lnTo>
                    <a:pt x="26686" y="209374"/>
                  </a:lnTo>
                  <a:lnTo>
                    <a:pt x="34623" y="219451"/>
                  </a:lnTo>
                  <a:lnTo>
                    <a:pt x="43281" y="225048"/>
                  </a:lnTo>
                  <a:lnTo>
                    <a:pt x="61878" y="228274"/>
                  </a:lnTo>
                  <a:lnTo>
                    <a:pt x="70428" y="225319"/>
                  </a:lnTo>
                  <a:lnTo>
                    <a:pt x="85913" y="213058"/>
                  </a:lnTo>
                  <a:lnTo>
                    <a:pt x="107248" y="176507"/>
                  </a:lnTo>
                  <a:lnTo>
                    <a:pt x="117061" y="124780"/>
                  </a:lnTo>
                  <a:lnTo>
                    <a:pt x="112314" y="71170"/>
                  </a:lnTo>
                  <a:lnTo>
                    <a:pt x="101480" y="37462"/>
                  </a:lnTo>
                  <a:lnTo>
                    <a:pt x="86622" y="12487"/>
                  </a:lnTo>
                  <a:lnTo>
                    <a:pt x="76824" y="5155"/>
                  </a:lnTo>
                  <a:lnTo>
                    <a:pt x="53969" y="0"/>
                  </a:lnTo>
                  <a:lnTo>
                    <a:pt x="43835" y="3564"/>
                  </a:lnTo>
                  <a:lnTo>
                    <a:pt x="26589" y="19491"/>
                  </a:lnTo>
                  <a:lnTo>
                    <a:pt x="0" y="5781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Freeform: Shape 204"/>
            <p:cNvSpPr/>
            <p:nvPr/>
          </p:nvSpPr>
          <p:spPr>
            <a:xfrm>
              <a:off x="9200555" y="7276620"/>
              <a:ext cx="30300" cy="464574"/>
            </a:xfrm>
            <a:custGeom>
              <a:avLst/>
              <a:gdLst/>
              <a:ahLst/>
              <a:cxnLst/>
              <a:rect l="0" t="0" r="0" b="0"/>
              <a:pathLst>
                <a:path w="30300" h="464574">
                  <a:moveTo>
                    <a:pt x="1" y="0"/>
                  </a:moveTo>
                  <a:lnTo>
                    <a:pt x="0" y="62924"/>
                  </a:lnTo>
                  <a:lnTo>
                    <a:pt x="0" y="114776"/>
                  </a:lnTo>
                  <a:lnTo>
                    <a:pt x="2993" y="172781"/>
                  </a:lnTo>
                  <a:lnTo>
                    <a:pt x="7995" y="232609"/>
                  </a:lnTo>
                  <a:lnTo>
                    <a:pt x="12469" y="289986"/>
                  </a:lnTo>
                  <a:lnTo>
                    <a:pt x="17909" y="342521"/>
                  </a:lnTo>
                  <a:lnTo>
                    <a:pt x="22514" y="393623"/>
                  </a:lnTo>
                  <a:lnTo>
                    <a:pt x="27993" y="435322"/>
                  </a:lnTo>
                  <a:lnTo>
                    <a:pt x="30299" y="46457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Freeform: Shape 205"/>
            <p:cNvSpPr/>
            <p:nvPr/>
          </p:nvSpPr>
          <p:spPr>
            <a:xfrm>
              <a:off x="9190457" y="7243196"/>
              <a:ext cx="196749" cy="245512"/>
            </a:xfrm>
            <a:custGeom>
              <a:avLst/>
              <a:gdLst/>
              <a:ahLst/>
              <a:cxnLst/>
              <a:rect l="0" t="0" r="0" b="0"/>
              <a:pathLst>
                <a:path w="196749" h="245512">
                  <a:moveTo>
                    <a:pt x="0" y="33424"/>
                  </a:moveTo>
                  <a:lnTo>
                    <a:pt x="51679" y="7034"/>
                  </a:lnTo>
                  <a:lnTo>
                    <a:pt x="71220" y="0"/>
                  </a:lnTo>
                  <a:lnTo>
                    <a:pt x="111871" y="453"/>
                  </a:lnTo>
                  <a:lnTo>
                    <a:pt x="165567" y="11783"/>
                  </a:lnTo>
                  <a:lnTo>
                    <a:pt x="184305" y="22310"/>
                  </a:lnTo>
                  <a:lnTo>
                    <a:pt x="190199" y="30503"/>
                  </a:lnTo>
                  <a:lnTo>
                    <a:pt x="196748" y="51577"/>
                  </a:lnTo>
                  <a:lnTo>
                    <a:pt x="195075" y="94038"/>
                  </a:lnTo>
                  <a:lnTo>
                    <a:pt x="182110" y="131431"/>
                  </a:lnTo>
                  <a:lnTo>
                    <a:pt x="156500" y="173103"/>
                  </a:lnTo>
                  <a:lnTo>
                    <a:pt x="98591" y="225015"/>
                  </a:lnTo>
                  <a:lnTo>
                    <a:pt x="89293" y="231847"/>
                  </a:lnTo>
                  <a:lnTo>
                    <a:pt x="66991" y="239438"/>
                  </a:lnTo>
                  <a:lnTo>
                    <a:pt x="30298" y="24551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Freeform: Shape 206"/>
            <p:cNvSpPr/>
            <p:nvPr/>
          </p:nvSpPr>
          <p:spPr>
            <a:xfrm>
              <a:off x="9432843" y="7054433"/>
              <a:ext cx="40398" cy="403978"/>
            </a:xfrm>
            <a:custGeom>
              <a:avLst/>
              <a:gdLst/>
              <a:ahLst/>
              <a:cxnLst/>
              <a:rect l="0" t="0" r="0" b="0"/>
              <a:pathLst>
                <a:path w="40398" h="403978">
                  <a:moveTo>
                    <a:pt x="0" y="0"/>
                  </a:moveTo>
                  <a:lnTo>
                    <a:pt x="2993" y="62924"/>
                  </a:lnTo>
                  <a:lnTo>
                    <a:pt x="7993" y="111784"/>
                  </a:lnTo>
                  <a:lnTo>
                    <a:pt x="9474" y="164788"/>
                  </a:lnTo>
                  <a:lnTo>
                    <a:pt x="12906" y="223135"/>
                  </a:lnTo>
                  <a:lnTo>
                    <a:pt x="18037" y="277079"/>
                  </a:lnTo>
                  <a:lnTo>
                    <a:pt x="25133" y="335520"/>
                  </a:lnTo>
                  <a:lnTo>
                    <a:pt x="37611" y="391858"/>
                  </a:lnTo>
                  <a:lnTo>
                    <a:pt x="40397" y="40397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Freeform: Shape 207"/>
            <p:cNvSpPr/>
            <p:nvPr/>
          </p:nvSpPr>
          <p:spPr>
            <a:xfrm>
              <a:off x="9503539" y="7261855"/>
              <a:ext cx="252485" cy="177612"/>
            </a:xfrm>
            <a:custGeom>
              <a:avLst/>
              <a:gdLst/>
              <a:ahLst/>
              <a:cxnLst/>
              <a:rect l="0" t="0" r="0" b="0"/>
              <a:pathLst>
                <a:path w="252485" h="177612">
                  <a:moveTo>
                    <a:pt x="0" y="125858"/>
                  </a:moveTo>
                  <a:lnTo>
                    <a:pt x="21445" y="120497"/>
                  </a:lnTo>
                  <a:lnTo>
                    <a:pt x="50866" y="101079"/>
                  </a:lnTo>
                  <a:lnTo>
                    <a:pt x="75544" y="74004"/>
                  </a:lnTo>
                  <a:lnTo>
                    <a:pt x="91707" y="39300"/>
                  </a:lnTo>
                  <a:lnTo>
                    <a:pt x="93874" y="16693"/>
                  </a:lnTo>
                  <a:lnTo>
                    <a:pt x="92880" y="5950"/>
                  </a:lnTo>
                  <a:lnTo>
                    <a:pt x="86607" y="1034"/>
                  </a:lnTo>
                  <a:lnTo>
                    <a:pt x="76815" y="0"/>
                  </a:lnTo>
                  <a:lnTo>
                    <a:pt x="64675" y="1556"/>
                  </a:lnTo>
                  <a:lnTo>
                    <a:pt x="55460" y="5958"/>
                  </a:lnTo>
                  <a:lnTo>
                    <a:pt x="42229" y="19828"/>
                  </a:lnTo>
                  <a:lnTo>
                    <a:pt x="17750" y="57286"/>
                  </a:lnTo>
                  <a:lnTo>
                    <a:pt x="5259" y="103920"/>
                  </a:lnTo>
                  <a:lnTo>
                    <a:pt x="11314" y="133689"/>
                  </a:lnTo>
                  <a:lnTo>
                    <a:pt x="17642" y="147911"/>
                  </a:lnTo>
                  <a:lnTo>
                    <a:pt x="36642" y="166706"/>
                  </a:lnTo>
                  <a:lnTo>
                    <a:pt x="47993" y="173289"/>
                  </a:lnTo>
                  <a:lnTo>
                    <a:pt x="78561" y="177611"/>
                  </a:lnTo>
                  <a:lnTo>
                    <a:pt x="136959" y="171242"/>
                  </a:lnTo>
                  <a:lnTo>
                    <a:pt x="199297" y="152933"/>
                  </a:lnTo>
                  <a:lnTo>
                    <a:pt x="252484" y="11575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Freeform: Shape 208"/>
            <p:cNvSpPr/>
            <p:nvPr/>
          </p:nvSpPr>
          <p:spPr>
            <a:xfrm>
              <a:off x="5110298" y="7761391"/>
              <a:ext cx="1" cy="565568"/>
            </a:xfrm>
            <a:custGeom>
              <a:avLst/>
              <a:gdLst/>
              <a:ahLst/>
              <a:cxnLst/>
              <a:rect l="0" t="0" r="0" b="0"/>
              <a:pathLst>
                <a:path w="1" h="565568">
                  <a:moveTo>
                    <a:pt x="0" y="0"/>
                  </a:moveTo>
                  <a:lnTo>
                    <a:pt x="0" y="52922"/>
                  </a:lnTo>
                  <a:lnTo>
                    <a:pt x="0" y="108820"/>
                  </a:lnTo>
                  <a:lnTo>
                    <a:pt x="0" y="160918"/>
                  </a:lnTo>
                  <a:lnTo>
                    <a:pt x="0" y="211888"/>
                  </a:lnTo>
                  <a:lnTo>
                    <a:pt x="0" y="265517"/>
                  </a:lnTo>
                  <a:lnTo>
                    <a:pt x="0" y="324050"/>
                  </a:lnTo>
                  <a:lnTo>
                    <a:pt x="0" y="381043"/>
                  </a:lnTo>
                  <a:lnTo>
                    <a:pt x="0" y="433465"/>
                  </a:lnTo>
                  <a:lnTo>
                    <a:pt x="0" y="496083"/>
                  </a:lnTo>
                  <a:lnTo>
                    <a:pt x="0" y="553314"/>
                  </a:lnTo>
                  <a:lnTo>
                    <a:pt x="0" y="56556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Freeform: Shape 209"/>
            <p:cNvSpPr/>
            <p:nvPr/>
          </p:nvSpPr>
          <p:spPr>
            <a:xfrm>
              <a:off x="5221391" y="7953280"/>
              <a:ext cx="107279" cy="295002"/>
            </a:xfrm>
            <a:custGeom>
              <a:avLst/>
              <a:gdLst/>
              <a:ahLst/>
              <a:cxnLst/>
              <a:rect l="0" t="0" r="0" b="0"/>
              <a:pathLst>
                <a:path w="107279" h="295002">
                  <a:moveTo>
                    <a:pt x="20199" y="40398"/>
                  </a:moveTo>
                  <a:lnTo>
                    <a:pt x="12206" y="100329"/>
                  </a:lnTo>
                  <a:lnTo>
                    <a:pt x="5155" y="154726"/>
                  </a:lnTo>
                  <a:lnTo>
                    <a:pt x="1019" y="208695"/>
                  </a:lnTo>
                  <a:lnTo>
                    <a:pt x="2547" y="249111"/>
                  </a:lnTo>
                  <a:lnTo>
                    <a:pt x="10857" y="276046"/>
                  </a:lnTo>
                  <a:lnTo>
                    <a:pt x="18460" y="285025"/>
                  </a:lnTo>
                  <a:lnTo>
                    <a:pt x="38877" y="295001"/>
                  </a:lnTo>
                  <a:lnTo>
                    <a:pt x="49483" y="293172"/>
                  </a:lnTo>
                  <a:lnTo>
                    <a:pt x="70246" y="279172"/>
                  </a:lnTo>
                  <a:lnTo>
                    <a:pt x="90138" y="251415"/>
                  </a:lnTo>
                  <a:lnTo>
                    <a:pt x="105790" y="189932"/>
                  </a:lnTo>
                  <a:lnTo>
                    <a:pt x="107278" y="143929"/>
                  </a:lnTo>
                  <a:lnTo>
                    <a:pt x="95625" y="92020"/>
                  </a:lnTo>
                  <a:lnTo>
                    <a:pt x="82322" y="52701"/>
                  </a:lnTo>
                  <a:lnTo>
                    <a:pt x="66886" y="26416"/>
                  </a:lnTo>
                  <a:lnTo>
                    <a:pt x="56934" y="17611"/>
                  </a:lnTo>
                  <a:lnTo>
                    <a:pt x="24849" y="5218"/>
                  </a:lnTo>
                  <a:lnTo>
                    <a:pt x="0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Freeform: Shape 210"/>
            <p:cNvSpPr/>
            <p:nvPr/>
          </p:nvSpPr>
          <p:spPr>
            <a:xfrm>
              <a:off x="5374239" y="7888930"/>
              <a:ext cx="165324" cy="372905"/>
            </a:xfrm>
            <a:custGeom>
              <a:avLst/>
              <a:gdLst/>
              <a:ahLst/>
              <a:cxnLst/>
              <a:rect l="0" t="0" r="0" b="0"/>
              <a:pathLst>
                <a:path w="165324" h="372905">
                  <a:moveTo>
                    <a:pt x="150135" y="23953"/>
                  </a:moveTo>
                  <a:lnTo>
                    <a:pt x="107964" y="1199"/>
                  </a:lnTo>
                  <a:lnTo>
                    <a:pt x="85758" y="0"/>
                  </a:lnTo>
                  <a:lnTo>
                    <a:pt x="40289" y="8373"/>
                  </a:lnTo>
                  <a:lnTo>
                    <a:pt x="9113" y="22952"/>
                  </a:lnTo>
                  <a:lnTo>
                    <a:pt x="3378" y="30018"/>
                  </a:lnTo>
                  <a:lnTo>
                    <a:pt x="678" y="38096"/>
                  </a:lnTo>
                  <a:lnTo>
                    <a:pt x="0" y="46848"/>
                  </a:lnTo>
                  <a:lnTo>
                    <a:pt x="8224" y="65548"/>
                  </a:lnTo>
                  <a:lnTo>
                    <a:pt x="34773" y="95003"/>
                  </a:lnTo>
                  <a:lnTo>
                    <a:pt x="95430" y="151308"/>
                  </a:lnTo>
                  <a:lnTo>
                    <a:pt x="140811" y="194445"/>
                  </a:lnTo>
                  <a:lnTo>
                    <a:pt x="157213" y="223164"/>
                  </a:lnTo>
                  <a:lnTo>
                    <a:pt x="165323" y="268633"/>
                  </a:lnTo>
                  <a:lnTo>
                    <a:pt x="163244" y="293167"/>
                  </a:lnTo>
                  <a:lnTo>
                    <a:pt x="145042" y="336630"/>
                  </a:lnTo>
                  <a:lnTo>
                    <a:pt x="124680" y="359671"/>
                  </a:lnTo>
                  <a:lnTo>
                    <a:pt x="112966" y="368957"/>
                  </a:lnTo>
                  <a:lnTo>
                    <a:pt x="101790" y="372904"/>
                  </a:lnTo>
                  <a:lnTo>
                    <a:pt x="80395" y="371305"/>
                  </a:lnTo>
                  <a:lnTo>
                    <a:pt x="62657" y="360121"/>
                  </a:lnTo>
                  <a:lnTo>
                    <a:pt x="39041" y="33703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Freeform: Shape 211"/>
            <p:cNvSpPr/>
            <p:nvPr/>
          </p:nvSpPr>
          <p:spPr>
            <a:xfrm>
              <a:off x="5655666" y="7781590"/>
              <a:ext cx="40399" cy="494872"/>
            </a:xfrm>
            <a:custGeom>
              <a:avLst/>
              <a:gdLst/>
              <a:ahLst/>
              <a:cxnLst/>
              <a:rect l="0" t="0" r="0" b="0"/>
              <a:pathLst>
                <a:path w="40399" h="494872">
                  <a:moveTo>
                    <a:pt x="0" y="0"/>
                  </a:moveTo>
                  <a:lnTo>
                    <a:pt x="14056" y="56227"/>
                  </a:lnTo>
                  <a:lnTo>
                    <a:pt x="20107" y="108194"/>
                  </a:lnTo>
                  <a:lnTo>
                    <a:pt x="27952" y="164675"/>
                  </a:lnTo>
                  <a:lnTo>
                    <a:pt x="32596" y="213002"/>
                  </a:lnTo>
                  <a:lnTo>
                    <a:pt x="38086" y="265848"/>
                  </a:lnTo>
                  <a:lnTo>
                    <a:pt x="39712" y="321156"/>
                  </a:lnTo>
                  <a:lnTo>
                    <a:pt x="40195" y="373077"/>
                  </a:lnTo>
                  <a:lnTo>
                    <a:pt x="40338" y="423998"/>
                  </a:lnTo>
                  <a:lnTo>
                    <a:pt x="40380" y="465643"/>
                  </a:lnTo>
                  <a:lnTo>
                    <a:pt x="40398" y="49487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Freeform: Shape 212"/>
            <p:cNvSpPr/>
            <p:nvPr/>
          </p:nvSpPr>
          <p:spPr>
            <a:xfrm>
              <a:off x="5615268" y="7922982"/>
              <a:ext cx="232287" cy="50498"/>
            </a:xfrm>
            <a:custGeom>
              <a:avLst/>
              <a:gdLst/>
              <a:ahLst/>
              <a:cxnLst/>
              <a:rect l="0" t="0" r="0" b="0"/>
              <a:pathLst>
                <a:path w="232287" h="50498">
                  <a:moveTo>
                    <a:pt x="0" y="50497"/>
                  </a:moveTo>
                  <a:lnTo>
                    <a:pt x="57923" y="47504"/>
                  </a:lnTo>
                  <a:lnTo>
                    <a:pt x="116675" y="36440"/>
                  </a:lnTo>
                  <a:lnTo>
                    <a:pt x="179088" y="20121"/>
                  </a:lnTo>
                  <a:lnTo>
                    <a:pt x="232286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Freeform: Shape 213"/>
            <p:cNvSpPr/>
            <p:nvPr/>
          </p:nvSpPr>
          <p:spPr>
            <a:xfrm>
              <a:off x="6010184" y="7738063"/>
              <a:ext cx="130254" cy="609095"/>
            </a:xfrm>
            <a:custGeom>
              <a:avLst/>
              <a:gdLst/>
              <a:ahLst/>
              <a:cxnLst/>
              <a:rect l="0" t="0" r="0" b="0"/>
              <a:pathLst>
                <a:path w="130254" h="609095">
                  <a:moveTo>
                    <a:pt x="130253" y="33428"/>
                  </a:moveTo>
                  <a:lnTo>
                    <a:pt x="119530" y="17343"/>
                  </a:lnTo>
                  <a:lnTo>
                    <a:pt x="105288" y="6454"/>
                  </a:lnTo>
                  <a:lnTo>
                    <a:pt x="96778" y="1980"/>
                  </a:lnTo>
                  <a:lnTo>
                    <a:pt x="78344" y="0"/>
                  </a:lnTo>
                  <a:lnTo>
                    <a:pt x="68715" y="1044"/>
                  </a:lnTo>
                  <a:lnTo>
                    <a:pt x="49040" y="11179"/>
                  </a:lnTo>
                  <a:lnTo>
                    <a:pt x="39079" y="18596"/>
                  </a:lnTo>
                  <a:lnTo>
                    <a:pt x="25020" y="41798"/>
                  </a:lnTo>
                  <a:lnTo>
                    <a:pt x="4221" y="103689"/>
                  </a:lnTo>
                  <a:lnTo>
                    <a:pt x="0" y="155200"/>
                  </a:lnTo>
                  <a:lnTo>
                    <a:pt x="4528" y="208599"/>
                  </a:lnTo>
                  <a:lnTo>
                    <a:pt x="9287" y="270433"/>
                  </a:lnTo>
                  <a:lnTo>
                    <a:pt x="19869" y="333685"/>
                  </a:lnTo>
                  <a:lnTo>
                    <a:pt x="27404" y="395096"/>
                  </a:lnTo>
                  <a:lnTo>
                    <a:pt x="35833" y="453194"/>
                  </a:lnTo>
                  <a:lnTo>
                    <a:pt x="38662" y="507893"/>
                  </a:lnTo>
                  <a:lnTo>
                    <a:pt x="39220" y="567284"/>
                  </a:lnTo>
                  <a:lnTo>
                    <a:pt x="36304" y="587894"/>
                  </a:lnTo>
                  <a:lnTo>
                    <a:pt x="29259" y="60909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Freeform: Shape 214"/>
            <p:cNvSpPr/>
            <p:nvPr/>
          </p:nvSpPr>
          <p:spPr>
            <a:xfrm>
              <a:off x="5898052" y="8054274"/>
              <a:ext cx="232287" cy="40399"/>
            </a:xfrm>
            <a:custGeom>
              <a:avLst/>
              <a:gdLst/>
              <a:ahLst/>
              <a:cxnLst/>
              <a:rect l="0" t="0" r="0" b="0"/>
              <a:pathLst>
                <a:path w="232287" h="40399">
                  <a:moveTo>
                    <a:pt x="0" y="40398"/>
                  </a:moveTo>
                  <a:lnTo>
                    <a:pt x="61588" y="35036"/>
                  </a:lnTo>
                  <a:lnTo>
                    <a:pt x="114379" y="26341"/>
                  </a:lnTo>
                  <a:lnTo>
                    <a:pt x="170593" y="13350"/>
                  </a:lnTo>
                  <a:lnTo>
                    <a:pt x="232286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Freeform: Shape 215"/>
            <p:cNvSpPr/>
            <p:nvPr/>
          </p:nvSpPr>
          <p:spPr>
            <a:xfrm>
              <a:off x="6142656" y="7973479"/>
              <a:ext cx="169472" cy="239052"/>
            </a:xfrm>
            <a:custGeom>
              <a:avLst/>
              <a:gdLst/>
              <a:ahLst/>
              <a:cxnLst/>
              <a:rect l="0" t="0" r="0" b="0"/>
              <a:pathLst>
                <a:path w="169472" h="239052">
                  <a:moveTo>
                    <a:pt x="108874" y="0"/>
                  </a:moveTo>
                  <a:lnTo>
                    <a:pt x="67923" y="2992"/>
                  </a:lnTo>
                  <a:lnTo>
                    <a:pt x="58008" y="5361"/>
                  </a:lnTo>
                  <a:lnTo>
                    <a:pt x="41007" y="19963"/>
                  </a:lnTo>
                  <a:lnTo>
                    <a:pt x="17167" y="60549"/>
                  </a:lnTo>
                  <a:lnTo>
                    <a:pt x="5270" y="112327"/>
                  </a:lnTo>
                  <a:lnTo>
                    <a:pt x="0" y="166694"/>
                  </a:lnTo>
                  <a:lnTo>
                    <a:pt x="3800" y="207614"/>
                  </a:lnTo>
                  <a:lnTo>
                    <a:pt x="12052" y="227306"/>
                  </a:lnTo>
                  <a:lnTo>
                    <a:pt x="17394" y="235700"/>
                  </a:lnTo>
                  <a:lnTo>
                    <a:pt x="24323" y="239051"/>
                  </a:lnTo>
                  <a:lnTo>
                    <a:pt x="32308" y="239040"/>
                  </a:lnTo>
                  <a:lnTo>
                    <a:pt x="40997" y="236788"/>
                  </a:lnTo>
                  <a:lnTo>
                    <a:pt x="56638" y="222317"/>
                  </a:lnTo>
                  <a:lnTo>
                    <a:pt x="79604" y="181815"/>
                  </a:lnTo>
                  <a:lnTo>
                    <a:pt x="93824" y="125271"/>
                  </a:lnTo>
                  <a:lnTo>
                    <a:pt x="100789" y="66057"/>
                  </a:lnTo>
                  <a:lnTo>
                    <a:pt x="103484" y="54137"/>
                  </a:lnTo>
                  <a:lnTo>
                    <a:pt x="105281" y="52924"/>
                  </a:lnTo>
                  <a:lnTo>
                    <a:pt x="108164" y="99354"/>
                  </a:lnTo>
                  <a:lnTo>
                    <a:pt x="111656" y="153997"/>
                  </a:lnTo>
                  <a:lnTo>
                    <a:pt x="117966" y="188513"/>
                  </a:lnTo>
                  <a:lnTo>
                    <a:pt x="128251" y="211335"/>
                  </a:lnTo>
                  <a:lnTo>
                    <a:pt x="135258" y="217197"/>
                  </a:lnTo>
                  <a:lnTo>
                    <a:pt x="143296" y="219983"/>
                  </a:lnTo>
                  <a:lnTo>
                    <a:pt x="169471" y="22218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Freeform: Shape 216"/>
            <p:cNvSpPr/>
            <p:nvPr/>
          </p:nvSpPr>
          <p:spPr>
            <a:xfrm>
              <a:off x="6372723" y="8003777"/>
              <a:ext cx="50498" cy="212088"/>
            </a:xfrm>
            <a:custGeom>
              <a:avLst/>
              <a:gdLst/>
              <a:ahLst/>
              <a:cxnLst/>
              <a:rect l="0" t="0" r="0" b="0"/>
              <a:pathLst>
                <a:path w="50498" h="212088">
                  <a:moveTo>
                    <a:pt x="0" y="0"/>
                  </a:moveTo>
                  <a:lnTo>
                    <a:pt x="2992" y="51938"/>
                  </a:lnTo>
                  <a:lnTo>
                    <a:pt x="14057" y="115368"/>
                  </a:lnTo>
                  <a:lnTo>
                    <a:pt x="23741" y="167596"/>
                  </a:lnTo>
                  <a:lnTo>
                    <a:pt x="33369" y="189695"/>
                  </a:lnTo>
                  <a:lnTo>
                    <a:pt x="50497" y="21208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Freeform: Shape 217"/>
            <p:cNvSpPr/>
            <p:nvPr/>
          </p:nvSpPr>
          <p:spPr>
            <a:xfrm>
              <a:off x="6392922" y="7751292"/>
              <a:ext cx="10101" cy="10100"/>
            </a:xfrm>
            <a:custGeom>
              <a:avLst/>
              <a:gdLst/>
              <a:ahLst/>
              <a:cxnLst/>
              <a:rect l="0" t="0" r="0" b="0"/>
              <a:pathLst>
                <a:path w="10101" h="10100">
                  <a:moveTo>
                    <a:pt x="0" y="0"/>
                  </a:moveTo>
                  <a:lnTo>
                    <a:pt x="10100" y="1009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Freeform: Shape 218"/>
            <p:cNvSpPr/>
            <p:nvPr/>
          </p:nvSpPr>
          <p:spPr>
            <a:xfrm>
              <a:off x="6574711" y="7821988"/>
              <a:ext cx="50499" cy="414076"/>
            </a:xfrm>
            <a:custGeom>
              <a:avLst/>
              <a:gdLst/>
              <a:ahLst/>
              <a:cxnLst/>
              <a:rect l="0" t="0" r="0" b="0"/>
              <a:pathLst>
                <a:path w="50499" h="414076">
                  <a:moveTo>
                    <a:pt x="0" y="0"/>
                  </a:moveTo>
                  <a:lnTo>
                    <a:pt x="10986" y="47920"/>
                  </a:lnTo>
                  <a:lnTo>
                    <a:pt x="17470" y="107337"/>
                  </a:lnTo>
                  <a:lnTo>
                    <a:pt x="22383" y="160477"/>
                  </a:lnTo>
                  <a:lnTo>
                    <a:pt x="27953" y="211758"/>
                  </a:lnTo>
                  <a:lnTo>
                    <a:pt x="35198" y="273990"/>
                  </a:lnTo>
                  <a:lnTo>
                    <a:pt x="40494" y="328384"/>
                  </a:lnTo>
                  <a:lnTo>
                    <a:pt x="48959" y="388494"/>
                  </a:lnTo>
                  <a:lnTo>
                    <a:pt x="50498" y="41407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Freeform: Shape 219"/>
            <p:cNvSpPr/>
            <p:nvPr/>
          </p:nvSpPr>
          <p:spPr>
            <a:xfrm>
              <a:off x="6473717" y="7862385"/>
              <a:ext cx="252487" cy="157380"/>
            </a:xfrm>
            <a:custGeom>
              <a:avLst/>
              <a:gdLst/>
              <a:ahLst/>
              <a:cxnLst/>
              <a:rect l="0" t="0" r="0" b="0"/>
              <a:pathLst>
                <a:path w="252487" h="157380">
                  <a:moveTo>
                    <a:pt x="0" y="131293"/>
                  </a:moveTo>
                  <a:lnTo>
                    <a:pt x="10724" y="147376"/>
                  </a:lnTo>
                  <a:lnTo>
                    <a:pt x="19492" y="152114"/>
                  </a:lnTo>
                  <a:lnTo>
                    <a:pt x="44198" y="157379"/>
                  </a:lnTo>
                  <a:lnTo>
                    <a:pt x="89652" y="154981"/>
                  </a:lnTo>
                  <a:lnTo>
                    <a:pt x="127932" y="141802"/>
                  </a:lnTo>
                  <a:lnTo>
                    <a:pt x="170361" y="110705"/>
                  </a:lnTo>
                  <a:lnTo>
                    <a:pt x="218743" y="58580"/>
                  </a:lnTo>
                  <a:lnTo>
                    <a:pt x="252486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Freeform: Shape 220"/>
            <p:cNvSpPr/>
            <p:nvPr/>
          </p:nvSpPr>
          <p:spPr>
            <a:xfrm>
              <a:off x="6718209" y="7731093"/>
              <a:ext cx="209982" cy="515071"/>
            </a:xfrm>
            <a:custGeom>
              <a:avLst/>
              <a:gdLst/>
              <a:ahLst/>
              <a:cxnLst/>
              <a:rect l="0" t="0" r="0" b="0"/>
              <a:pathLst>
                <a:path w="209982" h="515071">
                  <a:moveTo>
                    <a:pt x="7994" y="0"/>
                  </a:moveTo>
                  <a:lnTo>
                    <a:pt x="0" y="60916"/>
                  </a:lnTo>
                  <a:lnTo>
                    <a:pt x="1510" y="118295"/>
                  </a:lnTo>
                  <a:lnTo>
                    <a:pt x="9066" y="170832"/>
                  </a:lnTo>
                  <a:lnTo>
                    <a:pt x="21671" y="233488"/>
                  </a:lnTo>
                  <a:lnTo>
                    <a:pt x="31622" y="280771"/>
                  </a:lnTo>
                  <a:lnTo>
                    <a:pt x="41677" y="330315"/>
                  </a:lnTo>
                  <a:lnTo>
                    <a:pt x="48187" y="389259"/>
                  </a:lnTo>
                  <a:lnTo>
                    <a:pt x="62273" y="452314"/>
                  </a:lnTo>
                  <a:lnTo>
                    <a:pt x="64379" y="453034"/>
                  </a:lnTo>
                  <a:lnTo>
                    <a:pt x="66718" y="435879"/>
                  </a:lnTo>
                  <a:lnTo>
                    <a:pt x="60351" y="373003"/>
                  </a:lnTo>
                  <a:lnTo>
                    <a:pt x="64220" y="319681"/>
                  </a:lnTo>
                  <a:lnTo>
                    <a:pt x="72656" y="268654"/>
                  </a:lnTo>
                  <a:lnTo>
                    <a:pt x="84985" y="242464"/>
                  </a:lnTo>
                  <a:lnTo>
                    <a:pt x="92986" y="232339"/>
                  </a:lnTo>
                  <a:lnTo>
                    <a:pt x="101686" y="228954"/>
                  </a:lnTo>
                  <a:lnTo>
                    <a:pt x="110853" y="230066"/>
                  </a:lnTo>
                  <a:lnTo>
                    <a:pt x="128893" y="240277"/>
                  </a:lnTo>
                  <a:lnTo>
                    <a:pt x="144392" y="256037"/>
                  </a:lnTo>
                  <a:lnTo>
                    <a:pt x="160373" y="294558"/>
                  </a:lnTo>
                  <a:lnTo>
                    <a:pt x="168886" y="350902"/>
                  </a:lnTo>
                  <a:lnTo>
                    <a:pt x="177107" y="398475"/>
                  </a:lnTo>
                  <a:lnTo>
                    <a:pt x="189938" y="458831"/>
                  </a:lnTo>
                  <a:lnTo>
                    <a:pt x="209981" y="51507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Freeform: Shape 221"/>
            <p:cNvSpPr/>
            <p:nvPr/>
          </p:nvSpPr>
          <p:spPr>
            <a:xfrm>
              <a:off x="7142073" y="7938298"/>
              <a:ext cx="179995" cy="146938"/>
            </a:xfrm>
            <a:custGeom>
              <a:avLst/>
              <a:gdLst/>
              <a:ahLst/>
              <a:cxnLst/>
              <a:rect l="0" t="0" r="0" b="0"/>
              <a:pathLst>
                <a:path w="179995" h="146938">
                  <a:moveTo>
                    <a:pt x="179994" y="14982"/>
                  </a:moveTo>
                  <a:lnTo>
                    <a:pt x="120432" y="9621"/>
                  </a:lnTo>
                  <a:lnTo>
                    <a:pt x="71141" y="0"/>
                  </a:lnTo>
                  <a:lnTo>
                    <a:pt x="10151" y="9380"/>
                  </a:lnTo>
                  <a:lnTo>
                    <a:pt x="3925" y="14613"/>
                  </a:lnTo>
                  <a:lnTo>
                    <a:pt x="896" y="21470"/>
                  </a:lnTo>
                  <a:lnTo>
                    <a:pt x="0" y="29407"/>
                  </a:lnTo>
                  <a:lnTo>
                    <a:pt x="3890" y="35820"/>
                  </a:lnTo>
                  <a:lnTo>
                    <a:pt x="20183" y="45939"/>
                  </a:lnTo>
                  <a:lnTo>
                    <a:pt x="59952" y="52582"/>
                  </a:lnTo>
                  <a:lnTo>
                    <a:pt x="96548" y="49189"/>
                  </a:lnTo>
                  <a:lnTo>
                    <a:pt x="103042" y="51252"/>
                  </a:lnTo>
                  <a:lnTo>
                    <a:pt x="106250" y="55995"/>
                  </a:lnTo>
                  <a:lnTo>
                    <a:pt x="107266" y="62522"/>
                  </a:lnTo>
                  <a:lnTo>
                    <a:pt x="103455" y="67996"/>
                  </a:lnTo>
                  <a:lnTo>
                    <a:pt x="41396" y="107044"/>
                  </a:lnTo>
                  <a:lnTo>
                    <a:pt x="19645" y="121732"/>
                  </a:lnTo>
                  <a:lnTo>
                    <a:pt x="14742" y="128790"/>
                  </a:lnTo>
                  <a:lnTo>
                    <a:pt x="13719" y="135740"/>
                  </a:lnTo>
                  <a:lnTo>
                    <a:pt x="15281" y="142618"/>
                  </a:lnTo>
                  <a:lnTo>
                    <a:pt x="20810" y="146081"/>
                  </a:lnTo>
                  <a:lnTo>
                    <a:pt x="38924" y="146937"/>
                  </a:lnTo>
                  <a:lnTo>
                    <a:pt x="68996" y="141109"/>
                  </a:lnTo>
                  <a:lnTo>
                    <a:pt x="109298" y="11597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Freeform: Shape 222"/>
            <p:cNvSpPr/>
            <p:nvPr/>
          </p:nvSpPr>
          <p:spPr>
            <a:xfrm>
              <a:off x="7271729" y="7751292"/>
              <a:ext cx="50339" cy="474673"/>
            </a:xfrm>
            <a:custGeom>
              <a:avLst/>
              <a:gdLst/>
              <a:ahLst/>
              <a:cxnLst/>
              <a:rect l="0" t="0" r="0" b="0"/>
              <a:pathLst>
                <a:path w="50339" h="474673">
                  <a:moveTo>
                    <a:pt x="20040" y="0"/>
                  </a:moveTo>
                  <a:lnTo>
                    <a:pt x="9054" y="51937"/>
                  </a:lnTo>
                  <a:lnTo>
                    <a:pt x="1661" y="110007"/>
                  </a:lnTo>
                  <a:lnTo>
                    <a:pt x="380" y="158899"/>
                  </a:lnTo>
                  <a:lnTo>
                    <a:pt x="0" y="214282"/>
                  </a:lnTo>
                  <a:lnTo>
                    <a:pt x="5250" y="267973"/>
                  </a:lnTo>
                  <a:lnTo>
                    <a:pt x="13912" y="324777"/>
                  </a:lnTo>
                  <a:lnTo>
                    <a:pt x="18224" y="378889"/>
                  </a:lnTo>
                  <a:lnTo>
                    <a:pt x="28866" y="431314"/>
                  </a:lnTo>
                  <a:lnTo>
                    <a:pt x="50338" y="474672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Freeform: Shape 223"/>
            <p:cNvSpPr/>
            <p:nvPr/>
          </p:nvSpPr>
          <p:spPr>
            <a:xfrm>
              <a:off x="7645248" y="7781590"/>
              <a:ext cx="40399" cy="474673"/>
            </a:xfrm>
            <a:custGeom>
              <a:avLst/>
              <a:gdLst/>
              <a:ahLst/>
              <a:cxnLst/>
              <a:rect l="0" t="0" r="0" b="0"/>
              <a:pathLst>
                <a:path w="40399" h="474673">
                  <a:moveTo>
                    <a:pt x="0" y="0"/>
                  </a:moveTo>
                  <a:lnTo>
                    <a:pt x="6942" y="28677"/>
                  </a:lnTo>
                  <a:lnTo>
                    <a:pt x="9164" y="81686"/>
                  </a:lnTo>
                  <a:lnTo>
                    <a:pt x="9822" y="133926"/>
                  </a:lnTo>
                  <a:lnTo>
                    <a:pt x="10017" y="184938"/>
                  </a:lnTo>
                  <a:lnTo>
                    <a:pt x="11197" y="236710"/>
                  </a:lnTo>
                  <a:lnTo>
                    <a:pt x="17033" y="293072"/>
                  </a:lnTo>
                  <a:lnTo>
                    <a:pt x="19261" y="344683"/>
                  </a:lnTo>
                  <a:lnTo>
                    <a:pt x="23006" y="402903"/>
                  </a:lnTo>
                  <a:lnTo>
                    <a:pt x="37652" y="464714"/>
                  </a:lnTo>
                  <a:lnTo>
                    <a:pt x="40398" y="474672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Freeform: Shape 224"/>
            <p:cNvSpPr/>
            <p:nvPr/>
          </p:nvSpPr>
          <p:spPr>
            <a:xfrm>
              <a:off x="7785034" y="7964032"/>
              <a:ext cx="122800" cy="193526"/>
            </a:xfrm>
            <a:custGeom>
              <a:avLst/>
              <a:gdLst/>
              <a:ahLst/>
              <a:cxnLst/>
              <a:rect l="0" t="0" r="0" b="0"/>
              <a:pathLst>
                <a:path w="122800" h="193526">
                  <a:moveTo>
                    <a:pt x="1606" y="140739"/>
                  </a:moveTo>
                  <a:lnTo>
                    <a:pt x="52163" y="105165"/>
                  </a:lnTo>
                  <a:lnTo>
                    <a:pt x="81748" y="66009"/>
                  </a:lnTo>
                  <a:lnTo>
                    <a:pt x="92210" y="42441"/>
                  </a:lnTo>
                  <a:lnTo>
                    <a:pt x="93120" y="20744"/>
                  </a:lnTo>
                  <a:lnTo>
                    <a:pt x="89547" y="12490"/>
                  </a:lnTo>
                  <a:lnTo>
                    <a:pt x="76599" y="326"/>
                  </a:lnTo>
                  <a:lnTo>
                    <a:pt x="68434" y="0"/>
                  </a:lnTo>
                  <a:lnTo>
                    <a:pt x="50385" y="8615"/>
                  </a:lnTo>
                  <a:lnTo>
                    <a:pt x="21295" y="43114"/>
                  </a:lnTo>
                  <a:lnTo>
                    <a:pt x="2078" y="94233"/>
                  </a:lnTo>
                  <a:lnTo>
                    <a:pt x="0" y="135937"/>
                  </a:lnTo>
                  <a:lnTo>
                    <a:pt x="17215" y="174976"/>
                  </a:lnTo>
                  <a:lnTo>
                    <a:pt x="27722" y="183762"/>
                  </a:lnTo>
                  <a:lnTo>
                    <a:pt x="54359" y="193525"/>
                  </a:lnTo>
                  <a:lnTo>
                    <a:pt x="110683" y="192314"/>
                  </a:lnTo>
                  <a:lnTo>
                    <a:pt x="122799" y="19123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Freeform: Shape 225"/>
            <p:cNvSpPr/>
            <p:nvPr/>
          </p:nvSpPr>
          <p:spPr>
            <a:xfrm>
              <a:off x="8040881" y="7700795"/>
              <a:ext cx="79040" cy="616064"/>
            </a:xfrm>
            <a:custGeom>
              <a:avLst/>
              <a:gdLst/>
              <a:ahLst/>
              <a:cxnLst/>
              <a:rect l="0" t="0" r="0" b="0"/>
              <a:pathLst>
                <a:path w="79040" h="616064">
                  <a:moveTo>
                    <a:pt x="79039" y="0"/>
                  </a:moveTo>
                  <a:lnTo>
                    <a:pt x="55972" y="9186"/>
                  </a:lnTo>
                  <a:lnTo>
                    <a:pt x="42229" y="19419"/>
                  </a:lnTo>
                  <a:lnTo>
                    <a:pt x="21876" y="48520"/>
                  </a:lnTo>
                  <a:lnTo>
                    <a:pt x="7133" y="108728"/>
                  </a:lnTo>
                  <a:lnTo>
                    <a:pt x="0" y="156384"/>
                  </a:lnTo>
                  <a:lnTo>
                    <a:pt x="5531" y="210145"/>
                  </a:lnTo>
                  <a:lnTo>
                    <a:pt x="10780" y="270638"/>
                  </a:lnTo>
                  <a:lnTo>
                    <a:pt x="16929" y="331505"/>
                  </a:lnTo>
                  <a:lnTo>
                    <a:pt x="23355" y="380883"/>
                  </a:lnTo>
                  <a:lnTo>
                    <a:pt x="32367" y="431048"/>
                  </a:lnTo>
                  <a:lnTo>
                    <a:pt x="37401" y="490202"/>
                  </a:lnTo>
                  <a:lnTo>
                    <a:pt x="35404" y="548103"/>
                  </a:lnTo>
                  <a:lnTo>
                    <a:pt x="30574" y="587698"/>
                  </a:lnTo>
                  <a:lnTo>
                    <a:pt x="28542" y="61606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Freeform: Shape 226"/>
            <p:cNvSpPr/>
            <p:nvPr/>
          </p:nvSpPr>
          <p:spPr>
            <a:xfrm>
              <a:off x="7948230" y="7892684"/>
              <a:ext cx="302984" cy="165548"/>
            </a:xfrm>
            <a:custGeom>
              <a:avLst/>
              <a:gdLst/>
              <a:ahLst/>
              <a:cxnLst/>
              <a:rect l="0" t="0" r="0" b="0"/>
              <a:pathLst>
                <a:path w="302984" h="165548">
                  <a:moveTo>
                    <a:pt x="0" y="151491"/>
                  </a:moveTo>
                  <a:lnTo>
                    <a:pt x="47532" y="165547"/>
                  </a:lnTo>
                  <a:lnTo>
                    <a:pt x="96001" y="164509"/>
                  </a:lnTo>
                  <a:lnTo>
                    <a:pt x="148510" y="154104"/>
                  </a:lnTo>
                  <a:lnTo>
                    <a:pt x="179784" y="143412"/>
                  </a:lnTo>
                  <a:lnTo>
                    <a:pt x="232023" y="106191"/>
                  </a:lnTo>
                  <a:lnTo>
                    <a:pt x="268839" y="59951"/>
                  </a:lnTo>
                  <a:lnTo>
                    <a:pt x="302983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Freeform: Shape 227"/>
            <p:cNvSpPr/>
            <p:nvPr/>
          </p:nvSpPr>
          <p:spPr>
            <a:xfrm>
              <a:off x="8241201" y="7741193"/>
              <a:ext cx="40311" cy="424175"/>
            </a:xfrm>
            <a:custGeom>
              <a:avLst/>
              <a:gdLst/>
              <a:ahLst/>
              <a:cxnLst/>
              <a:rect l="0" t="0" r="0" b="0"/>
              <a:pathLst>
                <a:path w="40311" h="424175">
                  <a:moveTo>
                    <a:pt x="30210" y="0"/>
                  </a:moveTo>
                  <a:lnTo>
                    <a:pt x="11231" y="49929"/>
                  </a:lnTo>
                  <a:lnTo>
                    <a:pt x="2148" y="112352"/>
                  </a:lnTo>
                  <a:lnTo>
                    <a:pt x="354" y="167906"/>
                  </a:lnTo>
                  <a:lnTo>
                    <a:pt x="0" y="222104"/>
                  </a:lnTo>
                  <a:lnTo>
                    <a:pt x="6864" y="282565"/>
                  </a:lnTo>
                  <a:lnTo>
                    <a:pt x="12382" y="336894"/>
                  </a:lnTo>
                  <a:lnTo>
                    <a:pt x="27157" y="399547"/>
                  </a:lnTo>
                  <a:lnTo>
                    <a:pt x="40310" y="42417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Freeform: Shape 228"/>
            <p:cNvSpPr/>
            <p:nvPr/>
          </p:nvSpPr>
          <p:spPr>
            <a:xfrm>
              <a:off x="8109820" y="7852287"/>
              <a:ext cx="333282" cy="161591"/>
            </a:xfrm>
            <a:custGeom>
              <a:avLst/>
              <a:gdLst/>
              <a:ahLst/>
              <a:cxnLst/>
              <a:rect l="0" t="0" r="0" b="0"/>
              <a:pathLst>
                <a:path w="333282" h="161591">
                  <a:moveTo>
                    <a:pt x="0" y="161590"/>
                  </a:moveTo>
                  <a:lnTo>
                    <a:pt x="21446" y="161590"/>
                  </a:lnTo>
                  <a:lnTo>
                    <a:pt x="74725" y="139645"/>
                  </a:lnTo>
                  <a:lnTo>
                    <a:pt x="135855" y="113121"/>
                  </a:lnTo>
                  <a:lnTo>
                    <a:pt x="191160" y="72625"/>
                  </a:lnTo>
                  <a:lnTo>
                    <a:pt x="252421" y="33460"/>
                  </a:lnTo>
                  <a:lnTo>
                    <a:pt x="315085" y="5375"/>
                  </a:lnTo>
                  <a:lnTo>
                    <a:pt x="333281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15449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E0"/>
            </a:gs>
            <a:gs pos="100000">
              <a:srgbClr val="98FB9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171690" y="569201"/>
            <a:ext cx="2999524" cy="1107301"/>
            <a:chOff x="171690" y="569201"/>
            <a:chExt cx="2999524" cy="1107301"/>
          </a:xfrm>
        </p:grpSpPr>
        <p:sp>
          <p:nvSpPr>
            <p:cNvPr id="2" name="Freeform: Shape 1"/>
            <p:cNvSpPr/>
            <p:nvPr/>
          </p:nvSpPr>
          <p:spPr>
            <a:xfrm>
              <a:off x="282783" y="605964"/>
              <a:ext cx="20040" cy="353480"/>
            </a:xfrm>
            <a:custGeom>
              <a:avLst/>
              <a:gdLst/>
              <a:ahLst/>
              <a:cxnLst/>
              <a:rect l="0" t="0" r="0" b="0"/>
              <a:pathLst>
                <a:path w="20040" h="353480">
                  <a:moveTo>
                    <a:pt x="0" y="0"/>
                  </a:moveTo>
                  <a:lnTo>
                    <a:pt x="14057" y="59562"/>
                  </a:lnTo>
                  <a:lnTo>
                    <a:pt x="19390" y="121943"/>
                  </a:lnTo>
                  <a:lnTo>
                    <a:pt x="20039" y="175205"/>
                  </a:lnTo>
                  <a:lnTo>
                    <a:pt x="13227" y="228949"/>
                  </a:lnTo>
                  <a:lnTo>
                    <a:pt x="7725" y="285782"/>
                  </a:lnTo>
                  <a:lnTo>
                    <a:pt x="2289" y="325192"/>
                  </a:lnTo>
                  <a:lnTo>
                    <a:pt x="0" y="35347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Freeform: Shape 2"/>
            <p:cNvSpPr/>
            <p:nvPr/>
          </p:nvSpPr>
          <p:spPr>
            <a:xfrm>
              <a:off x="212087" y="569201"/>
              <a:ext cx="264833" cy="420545"/>
            </a:xfrm>
            <a:custGeom>
              <a:avLst/>
              <a:gdLst/>
              <a:ahLst/>
              <a:cxnLst/>
              <a:rect l="0" t="0" r="0" b="0"/>
              <a:pathLst>
                <a:path w="264833" h="420545">
                  <a:moveTo>
                    <a:pt x="0" y="87260"/>
                  </a:moveTo>
                  <a:lnTo>
                    <a:pt x="18371" y="63072"/>
                  </a:lnTo>
                  <a:lnTo>
                    <a:pt x="59903" y="31860"/>
                  </a:lnTo>
                  <a:lnTo>
                    <a:pt x="121132" y="6921"/>
                  </a:lnTo>
                  <a:lnTo>
                    <a:pt x="144731" y="1057"/>
                  </a:lnTo>
                  <a:lnTo>
                    <a:pt x="193627" y="0"/>
                  </a:lnTo>
                  <a:lnTo>
                    <a:pt x="223334" y="7706"/>
                  </a:lnTo>
                  <a:lnTo>
                    <a:pt x="233051" y="16270"/>
                  </a:lnTo>
                  <a:lnTo>
                    <a:pt x="243848" y="40747"/>
                  </a:lnTo>
                  <a:lnTo>
                    <a:pt x="239669" y="70328"/>
                  </a:lnTo>
                  <a:lnTo>
                    <a:pt x="214918" y="124313"/>
                  </a:lnTo>
                  <a:lnTo>
                    <a:pt x="162739" y="177714"/>
                  </a:lnTo>
                  <a:lnTo>
                    <a:pt x="111245" y="219409"/>
                  </a:lnTo>
                  <a:lnTo>
                    <a:pt x="56122" y="248542"/>
                  </a:lnTo>
                  <a:lnTo>
                    <a:pt x="55369" y="247523"/>
                  </a:lnTo>
                  <a:lnTo>
                    <a:pt x="57112" y="244599"/>
                  </a:lnTo>
                  <a:lnTo>
                    <a:pt x="75648" y="235123"/>
                  </a:lnTo>
                  <a:lnTo>
                    <a:pt x="102462" y="225208"/>
                  </a:lnTo>
                  <a:lnTo>
                    <a:pt x="147812" y="225886"/>
                  </a:lnTo>
                  <a:lnTo>
                    <a:pt x="198529" y="238555"/>
                  </a:lnTo>
                  <a:lnTo>
                    <a:pt x="233007" y="256523"/>
                  </a:lnTo>
                  <a:lnTo>
                    <a:pt x="246821" y="272459"/>
                  </a:lnTo>
                  <a:lnTo>
                    <a:pt x="264832" y="315482"/>
                  </a:lnTo>
                  <a:lnTo>
                    <a:pt x="263210" y="340931"/>
                  </a:lnTo>
                  <a:lnTo>
                    <a:pt x="259635" y="354002"/>
                  </a:lnTo>
                  <a:lnTo>
                    <a:pt x="240701" y="377502"/>
                  </a:lnTo>
                  <a:lnTo>
                    <a:pt x="198497" y="406666"/>
                  </a:lnTo>
                  <a:lnTo>
                    <a:pt x="182828" y="414657"/>
                  </a:lnTo>
                  <a:lnTo>
                    <a:pt x="147465" y="420544"/>
                  </a:lnTo>
                  <a:lnTo>
                    <a:pt x="90895" y="420541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/>
            <p:cNvSpPr/>
            <p:nvPr/>
          </p:nvSpPr>
          <p:spPr>
            <a:xfrm>
              <a:off x="515070" y="737256"/>
              <a:ext cx="141392" cy="274077"/>
            </a:xfrm>
            <a:custGeom>
              <a:avLst/>
              <a:gdLst/>
              <a:ahLst/>
              <a:cxnLst/>
              <a:rect l="0" t="0" r="0" b="0"/>
              <a:pathLst>
                <a:path w="141392" h="274077">
                  <a:moveTo>
                    <a:pt x="0" y="0"/>
                  </a:moveTo>
                  <a:lnTo>
                    <a:pt x="13881" y="41437"/>
                  </a:lnTo>
                  <a:lnTo>
                    <a:pt x="18327" y="91951"/>
                  </a:lnTo>
                  <a:lnTo>
                    <a:pt x="16836" y="147378"/>
                  </a:lnTo>
                  <a:lnTo>
                    <a:pt x="6068" y="207161"/>
                  </a:lnTo>
                  <a:lnTo>
                    <a:pt x="7159" y="253394"/>
                  </a:lnTo>
                  <a:lnTo>
                    <a:pt x="13750" y="263191"/>
                  </a:lnTo>
                  <a:lnTo>
                    <a:pt x="23754" y="269722"/>
                  </a:lnTo>
                  <a:lnTo>
                    <a:pt x="36035" y="274076"/>
                  </a:lnTo>
                  <a:lnTo>
                    <a:pt x="61650" y="272929"/>
                  </a:lnTo>
                  <a:lnTo>
                    <a:pt x="124513" y="255499"/>
                  </a:lnTo>
                  <a:lnTo>
                    <a:pt x="141391" y="25248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/>
            <p:cNvSpPr/>
            <p:nvPr/>
          </p:nvSpPr>
          <p:spPr>
            <a:xfrm>
              <a:off x="484771" y="807952"/>
              <a:ext cx="181791" cy="80796"/>
            </a:xfrm>
            <a:custGeom>
              <a:avLst/>
              <a:gdLst/>
              <a:ahLst/>
              <a:cxnLst/>
              <a:rect l="0" t="0" r="0" b="0"/>
              <a:pathLst>
                <a:path w="181791" h="80796">
                  <a:moveTo>
                    <a:pt x="0" y="80795"/>
                  </a:moveTo>
                  <a:lnTo>
                    <a:pt x="26433" y="65792"/>
                  </a:lnTo>
                  <a:lnTo>
                    <a:pt x="74380" y="47866"/>
                  </a:lnTo>
                  <a:lnTo>
                    <a:pt x="134608" y="17862"/>
                  </a:lnTo>
                  <a:lnTo>
                    <a:pt x="181790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/>
            <p:cNvSpPr/>
            <p:nvPr/>
          </p:nvSpPr>
          <p:spPr>
            <a:xfrm>
              <a:off x="484771" y="705030"/>
              <a:ext cx="484773" cy="292938"/>
            </a:xfrm>
            <a:custGeom>
              <a:avLst/>
              <a:gdLst/>
              <a:ahLst/>
              <a:cxnLst/>
              <a:rect l="0" t="0" r="0" b="0"/>
              <a:pathLst>
                <a:path w="484773" h="292938">
                  <a:moveTo>
                    <a:pt x="0" y="82723"/>
                  </a:moveTo>
                  <a:lnTo>
                    <a:pt x="35951" y="52758"/>
                  </a:lnTo>
                  <a:lnTo>
                    <a:pt x="90309" y="26867"/>
                  </a:lnTo>
                  <a:lnTo>
                    <a:pt x="152038" y="3481"/>
                  </a:lnTo>
                  <a:lnTo>
                    <a:pt x="180536" y="0"/>
                  </a:lnTo>
                  <a:lnTo>
                    <a:pt x="194420" y="643"/>
                  </a:lnTo>
                  <a:lnTo>
                    <a:pt x="205920" y="5560"/>
                  </a:lnTo>
                  <a:lnTo>
                    <a:pt x="224683" y="22993"/>
                  </a:lnTo>
                  <a:lnTo>
                    <a:pt x="242502" y="68766"/>
                  </a:lnTo>
                  <a:lnTo>
                    <a:pt x="250513" y="128427"/>
                  </a:lnTo>
                  <a:lnTo>
                    <a:pt x="252096" y="189420"/>
                  </a:lnTo>
                  <a:lnTo>
                    <a:pt x="257770" y="249555"/>
                  </a:lnTo>
                  <a:lnTo>
                    <a:pt x="261634" y="292937"/>
                  </a:lnTo>
                  <a:lnTo>
                    <a:pt x="262162" y="285749"/>
                  </a:lnTo>
                  <a:lnTo>
                    <a:pt x="248491" y="224723"/>
                  </a:lnTo>
                  <a:lnTo>
                    <a:pt x="235529" y="169956"/>
                  </a:lnTo>
                  <a:lnTo>
                    <a:pt x="224166" y="108508"/>
                  </a:lnTo>
                  <a:lnTo>
                    <a:pt x="217882" y="57809"/>
                  </a:lnTo>
                  <a:lnTo>
                    <a:pt x="224388" y="39482"/>
                  </a:lnTo>
                  <a:lnTo>
                    <a:pt x="231510" y="33697"/>
                  </a:lnTo>
                  <a:lnTo>
                    <a:pt x="251392" y="27269"/>
                  </a:lnTo>
                  <a:lnTo>
                    <a:pt x="298544" y="23651"/>
                  </a:lnTo>
                  <a:lnTo>
                    <a:pt x="360518" y="22578"/>
                  </a:lnTo>
                  <a:lnTo>
                    <a:pt x="417907" y="22261"/>
                  </a:lnTo>
                  <a:lnTo>
                    <a:pt x="447199" y="22187"/>
                  </a:lnTo>
                  <a:lnTo>
                    <a:pt x="484772" y="2212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737256" y="837073"/>
              <a:ext cx="294604" cy="172993"/>
            </a:xfrm>
            <a:custGeom>
              <a:avLst/>
              <a:gdLst/>
              <a:ahLst/>
              <a:cxnLst/>
              <a:rect l="0" t="0" r="0" b="0"/>
              <a:pathLst>
                <a:path w="294604" h="172993">
                  <a:moveTo>
                    <a:pt x="0" y="92072"/>
                  </a:moveTo>
                  <a:lnTo>
                    <a:pt x="52894" y="72654"/>
                  </a:lnTo>
                  <a:lnTo>
                    <a:pt x="107087" y="41235"/>
                  </a:lnTo>
                  <a:lnTo>
                    <a:pt x="133098" y="24268"/>
                  </a:lnTo>
                  <a:lnTo>
                    <a:pt x="172047" y="3120"/>
                  </a:lnTo>
                  <a:lnTo>
                    <a:pt x="180905" y="1350"/>
                  </a:lnTo>
                  <a:lnTo>
                    <a:pt x="189055" y="2415"/>
                  </a:lnTo>
                  <a:lnTo>
                    <a:pt x="196733" y="5369"/>
                  </a:lnTo>
                  <a:lnTo>
                    <a:pt x="201851" y="12949"/>
                  </a:lnTo>
                  <a:lnTo>
                    <a:pt x="207538" y="36333"/>
                  </a:lnTo>
                  <a:lnTo>
                    <a:pt x="203495" y="97367"/>
                  </a:lnTo>
                  <a:lnTo>
                    <a:pt x="207648" y="149724"/>
                  </a:lnTo>
                  <a:lnTo>
                    <a:pt x="212494" y="158561"/>
                  </a:lnTo>
                  <a:lnTo>
                    <a:pt x="226856" y="171371"/>
                  </a:lnTo>
                  <a:lnTo>
                    <a:pt x="234277" y="172992"/>
                  </a:lnTo>
                  <a:lnTo>
                    <a:pt x="241469" y="171828"/>
                  </a:lnTo>
                  <a:lnTo>
                    <a:pt x="256567" y="163428"/>
                  </a:lnTo>
                  <a:lnTo>
                    <a:pt x="281749" y="139772"/>
                  </a:lnTo>
                  <a:lnTo>
                    <a:pt x="292797" y="121127"/>
                  </a:lnTo>
                  <a:lnTo>
                    <a:pt x="294603" y="75620"/>
                  </a:lnTo>
                  <a:lnTo>
                    <a:pt x="282670" y="30217"/>
                  </a:lnTo>
                  <a:lnTo>
                    <a:pt x="274853" y="19415"/>
                  </a:lnTo>
                  <a:lnTo>
                    <a:pt x="254197" y="4420"/>
                  </a:lnTo>
                  <a:lnTo>
                    <a:pt x="230055" y="0"/>
                  </a:lnTo>
                  <a:lnTo>
                    <a:pt x="197213" y="3821"/>
                  </a:lnTo>
                  <a:lnTo>
                    <a:pt x="171690" y="1127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/>
            <p:cNvSpPr/>
            <p:nvPr/>
          </p:nvSpPr>
          <p:spPr>
            <a:xfrm>
              <a:off x="1131133" y="818052"/>
              <a:ext cx="30299" cy="212088"/>
            </a:xfrm>
            <a:custGeom>
              <a:avLst/>
              <a:gdLst/>
              <a:ahLst/>
              <a:cxnLst/>
              <a:rect l="0" t="0" r="0" b="0"/>
              <a:pathLst>
                <a:path w="30299" h="212088">
                  <a:moveTo>
                    <a:pt x="0" y="0"/>
                  </a:moveTo>
                  <a:lnTo>
                    <a:pt x="2993" y="40951"/>
                  </a:lnTo>
                  <a:lnTo>
                    <a:pt x="8696" y="96989"/>
                  </a:lnTo>
                  <a:lnTo>
                    <a:pt x="9684" y="153296"/>
                  </a:lnTo>
                  <a:lnTo>
                    <a:pt x="15338" y="196538"/>
                  </a:lnTo>
                  <a:lnTo>
                    <a:pt x="18080" y="203965"/>
                  </a:lnTo>
                  <a:lnTo>
                    <a:pt x="21031" y="207795"/>
                  </a:lnTo>
                  <a:lnTo>
                    <a:pt x="30298" y="21208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1141233" y="805527"/>
              <a:ext cx="191889" cy="275110"/>
            </a:xfrm>
            <a:custGeom>
              <a:avLst/>
              <a:gdLst/>
              <a:ahLst/>
              <a:cxnLst/>
              <a:rect l="0" t="0" r="0" b="0"/>
              <a:pathLst>
                <a:path w="191889" h="275110">
                  <a:moveTo>
                    <a:pt x="0" y="52922"/>
                  </a:moveTo>
                  <a:lnTo>
                    <a:pt x="5361" y="31477"/>
                  </a:lnTo>
                  <a:lnTo>
                    <a:pt x="10307" y="24037"/>
                  </a:lnTo>
                  <a:lnTo>
                    <a:pt x="24779" y="12779"/>
                  </a:lnTo>
                  <a:lnTo>
                    <a:pt x="57215" y="132"/>
                  </a:lnTo>
                  <a:lnTo>
                    <a:pt x="100615" y="0"/>
                  </a:lnTo>
                  <a:lnTo>
                    <a:pt x="143648" y="12429"/>
                  </a:lnTo>
                  <a:lnTo>
                    <a:pt x="162219" y="27070"/>
                  </a:lnTo>
                  <a:lnTo>
                    <a:pt x="168742" y="35688"/>
                  </a:lnTo>
                  <a:lnTo>
                    <a:pt x="172998" y="57232"/>
                  </a:lnTo>
                  <a:lnTo>
                    <a:pt x="170027" y="79525"/>
                  </a:lnTo>
                  <a:lnTo>
                    <a:pt x="161225" y="96914"/>
                  </a:lnTo>
                  <a:lnTo>
                    <a:pt x="146840" y="109131"/>
                  </a:lnTo>
                  <a:lnTo>
                    <a:pt x="90486" y="141326"/>
                  </a:lnTo>
                  <a:lnTo>
                    <a:pt x="39693" y="156791"/>
                  </a:lnTo>
                  <a:lnTo>
                    <a:pt x="32073" y="163688"/>
                  </a:lnTo>
                  <a:lnTo>
                    <a:pt x="29237" y="172774"/>
                  </a:lnTo>
                  <a:lnTo>
                    <a:pt x="29590" y="183321"/>
                  </a:lnTo>
                  <a:lnTo>
                    <a:pt x="38961" y="204016"/>
                  </a:lnTo>
                  <a:lnTo>
                    <a:pt x="54347" y="222191"/>
                  </a:lnTo>
                  <a:lnTo>
                    <a:pt x="106862" y="252333"/>
                  </a:lnTo>
                  <a:lnTo>
                    <a:pt x="166034" y="271334"/>
                  </a:lnTo>
                  <a:lnTo>
                    <a:pt x="191888" y="27510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/>
            <p:cNvSpPr/>
            <p:nvPr/>
          </p:nvSpPr>
          <p:spPr>
            <a:xfrm>
              <a:off x="1434115" y="838250"/>
              <a:ext cx="222188" cy="214724"/>
            </a:xfrm>
            <a:custGeom>
              <a:avLst/>
              <a:gdLst/>
              <a:ahLst/>
              <a:cxnLst/>
              <a:rect l="0" t="0" r="0" b="0"/>
              <a:pathLst>
                <a:path w="222188" h="214724">
                  <a:moveTo>
                    <a:pt x="0" y="0"/>
                  </a:moveTo>
                  <a:lnTo>
                    <a:pt x="0" y="54931"/>
                  </a:lnTo>
                  <a:lnTo>
                    <a:pt x="2993" y="102308"/>
                  </a:lnTo>
                  <a:lnTo>
                    <a:pt x="8696" y="163222"/>
                  </a:lnTo>
                  <a:lnTo>
                    <a:pt x="15461" y="185133"/>
                  </a:lnTo>
                  <a:lnTo>
                    <a:pt x="20407" y="194118"/>
                  </a:lnTo>
                  <a:lnTo>
                    <a:pt x="34879" y="207094"/>
                  </a:lnTo>
                  <a:lnTo>
                    <a:pt x="43452" y="212125"/>
                  </a:lnTo>
                  <a:lnTo>
                    <a:pt x="67939" y="214723"/>
                  </a:lnTo>
                  <a:lnTo>
                    <a:pt x="95280" y="211015"/>
                  </a:lnTo>
                  <a:lnTo>
                    <a:pt x="150739" y="189490"/>
                  </a:lnTo>
                  <a:lnTo>
                    <a:pt x="203898" y="171818"/>
                  </a:lnTo>
                  <a:lnTo>
                    <a:pt x="222187" y="161591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/>
            <p:cNvSpPr/>
            <p:nvPr/>
          </p:nvSpPr>
          <p:spPr>
            <a:xfrm>
              <a:off x="1434115" y="878648"/>
              <a:ext cx="151492" cy="50498"/>
            </a:xfrm>
            <a:custGeom>
              <a:avLst/>
              <a:gdLst/>
              <a:ahLst/>
              <a:cxnLst/>
              <a:rect l="0" t="0" r="0" b="0"/>
              <a:pathLst>
                <a:path w="151492" h="50498">
                  <a:moveTo>
                    <a:pt x="0" y="50497"/>
                  </a:moveTo>
                  <a:lnTo>
                    <a:pt x="59742" y="33271"/>
                  </a:lnTo>
                  <a:lnTo>
                    <a:pt x="111590" y="17129"/>
                  </a:lnTo>
                  <a:lnTo>
                    <a:pt x="151491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/>
            <p:cNvSpPr/>
            <p:nvPr/>
          </p:nvSpPr>
          <p:spPr>
            <a:xfrm>
              <a:off x="1383618" y="717058"/>
              <a:ext cx="313083" cy="111094"/>
            </a:xfrm>
            <a:custGeom>
              <a:avLst/>
              <a:gdLst/>
              <a:ahLst/>
              <a:cxnLst/>
              <a:rect l="0" t="0" r="0" b="0"/>
              <a:pathLst>
                <a:path w="313083" h="111094">
                  <a:moveTo>
                    <a:pt x="0" y="111093"/>
                  </a:moveTo>
                  <a:lnTo>
                    <a:pt x="61965" y="84703"/>
                  </a:lnTo>
                  <a:lnTo>
                    <a:pt x="119822" y="67400"/>
                  </a:lnTo>
                  <a:lnTo>
                    <a:pt x="179503" y="47514"/>
                  </a:lnTo>
                  <a:lnTo>
                    <a:pt x="233107" y="24502"/>
                  </a:lnTo>
                  <a:lnTo>
                    <a:pt x="291440" y="6856"/>
                  </a:lnTo>
                  <a:lnTo>
                    <a:pt x="313082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474672" y="1181630"/>
              <a:ext cx="181790" cy="255386"/>
            </a:xfrm>
            <a:custGeom>
              <a:avLst/>
              <a:gdLst/>
              <a:ahLst/>
              <a:cxnLst/>
              <a:rect l="0" t="0" r="0" b="0"/>
              <a:pathLst>
                <a:path w="181790" h="255386">
                  <a:moveTo>
                    <a:pt x="0" y="0"/>
                  </a:moveTo>
                  <a:lnTo>
                    <a:pt x="2992" y="51938"/>
                  </a:lnTo>
                  <a:lnTo>
                    <a:pt x="16104" y="113320"/>
                  </a:lnTo>
                  <a:lnTo>
                    <a:pt x="20108" y="164120"/>
                  </a:lnTo>
                  <a:lnTo>
                    <a:pt x="29024" y="212962"/>
                  </a:lnTo>
                  <a:lnTo>
                    <a:pt x="39457" y="238286"/>
                  </a:lnTo>
                  <a:lnTo>
                    <a:pt x="47626" y="246385"/>
                  </a:lnTo>
                  <a:lnTo>
                    <a:pt x="68672" y="255385"/>
                  </a:lnTo>
                  <a:lnTo>
                    <a:pt x="89995" y="253400"/>
                  </a:lnTo>
                  <a:lnTo>
                    <a:pt x="123919" y="236672"/>
                  </a:lnTo>
                  <a:lnTo>
                    <a:pt x="181789" y="20198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/>
            <p:cNvSpPr/>
            <p:nvPr/>
          </p:nvSpPr>
          <p:spPr>
            <a:xfrm>
              <a:off x="504970" y="1262425"/>
              <a:ext cx="121194" cy="111095"/>
            </a:xfrm>
            <a:custGeom>
              <a:avLst/>
              <a:gdLst/>
              <a:ahLst/>
              <a:cxnLst/>
              <a:rect l="0" t="0" r="0" b="0"/>
              <a:pathLst>
                <a:path w="121194" h="111095">
                  <a:moveTo>
                    <a:pt x="0" y="111094"/>
                  </a:moveTo>
                  <a:lnTo>
                    <a:pt x="28114" y="74284"/>
                  </a:lnTo>
                  <a:lnTo>
                    <a:pt x="84824" y="33685"/>
                  </a:lnTo>
                  <a:lnTo>
                    <a:pt x="121193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/>
            <p:cNvSpPr/>
            <p:nvPr/>
          </p:nvSpPr>
          <p:spPr>
            <a:xfrm>
              <a:off x="454473" y="1110934"/>
              <a:ext cx="191890" cy="141393"/>
            </a:xfrm>
            <a:custGeom>
              <a:avLst/>
              <a:gdLst/>
              <a:ahLst/>
              <a:cxnLst/>
              <a:rect l="0" t="0" r="0" b="0"/>
              <a:pathLst>
                <a:path w="191890" h="141393">
                  <a:moveTo>
                    <a:pt x="0" y="141392"/>
                  </a:moveTo>
                  <a:lnTo>
                    <a:pt x="5362" y="119946"/>
                  </a:lnTo>
                  <a:lnTo>
                    <a:pt x="22956" y="100440"/>
                  </a:lnTo>
                  <a:lnTo>
                    <a:pt x="79828" y="58487"/>
                  </a:lnTo>
                  <a:lnTo>
                    <a:pt x="142429" y="23884"/>
                  </a:lnTo>
                  <a:lnTo>
                    <a:pt x="191889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/>
            <p:cNvSpPr/>
            <p:nvPr/>
          </p:nvSpPr>
          <p:spPr>
            <a:xfrm>
              <a:off x="727317" y="1181630"/>
              <a:ext cx="148286" cy="238038"/>
            </a:xfrm>
            <a:custGeom>
              <a:avLst/>
              <a:gdLst/>
              <a:ahLst/>
              <a:cxnLst/>
              <a:rect l="0" t="0" r="0" b="0"/>
              <a:pathLst>
                <a:path w="148286" h="238038">
                  <a:moveTo>
                    <a:pt x="20039" y="0"/>
                  </a:moveTo>
                  <a:lnTo>
                    <a:pt x="5982" y="61589"/>
                  </a:lnTo>
                  <a:lnTo>
                    <a:pt x="1053" y="119602"/>
                  </a:lnTo>
                  <a:lnTo>
                    <a:pt x="199" y="171967"/>
                  </a:lnTo>
                  <a:lnTo>
                    <a:pt x="0" y="202485"/>
                  </a:lnTo>
                  <a:lnTo>
                    <a:pt x="3313" y="214663"/>
                  </a:lnTo>
                  <a:lnTo>
                    <a:pt x="15972" y="234179"/>
                  </a:lnTo>
                  <a:lnTo>
                    <a:pt x="26305" y="238037"/>
                  </a:lnTo>
                  <a:lnTo>
                    <a:pt x="52748" y="236338"/>
                  </a:lnTo>
                  <a:lnTo>
                    <a:pt x="77218" y="225110"/>
                  </a:lnTo>
                  <a:lnTo>
                    <a:pt x="97071" y="208898"/>
                  </a:lnTo>
                  <a:lnTo>
                    <a:pt x="114556" y="180844"/>
                  </a:lnTo>
                  <a:lnTo>
                    <a:pt x="137592" y="121110"/>
                  </a:lnTo>
                  <a:lnTo>
                    <a:pt x="148285" y="74794"/>
                  </a:lnTo>
                  <a:lnTo>
                    <a:pt x="147436" y="37498"/>
                  </a:lnTo>
                  <a:lnTo>
                    <a:pt x="141232" y="1010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/>
            <p:cNvSpPr/>
            <p:nvPr/>
          </p:nvSpPr>
          <p:spPr>
            <a:xfrm>
              <a:off x="921759" y="1151561"/>
              <a:ext cx="219475" cy="272456"/>
            </a:xfrm>
            <a:custGeom>
              <a:avLst/>
              <a:gdLst/>
              <a:ahLst/>
              <a:cxnLst/>
              <a:rect l="0" t="0" r="0" b="0"/>
              <a:pathLst>
                <a:path w="219475" h="272456">
                  <a:moveTo>
                    <a:pt x="7386" y="90666"/>
                  </a:moveTo>
                  <a:lnTo>
                    <a:pt x="10378" y="147605"/>
                  </a:lnTo>
                  <a:lnTo>
                    <a:pt x="16082" y="201660"/>
                  </a:lnTo>
                  <a:lnTo>
                    <a:pt x="17070" y="244496"/>
                  </a:lnTo>
                  <a:lnTo>
                    <a:pt x="16086" y="248205"/>
                  </a:lnTo>
                  <a:lnTo>
                    <a:pt x="14308" y="245067"/>
                  </a:lnTo>
                  <a:lnTo>
                    <a:pt x="3392" y="188993"/>
                  </a:lnTo>
                  <a:lnTo>
                    <a:pt x="0" y="147084"/>
                  </a:lnTo>
                  <a:lnTo>
                    <a:pt x="1083" y="88306"/>
                  </a:lnTo>
                  <a:lnTo>
                    <a:pt x="11503" y="45454"/>
                  </a:lnTo>
                  <a:lnTo>
                    <a:pt x="16864" y="33593"/>
                  </a:lnTo>
                  <a:lnTo>
                    <a:pt x="37782" y="14429"/>
                  </a:lnTo>
                  <a:lnTo>
                    <a:pt x="51215" y="6177"/>
                  </a:lnTo>
                  <a:lnTo>
                    <a:pt x="78111" y="0"/>
                  </a:lnTo>
                  <a:lnTo>
                    <a:pt x="105026" y="2117"/>
                  </a:lnTo>
                  <a:lnTo>
                    <a:pt x="131951" y="10539"/>
                  </a:lnTo>
                  <a:lnTo>
                    <a:pt x="149903" y="24755"/>
                  </a:lnTo>
                  <a:lnTo>
                    <a:pt x="156261" y="33260"/>
                  </a:lnTo>
                  <a:lnTo>
                    <a:pt x="159377" y="42296"/>
                  </a:lnTo>
                  <a:lnTo>
                    <a:pt x="159847" y="61313"/>
                  </a:lnTo>
                  <a:lnTo>
                    <a:pt x="153324" y="77994"/>
                  </a:lnTo>
                  <a:lnTo>
                    <a:pt x="111422" y="127546"/>
                  </a:lnTo>
                  <a:lnTo>
                    <a:pt x="54311" y="165655"/>
                  </a:lnTo>
                  <a:lnTo>
                    <a:pt x="36097" y="178606"/>
                  </a:lnTo>
                  <a:lnTo>
                    <a:pt x="32137" y="186324"/>
                  </a:lnTo>
                  <a:lnTo>
                    <a:pt x="31742" y="194835"/>
                  </a:lnTo>
                  <a:lnTo>
                    <a:pt x="33723" y="203876"/>
                  </a:lnTo>
                  <a:lnTo>
                    <a:pt x="47893" y="219906"/>
                  </a:lnTo>
                  <a:lnTo>
                    <a:pt x="88203" y="243123"/>
                  </a:lnTo>
                  <a:lnTo>
                    <a:pt x="141674" y="262039"/>
                  </a:lnTo>
                  <a:lnTo>
                    <a:pt x="201913" y="271083"/>
                  </a:lnTo>
                  <a:lnTo>
                    <a:pt x="219474" y="27245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1121034" y="1218141"/>
              <a:ext cx="178847" cy="173856"/>
            </a:xfrm>
            <a:custGeom>
              <a:avLst/>
              <a:gdLst/>
              <a:ahLst/>
              <a:cxnLst/>
              <a:rect l="0" t="0" r="0" b="0"/>
              <a:pathLst>
                <a:path w="178847" h="173856">
                  <a:moveTo>
                    <a:pt x="60596" y="3887"/>
                  </a:moveTo>
                  <a:lnTo>
                    <a:pt x="46539" y="56780"/>
                  </a:lnTo>
                  <a:lnTo>
                    <a:pt x="33213" y="116958"/>
                  </a:lnTo>
                  <a:lnTo>
                    <a:pt x="32241" y="129765"/>
                  </a:lnTo>
                  <a:lnTo>
                    <a:pt x="40139" y="152972"/>
                  </a:lnTo>
                  <a:lnTo>
                    <a:pt x="46958" y="163873"/>
                  </a:lnTo>
                  <a:lnTo>
                    <a:pt x="57115" y="170019"/>
                  </a:lnTo>
                  <a:lnTo>
                    <a:pt x="83362" y="173855"/>
                  </a:lnTo>
                  <a:lnTo>
                    <a:pt x="124322" y="164344"/>
                  </a:lnTo>
                  <a:lnTo>
                    <a:pt x="154164" y="147312"/>
                  </a:lnTo>
                  <a:lnTo>
                    <a:pt x="166893" y="131594"/>
                  </a:lnTo>
                  <a:lnTo>
                    <a:pt x="171858" y="122690"/>
                  </a:lnTo>
                  <a:lnTo>
                    <a:pt x="178846" y="83350"/>
                  </a:lnTo>
                  <a:lnTo>
                    <a:pt x="175556" y="46882"/>
                  </a:lnTo>
                  <a:lnTo>
                    <a:pt x="164431" y="25240"/>
                  </a:lnTo>
                  <a:lnTo>
                    <a:pt x="156751" y="14756"/>
                  </a:lnTo>
                  <a:lnTo>
                    <a:pt x="146020" y="7766"/>
                  </a:lnTo>
                  <a:lnTo>
                    <a:pt x="119135" y="0"/>
                  </a:lnTo>
                  <a:lnTo>
                    <a:pt x="72455" y="6351"/>
                  </a:lnTo>
                  <a:lnTo>
                    <a:pt x="39173" y="22447"/>
                  </a:lnTo>
                  <a:lnTo>
                    <a:pt x="0" y="5438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/>
            <p:cNvSpPr/>
            <p:nvPr/>
          </p:nvSpPr>
          <p:spPr>
            <a:xfrm>
              <a:off x="1373519" y="1211928"/>
              <a:ext cx="20200" cy="242387"/>
            </a:xfrm>
            <a:custGeom>
              <a:avLst/>
              <a:gdLst/>
              <a:ahLst/>
              <a:cxnLst/>
              <a:rect l="0" t="0" r="0" b="0"/>
              <a:pathLst>
                <a:path w="20200" h="242387">
                  <a:moveTo>
                    <a:pt x="0" y="0"/>
                  </a:moveTo>
                  <a:lnTo>
                    <a:pt x="2992" y="52922"/>
                  </a:lnTo>
                  <a:lnTo>
                    <a:pt x="7993" y="111812"/>
                  </a:lnTo>
                  <a:lnTo>
                    <a:pt x="9475" y="165918"/>
                  </a:lnTo>
                  <a:lnTo>
                    <a:pt x="16958" y="226830"/>
                  </a:lnTo>
                  <a:lnTo>
                    <a:pt x="20199" y="24238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/>
            <p:cNvSpPr/>
            <p:nvPr/>
          </p:nvSpPr>
          <p:spPr>
            <a:xfrm>
              <a:off x="1312922" y="1182227"/>
              <a:ext cx="267887" cy="171094"/>
            </a:xfrm>
            <a:custGeom>
              <a:avLst/>
              <a:gdLst/>
              <a:ahLst/>
              <a:cxnLst/>
              <a:rect l="0" t="0" r="0" b="0"/>
              <a:pathLst>
                <a:path w="267887" h="171094">
                  <a:moveTo>
                    <a:pt x="0" y="49900"/>
                  </a:moveTo>
                  <a:lnTo>
                    <a:pt x="60843" y="23510"/>
                  </a:lnTo>
                  <a:lnTo>
                    <a:pt x="116488" y="6208"/>
                  </a:lnTo>
                  <a:lnTo>
                    <a:pt x="171543" y="1419"/>
                  </a:lnTo>
                  <a:lnTo>
                    <a:pt x="226882" y="0"/>
                  </a:lnTo>
                  <a:lnTo>
                    <a:pt x="252702" y="5653"/>
                  </a:lnTo>
                  <a:lnTo>
                    <a:pt x="262729" y="10303"/>
                  </a:lnTo>
                  <a:lnTo>
                    <a:pt x="267170" y="15647"/>
                  </a:lnTo>
                  <a:lnTo>
                    <a:pt x="267886" y="21454"/>
                  </a:lnTo>
                  <a:lnTo>
                    <a:pt x="261574" y="36135"/>
                  </a:lnTo>
                  <a:lnTo>
                    <a:pt x="239094" y="67392"/>
                  </a:lnTo>
                  <a:lnTo>
                    <a:pt x="179491" y="120241"/>
                  </a:lnTo>
                  <a:lnTo>
                    <a:pt x="119655" y="162344"/>
                  </a:lnTo>
                  <a:lnTo>
                    <a:pt x="100994" y="171093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/>
            <p:cNvSpPr/>
            <p:nvPr/>
          </p:nvSpPr>
          <p:spPr>
            <a:xfrm>
              <a:off x="1608720" y="1232127"/>
              <a:ext cx="168776" cy="254180"/>
            </a:xfrm>
            <a:custGeom>
              <a:avLst/>
              <a:gdLst/>
              <a:ahLst/>
              <a:cxnLst/>
              <a:rect l="0" t="0" r="0" b="0"/>
              <a:pathLst>
                <a:path w="168776" h="254180">
                  <a:moveTo>
                    <a:pt x="27383" y="0"/>
                  </a:moveTo>
                  <a:lnTo>
                    <a:pt x="16397" y="44928"/>
                  </a:lnTo>
                  <a:lnTo>
                    <a:pt x="6922" y="105329"/>
                  </a:lnTo>
                  <a:lnTo>
                    <a:pt x="0" y="166990"/>
                  </a:lnTo>
                  <a:lnTo>
                    <a:pt x="3022" y="227368"/>
                  </a:lnTo>
                  <a:lnTo>
                    <a:pt x="8898" y="236863"/>
                  </a:lnTo>
                  <a:lnTo>
                    <a:pt x="27397" y="250405"/>
                  </a:lnTo>
                  <a:lnTo>
                    <a:pt x="50581" y="254179"/>
                  </a:lnTo>
                  <a:lnTo>
                    <a:pt x="107399" y="247458"/>
                  </a:lnTo>
                  <a:lnTo>
                    <a:pt x="168775" y="23228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/>
            <p:cNvSpPr/>
            <p:nvPr/>
          </p:nvSpPr>
          <p:spPr>
            <a:xfrm>
              <a:off x="1605805" y="1333121"/>
              <a:ext cx="151492" cy="50498"/>
            </a:xfrm>
            <a:custGeom>
              <a:avLst/>
              <a:gdLst/>
              <a:ahLst/>
              <a:cxnLst/>
              <a:rect l="0" t="0" r="0" b="0"/>
              <a:pathLst>
                <a:path w="151492" h="50498">
                  <a:moveTo>
                    <a:pt x="0" y="50497"/>
                  </a:moveTo>
                  <a:lnTo>
                    <a:pt x="52894" y="31079"/>
                  </a:lnTo>
                  <a:lnTo>
                    <a:pt x="113072" y="10646"/>
                  </a:lnTo>
                  <a:lnTo>
                    <a:pt x="151491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/>
            <p:cNvSpPr/>
            <p:nvPr/>
          </p:nvSpPr>
          <p:spPr>
            <a:xfrm>
              <a:off x="1615904" y="1193064"/>
              <a:ext cx="383779" cy="311748"/>
            </a:xfrm>
            <a:custGeom>
              <a:avLst/>
              <a:gdLst/>
              <a:ahLst/>
              <a:cxnLst/>
              <a:rect l="0" t="0" r="0" b="0"/>
              <a:pathLst>
                <a:path w="383779" h="311748">
                  <a:moveTo>
                    <a:pt x="0" y="79461"/>
                  </a:moveTo>
                  <a:lnTo>
                    <a:pt x="50867" y="56708"/>
                  </a:lnTo>
                  <a:lnTo>
                    <a:pt x="96990" y="46037"/>
                  </a:lnTo>
                  <a:lnTo>
                    <a:pt x="153298" y="35768"/>
                  </a:lnTo>
                  <a:lnTo>
                    <a:pt x="201900" y="30980"/>
                  </a:lnTo>
                  <a:lnTo>
                    <a:pt x="227759" y="35845"/>
                  </a:lnTo>
                  <a:lnTo>
                    <a:pt x="239367" y="40284"/>
                  </a:lnTo>
                  <a:lnTo>
                    <a:pt x="248229" y="47732"/>
                  </a:lnTo>
                  <a:lnTo>
                    <a:pt x="261067" y="67978"/>
                  </a:lnTo>
                  <a:lnTo>
                    <a:pt x="269242" y="120695"/>
                  </a:lnTo>
                  <a:lnTo>
                    <a:pt x="268162" y="163620"/>
                  </a:lnTo>
                  <a:lnTo>
                    <a:pt x="261245" y="219979"/>
                  </a:lnTo>
                  <a:lnTo>
                    <a:pt x="248854" y="274543"/>
                  </a:lnTo>
                  <a:lnTo>
                    <a:pt x="233580" y="304340"/>
                  </a:lnTo>
                  <a:lnTo>
                    <a:pt x="230904" y="305687"/>
                  </a:lnTo>
                  <a:lnTo>
                    <a:pt x="230243" y="302096"/>
                  </a:lnTo>
                  <a:lnTo>
                    <a:pt x="243093" y="247311"/>
                  </a:lnTo>
                  <a:lnTo>
                    <a:pt x="255992" y="196529"/>
                  </a:lnTo>
                  <a:lnTo>
                    <a:pt x="269345" y="142152"/>
                  </a:lnTo>
                  <a:lnTo>
                    <a:pt x="282789" y="84529"/>
                  </a:lnTo>
                  <a:lnTo>
                    <a:pt x="300739" y="29631"/>
                  </a:lnTo>
                  <a:lnTo>
                    <a:pt x="311711" y="9062"/>
                  </a:lnTo>
                  <a:lnTo>
                    <a:pt x="318901" y="3352"/>
                  </a:lnTo>
                  <a:lnTo>
                    <a:pt x="327060" y="668"/>
                  </a:lnTo>
                  <a:lnTo>
                    <a:pt x="335867" y="0"/>
                  </a:lnTo>
                  <a:lnTo>
                    <a:pt x="342860" y="5166"/>
                  </a:lnTo>
                  <a:lnTo>
                    <a:pt x="353622" y="25868"/>
                  </a:lnTo>
                  <a:lnTo>
                    <a:pt x="360629" y="74429"/>
                  </a:lnTo>
                  <a:lnTo>
                    <a:pt x="371059" y="128091"/>
                  </a:lnTo>
                  <a:lnTo>
                    <a:pt x="380933" y="186736"/>
                  </a:lnTo>
                  <a:lnTo>
                    <a:pt x="382935" y="236927"/>
                  </a:lnTo>
                  <a:lnTo>
                    <a:pt x="383528" y="277235"/>
                  </a:lnTo>
                  <a:lnTo>
                    <a:pt x="383778" y="31174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/>
            <p:cNvSpPr/>
            <p:nvPr/>
          </p:nvSpPr>
          <p:spPr>
            <a:xfrm>
              <a:off x="1797694" y="1333121"/>
              <a:ext cx="151492" cy="40399"/>
            </a:xfrm>
            <a:custGeom>
              <a:avLst/>
              <a:gdLst/>
              <a:ahLst/>
              <a:cxnLst/>
              <a:rect l="0" t="0" r="0" b="0"/>
              <a:pathLst>
                <a:path w="151492" h="40399">
                  <a:moveTo>
                    <a:pt x="0" y="40398"/>
                  </a:moveTo>
                  <a:lnTo>
                    <a:pt x="59742" y="24293"/>
                  </a:lnTo>
                  <a:lnTo>
                    <a:pt x="111590" y="15023"/>
                  </a:lnTo>
                  <a:lnTo>
                    <a:pt x="151491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/>
            <p:cNvSpPr/>
            <p:nvPr/>
          </p:nvSpPr>
          <p:spPr>
            <a:xfrm>
              <a:off x="2111228" y="1171531"/>
              <a:ext cx="201536" cy="277772"/>
            </a:xfrm>
            <a:custGeom>
              <a:avLst/>
              <a:gdLst/>
              <a:ahLst/>
              <a:cxnLst/>
              <a:rect l="0" t="0" r="0" b="0"/>
              <a:pathLst>
                <a:path w="201536" h="277772">
                  <a:moveTo>
                    <a:pt x="19746" y="10099"/>
                  </a:moveTo>
                  <a:lnTo>
                    <a:pt x="18624" y="58477"/>
                  </a:lnTo>
                  <a:lnTo>
                    <a:pt x="12805" y="111213"/>
                  </a:lnTo>
                  <a:lnTo>
                    <a:pt x="7278" y="167391"/>
                  </a:lnTo>
                  <a:lnTo>
                    <a:pt x="1074" y="227322"/>
                  </a:lnTo>
                  <a:lnTo>
                    <a:pt x="0" y="273582"/>
                  </a:lnTo>
                  <a:lnTo>
                    <a:pt x="971" y="277771"/>
                  </a:lnTo>
                  <a:lnTo>
                    <a:pt x="2741" y="274953"/>
                  </a:lnTo>
                  <a:lnTo>
                    <a:pt x="13644" y="219393"/>
                  </a:lnTo>
                  <a:lnTo>
                    <a:pt x="23299" y="166124"/>
                  </a:lnTo>
                  <a:lnTo>
                    <a:pt x="28552" y="103676"/>
                  </a:lnTo>
                  <a:lnTo>
                    <a:pt x="28340" y="51666"/>
                  </a:lnTo>
                  <a:lnTo>
                    <a:pt x="23913" y="20171"/>
                  </a:lnTo>
                  <a:lnTo>
                    <a:pt x="24768" y="20180"/>
                  </a:lnTo>
                  <a:lnTo>
                    <a:pt x="44181" y="73977"/>
                  </a:lnTo>
                  <a:lnTo>
                    <a:pt x="63182" y="135755"/>
                  </a:lnTo>
                  <a:lnTo>
                    <a:pt x="91285" y="191146"/>
                  </a:lnTo>
                  <a:lnTo>
                    <a:pt x="137622" y="248484"/>
                  </a:lnTo>
                  <a:lnTo>
                    <a:pt x="163147" y="269129"/>
                  </a:lnTo>
                  <a:lnTo>
                    <a:pt x="171455" y="268070"/>
                  </a:lnTo>
                  <a:lnTo>
                    <a:pt x="179237" y="261753"/>
                  </a:lnTo>
                  <a:lnTo>
                    <a:pt x="186670" y="251930"/>
                  </a:lnTo>
                  <a:lnTo>
                    <a:pt x="197131" y="200577"/>
                  </a:lnTo>
                  <a:lnTo>
                    <a:pt x="200230" y="151696"/>
                  </a:lnTo>
                  <a:lnTo>
                    <a:pt x="201277" y="93844"/>
                  </a:lnTo>
                  <a:lnTo>
                    <a:pt x="201484" y="35536"/>
                  </a:lnTo>
                  <a:lnTo>
                    <a:pt x="201535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/>
            <p:cNvSpPr/>
            <p:nvPr/>
          </p:nvSpPr>
          <p:spPr>
            <a:xfrm>
              <a:off x="2420400" y="1055076"/>
              <a:ext cx="245843" cy="417163"/>
            </a:xfrm>
            <a:custGeom>
              <a:avLst/>
              <a:gdLst/>
              <a:ahLst/>
              <a:cxnLst/>
              <a:rect l="0" t="0" r="0" b="0"/>
              <a:pathLst>
                <a:path w="245843" h="417163">
                  <a:moveTo>
                    <a:pt x="245842" y="5361"/>
                  </a:moveTo>
                  <a:lnTo>
                    <a:pt x="224397" y="0"/>
                  </a:lnTo>
                  <a:lnTo>
                    <a:pt x="184253" y="7389"/>
                  </a:lnTo>
                  <a:lnTo>
                    <a:pt x="122856" y="22391"/>
                  </a:lnTo>
                  <a:lnTo>
                    <a:pt x="98043" y="26396"/>
                  </a:lnTo>
                  <a:lnTo>
                    <a:pt x="51691" y="50246"/>
                  </a:lnTo>
                  <a:lnTo>
                    <a:pt x="5005" y="87043"/>
                  </a:lnTo>
                  <a:lnTo>
                    <a:pt x="0" y="97969"/>
                  </a:lnTo>
                  <a:lnTo>
                    <a:pt x="424" y="122079"/>
                  </a:lnTo>
                  <a:lnTo>
                    <a:pt x="14079" y="147756"/>
                  </a:lnTo>
                  <a:lnTo>
                    <a:pt x="74199" y="208657"/>
                  </a:lnTo>
                  <a:lnTo>
                    <a:pt x="131596" y="251078"/>
                  </a:lnTo>
                  <a:lnTo>
                    <a:pt x="187006" y="307514"/>
                  </a:lnTo>
                  <a:lnTo>
                    <a:pt x="222066" y="355545"/>
                  </a:lnTo>
                  <a:lnTo>
                    <a:pt x="224380" y="367865"/>
                  </a:lnTo>
                  <a:lnTo>
                    <a:pt x="220968" y="393524"/>
                  </a:lnTo>
                  <a:lnTo>
                    <a:pt x="213549" y="402161"/>
                  </a:lnTo>
                  <a:lnTo>
                    <a:pt x="190344" y="411759"/>
                  </a:lnTo>
                  <a:lnTo>
                    <a:pt x="151097" y="417162"/>
                  </a:lnTo>
                  <a:lnTo>
                    <a:pt x="101159" y="411144"/>
                  </a:lnTo>
                  <a:lnTo>
                    <a:pt x="84252" y="40933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/>
            <p:cNvSpPr/>
            <p:nvPr/>
          </p:nvSpPr>
          <p:spPr>
            <a:xfrm>
              <a:off x="171690" y="1605887"/>
              <a:ext cx="2999524" cy="70615"/>
            </a:xfrm>
            <a:custGeom>
              <a:avLst/>
              <a:gdLst/>
              <a:ahLst/>
              <a:cxnLst/>
              <a:rect l="0" t="0" r="0" b="0"/>
              <a:pathLst>
                <a:path w="2999524" h="70615">
                  <a:moveTo>
                    <a:pt x="0" y="60515"/>
                  </a:moveTo>
                  <a:lnTo>
                    <a:pt x="61589" y="69210"/>
                  </a:lnTo>
                  <a:lnTo>
                    <a:pt x="114380" y="70198"/>
                  </a:lnTo>
                  <a:lnTo>
                    <a:pt x="176412" y="70532"/>
                  </a:lnTo>
                  <a:lnTo>
                    <a:pt x="231889" y="70598"/>
                  </a:lnTo>
                  <a:lnTo>
                    <a:pt x="291433" y="70611"/>
                  </a:lnTo>
                  <a:lnTo>
                    <a:pt x="340581" y="70613"/>
                  </a:lnTo>
                  <a:lnTo>
                    <a:pt x="390678" y="70614"/>
                  </a:lnTo>
                  <a:lnTo>
                    <a:pt x="446418" y="70614"/>
                  </a:lnTo>
                  <a:lnTo>
                    <a:pt x="500214" y="70614"/>
                  </a:lnTo>
                  <a:lnTo>
                    <a:pt x="562412" y="70614"/>
                  </a:lnTo>
                  <a:lnTo>
                    <a:pt x="625228" y="65253"/>
                  </a:lnTo>
                  <a:lnTo>
                    <a:pt x="686482" y="61919"/>
                  </a:lnTo>
                  <a:lnTo>
                    <a:pt x="747274" y="60931"/>
                  </a:lnTo>
                  <a:lnTo>
                    <a:pt x="807928" y="55277"/>
                  </a:lnTo>
                  <a:lnTo>
                    <a:pt x="851331" y="52576"/>
                  </a:lnTo>
                  <a:lnTo>
                    <a:pt x="896805" y="51375"/>
                  </a:lnTo>
                  <a:lnTo>
                    <a:pt x="943200" y="50842"/>
                  </a:lnTo>
                  <a:lnTo>
                    <a:pt x="987011" y="47612"/>
                  </a:lnTo>
                  <a:lnTo>
                    <a:pt x="1030048" y="43559"/>
                  </a:lnTo>
                  <a:lnTo>
                    <a:pt x="1075359" y="41757"/>
                  </a:lnTo>
                  <a:lnTo>
                    <a:pt x="1121680" y="37964"/>
                  </a:lnTo>
                  <a:lnTo>
                    <a:pt x="1168452" y="33660"/>
                  </a:lnTo>
                  <a:lnTo>
                    <a:pt x="1215422" y="31747"/>
                  </a:lnTo>
                  <a:lnTo>
                    <a:pt x="1262482" y="27904"/>
                  </a:lnTo>
                  <a:lnTo>
                    <a:pt x="1309581" y="23578"/>
                  </a:lnTo>
                  <a:lnTo>
                    <a:pt x="1356698" y="21655"/>
                  </a:lnTo>
                  <a:lnTo>
                    <a:pt x="1403822" y="20801"/>
                  </a:lnTo>
                  <a:lnTo>
                    <a:pt x="1449828" y="20421"/>
                  </a:lnTo>
                  <a:lnTo>
                    <a:pt x="1492718" y="20252"/>
                  </a:lnTo>
                  <a:lnTo>
                    <a:pt x="1537215" y="17184"/>
                  </a:lnTo>
                  <a:lnTo>
                    <a:pt x="1582054" y="13203"/>
                  </a:lnTo>
                  <a:lnTo>
                    <a:pt x="1624425" y="11433"/>
                  </a:lnTo>
                  <a:lnTo>
                    <a:pt x="1668692" y="10647"/>
                  </a:lnTo>
                  <a:lnTo>
                    <a:pt x="1713428" y="10297"/>
                  </a:lnTo>
                  <a:lnTo>
                    <a:pt x="1776466" y="10100"/>
                  </a:lnTo>
                  <a:lnTo>
                    <a:pt x="1836664" y="10042"/>
                  </a:lnTo>
                  <a:lnTo>
                    <a:pt x="1891657" y="10025"/>
                  </a:lnTo>
                  <a:lnTo>
                    <a:pt x="1948972" y="8898"/>
                  </a:lnTo>
                  <a:lnTo>
                    <a:pt x="2003110" y="3078"/>
                  </a:lnTo>
                  <a:lnTo>
                    <a:pt x="2060172" y="854"/>
                  </a:lnTo>
                  <a:lnTo>
                    <a:pt x="2113113" y="196"/>
                  </a:lnTo>
                  <a:lnTo>
                    <a:pt x="2165456" y="0"/>
                  </a:lnTo>
                  <a:lnTo>
                    <a:pt x="2221986" y="1065"/>
                  </a:lnTo>
                  <a:lnTo>
                    <a:pt x="2274769" y="6866"/>
                  </a:lnTo>
                  <a:lnTo>
                    <a:pt x="2324822" y="9084"/>
                  </a:lnTo>
                  <a:lnTo>
                    <a:pt x="2385508" y="9833"/>
                  </a:lnTo>
                  <a:lnTo>
                    <a:pt x="2445832" y="9981"/>
                  </a:lnTo>
                  <a:lnTo>
                    <a:pt x="2507912" y="16951"/>
                  </a:lnTo>
                  <a:lnTo>
                    <a:pt x="2564562" y="19492"/>
                  </a:lnTo>
                  <a:lnTo>
                    <a:pt x="2618976" y="25355"/>
                  </a:lnTo>
                  <a:lnTo>
                    <a:pt x="2672949" y="29256"/>
                  </a:lnTo>
                  <a:lnTo>
                    <a:pt x="2726833" y="33019"/>
                  </a:lnTo>
                  <a:lnTo>
                    <a:pt x="2773220" y="38154"/>
                  </a:lnTo>
                  <a:lnTo>
                    <a:pt x="2826613" y="39675"/>
                  </a:lnTo>
                  <a:lnTo>
                    <a:pt x="2884198" y="45551"/>
                  </a:lnTo>
                  <a:lnTo>
                    <a:pt x="2936054" y="49454"/>
                  </a:lnTo>
                  <a:lnTo>
                    <a:pt x="2999523" y="5041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Freeform: Shape 28"/>
          <p:cNvSpPr/>
          <p:nvPr/>
        </p:nvSpPr>
        <p:spPr>
          <a:xfrm>
            <a:off x="179146" y="2055305"/>
            <a:ext cx="59494" cy="75670"/>
          </a:xfrm>
          <a:custGeom>
            <a:avLst/>
            <a:gdLst/>
            <a:ahLst/>
            <a:cxnLst/>
            <a:rect l="0" t="0" r="0" b="0"/>
            <a:pathLst>
              <a:path w="59494" h="75670">
                <a:moveTo>
                  <a:pt x="53140" y="35271"/>
                </a:moveTo>
                <a:lnTo>
                  <a:pt x="58502" y="19187"/>
                </a:lnTo>
                <a:lnTo>
                  <a:pt x="56715" y="16694"/>
                </a:lnTo>
                <a:lnTo>
                  <a:pt x="52157" y="17275"/>
                </a:lnTo>
                <a:lnTo>
                  <a:pt x="39237" y="23907"/>
                </a:lnTo>
                <a:lnTo>
                  <a:pt x="23835" y="35769"/>
                </a:lnTo>
                <a:lnTo>
                  <a:pt x="27398" y="31378"/>
                </a:lnTo>
                <a:lnTo>
                  <a:pt x="27485" y="15961"/>
                </a:lnTo>
                <a:lnTo>
                  <a:pt x="25937" y="5565"/>
                </a:lnTo>
                <a:lnTo>
                  <a:pt x="22661" y="879"/>
                </a:lnTo>
                <a:lnTo>
                  <a:pt x="18233" y="0"/>
                </a:lnTo>
                <a:lnTo>
                  <a:pt x="13036" y="1657"/>
                </a:lnTo>
                <a:lnTo>
                  <a:pt x="4270" y="12477"/>
                </a:lnTo>
                <a:lnTo>
                  <a:pt x="361" y="20075"/>
                </a:lnTo>
                <a:lnTo>
                  <a:pt x="0" y="27385"/>
                </a:lnTo>
                <a:lnTo>
                  <a:pt x="5583" y="41492"/>
                </a:lnTo>
                <a:lnTo>
                  <a:pt x="12458" y="45029"/>
                </a:lnTo>
                <a:lnTo>
                  <a:pt x="32067" y="45967"/>
                </a:lnTo>
                <a:lnTo>
                  <a:pt x="49759" y="39651"/>
                </a:lnTo>
                <a:lnTo>
                  <a:pt x="59493" y="33852"/>
                </a:lnTo>
                <a:lnTo>
                  <a:pt x="52597" y="38755"/>
                </a:lnTo>
                <a:lnTo>
                  <a:pt x="32941" y="7566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403976" y="1928986"/>
            <a:ext cx="3822232" cy="686141"/>
            <a:chOff x="403976" y="1928986"/>
            <a:chExt cx="3822232" cy="686141"/>
          </a:xfrm>
        </p:grpSpPr>
        <p:sp>
          <p:nvSpPr>
            <p:cNvPr id="30" name="Freeform: Shape 29"/>
            <p:cNvSpPr/>
            <p:nvPr/>
          </p:nvSpPr>
          <p:spPr>
            <a:xfrm>
              <a:off x="403976" y="1939085"/>
              <a:ext cx="10101" cy="454475"/>
            </a:xfrm>
            <a:custGeom>
              <a:avLst/>
              <a:gdLst/>
              <a:ahLst/>
              <a:cxnLst/>
              <a:rect l="0" t="0" r="0" b="0"/>
              <a:pathLst>
                <a:path w="10101" h="454475">
                  <a:moveTo>
                    <a:pt x="0" y="0"/>
                  </a:moveTo>
                  <a:lnTo>
                    <a:pt x="0" y="57923"/>
                  </a:lnTo>
                  <a:lnTo>
                    <a:pt x="0" y="107309"/>
                  </a:lnTo>
                  <a:lnTo>
                    <a:pt x="0" y="169571"/>
                  </a:lnTo>
                  <a:lnTo>
                    <a:pt x="0" y="227837"/>
                  </a:lnTo>
                  <a:lnTo>
                    <a:pt x="0" y="285562"/>
                  </a:lnTo>
                  <a:lnTo>
                    <a:pt x="0" y="345300"/>
                  </a:lnTo>
                  <a:lnTo>
                    <a:pt x="7994" y="405892"/>
                  </a:lnTo>
                  <a:lnTo>
                    <a:pt x="10100" y="45447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/>
            <p:cNvSpPr/>
            <p:nvPr/>
          </p:nvSpPr>
          <p:spPr>
            <a:xfrm>
              <a:off x="515070" y="2141073"/>
              <a:ext cx="121193" cy="201989"/>
            </a:xfrm>
            <a:custGeom>
              <a:avLst/>
              <a:gdLst/>
              <a:ahLst/>
              <a:cxnLst/>
              <a:rect l="0" t="0" r="0" b="0"/>
              <a:pathLst>
                <a:path w="121193" h="201989">
                  <a:moveTo>
                    <a:pt x="0" y="0"/>
                  </a:moveTo>
                  <a:lnTo>
                    <a:pt x="0" y="52922"/>
                  </a:lnTo>
                  <a:lnTo>
                    <a:pt x="2992" y="111812"/>
                  </a:lnTo>
                  <a:lnTo>
                    <a:pt x="7993" y="165919"/>
                  </a:lnTo>
                  <a:lnTo>
                    <a:pt x="10285" y="187079"/>
                  </a:lnTo>
                  <a:lnTo>
                    <a:pt x="12467" y="186438"/>
                  </a:lnTo>
                  <a:lnTo>
                    <a:pt x="15044" y="181522"/>
                  </a:lnTo>
                  <a:lnTo>
                    <a:pt x="20302" y="125255"/>
                  </a:lnTo>
                  <a:lnTo>
                    <a:pt x="27960" y="70029"/>
                  </a:lnTo>
                  <a:lnTo>
                    <a:pt x="34121" y="34865"/>
                  </a:lnTo>
                  <a:lnTo>
                    <a:pt x="39580" y="25488"/>
                  </a:lnTo>
                  <a:lnTo>
                    <a:pt x="46585" y="21481"/>
                  </a:lnTo>
                  <a:lnTo>
                    <a:pt x="54622" y="21054"/>
                  </a:lnTo>
                  <a:lnTo>
                    <a:pt x="61102" y="25258"/>
                  </a:lnTo>
                  <a:lnTo>
                    <a:pt x="71294" y="41898"/>
                  </a:lnTo>
                  <a:lnTo>
                    <a:pt x="80040" y="94974"/>
                  </a:lnTo>
                  <a:lnTo>
                    <a:pt x="94605" y="156060"/>
                  </a:lnTo>
                  <a:lnTo>
                    <a:pt x="121192" y="20198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/>
            <p:cNvSpPr/>
            <p:nvPr/>
          </p:nvSpPr>
          <p:spPr>
            <a:xfrm>
              <a:off x="699029" y="2068583"/>
              <a:ext cx="169521" cy="294678"/>
            </a:xfrm>
            <a:custGeom>
              <a:avLst/>
              <a:gdLst/>
              <a:ahLst/>
              <a:cxnLst/>
              <a:rect l="0" t="0" r="0" b="0"/>
              <a:pathLst>
                <a:path w="169521" h="294678">
                  <a:moveTo>
                    <a:pt x="139221" y="82590"/>
                  </a:moveTo>
                  <a:lnTo>
                    <a:pt x="117776" y="82590"/>
                  </a:lnTo>
                  <a:lnTo>
                    <a:pt x="77632" y="98674"/>
                  </a:lnTo>
                  <a:lnTo>
                    <a:pt x="58359" y="115548"/>
                  </a:lnTo>
                  <a:lnTo>
                    <a:pt x="16653" y="175044"/>
                  </a:lnTo>
                  <a:lnTo>
                    <a:pt x="2712" y="216435"/>
                  </a:lnTo>
                  <a:lnTo>
                    <a:pt x="0" y="244941"/>
                  </a:lnTo>
                  <a:lnTo>
                    <a:pt x="4779" y="267335"/>
                  </a:lnTo>
                  <a:lnTo>
                    <a:pt x="9196" y="276449"/>
                  </a:lnTo>
                  <a:lnTo>
                    <a:pt x="15506" y="281403"/>
                  </a:lnTo>
                  <a:lnTo>
                    <a:pt x="23080" y="283584"/>
                  </a:lnTo>
                  <a:lnTo>
                    <a:pt x="31496" y="283915"/>
                  </a:lnTo>
                  <a:lnTo>
                    <a:pt x="46831" y="278299"/>
                  </a:lnTo>
                  <a:lnTo>
                    <a:pt x="62250" y="266077"/>
                  </a:lnTo>
                  <a:lnTo>
                    <a:pt x="104065" y="214327"/>
                  </a:lnTo>
                  <a:lnTo>
                    <a:pt x="128039" y="155450"/>
                  </a:lnTo>
                  <a:lnTo>
                    <a:pt x="135908" y="120636"/>
                  </a:lnTo>
                  <a:lnTo>
                    <a:pt x="138567" y="57937"/>
                  </a:lnTo>
                  <a:lnTo>
                    <a:pt x="133666" y="5836"/>
                  </a:lnTo>
                  <a:lnTo>
                    <a:pt x="131029" y="0"/>
                  </a:lnTo>
                  <a:lnTo>
                    <a:pt x="128149" y="1721"/>
                  </a:lnTo>
                  <a:lnTo>
                    <a:pt x="123079" y="17472"/>
                  </a:lnTo>
                  <a:lnTo>
                    <a:pt x="119557" y="77035"/>
                  </a:lnTo>
                  <a:lnTo>
                    <a:pt x="120250" y="129953"/>
                  </a:lnTo>
                  <a:lnTo>
                    <a:pt x="130030" y="189615"/>
                  </a:lnTo>
                  <a:lnTo>
                    <a:pt x="139490" y="239982"/>
                  </a:lnTo>
                  <a:lnTo>
                    <a:pt x="147196" y="265880"/>
                  </a:lnTo>
                  <a:lnTo>
                    <a:pt x="169520" y="29467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/>
            <p:cNvSpPr/>
            <p:nvPr/>
          </p:nvSpPr>
          <p:spPr>
            <a:xfrm>
              <a:off x="908946" y="2132592"/>
              <a:ext cx="121194" cy="223379"/>
            </a:xfrm>
            <a:custGeom>
              <a:avLst/>
              <a:gdLst/>
              <a:ahLst/>
              <a:cxnLst/>
              <a:rect l="0" t="0" r="0" b="0"/>
              <a:pathLst>
                <a:path w="121194" h="223379">
                  <a:moveTo>
                    <a:pt x="0" y="99376"/>
                  </a:moveTo>
                  <a:lnTo>
                    <a:pt x="5362" y="115460"/>
                  </a:lnTo>
                  <a:lnTo>
                    <a:pt x="10307" y="119076"/>
                  </a:lnTo>
                  <a:lnTo>
                    <a:pt x="16971" y="120364"/>
                  </a:lnTo>
                  <a:lnTo>
                    <a:pt x="24780" y="120101"/>
                  </a:lnTo>
                  <a:lnTo>
                    <a:pt x="42434" y="110832"/>
                  </a:lnTo>
                  <a:lnTo>
                    <a:pt x="68307" y="86686"/>
                  </a:lnTo>
                  <a:lnTo>
                    <a:pt x="81978" y="66804"/>
                  </a:lnTo>
                  <a:lnTo>
                    <a:pt x="91795" y="43006"/>
                  </a:lnTo>
                  <a:lnTo>
                    <a:pt x="93913" y="20459"/>
                  </a:lnTo>
                  <a:lnTo>
                    <a:pt x="92907" y="9734"/>
                  </a:lnTo>
                  <a:lnTo>
                    <a:pt x="88870" y="3706"/>
                  </a:lnTo>
                  <a:lnTo>
                    <a:pt x="82812" y="809"/>
                  </a:lnTo>
                  <a:lnTo>
                    <a:pt x="75407" y="0"/>
                  </a:lnTo>
                  <a:lnTo>
                    <a:pt x="58202" y="8078"/>
                  </a:lnTo>
                  <a:lnTo>
                    <a:pt x="41578" y="22890"/>
                  </a:lnTo>
                  <a:lnTo>
                    <a:pt x="30449" y="40695"/>
                  </a:lnTo>
                  <a:lnTo>
                    <a:pt x="23236" y="85730"/>
                  </a:lnTo>
                  <a:lnTo>
                    <a:pt x="26460" y="136354"/>
                  </a:lnTo>
                  <a:lnTo>
                    <a:pt x="34523" y="176165"/>
                  </a:lnTo>
                  <a:lnTo>
                    <a:pt x="46764" y="195597"/>
                  </a:lnTo>
                  <a:lnTo>
                    <a:pt x="63426" y="210593"/>
                  </a:lnTo>
                  <a:lnTo>
                    <a:pt x="82053" y="220998"/>
                  </a:lnTo>
                  <a:lnTo>
                    <a:pt x="98561" y="223378"/>
                  </a:lnTo>
                  <a:lnTo>
                    <a:pt x="121193" y="22056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/>
            <p:cNvSpPr/>
            <p:nvPr/>
          </p:nvSpPr>
          <p:spPr>
            <a:xfrm>
              <a:off x="1100835" y="2161272"/>
              <a:ext cx="1" cy="313083"/>
            </a:xfrm>
            <a:custGeom>
              <a:avLst/>
              <a:gdLst/>
              <a:ahLst/>
              <a:cxnLst/>
              <a:rect l="0" t="0" r="0" b="0"/>
              <a:pathLst>
                <a:path w="1" h="313083">
                  <a:moveTo>
                    <a:pt x="0" y="0"/>
                  </a:moveTo>
                  <a:lnTo>
                    <a:pt x="0" y="52922"/>
                  </a:lnTo>
                  <a:lnTo>
                    <a:pt x="0" y="105827"/>
                  </a:lnTo>
                  <a:lnTo>
                    <a:pt x="0" y="163917"/>
                  </a:lnTo>
                  <a:lnTo>
                    <a:pt x="0" y="215770"/>
                  </a:lnTo>
                  <a:lnTo>
                    <a:pt x="0" y="268414"/>
                  </a:lnTo>
                  <a:lnTo>
                    <a:pt x="0" y="313082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/>
            <p:cNvSpPr/>
            <p:nvPr/>
          </p:nvSpPr>
          <p:spPr>
            <a:xfrm>
              <a:off x="1070537" y="2143679"/>
              <a:ext cx="200895" cy="209483"/>
            </a:xfrm>
            <a:custGeom>
              <a:avLst/>
              <a:gdLst/>
              <a:ahLst/>
              <a:cxnLst/>
              <a:rect l="0" t="0" r="0" b="0"/>
              <a:pathLst>
                <a:path w="200895" h="209483">
                  <a:moveTo>
                    <a:pt x="0" y="57991"/>
                  </a:moveTo>
                  <a:lnTo>
                    <a:pt x="10723" y="41907"/>
                  </a:lnTo>
                  <a:lnTo>
                    <a:pt x="44198" y="21181"/>
                  </a:lnTo>
                  <a:lnTo>
                    <a:pt x="78929" y="6188"/>
                  </a:lnTo>
                  <a:lnTo>
                    <a:pt x="126624" y="0"/>
                  </a:lnTo>
                  <a:lnTo>
                    <a:pt x="172676" y="8889"/>
                  </a:lnTo>
                  <a:lnTo>
                    <a:pt x="183569" y="16279"/>
                  </a:lnTo>
                  <a:lnTo>
                    <a:pt x="198664" y="36460"/>
                  </a:lnTo>
                  <a:lnTo>
                    <a:pt x="200894" y="47004"/>
                  </a:lnTo>
                  <a:lnTo>
                    <a:pt x="197387" y="67695"/>
                  </a:lnTo>
                  <a:lnTo>
                    <a:pt x="182795" y="98272"/>
                  </a:lnTo>
                  <a:lnTo>
                    <a:pt x="127601" y="151851"/>
                  </a:lnTo>
                  <a:lnTo>
                    <a:pt x="66365" y="196367"/>
                  </a:lnTo>
                  <a:lnTo>
                    <a:pt x="50497" y="209482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/>
            <p:cNvSpPr/>
            <p:nvPr/>
          </p:nvSpPr>
          <p:spPr>
            <a:xfrm>
              <a:off x="1343221" y="2141457"/>
              <a:ext cx="106939" cy="185483"/>
            </a:xfrm>
            <a:custGeom>
              <a:avLst/>
              <a:gdLst/>
              <a:ahLst/>
              <a:cxnLst/>
              <a:rect l="0" t="0" r="0" b="0"/>
              <a:pathLst>
                <a:path w="106939" h="185483">
                  <a:moveTo>
                    <a:pt x="0" y="141008"/>
                  </a:moveTo>
                  <a:lnTo>
                    <a:pt x="59720" y="106555"/>
                  </a:lnTo>
                  <a:lnTo>
                    <a:pt x="82904" y="84667"/>
                  </a:lnTo>
                  <a:lnTo>
                    <a:pt x="97069" y="62852"/>
                  </a:lnTo>
                  <a:lnTo>
                    <a:pt x="106938" y="25335"/>
                  </a:lnTo>
                  <a:lnTo>
                    <a:pt x="103834" y="15640"/>
                  </a:lnTo>
                  <a:lnTo>
                    <a:pt x="97277" y="8054"/>
                  </a:lnTo>
                  <a:lnTo>
                    <a:pt x="88416" y="1875"/>
                  </a:lnTo>
                  <a:lnTo>
                    <a:pt x="79143" y="0"/>
                  </a:lnTo>
                  <a:lnTo>
                    <a:pt x="59862" y="3902"/>
                  </a:lnTo>
                  <a:lnTo>
                    <a:pt x="43063" y="19102"/>
                  </a:lnTo>
                  <a:lnTo>
                    <a:pt x="19354" y="60072"/>
                  </a:lnTo>
                  <a:lnTo>
                    <a:pt x="7480" y="90470"/>
                  </a:lnTo>
                  <a:lnTo>
                    <a:pt x="7577" y="131520"/>
                  </a:lnTo>
                  <a:lnTo>
                    <a:pt x="20075" y="168495"/>
                  </a:lnTo>
                  <a:lnTo>
                    <a:pt x="27971" y="176165"/>
                  </a:lnTo>
                  <a:lnTo>
                    <a:pt x="48714" y="184687"/>
                  </a:lnTo>
                  <a:lnTo>
                    <a:pt x="69903" y="185482"/>
                  </a:lnTo>
                  <a:lnTo>
                    <a:pt x="100994" y="18140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/>
            <p:cNvSpPr/>
            <p:nvPr/>
          </p:nvSpPr>
          <p:spPr>
            <a:xfrm>
              <a:off x="1529291" y="2120875"/>
              <a:ext cx="116913" cy="201989"/>
            </a:xfrm>
            <a:custGeom>
              <a:avLst/>
              <a:gdLst/>
              <a:ahLst/>
              <a:cxnLst/>
              <a:rect l="0" t="0" r="0" b="0"/>
              <a:pathLst>
                <a:path w="116913" h="201989">
                  <a:moveTo>
                    <a:pt x="5818" y="0"/>
                  </a:moveTo>
                  <a:lnTo>
                    <a:pt x="0" y="32251"/>
                  </a:lnTo>
                  <a:lnTo>
                    <a:pt x="4336" y="84838"/>
                  </a:lnTo>
                  <a:lnTo>
                    <a:pt x="5623" y="147327"/>
                  </a:lnTo>
                  <a:lnTo>
                    <a:pt x="11154" y="93574"/>
                  </a:lnTo>
                  <a:lnTo>
                    <a:pt x="25229" y="48922"/>
                  </a:lnTo>
                  <a:lnTo>
                    <a:pt x="33347" y="39347"/>
                  </a:lnTo>
                  <a:lnTo>
                    <a:pt x="54336" y="28709"/>
                  </a:lnTo>
                  <a:lnTo>
                    <a:pt x="65095" y="28117"/>
                  </a:lnTo>
                  <a:lnTo>
                    <a:pt x="86027" y="33443"/>
                  </a:lnTo>
                  <a:lnTo>
                    <a:pt x="94078" y="40250"/>
                  </a:lnTo>
                  <a:lnTo>
                    <a:pt x="106015" y="59782"/>
                  </a:lnTo>
                  <a:lnTo>
                    <a:pt x="113683" y="96014"/>
                  </a:lnTo>
                  <a:lnTo>
                    <a:pt x="116274" y="154289"/>
                  </a:lnTo>
                  <a:lnTo>
                    <a:pt x="116912" y="20198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/>
            <p:cNvSpPr/>
            <p:nvPr/>
          </p:nvSpPr>
          <p:spPr>
            <a:xfrm>
              <a:off x="1725852" y="2035355"/>
              <a:ext cx="283930" cy="294045"/>
            </a:xfrm>
            <a:custGeom>
              <a:avLst/>
              <a:gdLst/>
              <a:ahLst/>
              <a:cxnLst/>
              <a:rect l="0" t="0" r="0" b="0"/>
              <a:pathLst>
                <a:path w="283930" h="294045">
                  <a:moveTo>
                    <a:pt x="142538" y="105718"/>
                  </a:moveTo>
                  <a:lnTo>
                    <a:pt x="115730" y="105719"/>
                  </a:lnTo>
                  <a:lnTo>
                    <a:pt x="93592" y="114696"/>
                  </a:lnTo>
                  <a:lnTo>
                    <a:pt x="35493" y="162883"/>
                  </a:lnTo>
                  <a:lnTo>
                    <a:pt x="14954" y="200174"/>
                  </a:lnTo>
                  <a:lnTo>
                    <a:pt x="250" y="242305"/>
                  </a:lnTo>
                  <a:lnTo>
                    <a:pt x="0" y="270036"/>
                  </a:lnTo>
                  <a:lnTo>
                    <a:pt x="4870" y="279226"/>
                  </a:lnTo>
                  <a:lnTo>
                    <a:pt x="12606" y="285353"/>
                  </a:lnTo>
                  <a:lnTo>
                    <a:pt x="22252" y="289438"/>
                  </a:lnTo>
                  <a:lnTo>
                    <a:pt x="32049" y="288794"/>
                  </a:lnTo>
                  <a:lnTo>
                    <a:pt x="51912" y="279102"/>
                  </a:lnTo>
                  <a:lnTo>
                    <a:pt x="76659" y="260080"/>
                  </a:lnTo>
                  <a:lnTo>
                    <a:pt x="92845" y="234869"/>
                  </a:lnTo>
                  <a:lnTo>
                    <a:pt x="111902" y="178238"/>
                  </a:lnTo>
                  <a:lnTo>
                    <a:pt x="127905" y="118095"/>
                  </a:lnTo>
                  <a:lnTo>
                    <a:pt x="131543" y="65106"/>
                  </a:lnTo>
                  <a:lnTo>
                    <a:pt x="132261" y="6053"/>
                  </a:lnTo>
                  <a:lnTo>
                    <a:pt x="132320" y="0"/>
                  </a:lnTo>
                  <a:lnTo>
                    <a:pt x="132423" y="49515"/>
                  </a:lnTo>
                  <a:lnTo>
                    <a:pt x="132434" y="96297"/>
                  </a:lnTo>
                  <a:lnTo>
                    <a:pt x="132437" y="154671"/>
                  </a:lnTo>
                  <a:lnTo>
                    <a:pt x="132438" y="216354"/>
                  </a:lnTo>
                  <a:lnTo>
                    <a:pt x="137800" y="261188"/>
                  </a:lnTo>
                  <a:lnTo>
                    <a:pt x="146417" y="281795"/>
                  </a:lnTo>
                  <a:lnTo>
                    <a:pt x="151857" y="290432"/>
                  </a:lnTo>
                  <a:lnTo>
                    <a:pt x="158850" y="293946"/>
                  </a:lnTo>
                  <a:lnTo>
                    <a:pt x="166878" y="294044"/>
                  </a:lnTo>
                  <a:lnTo>
                    <a:pt x="183654" y="288169"/>
                  </a:lnTo>
                  <a:lnTo>
                    <a:pt x="219618" y="259777"/>
                  </a:lnTo>
                  <a:lnTo>
                    <a:pt x="248584" y="209835"/>
                  </a:lnTo>
                  <a:lnTo>
                    <a:pt x="269342" y="164248"/>
                  </a:lnTo>
                  <a:lnTo>
                    <a:pt x="276324" y="133976"/>
                  </a:lnTo>
                  <a:lnTo>
                    <a:pt x="275686" y="109300"/>
                  </a:lnTo>
                  <a:lnTo>
                    <a:pt x="270579" y="104740"/>
                  </a:lnTo>
                  <a:lnTo>
                    <a:pt x="262685" y="105066"/>
                  </a:lnTo>
                  <a:lnTo>
                    <a:pt x="252934" y="108650"/>
                  </a:lnTo>
                  <a:lnTo>
                    <a:pt x="236115" y="127594"/>
                  </a:lnTo>
                  <a:lnTo>
                    <a:pt x="202365" y="180708"/>
                  </a:lnTo>
                  <a:lnTo>
                    <a:pt x="196921" y="222323"/>
                  </a:lnTo>
                  <a:lnTo>
                    <a:pt x="199625" y="249933"/>
                  </a:lnTo>
                  <a:lnTo>
                    <a:pt x="204161" y="260214"/>
                  </a:lnTo>
                  <a:lnTo>
                    <a:pt x="218179" y="274629"/>
                  </a:lnTo>
                  <a:lnTo>
                    <a:pt x="227752" y="277800"/>
                  </a:lnTo>
                  <a:lnTo>
                    <a:pt x="250358" y="278330"/>
                  </a:lnTo>
                  <a:lnTo>
                    <a:pt x="266390" y="274826"/>
                  </a:lnTo>
                  <a:lnTo>
                    <a:pt x="283929" y="26730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/>
            <p:cNvSpPr/>
            <p:nvPr/>
          </p:nvSpPr>
          <p:spPr>
            <a:xfrm>
              <a:off x="2082004" y="2123533"/>
              <a:ext cx="129766" cy="219529"/>
            </a:xfrm>
            <a:custGeom>
              <a:avLst/>
              <a:gdLst/>
              <a:ahLst/>
              <a:cxnLst/>
              <a:rect l="0" t="0" r="0" b="0"/>
              <a:pathLst>
                <a:path w="129766" h="219529">
                  <a:moveTo>
                    <a:pt x="18672" y="7441"/>
                  </a:moveTo>
                  <a:lnTo>
                    <a:pt x="10678" y="62371"/>
                  </a:lnTo>
                  <a:lnTo>
                    <a:pt x="6204" y="109749"/>
                  </a:lnTo>
                  <a:lnTo>
                    <a:pt x="0" y="170662"/>
                  </a:lnTo>
                  <a:lnTo>
                    <a:pt x="1735" y="176852"/>
                  </a:lnTo>
                  <a:lnTo>
                    <a:pt x="5137" y="177611"/>
                  </a:lnTo>
                  <a:lnTo>
                    <a:pt x="9649" y="174752"/>
                  </a:lnTo>
                  <a:lnTo>
                    <a:pt x="21359" y="143919"/>
                  </a:lnTo>
                  <a:lnTo>
                    <a:pt x="35370" y="89053"/>
                  </a:lnTo>
                  <a:lnTo>
                    <a:pt x="46686" y="38355"/>
                  </a:lnTo>
                  <a:lnTo>
                    <a:pt x="57681" y="12203"/>
                  </a:lnTo>
                  <a:lnTo>
                    <a:pt x="64876" y="5005"/>
                  </a:lnTo>
                  <a:lnTo>
                    <a:pt x="73040" y="1328"/>
                  </a:lnTo>
                  <a:lnTo>
                    <a:pt x="81849" y="0"/>
                  </a:lnTo>
                  <a:lnTo>
                    <a:pt x="88844" y="2480"/>
                  </a:lnTo>
                  <a:lnTo>
                    <a:pt x="99608" y="14213"/>
                  </a:lnTo>
                  <a:lnTo>
                    <a:pt x="106616" y="50469"/>
                  </a:lnTo>
                  <a:lnTo>
                    <a:pt x="107862" y="112986"/>
                  </a:lnTo>
                  <a:lnTo>
                    <a:pt x="104450" y="173380"/>
                  </a:lnTo>
                  <a:lnTo>
                    <a:pt x="109537" y="194529"/>
                  </a:lnTo>
                  <a:lnTo>
                    <a:pt x="129765" y="21952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/>
            <p:cNvSpPr/>
            <p:nvPr/>
          </p:nvSpPr>
          <p:spPr>
            <a:xfrm>
              <a:off x="2338064" y="1959284"/>
              <a:ext cx="10360" cy="403977"/>
            </a:xfrm>
            <a:custGeom>
              <a:avLst/>
              <a:gdLst/>
              <a:ahLst/>
              <a:cxnLst/>
              <a:rect l="0" t="0" r="0" b="0"/>
              <a:pathLst>
                <a:path w="10360" h="403977">
                  <a:moveTo>
                    <a:pt x="4997" y="0"/>
                  </a:moveTo>
                  <a:lnTo>
                    <a:pt x="4997" y="57923"/>
                  </a:lnTo>
                  <a:lnTo>
                    <a:pt x="10359" y="116675"/>
                  </a:lnTo>
                  <a:lnTo>
                    <a:pt x="7220" y="168761"/>
                  </a:lnTo>
                  <a:lnTo>
                    <a:pt x="5437" y="222274"/>
                  </a:lnTo>
                  <a:lnTo>
                    <a:pt x="5084" y="276068"/>
                  </a:lnTo>
                  <a:lnTo>
                    <a:pt x="5023" y="327176"/>
                  </a:lnTo>
                  <a:lnTo>
                    <a:pt x="0" y="385758"/>
                  </a:lnTo>
                  <a:lnTo>
                    <a:pt x="4997" y="40397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/>
            <p:cNvSpPr/>
            <p:nvPr/>
          </p:nvSpPr>
          <p:spPr>
            <a:xfrm>
              <a:off x="2201670" y="2151173"/>
              <a:ext cx="212088" cy="20200"/>
            </a:xfrm>
            <a:custGeom>
              <a:avLst/>
              <a:gdLst/>
              <a:ahLst/>
              <a:cxnLst/>
              <a:rect l="0" t="0" r="0" b="0"/>
              <a:pathLst>
                <a:path w="212088" h="20200">
                  <a:moveTo>
                    <a:pt x="0" y="20199"/>
                  </a:moveTo>
                  <a:lnTo>
                    <a:pt x="61589" y="11503"/>
                  </a:lnTo>
                  <a:lnTo>
                    <a:pt x="119741" y="10515"/>
                  </a:lnTo>
                  <a:lnTo>
                    <a:pt x="176391" y="3241"/>
                  </a:lnTo>
                  <a:lnTo>
                    <a:pt x="212087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/>
            <p:cNvSpPr/>
            <p:nvPr/>
          </p:nvSpPr>
          <p:spPr>
            <a:xfrm>
              <a:off x="2528124" y="1964022"/>
              <a:ext cx="229014" cy="379040"/>
            </a:xfrm>
            <a:custGeom>
              <a:avLst/>
              <a:gdLst/>
              <a:ahLst/>
              <a:cxnLst/>
              <a:rect l="0" t="0" r="0" b="0"/>
              <a:pathLst>
                <a:path w="229014" h="379040">
                  <a:moveTo>
                    <a:pt x="229013" y="5362"/>
                  </a:moveTo>
                  <a:lnTo>
                    <a:pt x="212929" y="0"/>
                  </a:lnTo>
                  <a:lnTo>
                    <a:pt x="193063" y="3353"/>
                  </a:lnTo>
                  <a:lnTo>
                    <a:pt x="162627" y="17858"/>
                  </a:lnTo>
                  <a:lnTo>
                    <a:pt x="110304" y="59061"/>
                  </a:lnTo>
                  <a:lnTo>
                    <a:pt x="59647" y="116736"/>
                  </a:lnTo>
                  <a:lnTo>
                    <a:pt x="25087" y="175052"/>
                  </a:lnTo>
                  <a:lnTo>
                    <a:pt x="7773" y="227819"/>
                  </a:lnTo>
                  <a:lnTo>
                    <a:pt x="0" y="274011"/>
                  </a:lnTo>
                  <a:lnTo>
                    <a:pt x="426" y="308795"/>
                  </a:lnTo>
                  <a:lnTo>
                    <a:pt x="8096" y="339216"/>
                  </a:lnTo>
                  <a:lnTo>
                    <a:pt x="27964" y="361714"/>
                  </a:lnTo>
                  <a:lnTo>
                    <a:pt x="41117" y="370856"/>
                  </a:lnTo>
                  <a:lnTo>
                    <a:pt x="70693" y="378021"/>
                  </a:lnTo>
                  <a:lnTo>
                    <a:pt x="128019" y="37903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/>
            <p:cNvSpPr/>
            <p:nvPr/>
          </p:nvSpPr>
          <p:spPr>
            <a:xfrm>
              <a:off x="2727648" y="2161272"/>
              <a:ext cx="19391" cy="222188"/>
            </a:xfrm>
            <a:custGeom>
              <a:avLst/>
              <a:gdLst/>
              <a:ahLst/>
              <a:cxnLst/>
              <a:rect l="0" t="0" r="0" b="0"/>
              <a:pathLst>
                <a:path w="19391" h="222188">
                  <a:moveTo>
                    <a:pt x="19390" y="0"/>
                  </a:moveTo>
                  <a:lnTo>
                    <a:pt x="8404" y="49929"/>
                  </a:lnTo>
                  <a:lnTo>
                    <a:pt x="1920" y="103818"/>
                  </a:lnTo>
                  <a:lnTo>
                    <a:pt x="0" y="156443"/>
                  </a:lnTo>
                  <a:lnTo>
                    <a:pt x="2423" y="194478"/>
                  </a:lnTo>
                  <a:lnTo>
                    <a:pt x="9290" y="22218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/>
            <p:cNvSpPr/>
            <p:nvPr/>
          </p:nvSpPr>
          <p:spPr>
            <a:xfrm>
              <a:off x="2716739" y="2110775"/>
              <a:ext cx="1" cy="10101"/>
            </a:xfrm>
            <a:custGeom>
              <a:avLst/>
              <a:gdLst/>
              <a:ahLst/>
              <a:cxnLst/>
              <a:rect l="0" t="0" r="0" b="0"/>
              <a:pathLst>
                <a:path w="1" h="10101">
                  <a:moveTo>
                    <a:pt x="0" y="0"/>
                  </a:moveTo>
                  <a:lnTo>
                    <a:pt x="0" y="1010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/>
            <p:cNvSpPr/>
            <p:nvPr/>
          </p:nvSpPr>
          <p:spPr>
            <a:xfrm>
              <a:off x="2868231" y="1999682"/>
              <a:ext cx="10100" cy="363579"/>
            </a:xfrm>
            <a:custGeom>
              <a:avLst/>
              <a:gdLst/>
              <a:ahLst/>
              <a:cxnLst/>
              <a:rect l="0" t="0" r="0" b="0"/>
              <a:pathLst>
                <a:path w="10100" h="363579">
                  <a:moveTo>
                    <a:pt x="0" y="0"/>
                  </a:moveTo>
                  <a:lnTo>
                    <a:pt x="0" y="54930"/>
                  </a:lnTo>
                  <a:lnTo>
                    <a:pt x="0" y="113340"/>
                  </a:lnTo>
                  <a:lnTo>
                    <a:pt x="0" y="168102"/>
                  </a:lnTo>
                  <a:lnTo>
                    <a:pt x="0" y="222143"/>
                  </a:lnTo>
                  <a:lnTo>
                    <a:pt x="0" y="268556"/>
                  </a:lnTo>
                  <a:lnTo>
                    <a:pt x="5361" y="328475"/>
                  </a:lnTo>
                  <a:lnTo>
                    <a:pt x="10099" y="36357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/>
            <p:cNvSpPr/>
            <p:nvPr/>
          </p:nvSpPr>
          <p:spPr>
            <a:xfrm>
              <a:off x="2777336" y="2157854"/>
              <a:ext cx="297635" cy="457273"/>
            </a:xfrm>
            <a:custGeom>
              <a:avLst/>
              <a:gdLst/>
              <a:ahLst/>
              <a:cxnLst/>
              <a:rect l="0" t="0" r="0" b="0"/>
              <a:pathLst>
                <a:path w="297635" h="457273">
                  <a:moveTo>
                    <a:pt x="0" y="33716"/>
                  </a:moveTo>
                  <a:lnTo>
                    <a:pt x="61589" y="19659"/>
                  </a:lnTo>
                  <a:lnTo>
                    <a:pt x="114380" y="9976"/>
                  </a:lnTo>
                  <a:lnTo>
                    <a:pt x="161941" y="0"/>
                  </a:lnTo>
                  <a:lnTo>
                    <a:pt x="173046" y="1140"/>
                  </a:lnTo>
                  <a:lnTo>
                    <a:pt x="181571" y="5266"/>
                  </a:lnTo>
                  <a:lnTo>
                    <a:pt x="188377" y="11383"/>
                  </a:lnTo>
                  <a:lnTo>
                    <a:pt x="191792" y="19950"/>
                  </a:lnTo>
                  <a:lnTo>
                    <a:pt x="192594" y="41438"/>
                  </a:lnTo>
                  <a:lnTo>
                    <a:pt x="183988" y="99985"/>
                  </a:lnTo>
                  <a:lnTo>
                    <a:pt x="182223" y="157401"/>
                  </a:lnTo>
                  <a:lnTo>
                    <a:pt x="185445" y="167792"/>
                  </a:lnTo>
                  <a:lnTo>
                    <a:pt x="190960" y="175842"/>
                  </a:lnTo>
                  <a:lnTo>
                    <a:pt x="198002" y="182330"/>
                  </a:lnTo>
                  <a:lnTo>
                    <a:pt x="206064" y="185534"/>
                  </a:lnTo>
                  <a:lnTo>
                    <a:pt x="223998" y="186101"/>
                  </a:lnTo>
                  <a:lnTo>
                    <a:pt x="232372" y="181314"/>
                  </a:lnTo>
                  <a:lnTo>
                    <a:pt x="247660" y="164026"/>
                  </a:lnTo>
                  <a:lnTo>
                    <a:pt x="263524" y="134419"/>
                  </a:lnTo>
                  <a:lnTo>
                    <a:pt x="278938" y="80374"/>
                  </a:lnTo>
                  <a:lnTo>
                    <a:pt x="290824" y="19080"/>
                  </a:lnTo>
                  <a:lnTo>
                    <a:pt x="292632" y="14982"/>
                  </a:lnTo>
                  <a:lnTo>
                    <a:pt x="294960" y="16738"/>
                  </a:lnTo>
                  <a:lnTo>
                    <a:pt x="297634" y="22397"/>
                  </a:lnTo>
                  <a:lnTo>
                    <a:pt x="296036" y="67893"/>
                  </a:lnTo>
                  <a:lnTo>
                    <a:pt x="294284" y="112121"/>
                  </a:lnTo>
                  <a:lnTo>
                    <a:pt x="293298" y="175522"/>
                  </a:lnTo>
                  <a:lnTo>
                    <a:pt x="292964" y="237158"/>
                  </a:lnTo>
                  <a:lnTo>
                    <a:pt x="287545" y="284263"/>
                  </a:lnTo>
                  <a:lnTo>
                    <a:pt x="278833" y="344478"/>
                  </a:lnTo>
                  <a:lnTo>
                    <a:pt x="263591" y="404068"/>
                  </a:lnTo>
                  <a:lnTo>
                    <a:pt x="248444" y="430978"/>
                  </a:lnTo>
                  <a:lnTo>
                    <a:pt x="230490" y="448922"/>
                  </a:lnTo>
                  <a:lnTo>
                    <a:pt x="220989" y="455279"/>
                  </a:lnTo>
                  <a:lnTo>
                    <a:pt x="211289" y="457272"/>
                  </a:lnTo>
                  <a:lnTo>
                    <a:pt x="191534" y="453501"/>
                  </a:lnTo>
                  <a:lnTo>
                    <a:pt x="151491" y="427593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/>
            <p:cNvSpPr/>
            <p:nvPr/>
          </p:nvSpPr>
          <p:spPr>
            <a:xfrm>
              <a:off x="3090417" y="2252167"/>
              <a:ext cx="50498" cy="1"/>
            </a:xfrm>
            <a:custGeom>
              <a:avLst/>
              <a:gdLst/>
              <a:ahLst/>
              <a:cxnLst/>
              <a:rect l="0" t="0" r="0" b="0"/>
              <a:pathLst>
                <a:path w="50498" h="1">
                  <a:moveTo>
                    <a:pt x="0" y="0"/>
                  </a:moveTo>
                  <a:lnTo>
                    <a:pt x="50497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/>
            <p:cNvSpPr/>
            <p:nvPr/>
          </p:nvSpPr>
          <p:spPr>
            <a:xfrm>
              <a:off x="3201511" y="1995042"/>
              <a:ext cx="172816" cy="381003"/>
            </a:xfrm>
            <a:custGeom>
              <a:avLst/>
              <a:gdLst/>
              <a:ahLst/>
              <a:cxnLst/>
              <a:rect l="0" t="0" r="0" b="0"/>
              <a:pathLst>
                <a:path w="172816" h="381003">
                  <a:moveTo>
                    <a:pt x="161590" y="55137"/>
                  </a:moveTo>
                  <a:lnTo>
                    <a:pt x="142172" y="12966"/>
                  </a:lnTo>
                  <a:lnTo>
                    <a:pt x="132935" y="6824"/>
                  </a:lnTo>
                  <a:lnTo>
                    <a:pt x="107709" y="0"/>
                  </a:lnTo>
                  <a:lnTo>
                    <a:pt x="83779" y="2952"/>
                  </a:lnTo>
                  <a:lnTo>
                    <a:pt x="72685" y="6881"/>
                  </a:lnTo>
                  <a:lnTo>
                    <a:pt x="40987" y="33856"/>
                  </a:lnTo>
                  <a:lnTo>
                    <a:pt x="35179" y="46561"/>
                  </a:lnTo>
                  <a:lnTo>
                    <a:pt x="31719" y="75639"/>
                  </a:lnTo>
                  <a:lnTo>
                    <a:pt x="36915" y="101280"/>
                  </a:lnTo>
                  <a:lnTo>
                    <a:pt x="71774" y="162498"/>
                  </a:lnTo>
                  <a:lnTo>
                    <a:pt x="103535" y="202898"/>
                  </a:lnTo>
                  <a:lnTo>
                    <a:pt x="136532" y="238184"/>
                  </a:lnTo>
                  <a:lnTo>
                    <a:pt x="163499" y="290581"/>
                  </a:lnTo>
                  <a:lnTo>
                    <a:pt x="172538" y="314636"/>
                  </a:lnTo>
                  <a:lnTo>
                    <a:pt x="172815" y="336549"/>
                  </a:lnTo>
                  <a:lnTo>
                    <a:pt x="169073" y="345983"/>
                  </a:lnTo>
                  <a:lnTo>
                    <a:pt x="155939" y="362451"/>
                  </a:lnTo>
                  <a:lnTo>
                    <a:pt x="132895" y="374258"/>
                  </a:lnTo>
                  <a:lnTo>
                    <a:pt x="103951" y="381002"/>
                  </a:lnTo>
                  <a:lnTo>
                    <a:pt x="72383" y="380259"/>
                  </a:lnTo>
                  <a:lnTo>
                    <a:pt x="48629" y="373196"/>
                  </a:lnTo>
                  <a:lnTo>
                    <a:pt x="0" y="33792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/>
            <p:cNvSpPr/>
            <p:nvPr/>
          </p:nvSpPr>
          <p:spPr>
            <a:xfrm>
              <a:off x="3433797" y="2029980"/>
              <a:ext cx="100995" cy="329389"/>
            </a:xfrm>
            <a:custGeom>
              <a:avLst/>
              <a:gdLst/>
              <a:ahLst/>
              <a:cxnLst/>
              <a:rect l="0" t="0" r="0" b="0"/>
              <a:pathLst>
                <a:path w="100995" h="329389">
                  <a:moveTo>
                    <a:pt x="0" y="0"/>
                  </a:moveTo>
                  <a:lnTo>
                    <a:pt x="5361" y="56228"/>
                  </a:lnTo>
                  <a:lnTo>
                    <a:pt x="8695" y="111046"/>
                  </a:lnTo>
                  <a:lnTo>
                    <a:pt x="9475" y="154462"/>
                  </a:lnTo>
                  <a:lnTo>
                    <a:pt x="8700" y="198820"/>
                  </a:lnTo>
                  <a:lnTo>
                    <a:pt x="4199" y="259402"/>
                  </a:lnTo>
                  <a:lnTo>
                    <a:pt x="6728" y="291842"/>
                  </a:lnTo>
                  <a:lnTo>
                    <a:pt x="11219" y="303411"/>
                  </a:lnTo>
                  <a:lnTo>
                    <a:pt x="25185" y="319257"/>
                  </a:lnTo>
                  <a:lnTo>
                    <a:pt x="45606" y="327048"/>
                  </a:lnTo>
                  <a:lnTo>
                    <a:pt x="67400" y="329388"/>
                  </a:lnTo>
                  <a:lnTo>
                    <a:pt x="100994" y="323181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49"/>
            <p:cNvSpPr/>
            <p:nvPr/>
          </p:nvSpPr>
          <p:spPr>
            <a:xfrm>
              <a:off x="3342903" y="2151173"/>
              <a:ext cx="151492" cy="70697"/>
            </a:xfrm>
            <a:custGeom>
              <a:avLst/>
              <a:gdLst/>
              <a:ahLst/>
              <a:cxnLst/>
              <a:rect l="0" t="0" r="0" b="0"/>
              <a:pathLst>
                <a:path w="151492" h="70697">
                  <a:moveTo>
                    <a:pt x="0" y="70696"/>
                  </a:moveTo>
                  <a:lnTo>
                    <a:pt x="52893" y="51277"/>
                  </a:lnTo>
                  <a:lnTo>
                    <a:pt x="113071" y="19858"/>
                  </a:lnTo>
                  <a:lnTo>
                    <a:pt x="151491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/>
            <p:cNvSpPr/>
            <p:nvPr/>
          </p:nvSpPr>
          <p:spPr>
            <a:xfrm>
              <a:off x="3554280" y="2115513"/>
              <a:ext cx="162302" cy="177053"/>
            </a:xfrm>
            <a:custGeom>
              <a:avLst/>
              <a:gdLst/>
              <a:ahLst/>
              <a:cxnLst/>
              <a:rect l="0" t="0" r="0" b="0"/>
              <a:pathLst>
                <a:path w="162302" h="177053">
                  <a:moveTo>
                    <a:pt x="111803" y="5362"/>
                  </a:moveTo>
                  <a:lnTo>
                    <a:pt x="95719" y="0"/>
                  </a:lnTo>
                  <a:lnTo>
                    <a:pt x="78846" y="3353"/>
                  </a:lnTo>
                  <a:lnTo>
                    <a:pt x="69633" y="7389"/>
                  </a:lnTo>
                  <a:lnTo>
                    <a:pt x="53411" y="23843"/>
                  </a:lnTo>
                  <a:lnTo>
                    <a:pt x="24711" y="76342"/>
                  </a:lnTo>
                  <a:lnTo>
                    <a:pt x="796" y="131556"/>
                  </a:lnTo>
                  <a:lnTo>
                    <a:pt x="0" y="154587"/>
                  </a:lnTo>
                  <a:lnTo>
                    <a:pt x="3603" y="160953"/>
                  </a:lnTo>
                  <a:lnTo>
                    <a:pt x="9371" y="164075"/>
                  </a:lnTo>
                  <a:lnTo>
                    <a:pt x="16584" y="165034"/>
                  </a:lnTo>
                  <a:lnTo>
                    <a:pt x="33574" y="157123"/>
                  </a:lnTo>
                  <a:lnTo>
                    <a:pt x="51226" y="141262"/>
                  </a:lnTo>
                  <a:lnTo>
                    <a:pt x="77851" y="97499"/>
                  </a:lnTo>
                  <a:lnTo>
                    <a:pt x="85492" y="75488"/>
                  </a:lnTo>
                  <a:lnTo>
                    <a:pt x="88888" y="50743"/>
                  </a:lnTo>
                  <a:lnTo>
                    <a:pt x="89793" y="49082"/>
                  </a:lnTo>
                  <a:lnTo>
                    <a:pt x="96727" y="106752"/>
                  </a:lnTo>
                  <a:lnTo>
                    <a:pt x="105591" y="143878"/>
                  </a:lnTo>
                  <a:lnTo>
                    <a:pt x="111028" y="152692"/>
                  </a:lnTo>
                  <a:lnTo>
                    <a:pt x="126047" y="165477"/>
                  </a:lnTo>
                  <a:lnTo>
                    <a:pt x="140951" y="171907"/>
                  </a:lnTo>
                  <a:lnTo>
                    <a:pt x="162301" y="177052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/>
            <p:cNvSpPr/>
            <p:nvPr/>
          </p:nvSpPr>
          <p:spPr>
            <a:xfrm>
              <a:off x="3761266" y="1928986"/>
              <a:ext cx="15912" cy="383778"/>
            </a:xfrm>
            <a:custGeom>
              <a:avLst/>
              <a:gdLst/>
              <a:ahLst/>
              <a:cxnLst/>
              <a:rect l="0" t="0" r="0" b="0"/>
              <a:pathLst>
                <a:path w="15912" h="383778">
                  <a:moveTo>
                    <a:pt x="15911" y="0"/>
                  </a:moveTo>
                  <a:lnTo>
                    <a:pt x="8970" y="27555"/>
                  </a:lnTo>
                  <a:lnTo>
                    <a:pt x="6435" y="88358"/>
                  </a:lnTo>
                  <a:lnTo>
                    <a:pt x="5935" y="149618"/>
                  </a:lnTo>
                  <a:lnTo>
                    <a:pt x="4714" y="211053"/>
                  </a:lnTo>
                  <a:lnTo>
                    <a:pt x="0" y="270756"/>
                  </a:lnTo>
                  <a:lnTo>
                    <a:pt x="3591" y="323857"/>
                  </a:lnTo>
                  <a:lnTo>
                    <a:pt x="5811" y="38377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/>
            <p:cNvSpPr/>
            <p:nvPr/>
          </p:nvSpPr>
          <p:spPr>
            <a:xfrm>
              <a:off x="3666083" y="2110775"/>
              <a:ext cx="161592" cy="50498"/>
            </a:xfrm>
            <a:custGeom>
              <a:avLst/>
              <a:gdLst/>
              <a:ahLst/>
              <a:cxnLst/>
              <a:rect l="0" t="0" r="0" b="0"/>
              <a:pathLst>
                <a:path w="161592" h="50498">
                  <a:moveTo>
                    <a:pt x="0" y="50497"/>
                  </a:moveTo>
                  <a:lnTo>
                    <a:pt x="10723" y="39775"/>
                  </a:lnTo>
                  <a:lnTo>
                    <a:pt x="58642" y="24107"/>
                  </a:lnTo>
                  <a:lnTo>
                    <a:pt x="119145" y="10207"/>
                  </a:lnTo>
                  <a:lnTo>
                    <a:pt x="161591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/>
            <p:cNvSpPr/>
            <p:nvPr/>
          </p:nvSpPr>
          <p:spPr>
            <a:xfrm>
              <a:off x="3900550" y="2102047"/>
              <a:ext cx="114771" cy="220817"/>
            </a:xfrm>
            <a:custGeom>
              <a:avLst/>
              <a:gdLst/>
              <a:ahLst/>
              <a:cxnLst/>
              <a:rect l="0" t="0" r="0" b="0"/>
              <a:pathLst>
                <a:path w="114771" h="220817">
                  <a:moveTo>
                    <a:pt x="7919" y="119822"/>
                  </a:moveTo>
                  <a:lnTo>
                    <a:pt x="24003" y="125183"/>
                  </a:lnTo>
                  <a:lnTo>
                    <a:pt x="43870" y="121830"/>
                  </a:lnTo>
                  <a:lnTo>
                    <a:pt x="55451" y="117794"/>
                  </a:lnTo>
                  <a:lnTo>
                    <a:pt x="74305" y="101340"/>
                  </a:lnTo>
                  <a:lnTo>
                    <a:pt x="104695" y="59564"/>
                  </a:lnTo>
                  <a:lnTo>
                    <a:pt x="112649" y="36185"/>
                  </a:lnTo>
                  <a:lnTo>
                    <a:pt x="114770" y="23666"/>
                  </a:lnTo>
                  <a:lnTo>
                    <a:pt x="112818" y="14198"/>
                  </a:lnTo>
                  <a:lnTo>
                    <a:pt x="108149" y="6764"/>
                  </a:lnTo>
                  <a:lnTo>
                    <a:pt x="101671" y="686"/>
                  </a:lnTo>
                  <a:lnTo>
                    <a:pt x="93986" y="0"/>
                  </a:lnTo>
                  <a:lnTo>
                    <a:pt x="76469" y="8215"/>
                  </a:lnTo>
                  <a:lnTo>
                    <a:pt x="31887" y="46010"/>
                  </a:lnTo>
                  <a:lnTo>
                    <a:pt x="16766" y="71394"/>
                  </a:lnTo>
                  <a:lnTo>
                    <a:pt x="2726" y="125135"/>
                  </a:lnTo>
                  <a:lnTo>
                    <a:pt x="0" y="152855"/>
                  </a:lnTo>
                  <a:lnTo>
                    <a:pt x="4774" y="177145"/>
                  </a:lnTo>
                  <a:lnTo>
                    <a:pt x="9189" y="188336"/>
                  </a:lnTo>
                  <a:lnTo>
                    <a:pt x="16621" y="196918"/>
                  </a:lnTo>
                  <a:lnTo>
                    <a:pt x="36848" y="209446"/>
                  </a:lnTo>
                  <a:lnTo>
                    <a:pt x="88714" y="22081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/>
            <p:cNvSpPr/>
            <p:nvPr/>
          </p:nvSpPr>
          <p:spPr>
            <a:xfrm>
              <a:off x="4070395" y="2070378"/>
              <a:ext cx="155813" cy="282784"/>
            </a:xfrm>
            <a:custGeom>
              <a:avLst/>
              <a:gdLst/>
              <a:ahLst/>
              <a:cxnLst/>
              <a:rect l="0" t="0" r="0" b="0"/>
              <a:pathLst>
                <a:path w="155813" h="282784">
                  <a:moveTo>
                    <a:pt x="120857" y="0"/>
                  </a:moveTo>
                  <a:lnTo>
                    <a:pt x="61115" y="25289"/>
                  </a:lnTo>
                  <a:lnTo>
                    <a:pt x="24730" y="45397"/>
                  </a:lnTo>
                  <a:lnTo>
                    <a:pt x="6690" y="62818"/>
                  </a:lnTo>
                  <a:lnTo>
                    <a:pt x="2104" y="72177"/>
                  </a:lnTo>
                  <a:lnTo>
                    <a:pt x="0" y="91553"/>
                  </a:lnTo>
                  <a:lnTo>
                    <a:pt x="5499" y="101433"/>
                  </a:lnTo>
                  <a:lnTo>
                    <a:pt x="62750" y="153566"/>
                  </a:lnTo>
                  <a:lnTo>
                    <a:pt x="116448" y="193713"/>
                  </a:lnTo>
                  <a:lnTo>
                    <a:pt x="149849" y="222727"/>
                  </a:lnTo>
                  <a:lnTo>
                    <a:pt x="154773" y="231524"/>
                  </a:lnTo>
                  <a:lnTo>
                    <a:pt x="155812" y="239633"/>
                  </a:lnTo>
                  <a:lnTo>
                    <a:pt x="154260" y="247283"/>
                  </a:lnTo>
                  <a:lnTo>
                    <a:pt x="148736" y="253506"/>
                  </a:lnTo>
                  <a:lnTo>
                    <a:pt x="130630" y="263412"/>
                  </a:lnTo>
                  <a:lnTo>
                    <a:pt x="73039" y="277793"/>
                  </a:lnTo>
                  <a:lnTo>
                    <a:pt x="50162" y="282783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439646" y="2474354"/>
            <a:ext cx="2294203" cy="474673"/>
            <a:chOff x="439646" y="2474354"/>
            <a:chExt cx="2294203" cy="474673"/>
          </a:xfrm>
        </p:grpSpPr>
        <p:sp>
          <p:nvSpPr>
            <p:cNvPr id="57" name="Freeform: Shape 56"/>
            <p:cNvSpPr/>
            <p:nvPr/>
          </p:nvSpPr>
          <p:spPr>
            <a:xfrm>
              <a:off x="439646" y="2514751"/>
              <a:ext cx="95623" cy="373679"/>
            </a:xfrm>
            <a:custGeom>
              <a:avLst/>
              <a:gdLst/>
              <a:ahLst/>
              <a:cxnLst/>
              <a:rect l="0" t="0" r="0" b="0"/>
              <a:pathLst>
                <a:path w="95623" h="373679">
                  <a:moveTo>
                    <a:pt x="65324" y="0"/>
                  </a:moveTo>
                  <a:lnTo>
                    <a:pt x="54601" y="10723"/>
                  </a:lnTo>
                  <a:lnTo>
                    <a:pt x="27394" y="67897"/>
                  </a:lnTo>
                  <a:lnTo>
                    <a:pt x="15558" y="112135"/>
                  </a:lnTo>
                  <a:lnTo>
                    <a:pt x="7937" y="166014"/>
                  </a:lnTo>
                  <a:lnTo>
                    <a:pt x="0" y="224432"/>
                  </a:lnTo>
                  <a:lnTo>
                    <a:pt x="1581" y="260258"/>
                  </a:lnTo>
                  <a:lnTo>
                    <a:pt x="13291" y="310586"/>
                  </a:lnTo>
                  <a:lnTo>
                    <a:pt x="23870" y="337034"/>
                  </a:lnTo>
                  <a:lnTo>
                    <a:pt x="39045" y="354774"/>
                  </a:lnTo>
                  <a:lnTo>
                    <a:pt x="57011" y="365276"/>
                  </a:lnTo>
                  <a:lnTo>
                    <a:pt x="95622" y="37367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/>
            <p:cNvSpPr/>
            <p:nvPr/>
          </p:nvSpPr>
          <p:spPr>
            <a:xfrm>
              <a:off x="646364" y="2599201"/>
              <a:ext cx="252484" cy="253594"/>
            </a:xfrm>
            <a:custGeom>
              <a:avLst/>
              <a:gdLst/>
              <a:ahLst/>
              <a:cxnLst/>
              <a:rect l="0" t="0" r="0" b="0"/>
              <a:pathLst>
                <a:path w="252484" h="253594">
                  <a:moveTo>
                    <a:pt x="10097" y="46843"/>
                  </a:moveTo>
                  <a:lnTo>
                    <a:pt x="3156" y="74398"/>
                  </a:lnTo>
                  <a:lnTo>
                    <a:pt x="622" y="135200"/>
                  </a:lnTo>
                  <a:lnTo>
                    <a:pt x="183" y="183368"/>
                  </a:lnTo>
                  <a:lnTo>
                    <a:pt x="53" y="234297"/>
                  </a:lnTo>
                  <a:lnTo>
                    <a:pt x="22" y="253593"/>
                  </a:lnTo>
                  <a:lnTo>
                    <a:pt x="0" y="199310"/>
                  </a:lnTo>
                  <a:lnTo>
                    <a:pt x="2991" y="144372"/>
                  </a:lnTo>
                  <a:lnTo>
                    <a:pt x="14055" y="90546"/>
                  </a:lnTo>
                  <a:lnTo>
                    <a:pt x="28168" y="48618"/>
                  </a:lnTo>
                  <a:lnTo>
                    <a:pt x="39076" y="32296"/>
                  </a:lnTo>
                  <a:lnTo>
                    <a:pt x="47371" y="29289"/>
                  </a:lnTo>
                  <a:lnTo>
                    <a:pt x="68557" y="31934"/>
                  </a:lnTo>
                  <a:lnTo>
                    <a:pt x="78247" y="39148"/>
                  </a:lnTo>
                  <a:lnTo>
                    <a:pt x="101484" y="73864"/>
                  </a:lnTo>
                  <a:lnTo>
                    <a:pt x="119958" y="125868"/>
                  </a:lnTo>
                  <a:lnTo>
                    <a:pt x="127932" y="177611"/>
                  </a:lnTo>
                  <a:lnTo>
                    <a:pt x="129798" y="200345"/>
                  </a:lnTo>
                  <a:lnTo>
                    <a:pt x="139196" y="143977"/>
                  </a:lnTo>
                  <a:lnTo>
                    <a:pt x="143732" y="97318"/>
                  </a:lnTo>
                  <a:lnTo>
                    <a:pt x="155175" y="42722"/>
                  </a:lnTo>
                  <a:lnTo>
                    <a:pt x="167715" y="15835"/>
                  </a:lnTo>
                  <a:lnTo>
                    <a:pt x="184510" y="145"/>
                  </a:lnTo>
                  <a:lnTo>
                    <a:pt x="191458" y="0"/>
                  </a:lnTo>
                  <a:lnTo>
                    <a:pt x="197211" y="4393"/>
                  </a:lnTo>
                  <a:lnTo>
                    <a:pt x="206597" y="22365"/>
                  </a:lnTo>
                  <a:lnTo>
                    <a:pt x="225272" y="84903"/>
                  </a:lnTo>
                  <a:lnTo>
                    <a:pt x="230899" y="136362"/>
                  </a:lnTo>
                  <a:lnTo>
                    <a:pt x="235003" y="196400"/>
                  </a:lnTo>
                  <a:lnTo>
                    <a:pt x="243189" y="229181"/>
                  </a:lnTo>
                  <a:lnTo>
                    <a:pt x="252483" y="248831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/>
            <p:cNvSpPr/>
            <p:nvPr/>
          </p:nvSpPr>
          <p:spPr>
            <a:xfrm>
              <a:off x="965215" y="2646044"/>
              <a:ext cx="107727" cy="189740"/>
            </a:xfrm>
            <a:custGeom>
              <a:avLst/>
              <a:gdLst/>
              <a:ahLst/>
              <a:cxnLst/>
              <a:rect l="0" t="0" r="0" b="0"/>
              <a:pathLst>
                <a:path w="107727" h="189740">
                  <a:moveTo>
                    <a:pt x="34626" y="0"/>
                  </a:moveTo>
                  <a:lnTo>
                    <a:pt x="11873" y="61589"/>
                  </a:lnTo>
                  <a:lnTo>
                    <a:pt x="0" y="111538"/>
                  </a:lnTo>
                  <a:lnTo>
                    <a:pt x="1656" y="141215"/>
                  </a:lnTo>
                  <a:lnTo>
                    <a:pt x="12117" y="167123"/>
                  </a:lnTo>
                  <a:lnTo>
                    <a:pt x="19620" y="178744"/>
                  </a:lnTo>
                  <a:lnTo>
                    <a:pt x="27989" y="185370"/>
                  </a:lnTo>
                  <a:lnTo>
                    <a:pt x="36934" y="188665"/>
                  </a:lnTo>
                  <a:lnTo>
                    <a:pt x="46264" y="189739"/>
                  </a:lnTo>
                  <a:lnTo>
                    <a:pt x="65608" y="181956"/>
                  </a:lnTo>
                  <a:lnTo>
                    <a:pt x="83183" y="167275"/>
                  </a:lnTo>
                  <a:lnTo>
                    <a:pt x="94734" y="149529"/>
                  </a:lnTo>
                  <a:lnTo>
                    <a:pt x="107546" y="109888"/>
                  </a:lnTo>
                  <a:lnTo>
                    <a:pt x="107726" y="67969"/>
                  </a:lnTo>
                  <a:lnTo>
                    <a:pt x="95311" y="32482"/>
                  </a:lnTo>
                  <a:lnTo>
                    <a:pt x="88549" y="26143"/>
                  </a:lnTo>
                  <a:lnTo>
                    <a:pt x="80674" y="23040"/>
                  </a:lnTo>
                  <a:lnTo>
                    <a:pt x="64069" y="22583"/>
                  </a:lnTo>
                  <a:lnTo>
                    <a:pt x="34626" y="3029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/>
            <p:cNvSpPr/>
            <p:nvPr/>
          </p:nvSpPr>
          <p:spPr>
            <a:xfrm>
              <a:off x="1141233" y="2649033"/>
              <a:ext cx="117207" cy="219199"/>
            </a:xfrm>
            <a:custGeom>
              <a:avLst/>
              <a:gdLst/>
              <a:ahLst/>
              <a:cxnLst/>
              <a:rect l="0" t="0" r="0" b="0"/>
              <a:pathLst>
                <a:path w="117207" h="219199">
                  <a:moveTo>
                    <a:pt x="0" y="7110"/>
                  </a:moveTo>
                  <a:lnTo>
                    <a:pt x="0" y="57039"/>
                  </a:lnTo>
                  <a:lnTo>
                    <a:pt x="5361" y="114101"/>
                  </a:lnTo>
                  <a:lnTo>
                    <a:pt x="8695" y="152648"/>
                  </a:lnTo>
                  <a:lnTo>
                    <a:pt x="8041" y="157999"/>
                  </a:lnTo>
                  <a:lnTo>
                    <a:pt x="6483" y="158200"/>
                  </a:lnTo>
                  <a:lnTo>
                    <a:pt x="4322" y="154967"/>
                  </a:lnTo>
                  <a:lnTo>
                    <a:pt x="4913" y="142398"/>
                  </a:lnTo>
                  <a:lnTo>
                    <a:pt x="9074" y="90814"/>
                  </a:lnTo>
                  <a:lnTo>
                    <a:pt x="19082" y="38856"/>
                  </a:lnTo>
                  <a:lnTo>
                    <a:pt x="29427" y="12990"/>
                  </a:lnTo>
                  <a:lnTo>
                    <a:pt x="37573" y="5419"/>
                  </a:lnTo>
                  <a:lnTo>
                    <a:pt x="47491" y="1494"/>
                  </a:lnTo>
                  <a:lnTo>
                    <a:pt x="58593" y="0"/>
                  </a:lnTo>
                  <a:lnTo>
                    <a:pt x="68238" y="2370"/>
                  </a:lnTo>
                  <a:lnTo>
                    <a:pt x="84939" y="13981"/>
                  </a:lnTo>
                  <a:lnTo>
                    <a:pt x="101598" y="39444"/>
                  </a:lnTo>
                  <a:lnTo>
                    <a:pt x="116158" y="94334"/>
                  </a:lnTo>
                  <a:lnTo>
                    <a:pt x="117206" y="153221"/>
                  </a:lnTo>
                  <a:lnTo>
                    <a:pt x="112904" y="187305"/>
                  </a:lnTo>
                  <a:lnTo>
                    <a:pt x="111093" y="21919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/>
            <p:cNvSpPr/>
            <p:nvPr/>
          </p:nvSpPr>
          <p:spPr>
            <a:xfrm>
              <a:off x="1321757" y="2646044"/>
              <a:ext cx="172956" cy="232287"/>
            </a:xfrm>
            <a:custGeom>
              <a:avLst/>
              <a:gdLst/>
              <a:ahLst/>
              <a:cxnLst/>
              <a:rect l="0" t="0" r="0" b="0"/>
              <a:pathLst>
                <a:path w="172956" h="232287">
                  <a:moveTo>
                    <a:pt x="122458" y="0"/>
                  </a:moveTo>
                  <a:lnTo>
                    <a:pt x="97147" y="10307"/>
                  </a:lnTo>
                  <a:lnTo>
                    <a:pt x="47902" y="46492"/>
                  </a:lnTo>
                  <a:lnTo>
                    <a:pt x="31043" y="72501"/>
                  </a:lnTo>
                  <a:lnTo>
                    <a:pt x="8747" y="127415"/>
                  </a:lnTo>
                  <a:lnTo>
                    <a:pt x="101" y="156500"/>
                  </a:lnTo>
                  <a:lnTo>
                    <a:pt x="0" y="184389"/>
                  </a:lnTo>
                  <a:lnTo>
                    <a:pt x="3788" y="194744"/>
                  </a:lnTo>
                  <a:lnTo>
                    <a:pt x="16974" y="209242"/>
                  </a:lnTo>
                  <a:lnTo>
                    <a:pt x="26326" y="210190"/>
                  </a:lnTo>
                  <a:lnTo>
                    <a:pt x="48686" y="202267"/>
                  </a:lnTo>
                  <a:lnTo>
                    <a:pt x="81149" y="173518"/>
                  </a:lnTo>
                  <a:lnTo>
                    <a:pt x="107274" y="129408"/>
                  </a:lnTo>
                  <a:lnTo>
                    <a:pt x="126898" y="71986"/>
                  </a:lnTo>
                  <a:lnTo>
                    <a:pt x="130042" y="53314"/>
                  </a:lnTo>
                  <a:lnTo>
                    <a:pt x="130880" y="54620"/>
                  </a:lnTo>
                  <a:lnTo>
                    <a:pt x="133458" y="115834"/>
                  </a:lnTo>
                  <a:lnTo>
                    <a:pt x="143500" y="179068"/>
                  </a:lnTo>
                  <a:lnTo>
                    <a:pt x="150886" y="204145"/>
                  </a:lnTo>
                  <a:lnTo>
                    <a:pt x="172955" y="23228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/>
            <p:cNvSpPr/>
            <p:nvPr/>
          </p:nvSpPr>
          <p:spPr>
            <a:xfrm>
              <a:off x="1555308" y="2666242"/>
              <a:ext cx="121194" cy="158273"/>
            </a:xfrm>
            <a:custGeom>
              <a:avLst/>
              <a:gdLst/>
              <a:ahLst/>
              <a:cxnLst/>
              <a:rect l="0" t="0" r="0" b="0"/>
              <a:pathLst>
                <a:path w="121194" h="158273">
                  <a:moveTo>
                    <a:pt x="0" y="0"/>
                  </a:moveTo>
                  <a:lnTo>
                    <a:pt x="0" y="61590"/>
                  </a:lnTo>
                  <a:lnTo>
                    <a:pt x="1122" y="124299"/>
                  </a:lnTo>
                  <a:lnTo>
                    <a:pt x="5362" y="153246"/>
                  </a:lnTo>
                  <a:lnTo>
                    <a:pt x="8063" y="158272"/>
                  </a:lnTo>
                  <a:lnTo>
                    <a:pt x="10986" y="157134"/>
                  </a:lnTo>
                  <a:lnTo>
                    <a:pt x="14057" y="151887"/>
                  </a:lnTo>
                  <a:lnTo>
                    <a:pt x="20108" y="98454"/>
                  </a:lnTo>
                  <a:lnTo>
                    <a:pt x="34096" y="41393"/>
                  </a:lnTo>
                  <a:lnTo>
                    <a:pt x="54615" y="10395"/>
                  </a:lnTo>
                  <a:lnTo>
                    <a:pt x="65586" y="4686"/>
                  </a:lnTo>
                  <a:lnTo>
                    <a:pt x="121193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62"/>
            <p:cNvSpPr/>
            <p:nvPr/>
          </p:nvSpPr>
          <p:spPr>
            <a:xfrm>
              <a:off x="1698876" y="2656143"/>
              <a:ext cx="149316" cy="237391"/>
            </a:xfrm>
            <a:custGeom>
              <a:avLst/>
              <a:gdLst/>
              <a:ahLst/>
              <a:cxnLst/>
              <a:rect l="0" t="0" r="0" b="0"/>
              <a:pathLst>
                <a:path w="149316" h="237391">
                  <a:moveTo>
                    <a:pt x="149315" y="0"/>
                  </a:moveTo>
                  <a:lnTo>
                    <a:pt x="124004" y="10307"/>
                  </a:lnTo>
                  <a:lnTo>
                    <a:pt x="74759" y="46493"/>
                  </a:lnTo>
                  <a:lnTo>
                    <a:pt x="31741" y="101529"/>
                  </a:lnTo>
                  <a:lnTo>
                    <a:pt x="5170" y="161637"/>
                  </a:lnTo>
                  <a:lnTo>
                    <a:pt x="0" y="197264"/>
                  </a:lnTo>
                  <a:lnTo>
                    <a:pt x="4776" y="217095"/>
                  </a:lnTo>
                  <a:lnTo>
                    <a:pt x="9191" y="225525"/>
                  </a:lnTo>
                  <a:lnTo>
                    <a:pt x="16624" y="231145"/>
                  </a:lnTo>
                  <a:lnTo>
                    <a:pt x="36852" y="237390"/>
                  </a:lnTo>
                  <a:lnTo>
                    <a:pt x="46285" y="236811"/>
                  </a:lnTo>
                  <a:lnTo>
                    <a:pt x="62752" y="230183"/>
                  </a:lnTo>
                  <a:lnTo>
                    <a:pt x="108917" y="19188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/>
            <p:cNvSpPr/>
            <p:nvPr/>
          </p:nvSpPr>
          <p:spPr>
            <a:xfrm>
              <a:off x="1878489" y="2555149"/>
              <a:ext cx="151492" cy="302983"/>
            </a:xfrm>
            <a:custGeom>
              <a:avLst/>
              <a:gdLst/>
              <a:ahLst/>
              <a:cxnLst/>
              <a:rect l="0" t="0" r="0" b="0"/>
              <a:pathLst>
                <a:path w="151492" h="302983">
                  <a:moveTo>
                    <a:pt x="0" y="0"/>
                  </a:moveTo>
                  <a:lnTo>
                    <a:pt x="1122" y="48378"/>
                  </a:lnTo>
                  <a:lnTo>
                    <a:pt x="6941" y="103359"/>
                  </a:lnTo>
                  <a:lnTo>
                    <a:pt x="9163" y="160047"/>
                  </a:lnTo>
                  <a:lnTo>
                    <a:pt x="9915" y="223544"/>
                  </a:lnTo>
                  <a:lnTo>
                    <a:pt x="15424" y="279062"/>
                  </a:lnTo>
                  <a:lnTo>
                    <a:pt x="18138" y="283669"/>
                  </a:lnTo>
                  <a:lnTo>
                    <a:pt x="21069" y="283374"/>
                  </a:lnTo>
                  <a:lnTo>
                    <a:pt x="24145" y="279811"/>
                  </a:lnTo>
                  <a:lnTo>
                    <a:pt x="32480" y="216683"/>
                  </a:lnTo>
                  <a:lnTo>
                    <a:pt x="49662" y="161073"/>
                  </a:lnTo>
                  <a:lnTo>
                    <a:pt x="64714" y="136299"/>
                  </a:lnTo>
                  <a:lnTo>
                    <a:pt x="75685" y="129020"/>
                  </a:lnTo>
                  <a:lnTo>
                    <a:pt x="102837" y="123923"/>
                  </a:lnTo>
                  <a:lnTo>
                    <a:pt x="113444" y="126380"/>
                  </a:lnTo>
                  <a:lnTo>
                    <a:pt x="121638" y="131384"/>
                  </a:lnTo>
                  <a:lnTo>
                    <a:pt x="128223" y="138086"/>
                  </a:lnTo>
                  <a:lnTo>
                    <a:pt x="135538" y="160495"/>
                  </a:lnTo>
                  <a:lnTo>
                    <a:pt x="140235" y="220599"/>
                  </a:lnTo>
                  <a:lnTo>
                    <a:pt x="149233" y="283253"/>
                  </a:lnTo>
                  <a:lnTo>
                    <a:pt x="151491" y="302982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/>
            <p:cNvSpPr/>
            <p:nvPr/>
          </p:nvSpPr>
          <p:spPr>
            <a:xfrm>
              <a:off x="2086014" y="2656143"/>
              <a:ext cx="10382" cy="222188"/>
            </a:xfrm>
            <a:custGeom>
              <a:avLst/>
              <a:gdLst/>
              <a:ahLst/>
              <a:cxnLst/>
              <a:rect l="0" t="0" r="0" b="0"/>
              <a:pathLst>
                <a:path w="10382" h="222188">
                  <a:moveTo>
                    <a:pt x="4562" y="0"/>
                  </a:moveTo>
                  <a:lnTo>
                    <a:pt x="10381" y="32251"/>
                  </a:lnTo>
                  <a:lnTo>
                    <a:pt x="3052" y="84839"/>
                  </a:lnTo>
                  <a:lnTo>
                    <a:pt x="0" y="132490"/>
                  </a:lnTo>
                  <a:lnTo>
                    <a:pt x="3661" y="193497"/>
                  </a:lnTo>
                  <a:lnTo>
                    <a:pt x="4562" y="22218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: Shape 65"/>
            <p:cNvSpPr/>
            <p:nvPr/>
          </p:nvSpPr>
          <p:spPr>
            <a:xfrm>
              <a:off x="2100676" y="253495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/>
            <p:cNvSpPr/>
            <p:nvPr/>
          </p:nvSpPr>
          <p:spPr>
            <a:xfrm>
              <a:off x="2208799" y="2663026"/>
              <a:ext cx="107000" cy="195106"/>
            </a:xfrm>
            <a:custGeom>
              <a:avLst/>
              <a:gdLst/>
              <a:ahLst/>
              <a:cxnLst/>
              <a:rect l="0" t="0" r="0" b="0"/>
              <a:pathLst>
                <a:path w="107000" h="195106">
                  <a:moveTo>
                    <a:pt x="23169" y="104211"/>
                  </a:moveTo>
                  <a:lnTo>
                    <a:pt x="39253" y="109572"/>
                  </a:lnTo>
                  <a:lnTo>
                    <a:pt x="47358" y="107785"/>
                  </a:lnTo>
                  <a:lnTo>
                    <a:pt x="65340" y="96822"/>
                  </a:lnTo>
                  <a:lnTo>
                    <a:pt x="89029" y="71723"/>
                  </a:lnTo>
                  <a:lnTo>
                    <a:pt x="104900" y="42966"/>
                  </a:lnTo>
                  <a:lnTo>
                    <a:pt x="106999" y="20134"/>
                  </a:lnTo>
                  <a:lnTo>
                    <a:pt x="105987" y="7762"/>
                  </a:lnTo>
                  <a:lnTo>
                    <a:pt x="101946" y="1758"/>
                  </a:lnTo>
                  <a:lnTo>
                    <a:pt x="95886" y="0"/>
                  </a:lnTo>
                  <a:lnTo>
                    <a:pt x="88479" y="1072"/>
                  </a:lnTo>
                  <a:lnTo>
                    <a:pt x="74265" y="8248"/>
                  </a:lnTo>
                  <a:lnTo>
                    <a:pt x="60466" y="21163"/>
                  </a:lnTo>
                  <a:lnTo>
                    <a:pt x="20948" y="78970"/>
                  </a:lnTo>
                  <a:lnTo>
                    <a:pt x="3862" y="133845"/>
                  </a:lnTo>
                  <a:lnTo>
                    <a:pt x="198" y="147532"/>
                  </a:lnTo>
                  <a:lnTo>
                    <a:pt x="0" y="158901"/>
                  </a:lnTo>
                  <a:lnTo>
                    <a:pt x="5765" y="177518"/>
                  </a:lnTo>
                  <a:lnTo>
                    <a:pt x="12688" y="183380"/>
                  </a:lnTo>
                  <a:lnTo>
                    <a:pt x="40512" y="191631"/>
                  </a:lnTo>
                  <a:lnTo>
                    <a:pt x="63567" y="19510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/>
            <p:cNvSpPr/>
            <p:nvPr/>
          </p:nvSpPr>
          <p:spPr>
            <a:xfrm>
              <a:off x="2430627" y="2610384"/>
              <a:ext cx="142542" cy="261020"/>
            </a:xfrm>
            <a:custGeom>
              <a:avLst/>
              <a:gdLst/>
              <a:ahLst/>
              <a:cxnLst/>
              <a:rect l="0" t="0" r="0" b="0"/>
              <a:pathLst>
                <a:path w="142542" h="261020">
                  <a:moveTo>
                    <a:pt x="134621" y="5361"/>
                  </a:moveTo>
                  <a:lnTo>
                    <a:pt x="118537" y="0"/>
                  </a:lnTo>
                  <a:lnTo>
                    <a:pt x="101663" y="3353"/>
                  </a:lnTo>
                  <a:lnTo>
                    <a:pt x="39595" y="29992"/>
                  </a:lnTo>
                  <a:lnTo>
                    <a:pt x="16081" y="42866"/>
                  </a:lnTo>
                  <a:lnTo>
                    <a:pt x="8463" y="51685"/>
                  </a:lnTo>
                  <a:lnTo>
                    <a:pt x="0" y="73454"/>
                  </a:lnTo>
                  <a:lnTo>
                    <a:pt x="2224" y="95099"/>
                  </a:lnTo>
                  <a:lnTo>
                    <a:pt x="5959" y="105584"/>
                  </a:lnTo>
                  <a:lnTo>
                    <a:pt x="22078" y="123219"/>
                  </a:lnTo>
                  <a:lnTo>
                    <a:pt x="81005" y="166659"/>
                  </a:lnTo>
                  <a:lnTo>
                    <a:pt x="139768" y="222761"/>
                  </a:lnTo>
                  <a:lnTo>
                    <a:pt x="142541" y="229967"/>
                  </a:lnTo>
                  <a:lnTo>
                    <a:pt x="142145" y="237016"/>
                  </a:lnTo>
                  <a:lnTo>
                    <a:pt x="139637" y="243960"/>
                  </a:lnTo>
                  <a:lnTo>
                    <a:pt x="133477" y="249711"/>
                  </a:lnTo>
                  <a:lnTo>
                    <a:pt x="114662" y="259093"/>
                  </a:lnTo>
                  <a:lnTo>
                    <a:pt x="91338" y="261019"/>
                  </a:lnTo>
                  <a:lnTo>
                    <a:pt x="53826" y="25784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68"/>
            <p:cNvSpPr/>
            <p:nvPr/>
          </p:nvSpPr>
          <p:spPr>
            <a:xfrm>
              <a:off x="2605646" y="2474354"/>
              <a:ext cx="128203" cy="474673"/>
            </a:xfrm>
            <a:custGeom>
              <a:avLst/>
              <a:gdLst/>
              <a:ahLst/>
              <a:cxnLst/>
              <a:rect l="0" t="0" r="0" b="0"/>
              <a:pathLst>
                <a:path w="128203" h="474673">
                  <a:moveTo>
                    <a:pt x="0" y="0"/>
                  </a:moveTo>
                  <a:lnTo>
                    <a:pt x="33475" y="52894"/>
                  </a:lnTo>
                  <a:lnTo>
                    <a:pt x="78221" y="113071"/>
                  </a:lnTo>
                  <a:lnTo>
                    <a:pt x="101857" y="165347"/>
                  </a:lnTo>
                  <a:lnTo>
                    <a:pt x="117332" y="218897"/>
                  </a:lnTo>
                  <a:lnTo>
                    <a:pt x="128202" y="272699"/>
                  </a:lnTo>
                  <a:lnTo>
                    <a:pt x="127384" y="310093"/>
                  </a:lnTo>
                  <a:lnTo>
                    <a:pt x="117054" y="368973"/>
                  </a:lnTo>
                  <a:lnTo>
                    <a:pt x="96775" y="415050"/>
                  </a:lnTo>
                  <a:lnTo>
                    <a:pt x="60596" y="474672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1" name="Freeform: Shape 70"/>
          <p:cNvSpPr/>
          <p:nvPr/>
        </p:nvSpPr>
        <p:spPr>
          <a:xfrm>
            <a:off x="151491" y="3278710"/>
            <a:ext cx="60597" cy="8958"/>
          </a:xfrm>
          <a:custGeom>
            <a:avLst/>
            <a:gdLst/>
            <a:ahLst/>
            <a:cxnLst/>
            <a:rect l="0" t="0" r="0" b="0"/>
            <a:pathLst>
              <a:path w="60597" h="8958">
                <a:moveTo>
                  <a:pt x="60596" y="3596"/>
                </a:moveTo>
                <a:lnTo>
                  <a:pt x="44512" y="8957"/>
                </a:lnTo>
                <a:lnTo>
                  <a:pt x="37530" y="8292"/>
                </a:lnTo>
                <a:lnTo>
                  <a:pt x="18102" y="0"/>
                </a:lnTo>
                <a:lnTo>
                  <a:pt x="13190" y="77"/>
                </a:lnTo>
                <a:lnTo>
                  <a:pt x="0" y="359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/>
          <p:cNvGrpSpPr/>
          <p:nvPr/>
        </p:nvGrpSpPr>
        <p:grpSpPr>
          <a:xfrm>
            <a:off x="373250" y="3130815"/>
            <a:ext cx="3161542" cy="632943"/>
            <a:chOff x="373250" y="3130815"/>
            <a:chExt cx="3161542" cy="632943"/>
          </a:xfrm>
        </p:grpSpPr>
        <p:sp>
          <p:nvSpPr>
            <p:cNvPr id="72" name="Freeform: Shape 71"/>
            <p:cNvSpPr/>
            <p:nvPr/>
          </p:nvSpPr>
          <p:spPr>
            <a:xfrm>
              <a:off x="373678" y="3130815"/>
              <a:ext cx="10100" cy="414077"/>
            </a:xfrm>
            <a:custGeom>
              <a:avLst/>
              <a:gdLst/>
              <a:ahLst/>
              <a:cxnLst/>
              <a:rect l="0" t="0" r="0" b="0"/>
              <a:pathLst>
                <a:path w="10100" h="414077">
                  <a:moveTo>
                    <a:pt x="0" y="0"/>
                  </a:moveTo>
                  <a:lnTo>
                    <a:pt x="2992" y="56939"/>
                  </a:lnTo>
                  <a:lnTo>
                    <a:pt x="9163" y="118675"/>
                  </a:lnTo>
                  <a:lnTo>
                    <a:pt x="9914" y="171857"/>
                  </a:lnTo>
                  <a:lnTo>
                    <a:pt x="10063" y="225586"/>
                  </a:lnTo>
                  <a:lnTo>
                    <a:pt x="10092" y="282790"/>
                  </a:lnTo>
                  <a:lnTo>
                    <a:pt x="10097" y="340639"/>
                  </a:lnTo>
                  <a:lnTo>
                    <a:pt x="10099" y="393128"/>
                  </a:lnTo>
                  <a:lnTo>
                    <a:pt x="10099" y="41407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/>
            <p:cNvSpPr/>
            <p:nvPr/>
          </p:nvSpPr>
          <p:spPr>
            <a:xfrm>
              <a:off x="373250" y="3130815"/>
              <a:ext cx="232715" cy="363580"/>
            </a:xfrm>
            <a:custGeom>
              <a:avLst/>
              <a:gdLst/>
              <a:ahLst/>
              <a:cxnLst/>
              <a:rect l="0" t="0" r="0" b="0"/>
              <a:pathLst>
                <a:path w="232715" h="363580">
                  <a:moveTo>
                    <a:pt x="182217" y="0"/>
                  </a:moveTo>
                  <a:lnTo>
                    <a:pt x="141294" y="61385"/>
                  </a:lnTo>
                  <a:lnTo>
                    <a:pt x="90390" y="121262"/>
                  </a:lnTo>
                  <a:lnTo>
                    <a:pt x="38638" y="178803"/>
                  </a:lnTo>
                  <a:lnTo>
                    <a:pt x="5357" y="213492"/>
                  </a:lnTo>
                  <a:lnTo>
                    <a:pt x="0" y="235903"/>
                  </a:lnTo>
                  <a:lnTo>
                    <a:pt x="143" y="248163"/>
                  </a:lnTo>
                  <a:lnTo>
                    <a:pt x="5849" y="258581"/>
                  </a:lnTo>
                  <a:lnTo>
                    <a:pt x="27150" y="276141"/>
                  </a:lnTo>
                  <a:lnTo>
                    <a:pt x="80752" y="301664"/>
                  </a:lnTo>
                  <a:lnTo>
                    <a:pt x="133902" y="320763"/>
                  </a:lnTo>
                  <a:lnTo>
                    <a:pt x="188093" y="341239"/>
                  </a:lnTo>
                  <a:lnTo>
                    <a:pt x="232714" y="36357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/>
            <p:cNvSpPr/>
            <p:nvPr/>
          </p:nvSpPr>
          <p:spPr>
            <a:xfrm>
              <a:off x="636262" y="3292405"/>
              <a:ext cx="40399" cy="222188"/>
            </a:xfrm>
            <a:custGeom>
              <a:avLst/>
              <a:gdLst/>
              <a:ahLst/>
              <a:cxnLst/>
              <a:rect l="0" t="0" r="0" b="0"/>
              <a:pathLst>
                <a:path w="40399" h="222188">
                  <a:moveTo>
                    <a:pt x="0" y="0"/>
                  </a:moveTo>
                  <a:lnTo>
                    <a:pt x="7994" y="57923"/>
                  </a:lnTo>
                  <a:lnTo>
                    <a:pt x="12468" y="113294"/>
                  </a:lnTo>
                  <a:lnTo>
                    <a:pt x="20901" y="166358"/>
                  </a:lnTo>
                  <a:lnTo>
                    <a:pt x="30507" y="201531"/>
                  </a:lnTo>
                  <a:lnTo>
                    <a:pt x="40398" y="22218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/>
            <p:cNvSpPr/>
            <p:nvPr/>
          </p:nvSpPr>
          <p:spPr>
            <a:xfrm>
              <a:off x="636262" y="3140914"/>
              <a:ext cx="1" cy="30300"/>
            </a:xfrm>
            <a:custGeom>
              <a:avLst/>
              <a:gdLst/>
              <a:ahLst/>
              <a:cxnLst/>
              <a:rect l="0" t="0" r="0" b="0"/>
              <a:pathLst>
                <a:path w="1" h="30300">
                  <a:moveTo>
                    <a:pt x="0" y="0"/>
                  </a:moveTo>
                  <a:lnTo>
                    <a:pt x="0" y="3029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/>
            <p:cNvSpPr/>
            <p:nvPr/>
          </p:nvSpPr>
          <p:spPr>
            <a:xfrm>
              <a:off x="792852" y="3296867"/>
              <a:ext cx="166592" cy="248025"/>
            </a:xfrm>
            <a:custGeom>
              <a:avLst/>
              <a:gdLst/>
              <a:ahLst/>
              <a:cxnLst/>
              <a:rect l="0" t="0" r="0" b="0"/>
              <a:pathLst>
                <a:path w="166592" h="248025">
                  <a:moveTo>
                    <a:pt x="5001" y="35936"/>
                  </a:moveTo>
                  <a:lnTo>
                    <a:pt x="2008" y="93859"/>
                  </a:lnTo>
                  <a:lnTo>
                    <a:pt x="0" y="143245"/>
                  </a:lnTo>
                  <a:lnTo>
                    <a:pt x="1667" y="157972"/>
                  </a:lnTo>
                  <a:lnTo>
                    <a:pt x="3900" y="162180"/>
                  </a:lnTo>
                  <a:lnTo>
                    <a:pt x="6511" y="159374"/>
                  </a:lnTo>
                  <a:lnTo>
                    <a:pt x="22032" y="105390"/>
                  </a:lnTo>
                  <a:lnTo>
                    <a:pt x="35338" y="42673"/>
                  </a:lnTo>
                  <a:lnTo>
                    <a:pt x="38692" y="30328"/>
                  </a:lnTo>
                  <a:lnTo>
                    <a:pt x="51395" y="10626"/>
                  </a:lnTo>
                  <a:lnTo>
                    <a:pt x="59495" y="2230"/>
                  </a:lnTo>
                  <a:lnTo>
                    <a:pt x="68262" y="0"/>
                  </a:lnTo>
                  <a:lnTo>
                    <a:pt x="77473" y="1879"/>
                  </a:lnTo>
                  <a:lnTo>
                    <a:pt x="86980" y="6499"/>
                  </a:lnTo>
                  <a:lnTo>
                    <a:pt x="103529" y="23601"/>
                  </a:lnTo>
                  <a:lnTo>
                    <a:pt x="111084" y="34446"/>
                  </a:lnTo>
                  <a:lnTo>
                    <a:pt x="121717" y="81877"/>
                  </a:lnTo>
                  <a:lnTo>
                    <a:pt x="124867" y="138573"/>
                  </a:lnTo>
                  <a:lnTo>
                    <a:pt x="131162" y="181929"/>
                  </a:lnTo>
                  <a:lnTo>
                    <a:pt x="159598" y="236216"/>
                  </a:lnTo>
                  <a:lnTo>
                    <a:pt x="166591" y="24802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/>
            <p:cNvSpPr/>
            <p:nvPr/>
          </p:nvSpPr>
          <p:spPr>
            <a:xfrm>
              <a:off x="959443" y="3292405"/>
              <a:ext cx="201989" cy="471353"/>
            </a:xfrm>
            <a:custGeom>
              <a:avLst/>
              <a:gdLst/>
              <a:ahLst/>
              <a:cxnLst/>
              <a:rect l="0" t="0" r="0" b="0"/>
              <a:pathLst>
                <a:path w="201989" h="471353">
                  <a:moveTo>
                    <a:pt x="201988" y="0"/>
                  </a:moveTo>
                  <a:lnTo>
                    <a:pt x="171981" y="9186"/>
                  </a:lnTo>
                  <a:lnTo>
                    <a:pt x="121407" y="50838"/>
                  </a:lnTo>
                  <a:lnTo>
                    <a:pt x="74075" y="111705"/>
                  </a:lnTo>
                  <a:lnTo>
                    <a:pt x="59229" y="152296"/>
                  </a:lnTo>
                  <a:lnTo>
                    <a:pt x="57370" y="177658"/>
                  </a:lnTo>
                  <a:lnTo>
                    <a:pt x="58446" y="189135"/>
                  </a:lnTo>
                  <a:lnTo>
                    <a:pt x="64774" y="195664"/>
                  </a:lnTo>
                  <a:lnTo>
                    <a:pt x="74603" y="198895"/>
                  </a:lnTo>
                  <a:lnTo>
                    <a:pt x="86766" y="199926"/>
                  </a:lnTo>
                  <a:lnTo>
                    <a:pt x="106266" y="195087"/>
                  </a:lnTo>
                  <a:lnTo>
                    <a:pt x="137072" y="173693"/>
                  </a:lnTo>
                  <a:lnTo>
                    <a:pt x="163647" y="146734"/>
                  </a:lnTo>
                  <a:lnTo>
                    <a:pt x="184540" y="100368"/>
                  </a:lnTo>
                  <a:lnTo>
                    <a:pt x="190437" y="56691"/>
                  </a:lnTo>
                  <a:lnTo>
                    <a:pt x="191762" y="119257"/>
                  </a:lnTo>
                  <a:lnTo>
                    <a:pt x="191864" y="171973"/>
                  </a:lnTo>
                  <a:lnTo>
                    <a:pt x="191884" y="230971"/>
                  </a:lnTo>
                  <a:lnTo>
                    <a:pt x="191888" y="288592"/>
                  </a:lnTo>
                  <a:lnTo>
                    <a:pt x="186527" y="351363"/>
                  </a:lnTo>
                  <a:lnTo>
                    <a:pt x="172418" y="414282"/>
                  </a:lnTo>
                  <a:lnTo>
                    <a:pt x="148715" y="450420"/>
                  </a:lnTo>
                  <a:lnTo>
                    <a:pt x="130058" y="468008"/>
                  </a:lnTo>
                  <a:lnTo>
                    <a:pt x="118126" y="471352"/>
                  </a:lnTo>
                  <a:lnTo>
                    <a:pt x="89906" y="469082"/>
                  </a:lnTo>
                  <a:lnTo>
                    <a:pt x="67638" y="460592"/>
                  </a:lnTo>
                  <a:lnTo>
                    <a:pt x="35056" y="436855"/>
                  </a:lnTo>
                  <a:lnTo>
                    <a:pt x="0" y="39387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/>
            <p:cNvSpPr/>
            <p:nvPr/>
          </p:nvSpPr>
          <p:spPr>
            <a:xfrm>
              <a:off x="1283084" y="3282306"/>
              <a:ext cx="179785" cy="250831"/>
            </a:xfrm>
            <a:custGeom>
              <a:avLst/>
              <a:gdLst/>
              <a:ahLst/>
              <a:cxnLst/>
              <a:rect l="0" t="0" r="0" b="0"/>
              <a:pathLst>
                <a:path w="179785" h="250831">
                  <a:moveTo>
                    <a:pt x="130832" y="0"/>
                  </a:moveTo>
                  <a:lnTo>
                    <a:pt x="77939" y="14057"/>
                  </a:lnTo>
                  <a:lnTo>
                    <a:pt x="25541" y="35112"/>
                  </a:lnTo>
                  <a:lnTo>
                    <a:pt x="6982" y="47773"/>
                  </a:lnTo>
                  <a:lnTo>
                    <a:pt x="2257" y="56537"/>
                  </a:lnTo>
                  <a:lnTo>
                    <a:pt x="0" y="78243"/>
                  </a:lnTo>
                  <a:lnTo>
                    <a:pt x="5457" y="88071"/>
                  </a:lnTo>
                  <a:lnTo>
                    <a:pt x="38823" y="112626"/>
                  </a:lnTo>
                  <a:lnTo>
                    <a:pt x="98836" y="147883"/>
                  </a:lnTo>
                  <a:lnTo>
                    <a:pt x="155620" y="179806"/>
                  </a:lnTo>
                  <a:lnTo>
                    <a:pt x="177328" y="204393"/>
                  </a:lnTo>
                  <a:lnTo>
                    <a:pt x="179784" y="212569"/>
                  </a:lnTo>
                  <a:lnTo>
                    <a:pt x="179177" y="220263"/>
                  </a:lnTo>
                  <a:lnTo>
                    <a:pt x="176528" y="227638"/>
                  </a:lnTo>
                  <a:lnTo>
                    <a:pt x="164607" y="238823"/>
                  </a:lnTo>
                  <a:lnTo>
                    <a:pt x="156716" y="243377"/>
                  </a:lnTo>
                  <a:lnTo>
                    <a:pt x="104857" y="250686"/>
                  </a:lnTo>
                  <a:lnTo>
                    <a:pt x="67153" y="250830"/>
                  </a:lnTo>
                  <a:lnTo>
                    <a:pt x="39938" y="24238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/>
            <p:cNvSpPr/>
            <p:nvPr/>
          </p:nvSpPr>
          <p:spPr>
            <a:xfrm>
              <a:off x="1626004" y="3342903"/>
              <a:ext cx="80796" cy="5362"/>
            </a:xfrm>
            <a:custGeom>
              <a:avLst/>
              <a:gdLst/>
              <a:ahLst/>
              <a:cxnLst/>
              <a:rect l="0" t="0" r="0" b="0"/>
              <a:pathLst>
                <a:path w="80796" h="5362">
                  <a:moveTo>
                    <a:pt x="0" y="0"/>
                  </a:moveTo>
                  <a:lnTo>
                    <a:pt x="16084" y="5361"/>
                  </a:lnTo>
                  <a:lnTo>
                    <a:pt x="63393" y="1482"/>
                  </a:lnTo>
                  <a:lnTo>
                    <a:pt x="80795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/>
            <p:cNvSpPr/>
            <p:nvPr/>
          </p:nvSpPr>
          <p:spPr>
            <a:xfrm>
              <a:off x="1585606" y="3292405"/>
              <a:ext cx="90896" cy="10101"/>
            </a:xfrm>
            <a:custGeom>
              <a:avLst/>
              <a:gdLst/>
              <a:ahLst/>
              <a:cxnLst/>
              <a:rect l="0" t="0" r="0" b="0"/>
              <a:pathLst>
                <a:path w="90896" h="10101">
                  <a:moveTo>
                    <a:pt x="0" y="10100"/>
                  </a:moveTo>
                  <a:lnTo>
                    <a:pt x="35951" y="2106"/>
                  </a:lnTo>
                  <a:lnTo>
                    <a:pt x="90895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/>
            <p:cNvSpPr/>
            <p:nvPr/>
          </p:nvSpPr>
          <p:spPr>
            <a:xfrm>
              <a:off x="1908787" y="3181312"/>
              <a:ext cx="10101" cy="313083"/>
            </a:xfrm>
            <a:custGeom>
              <a:avLst/>
              <a:gdLst/>
              <a:ahLst/>
              <a:cxnLst/>
              <a:rect l="0" t="0" r="0" b="0"/>
              <a:pathLst>
                <a:path w="10101" h="313083">
                  <a:moveTo>
                    <a:pt x="10100" y="0"/>
                  </a:moveTo>
                  <a:lnTo>
                    <a:pt x="10100" y="61589"/>
                  </a:lnTo>
                  <a:lnTo>
                    <a:pt x="10100" y="119742"/>
                  </a:lnTo>
                  <a:lnTo>
                    <a:pt x="4738" y="170637"/>
                  </a:lnTo>
                  <a:lnTo>
                    <a:pt x="1404" y="224867"/>
                  </a:lnTo>
                  <a:lnTo>
                    <a:pt x="277" y="284019"/>
                  </a:lnTo>
                  <a:lnTo>
                    <a:pt x="0" y="313082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/>
            <p:cNvSpPr/>
            <p:nvPr/>
          </p:nvSpPr>
          <p:spPr>
            <a:xfrm>
              <a:off x="1797694" y="3171213"/>
              <a:ext cx="394016" cy="343380"/>
            </a:xfrm>
            <a:custGeom>
              <a:avLst/>
              <a:gdLst/>
              <a:ahLst/>
              <a:cxnLst/>
              <a:rect l="0" t="0" r="0" b="0"/>
              <a:pathLst>
                <a:path w="394016" h="343380">
                  <a:moveTo>
                    <a:pt x="0" y="0"/>
                  </a:moveTo>
                  <a:lnTo>
                    <a:pt x="49929" y="13978"/>
                  </a:lnTo>
                  <a:lnTo>
                    <a:pt x="112352" y="32435"/>
                  </a:lnTo>
                  <a:lnTo>
                    <a:pt x="159594" y="43400"/>
                  </a:lnTo>
                  <a:lnTo>
                    <a:pt x="209127" y="53755"/>
                  </a:lnTo>
                  <a:lnTo>
                    <a:pt x="259338" y="69292"/>
                  </a:lnTo>
                  <a:lnTo>
                    <a:pt x="318508" y="94649"/>
                  </a:lnTo>
                  <a:lnTo>
                    <a:pt x="376249" y="127977"/>
                  </a:lnTo>
                  <a:lnTo>
                    <a:pt x="389034" y="147399"/>
                  </a:lnTo>
                  <a:lnTo>
                    <a:pt x="394015" y="158862"/>
                  </a:lnTo>
                  <a:lnTo>
                    <a:pt x="393969" y="169871"/>
                  </a:lnTo>
                  <a:lnTo>
                    <a:pt x="384940" y="191080"/>
                  </a:lnTo>
                  <a:lnTo>
                    <a:pt x="360931" y="216586"/>
                  </a:lnTo>
                  <a:lnTo>
                    <a:pt x="298754" y="252190"/>
                  </a:lnTo>
                  <a:lnTo>
                    <a:pt x="251232" y="269604"/>
                  </a:lnTo>
                  <a:lnTo>
                    <a:pt x="190269" y="290902"/>
                  </a:lnTo>
                  <a:lnTo>
                    <a:pt x="132409" y="315370"/>
                  </a:lnTo>
                  <a:lnTo>
                    <a:pt x="71777" y="339701"/>
                  </a:lnTo>
                  <a:lnTo>
                    <a:pt x="60596" y="34337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/>
            <p:cNvSpPr/>
            <p:nvPr/>
          </p:nvSpPr>
          <p:spPr>
            <a:xfrm>
              <a:off x="2273390" y="3302505"/>
              <a:ext cx="9076" cy="232287"/>
            </a:xfrm>
            <a:custGeom>
              <a:avLst/>
              <a:gdLst/>
              <a:ahLst/>
              <a:cxnLst/>
              <a:rect l="0" t="0" r="0" b="0"/>
              <a:pathLst>
                <a:path w="9076" h="232287">
                  <a:moveTo>
                    <a:pt x="9075" y="0"/>
                  </a:moveTo>
                  <a:lnTo>
                    <a:pt x="2134" y="27555"/>
                  </a:lnTo>
                  <a:lnTo>
                    <a:pt x="2592" y="85365"/>
                  </a:lnTo>
                  <a:lnTo>
                    <a:pt x="5072" y="108636"/>
                  </a:lnTo>
                  <a:lnTo>
                    <a:pt x="0" y="171990"/>
                  </a:lnTo>
                  <a:lnTo>
                    <a:pt x="9075" y="23228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/>
            <p:cNvSpPr/>
            <p:nvPr/>
          </p:nvSpPr>
          <p:spPr>
            <a:xfrm>
              <a:off x="2252167" y="3161113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/>
            <p:cNvSpPr/>
            <p:nvPr/>
          </p:nvSpPr>
          <p:spPr>
            <a:xfrm>
              <a:off x="2373360" y="3252008"/>
              <a:ext cx="171691" cy="247879"/>
            </a:xfrm>
            <a:custGeom>
              <a:avLst/>
              <a:gdLst/>
              <a:ahLst/>
              <a:cxnLst/>
              <a:rect l="0" t="0" r="0" b="0"/>
              <a:pathLst>
                <a:path w="171691" h="247879">
                  <a:moveTo>
                    <a:pt x="0" y="70696"/>
                  </a:moveTo>
                  <a:lnTo>
                    <a:pt x="17226" y="124619"/>
                  </a:lnTo>
                  <a:lnTo>
                    <a:pt x="33368" y="180803"/>
                  </a:lnTo>
                  <a:lnTo>
                    <a:pt x="51406" y="215910"/>
                  </a:lnTo>
                  <a:lnTo>
                    <a:pt x="77608" y="247878"/>
                  </a:lnTo>
                  <a:lnTo>
                    <a:pt x="84281" y="247169"/>
                  </a:lnTo>
                  <a:lnTo>
                    <a:pt x="90974" y="241087"/>
                  </a:lnTo>
                  <a:lnTo>
                    <a:pt x="112481" y="201731"/>
                  </a:lnTo>
                  <a:lnTo>
                    <a:pt x="131032" y="140471"/>
                  </a:lnTo>
                  <a:lnTo>
                    <a:pt x="141314" y="94736"/>
                  </a:lnTo>
                  <a:lnTo>
                    <a:pt x="154842" y="35047"/>
                  </a:lnTo>
                  <a:lnTo>
                    <a:pt x="171690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/>
            <p:cNvSpPr/>
            <p:nvPr/>
          </p:nvSpPr>
          <p:spPr>
            <a:xfrm>
              <a:off x="2615745" y="3322704"/>
              <a:ext cx="10101" cy="201989"/>
            </a:xfrm>
            <a:custGeom>
              <a:avLst/>
              <a:gdLst/>
              <a:ahLst/>
              <a:cxnLst/>
              <a:rect l="0" t="0" r="0" b="0"/>
              <a:pathLst>
                <a:path w="10101" h="201989">
                  <a:moveTo>
                    <a:pt x="0" y="0"/>
                  </a:moveTo>
                  <a:lnTo>
                    <a:pt x="1" y="61589"/>
                  </a:lnTo>
                  <a:lnTo>
                    <a:pt x="1" y="114380"/>
                  </a:lnTo>
                  <a:lnTo>
                    <a:pt x="6941" y="173045"/>
                  </a:lnTo>
                  <a:lnTo>
                    <a:pt x="10100" y="20198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/>
            <p:cNvSpPr/>
            <p:nvPr/>
          </p:nvSpPr>
          <p:spPr>
            <a:xfrm>
              <a:off x="2625845" y="3130815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/>
            <p:cNvSpPr/>
            <p:nvPr/>
          </p:nvSpPr>
          <p:spPr>
            <a:xfrm>
              <a:off x="2738342" y="3274757"/>
              <a:ext cx="170287" cy="239836"/>
            </a:xfrm>
            <a:custGeom>
              <a:avLst/>
              <a:gdLst/>
              <a:ahLst/>
              <a:cxnLst/>
              <a:rect l="0" t="0" r="0" b="0"/>
              <a:pathLst>
                <a:path w="170287" h="239836">
                  <a:moveTo>
                    <a:pt x="8696" y="47947"/>
                  </a:moveTo>
                  <a:lnTo>
                    <a:pt x="5703" y="99885"/>
                  </a:lnTo>
                  <a:lnTo>
                    <a:pt x="0" y="163315"/>
                  </a:lnTo>
                  <a:lnTo>
                    <a:pt x="4374" y="204819"/>
                  </a:lnTo>
                  <a:lnTo>
                    <a:pt x="5814" y="206392"/>
                  </a:lnTo>
                  <a:lnTo>
                    <a:pt x="11119" y="157546"/>
                  </a:lnTo>
                  <a:lnTo>
                    <a:pt x="19513" y="106978"/>
                  </a:lnTo>
                  <a:lnTo>
                    <a:pt x="35722" y="49070"/>
                  </a:lnTo>
                  <a:lnTo>
                    <a:pt x="42402" y="28247"/>
                  </a:lnTo>
                  <a:lnTo>
                    <a:pt x="58089" y="10763"/>
                  </a:lnTo>
                  <a:lnTo>
                    <a:pt x="68556" y="2959"/>
                  </a:lnTo>
                  <a:lnTo>
                    <a:pt x="80023" y="0"/>
                  </a:lnTo>
                  <a:lnTo>
                    <a:pt x="104734" y="2698"/>
                  </a:lnTo>
                  <a:lnTo>
                    <a:pt x="124693" y="14371"/>
                  </a:lnTo>
                  <a:lnTo>
                    <a:pt x="133158" y="22196"/>
                  </a:lnTo>
                  <a:lnTo>
                    <a:pt x="142564" y="48846"/>
                  </a:lnTo>
                  <a:lnTo>
                    <a:pt x="148601" y="110092"/>
                  </a:lnTo>
                  <a:lnTo>
                    <a:pt x="149647" y="162491"/>
                  </a:lnTo>
                  <a:lnTo>
                    <a:pt x="158063" y="214084"/>
                  </a:lnTo>
                  <a:lnTo>
                    <a:pt x="170286" y="23983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: Shape 88"/>
            <p:cNvSpPr/>
            <p:nvPr/>
          </p:nvSpPr>
          <p:spPr>
            <a:xfrm>
              <a:off x="3066233" y="3244404"/>
              <a:ext cx="468559" cy="337776"/>
            </a:xfrm>
            <a:custGeom>
              <a:avLst/>
              <a:gdLst/>
              <a:ahLst/>
              <a:cxnLst/>
              <a:rect l="0" t="0" r="0" b="0"/>
              <a:pathLst>
                <a:path w="468559" h="337776">
                  <a:moveTo>
                    <a:pt x="3986" y="138896"/>
                  </a:moveTo>
                  <a:lnTo>
                    <a:pt x="65370" y="118435"/>
                  </a:lnTo>
                  <a:lnTo>
                    <a:pt x="115858" y="94457"/>
                  </a:lnTo>
                  <a:lnTo>
                    <a:pt x="176261" y="46243"/>
                  </a:lnTo>
                  <a:lnTo>
                    <a:pt x="180554" y="35607"/>
                  </a:lnTo>
                  <a:lnTo>
                    <a:pt x="179340" y="11821"/>
                  </a:lnTo>
                  <a:lnTo>
                    <a:pt x="174752" y="4805"/>
                  </a:lnTo>
                  <a:lnTo>
                    <a:pt x="168327" y="1249"/>
                  </a:lnTo>
                  <a:lnTo>
                    <a:pt x="160677" y="0"/>
                  </a:lnTo>
                  <a:lnTo>
                    <a:pt x="143200" y="4598"/>
                  </a:lnTo>
                  <a:lnTo>
                    <a:pt x="117426" y="19805"/>
                  </a:lnTo>
                  <a:lnTo>
                    <a:pt x="54028" y="70318"/>
                  </a:lnTo>
                  <a:lnTo>
                    <a:pt x="29411" y="99126"/>
                  </a:lnTo>
                  <a:lnTo>
                    <a:pt x="5117" y="160064"/>
                  </a:lnTo>
                  <a:lnTo>
                    <a:pt x="0" y="188702"/>
                  </a:lnTo>
                  <a:lnTo>
                    <a:pt x="4550" y="239311"/>
                  </a:lnTo>
                  <a:lnTo>
                    <a:pt x="13962" y="265443"/>
                  </a:lnTo>
                  <a:lnTo>
                    <a:pt x="28618" y="285286"/>
                  </a:lnTo>
                  <a:lnTo>
                    <a:pt x="47476" y="300463"/>
                  </a:lnTo>
                  <a:lnTo>
                    <a:pt x="99149" y="319351"/>
                  </a:lnTo>
                  <a:lnTo>
                    <a:pt x="146642" y="330390"/>
                  </a:lnTo>
                  <a:lnTo>
                    <a:pt x="199241" y="337775"/>
                  </a:lnTo>
                  <a:lnTo>
                    <a:pt x="257468" y="336971"/>
                  </a:lnTo>
                  <a:lnTo>
                    <a:pt x="314370" y="329625"/>
                  </a:lnTo>
                  <a:lnTo>
                    <a:pt x="363772" y="320342"/>
                  </a:lnTo>
                  <a:lnTo>
                    <a:pt x="426331" y="303808"/>
                  </a:lnTo>
                  <a:lnTo>
                    <a:pt x="454551" y="293740"/>
                  </a:lnTo>
                  <a:lnTo>
                    <a:pt x="468558" y="28028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181789" y="3817574"/>
            <a:ext cx="4342745" cy="648878"/>
            <a:chOff x="181789" y="3817574"/>
            <a:chExt cx="4342745" cy="648878"/>
          </a:xfrm>
        </p:grpSpPr>
        <p:sp>
          <p:nvSpPr>
            <p:cNvPr id="91" name="Freeform: Shape 90"/>
            <p:cNvSpPr/>
            <p:nvPr/>
          </p:nvSpPr>
          <p:spPr>
            <a:xfrm>
              <a:off x="181789" y="3989264"/>
              <a:ext cx="10101" cy="1"/>
            </a:xfrm>
            <a:custGeom>
              <a:avLst/>
              <a:gdLst/>
              <a:ahLst/>
              <a:cxnLst/>
              <a:rect l="0" t="0" r="0" b="0"/>
              <a:pathLst>
                <a:path w="10101" h="1">
                  <a:moveTo>
                    <a:pt x="0" y="0"/>
                  </a:moveTo>
                  <a:lnTo>
                    <a:pt x="10100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: Shape 91"/>
            <p:cNvSpPr/>
            <p:nvPr/>
          </p:nvSpPr>
          <p:spPr>
            <a:xfrm>
              <a:off x="313081" y="3857972"/>
              <a:ext cx="70697" cy="403977"/>
            </a:xfrm>
            <a:custGeom>
              <a:avLst/>
              <a:gdLst/>
              <a:ahLst/>
              <a:cxnLst/>
              <a:rect l="0" t="0" r="0" b="0"/>
              <a:pathLst>
                <a:path w="70697" h="403977">
                  <a:moveTo>
                    <a:pt x="0" y="0"/>
                  </a:moveTo>
                  <a:lnTo>
                    <a:pt x="10723" y="10723"/>
                  </a:lnTo>
                  <a:lnTo>
                    <a:pt x="18328" y="71401"/>
                  </a:lnTo>
                  <a:lnTo>
                    <a:pt x="19830" y="130102"/>
                  </a:lnTo>
                  <a:lnTo>
                    <a:pt x="25488" y="184920"/>
                  </a:lnTo>
                  <a:lnTo>
                    <a:pt x="30471" y="238973"/>
                  </a:lnTo>
                  <a:lnTo>
                    <a:pt x="41097" y="292873"/>
                  </a:lnTo>
                  <a:lnTo>
                    <a:pt x="57323" y="352148"/>
                  </a:lnTo>
                  <a:lnTo>
                    <a:pt x="70696" y="40397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Freeform: Shape 92"/>
            <p:cNvSpPr/>
            <p:nvPr/>
          </p:nvSpPr>
          <p:spPr>
            <a:xfrm>
              <a:off x="282783" y="3857972"/>
              <a:ext cx="316040" cy="377105"/>
            </a:xfrm>
            <a:custGeom>
              <a:avLst/>
              <a:gdLst/>
              <a:ahLst/>
              <a:cxnLst/>
              <a:rect l="0" t="0" r="0" b="0"/>
              <a:pathLst>
                <a:path w="316040" h="377105">
                  <a:moveTo>
                    <a:pt x="0" y="0"/>
                  </a:moveTo>
                  <a:lnTo>
                    <a:pt x="48378" y="8063"/>
                  </a:lnTo>
                  <a:lnTo>
                    <a:pt x="101114" y="18348"/>
                  </a:lnTo>
                  <a:lnTo>
                    <a:pt x="160284" y="41362"/>
                  </a:lnTo>
                  <a:lnTo>
                    <a:pt x="198609" y="63875"/>
                  </a:lnTo>
                  <a:lnTo>
                    <a:pt x="252040" y="111525"/>
                  </a:lnTo>
                  <a:lnTo>
                    <a:pt x="297562" y="161647"/>
                  </a:lnTo>
                  <a:lnTo>
                    <a:pt x="313845" y="191905"/>
                  </a:lnTo>
                  <a:lnTo>
                    <a:pt x="316039" y="212095"/>
                  </a:lnTo>
                  <a:lnTo>
                    <a:pt x="308305" y="252487"/>
                  </a:lnTo>
                  <a:lnTo>
                    <a:pt x="293836" y="282784"/>
                  </a:lnTo>
                  <a:lnTo>
                    <a:pt x="269974" y="307720"/>
                  </a:lnTo>
                  <a:lnTo>
                    <a:pt x="221830" y="340125"/>
                  </a:lnTo>
                  <a:lnTo>
                    <a:pt x="162458" y="366724"/>
                  </a:lnTo>
                  <a:lnTo>
                    <a:pt x="117211" y="377104"/>
                  </a:lnTo>
                  <a:lnTo>
                    <a:pt x="60597" y="37367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: Shape 93"/>
            <p:cNvSpPr/>
            <p:nvPr/>
          </p:nvSpPr>
          <p:spPr>
            <a:xfrm>
              <a:off x="617785" y="3953604"/>
              <a:ext cx="180069" cy="267947"/>
            </a:xfrm>
            <a:custGeom>
              <a:avLst/>
              <a:gdLst/>
              <a:ahLst/>
              <a:cxnLst/>
              <a:rect l="0" t="0" r="0" b="0"/>
              <a:pathLst>
                <a:path w="180069" h="267947">
                  <a:moveTo>
                    <a:pt x="119471" y="5362"/>
                  </a:moveTo>
                  <a:lnTo>
                    <a:pt x="103387" y="0"/>
                  </a:lnTo>
                  <a:lnTo>
                    <a:pt x="95283" y="1788"/>
                  </a:lnTo>
                  <a:lnTo>
                    <a:pt x="61079" y="25852"/>
                  </a:lnTo>
                  <a:lnTo>
                    <a:pt x="47511" y="40279"/>
                  </a:lnTo>
                  <a:lnTo>
                    <a:pt x="16505" y="90843"/>
                  </a:lnTo>
                  <a:lnTo>
                    <a:pt x="4087" y="145819"/>
                  </a:lnTo>
                  <a:lnTo>
                    <a:pt x="0" y="187498"/>
                  </a:lnTo>
                  <a:lnTo>
                    <a:pt x="5028" y="210122"/>
                  </a:lnTo>
                  <a:lnTo>
                    <a:pt x="9511" y="219298"/>
                  </a:lnTo>
                  <a:lnTo>
                    <a:pt x="16989" y="224293"/>
                  </a:lnTo>
                  <a:lnTo>
                    <a:pt x="37266" y="226849"/>
                  </a:lnTo>
                  <a:lnTo>
                    <a:pt x="61241" y="218261"/>
                  </a:lnTo>
                  <a:lnTo>
                    <a:pt x="85736" y="200978"/>
                  </a:lnTo>
                  <a:lnTo>
                    <a:pt x="122907" y="150150"/>
                  </a:lnTo>
                  <a:lnTo>
                    <a:pt x="141720" y="101665"/>
                  </a:lnTo>
                  <a:lnTo>
                    <a:pt x="147057" y="43046"/>
                  </a:lnTo>
                  <a:lnTo>
                    <a:pt x="143702" y="18744"/>
                  </a:lnTo>
                  <a:lnTo>
                    <a:pt x="142358" y="15405"/>
                  </a:lnTo>
                  <a:lnTo>
                    <a:pt x="141462" y="17668"/>
                  </a:lnTo>
                  <a:lnTo>
                    <a:pt x="140024" y="64275"/>
                  </a:lnTo>
                  <a:lnTo>
                    <a:pt x="145136" y="124311"/>
                  </a:lnTo>
                  <a:lnTo>
                    <a:pt x="153758" y="186487"/>
                  </a:lnTo>
                  <a:lnTo>
                    <a:pt x="170050" y="249115"/>
                  </a:lnTo>
                  <a:lnTo>
                    <a:pt x="180068" y="26794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: Shape 94"/>
            <p:cNvSpPr/>
            <p:nvPr/>
          </p:nvSpPr>
          <p:spPr>
            <a:xfrm>
              <a:off x="878648" y="3948867"/>
              <a:ext cx="10100" cy="262585"/>
            </a:xfrm>
            <a:custGeom>
              <a:avLst/>
              <a:gdLst/>
              <a:ahLst/>
              <a:cxnLst/>
              <a:rect l="0" t="0" r="0" b="0"/>
              <a:pathLst>
                <a:path w="10100" h="262585">
                  <a:moveTo>
                    <a:pt x="0" y="0"/>
                  </a:moveTo>
                  <a:lnTo>
                    <a:pt x="2993" y="49929"/>
                  </a:lnTo>
                  <a:lnTo>
                    <a:pt x="8696" y="112353"/>
                  </a:lnTo>
                  <a:lnTo>
                    <a:pt x="9822" y="170151"/>
                  </a:lnTo>
                  <a:lnTo>
                    <a:pt x="10045" y="232107"/>
                  </a:lnTo>
                  <a:lnTo>
                    <a:pt x="10099" y="26258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reeform: Shape 95"/>
            <p:cNvSpPr/>
            <p:nvPr/>
          </p:nvSpPr>
          <p:spPr>
            <a:xfrm>
              <a:off x="868549" y="3817574"/>
              <a:ext cx="1" cy="10101"/>
            </a:xfrm>
            <a:custGeom>
              <a:avLst/>
              <a:gdLst/>
              <a:ahLst/>
              <a:cxnLst/>
              <a:rect l="0" t="0" r="0" b="0"/>
              <a:pathLst>
                <a:path w="1" h="10101">
                  <a:moveTo>
                    <a:pt x="0" y="0"/>
                  </a:moveTo>
                  <a:lnTo>
                    <a:pt x="0" y="1010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: Shape 96"/>
            <p:cNvSpPr/>
            <p:nvPr/>
          </p:nvSpPr>
          <p:spPr>
            <a:xfrm>
              <a:off x="1040239" y="3847872"/>
              <a:ext cx="10100" cy="383779"/>
            </a:xfrm>
            <a:custGeom>
              <a:avLst/>
              <a:gdLst/>
              <a:ahLst/>
              <a:cxnLst/>
              <a:rect l="0" t="0" r="0" b="0"/>
              <a:pathLst>
                <a:path w="10100" h="383779">
                  <a:moveTo>
                    <a:pt x="0" y="0"/>
                  </a:moveTo>
                  <a:lnTo>
                    <a:pt x="0" y="60915"/>
                  </a:lnTo>
                  <a:lnTo>
                    <a:pt x="0" y="115303"/>
                  </a:lnTo>
                  <a:lnTo>
                    <a:pt x="0" y="173893"/>
                  </a:lnTo>
                  <a:lnTo>
                    <a:pt x="0" y="232057"/>
                  </a:lnTo>
                  <a:lnTo>
                    <a:pt x="1122" y="290072"/>
                  </a:lnTo>
                  <a:lnTo>
                    <a:pt x="7993" y="348602"/>
                  </a:lnTo>
                  <a:lnTo>
                    <a:pt x="10099" y="38377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Freeform: Shape 97"/>
            <p:cNvSpPr/>
            <p:nvPr/>
          </p:nvSpPr>
          <p:spPr>
            <a:xfrm>
              <a:off x="1131133" y="3979165"/>
              <a:ext cx="189780" cy="487287"/>
            </a:xfrm>
            <a:custGeom>
              <a:avLst/>
              <a:gdLst/>
              <a:ahLst/>
              <a:cxnLst/>
              <a:rect l="0" t="0" r="0" b="0"/>
              <a:pathLst>
                <a:path w="189780" h="487287">
                  <a:moveTo>
                    <a:pt x="30298" y="0"/>
                  </a:moveTo>
                  <a:lnTo>
                    <a:pt x="22305" y="35950"/>
                  </a:lnTo>
                  <a:lnTo>
                    <a:pt x="20615" y="96001"/>
                  </a:lnTo>
                  <a:lnTo>
                    <a:pt x="14462" y="149632"/>
                  </a:lnTo>
                  <a:lnTo>
                    <a:pt x="16901" y="175726"/>
                  </a:lnTo>
                  <a:lnTo>
                    <a:pt x="24718" y="196300"/>
                  </a:lnTo>
                  <a:lnTo>
                    <a:pt x="29945" y="204929"/>
                  </a:lnTo>
                  <a:lnTo>
                    <a:pt x="39040" y="209560"/>
                  </a:lnTo>
                  <a:lnTo>
                    <a:pt x="64108" y="211712"/>
                  </a:lnTo>
                  <a:lnTo>
                    <a:pt x="84974" y="205936"/>
                  </a:lnTo>
                  <a:lnTo>
                    <a:pt x="93681" y="201253"/>
                  </a:lnTo>
                  <a:lnTo>
                    <a:pt x="122018" y="167856"/>
                  </a:lnTo>
                  <a:lnTo>
                    <a:pt x="149827" y="111919"/>
                  </a:lnTo>
                  <a:lnTo>
                    <a:pt x="168104" y="58461"/>
                  </a:lnTo>
                  <a:lnTo>
                    <a:pt x="176114" y="26548"/>
                  </a:lnTo>
                  <a:lnTo>
                    <a:pt x="175889" y="63846"/>
                  </a:lnTo>
                  <a:lnTo>
                    <a:pt x="180624" y="115101"/>
                  </a:lnTo>
                  <a:lnTo>
                    <a:pt x="181559" y="176513"/>
                  </a:lnTo>
                  <a:lnTo>
                    <a:pt x="181721" y="225985"/>
                  </a:lnTo>
                  <a:lnTo>
                    <a:pt x="182891" y="275056"/>
                  </a:lnTo>
                  <a:lnTo>
                    <a:pt x="189779" y="332419"/>
                  </a:lnTo>
                  <a:lnTo>
                    <a:pt x="186111" y="386974"/>
                  </a:lnTo>
                  <a:lnTo>
                    <a:pt x="172347" y="432853"/>
                  </a:lnTo>
                  <a:lnTo>
                    <a:pt x="154401" y="456460"/>
                  </a:lnTo>
                  <a:lnTo>
                    <a:pt x="131464" y="473311"/>
                  </a:lnTo>
                  <a:lnTo>
                    <a:pt x="106307" y="484540"/>
                  </a:lnTo>
                  <a:lnTo>
                    <a:pt x="83157" y="487286"/>
                  </a:lnTo>
                  <a:lnTo>
                    <a:pt x="61646" y="483645"/>
                  </a:lnTo>
                  <a:lnTo>
                    <a:pt x="40864" y="474545"/>
                  </a:lnTo>
                  <a:lnTo>
                    <a:pt x="23399" y="454042"/>
                  </a:lnTo>
                  <a:lnTo>
                    <a:pt x="0" y="41407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: Shape 98"/>
            <p:cNvSpPr/>
            <p:nvPr/>
          </p:nvSpPr>
          <p:spPr>
            <a:xfrm>
              <a:off x="1514910" y="3847872"/>
              <a:ext cx="23096" cy="424176"/>
            </a:xfrm>
            <a:custGeom>
              <a:avLst/>
              <a:gdLst/>
              <a:ahLst/>
              <a:cxnLst/>
              <a:rect l="0" t="0" r="0" b="0"/>
              <a:pathLst>
                <a:path w="23096" h="424176">
                  <a:moveTo>
                    <a:pt x="10100" y="0"/>
                  </a:moveTo>
                  <a:lnTo>
                    <a:pt x="20823" y="16085"/>
                  </a:lnTo>
                  <a:lnTo>
                    <a:pt x="23095" y="32959"/>
                  </a:lnTo>
                  <a:lnTo>
                    <a:pt x="20581" y="96150"/>
                  </a:lnTo>
                  <a:lnTo>
                    <a:pt x="17282" y="154192"/>
                  </a:lnTo>
                  <a:lnTo>
                    <a:pt x="11519" y="213993"/>
                  </a:lnTo>
                  <a:lnTo>
                    <a:pt x="3439" y="269030"/>
                  </a:lnTo>
                  <a:lnTo>
                    <a:pt x="680" y="329109"/>
                  </a:lnTo>
                  <a:lnTo>
                    <a:pt x="202" y="379549"/>
                  </a:lnTo>
                  <a:lnTo>
                    <a:pt x="0" y="42417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: Shape 99"/>
            <p:cNvSpPr/>
            <p:nvPr/>
          </p:nvSpPr>
          <p:spPr>
            <a:xfrm>
              <a:off x="1494712" y="3838851"/>
              <a:ext cx="324338" cy="405116"/>
            </a:xfrm>
            <a:custGeom>
              <a:avLst/>
              <a:gdLst/>
              <a:ahLst/>
              <a:cxnLst/>
              <a:rect l="0" t="0" r="0" b="0"/>
              <a:pathLst>
                <a:path w="324338" h="405116">
                  <a:moveTo>
                    <a:pt x="0" y="39320"/>
                  </a:moveTo>
                  <a:lnTo>
                    <a:pt x="10722" y="28597"/>
                  </a:lnTo>
                  <a:lnTo>
                    <a:pt x="44198" y="11205"/>
                  </a:lnTo>
                  <a:lnTo>
                    <a:pt x="95013" y="2561"/>
                  </a:lnTo>
                  <a:lnTo>
                    <a:pt x="152711" y="0"/>
                  </a:lnTo>
                  <a:lnTo>
                    <a:pt x="195423" y="8379"/>
                  </a:lnTo>
                  <a:lnTo>
                    <a:pt x="233857" y="23324"/>
                  </a:lnTo>
                  <a:lnTo>
                    <a:pt x="254679" y="41188"/>
                  </a:lnTo>
                  <a:lnTo>
                    <a:pt x="259559" y="50665"/>
                  </a:lnTo>
                  <a:lnTo>
                    <a:pt x="261988" y="70172"/>
                  </a:lnTo>
                  <a:lnTo>
                    <a:pt x="250350" y="93056"/>
                  </a:lnTo>
                  <a:lnTo>
                    <a:pt x="211665" y="133598"/>
                  </a:lnTo>
                  <a:lnTo>
                    <a:pt x="161535" y="167179"/>
                  </a:lnTo>
                  <a:lnTo>
                    <a:pt x="105267" y="188114"/>
                  </a:lnTo>
                  <a:lnTo>
                    <a:pt x="85303" y="200984"/>
                  </a:lnTo>
                  <a:lnTo>
                    <a:pt x="91776" y="196829"/>
                  </a:lnTo>
                  <a:lnTo>
                    <a:pt x="130431" y="192594"/>
                  </a:lnTo>
                  <a:lnTo>
                    <a:pt x="184526" y="196700"/>
                  </a:lnTo>
                  <a:lnTo>
                    <a:pt x="238936" y="208142"/>
                  </a:lnTo>
                  <a:lnTo>
                    <a:pt x="270540" y="219013"/>
                  </a:lnTo>
                  <a:lnTo>
                    <a:pt x="308989" y="248651"/>
                  </a:lnTo>
                  <a:lnTo>
                    <a:pt x="324337" y="284505"/>
                  </a:lnTo>
                  <a:lnTo>
                    <a:pt x="323320" y="311751"/>
                  </a:lnTo>
                  <a:lnTo>
                    <a:pt x="313144" y="338823"/>
                  </a:lnTo>
                  <a:lnTo>
                    <a:pt x="293658" y="365817"/>
                  </a:lnTo>
                  <a:lnTo>
                    <a:pt x="267043" y="383799"/>
                  </a:lnTo>
                  <a:lnTo>
                    <a:pt x="204240" y="404487"/>
                  </a:lnTo>
                  <a:lnTo>
                    <a:pt x="159889" y="405115"/>
                  </a:lnTo>
                  <a:lnTo>
                    <a:pt x="141009" y="397898"/>
                  </a:lnTo>
                  <a:lnTo>
                    <a:pt x="121192" y="38269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Freeform: Shape 100"/>
            <p:cNvSpPr/>
            <p:nvPr/>
          </p:nvSpPr>
          <p:spPr>
            <a:xfrm>
              <a:off x="1878489" y="3847872"/>
              <a:ext cx="70697" cy="444376"/>
            </a:xfrm>
            <a:custGeom>
              <a:avLst/>
              <a:gdLst/>
              <a:ahLst/>
              <a:cxnLst/>
              <a:rect l="0" t="0" r="0" b="0"/>
              <a:pathLst>
                <a:path w="70697" h="444376">
                  <a:moveTo>
                    <a:pt x="0" y="0"/>
                  </a:moveTo>
                  <a:lnTo>
                    <a:pt x="21446" y="16085"/>
                  </a:lnTo>
                  <a:lnTo>
                    <a:pt x="34967" y="38943"/>
                  </a:lnTo>
                  <a:lnTo>
                    <a:pt x="43595" y="70050"/>
                  </a:lnTo>
                  <a:lnTo>
                    <a:pt x="48452" y="128358"/>
                  </a:lnTo>
                  <a:lnTo>
                    <a:pt x="50093" y="189979"/>
                  </a:lnTo>
                  <a:lnTo>
                    <a:pt x="50417" y="245375"/>
                  </a:lnTo>
                  <a:lnTo>
                    <a:pt x="51603" y="299542"/>
                  </a:lnTo>
                  <a:lnTo>
                    <a:pt x="55495" y="356458"/>
                  </a:lnTo>
                  <a:lnTo>
                    <a:pt x="54970" y="398874"/>
                  </a:lnTo>
                  <a:lnTo>
                    <a:pt x="61922" y="426778"/>
                  </a:lnTo>
                  <a:lnTo>
                    <a:pt x="70696" y="44437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: Shape 101"/>
            <p:cNvSpPr/>
            <p:nvPr/>
          </p:nvSpPr>
          <p:spPr>
            <a:xfrm>
              <a:off x="2042994" y="4017777"/>
              <a:ext cx="140900" cy="215830"/>
            </a:xfrm>
            <a:custGeom>
              <a:avLst/>
              <a:gdLst/>
              <a:ahLst/>
              <a:cxnLst/>
              <a:rect l="0" t="0" r="0" b="0"/>
              <a:pathLst>
                <a:path w="140900" h="215830">
                  <a:moveTo>
                    <a:pt x="27384" y="21984"/>
                  </a:moveTo>
                  <a:lnTo>
                    <a:pt x="13327" y="78212"/>
                  </a:lnTo>
                  <a:lnTo>
                    <a:pt x="0" y="138487"/>
                  </a:lnTo>
                  <a:lnTo>
                    <a:pt x="941" y="179192"/>
                  </a:lnTo>
                  <a:lnTo>
                    <a:pt x="3022" y="190753"/>
                  </a:lnTo>
                  <a:lnTo>
                    <a:pt x="7776" y="199581"/>
                  </a:lnTo>
                  <a:lnTo>
                    <a:pt x="22036" y="212384"/>
                  </a:lnTo>
                  <a:lnTo>
                    <a:pt x="42587" y="215829"/>
                  </a:lnTo>
                  <a:lnTo>
                    <a:pt x="64439" y="212498"/>
                  </a:lnTo>
                  <a:lnTo>
                    <a:pt x="81632" y="203537"/>
                  </a:lnTo>
                  <a:lnTo>
                    <a:pt x="109290" y="175151"/>
                  </a:lnTo>
                  <a:lnTo>
                    <a:pt x="136850" y="123199"/>
                  </a:lnTo>
                  <a:lnTo>
                    <a:pt x="140759" y="113026"/>
                  </a:lnTo>
                  <a:lnTo>
                    <a:pt x="140899" y="66540"/>
                  </a:lnTo>
                  <a:lnTo>
                    <a:pt x="128472" y="26208"/>
                  </a:lnTo>
                  <a:lnTo>
                    <a:pt x="113832" y="9647"/>
                  </a:lnTo>
                  <a:lnTo>
                    <a:pt x="105214" y="3660"/>
                  </a:lnTo>
                  <a:lnTo>
                    <a:pt x="83670" y="0"/>
                  </a:lnTo>
                  <a:lnTo>
                    <a:pt x="37483" y="178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reeform: Shape 102"/>
            <p:cNvSpPr/>
            <p:nvPr/>
          </p:nvSpPr>
          <p:spPr>
            <a:xfrm>
              <a:off x="2257002" y="4004335"/>
              <a:ext cx="158571" cy="228532"/>
            </a:xfrm>
            <a:custGeom>
              <a:avLst/>
              <a:gdLst/>
              <a:ahLst/>
              <a:cxnLst/>
              <a:rect l="0" t="0" r="0" b="0"/>
              <a:pathLst>
                <a:path w="158571" h="228532">
                  <a:moveTo>
                    <a:pt x="55761" y="15227"/>
                  </a:moveTo>
                  <a:lnTo>
                    <a:pt x="45038" y="25950"/>
                  </a:lnTo>
                  <a:lnTo>
                    <a:pt x="14838" y="89109"/>
                  </a:lnTo>
                  <a:lnTo>
                    <a:pt x="994" y="137364"/>
                  </a:lnTo>
                  <a:lnTo>
                    <a:pt x="0" y="169382"/>
                  </a:lnTo>
                  <a:lnTo>
                    <a:pt x="7039" y="198574"/>
                  </a:lnTo>
                  <a:lnTo>
                    <a:pt x="14303" y="209277"/>
                  </a:lnTo>
                  <a:lnTo>
                    <a:pt x="34343" y="224160"/>
                  </a:lnTo>
                  <a:lnTo>
                    <a:pt x="58212" y="228531"/>
                  </a:lnTo>
                  <a:lnTo>
                    <a:pt x="70861" y="228126"/>
                  </a:lnTo>
                  <a:lnTo>
                    <a:pt x="96885" y="215705"/>
                  </a:lnTo>
                  <a:lnTo>
                    <a:pt x="121169" y="194101"/>
                  </a:lnTo>
                  <a:lnTo>
                    <a:pt x="152053" y="140499"/>
                  </a:lnTo>
                  <a:lnTo>
                    <a:pt x="156987" y="129040"/>
                  </a:lnTo>
                  <a:lnTo>
                    <a:pt x="158570" y="80744"/>
                  </a:lnTo>
                  <a:lnTo>
                    <a:pt x="151931" y="39876"/>
                  </a:lnTo>
                  <a:lnTo>
                    <a:pt x="140023" y="20198"/>
                  </a:lnTo>
                  <a:lnTo>
                    <a:pt x="132135" y="11809"/>
                  </a:lnTo>
                  <a:lnTo>
                    <a:pt x="111400" y="2486"/>
                  </a:lnTo>
                  <a:lnTo>
                    <a:pt x="99587" y="0"/>
                  </a:lnTo>
                  <a:lnTo>
                    <a:pt x="74491" y="6216"/>
                  </a:lnTo>
                  <a:lnTo>
                    <a:pt x="14999" y="39636"/>
                  </a:lnTo>
                  <a:lnTo>
                    <a:pt x="5264" y="4552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: Shape 103"/>
            <p:cNvSpPr/>
            <p:nvPr/>
          </p:nvSpPr>
          <p:spPr>
            <a:xfrm>
              <a:off x="2430892" y="3832165"/>
              <a:ext cx="235351" cy="409585"/>
            </a:xfrm>
            <a:custGeom>
              <a:avLst/>
              <a:gdLst/>
              <a:ahLst/>
              <a:cxnLst/>
              <a:rect l="0" t="0" r="0" b="0"/>
              <a:pathLst>
                <a:path w="235351" h="409585">
                  <a:moveTo>
                    <a:pt x="174754" y="197497"/>
                  </a:moveTo>
                  <a:lnTo>
                    <a:pt x="153308" y="192135"/>
                  </a:lnTo>
                  <a:lnTo>
                    <a:pt x="113165" y="199524"/>
                  </a:lnTo>
                  <a:lnTo>
                    <a:pt x="71097" y="226650"/>
                  </a:lnTo>
                  <a:lnTo>
                    <a:pt x="17774" y="282930"/>
                  </a:lnTo>
                  <a:lnTo>
                    <a:pt x="2061" y="309965"/>
                  </a:lnTo>
                  <a:lnTo>
                    <a:pt x="0" y="335385"/>
                  </a:lnTo>
                  <a:lnTo>
                    <a:pt x="1022" y="350019"/>
                  </a:lnTo>
                  <a:lnTo>
                    <a:pt x="6191" y="362019"/>
                  </a:lnTo>
                  <a:lnTo>
                    <a:pt x="23905" y="381337"/>
                  </a:lnTo>
                  <a:lnTo>
                    <a:pt x="49732" y="391419"/>
                  </a:lnTo>
                  <a:lnTo>
                    <a:pt x="77669" y="394778"/>
                  </a:lnTo>
                  <a:lnTo>
                    <a:pt x="101307" y="392530"/>
                  </a:lnTo>
                  <a:lnTo>
                    <a:pt x="120042" y="384798"/>
                  </a:lnTo>
                  <a:lnTo>
                    <a:pt x="135850" y="372759"/>
                  </a:lnTo>
                  <a:lnTo>
                    <a:pt x="171141" y="327929"/>
                  </a:lnTo>
                  <a:lnTo>
                    <a:pt x="194034" y="267193"/>
                  </a:lnTo>
                  <a:lnTo>
                    <a:pt x="208237" y="214132"/>
                  </a:lnTo>
                  <a:lnTo>
                    <a:pt x="220727" y="153486"/>
                  </a:lnTo>
                  <a:lnTo>
                    <a:pt x="221365" y="97119"/>
                  </a:lnTo>
                  <a:lnTo>
                    <a:pt x="219294" y="83448"/>
                  </a:lnTo>
                  <a:lnTo>
                    <a:pt x="202031" y="59280"/>
                  </a:lnTo>
                  <a:lnTo>
                    <a:pt x="180144" y="35073"/>
                  </a:lnTo>
                  <a:lnTo>
                    <a:pt x="166676" y="5612"/>
                  </a:lnTo>
                  <a:lnTo>
                    <a:pt x="161514" y="0"/>
                  </a:lnTo>
                  <a:lnTo>
                    <a:pt x="156950" y="747"/>
                  </a:lnTo>
                  <a:lnTo>
                    <a:pt x="152785" y="5734"/>
                  </a:lnTo>
                  <a:lnTo>
                    <a:pt x="155620" y="12425"/>
                  </a:lnTo>
                  <a:lnTo>
                    <a:pt x="180805" y="39048"/>
                  </a:lnTo>
                  <a:lnTo>
                    <a:pt x="188665" y="62364"/>
                  </a:lnTo>
                  <a:lnTo>
                    <a:pt x="194833" y="115029"/>
                  </a:lnTo>
                  <a:lnTo>
                    <a:pt x="202701" y="175305"/>
                  </a:lnTo>
                  <a:lnTo>
                    <a:pt x="204588" y="236129"/>
                  </a:lnTo>
                  <a:lnTo>
                    <a:pt x="213023" y="296355"/>
                  </a:lnTo>
                  <a:lnTo>
                    <a:pt x="221129" y="349103"/>
                  </a:lnTo>
                  <a:lnTo>
                    <a:pt x="225152" y="389670"/>
                  </a:lnTo>
                  <a:lnTo>
                    <a:pt x="235350" y="40958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/>
            <p:cNvSpPr/>
            <p:nvPr/>
          </p:nvSpPr>
          <p:spPr>
            <a:xfrm>
              <a:off x="2848032" y="3841412"/>
              <a:ext cx="232287" cy="503488"/>
            </a:xfrm>
            <a:custGeom>
              <a:avLst/>
              <a:gdLst/>
              <a:ahLst/>
              <a:cxnLst/>
              <a:rect l="0" t="0" r="0" b="0"/>
              <a:pathLst>
                <a:path w="232287" h="503488">
                  <a:moveTo>
                    <a:pt x="232286" y="36759"/>
                  </a:moveTo>
                  <a:lnTo>
                    <a:pt x="172355" y="14786"/>
                  </a:lnTo>
                  <a:lnTo>
                    <a:pt x="143931" y="4550"/>
                  </a:lnTo>
                  <a:lnTo>
                    <a:pt x="112596" y="0"/>
                  </a:lnTo>
                  <a:lnTo>
                    <a:pt x="88944" y="3963"/>
                  </a:lnTo>
                  <a:lnTo>
                    <a:pt x="79495" y="8162"/>
                  </a:lnTo>
                  <a:lnTo>
                    <a:pt x="73195" y="15450"/>
                  </a:lnTo>
                  <a:lnTo>
                    <a:pt x="46699" y="69971"/>
                  </a:lnTo>
                  <a:lnTo>
                    <a:pt x="27318" y="117937"/>
                  </a:lnTo>
                  <a:lnTo>
                    <a:pt x="29668" y="179971"/>
                  </a:lnTo>
                  <a:lnTo>
                    <a:pt x="38964" y="222703"/>
                  </a:lnTo>
                  <a:lnTo>
                    <a:pt x="68027" y="283723"/>
                  </a:lnTo>
                  <a:lnTo>
                    <a:pt x="104078" y="339013"/>
                  </a:lnTo>
                  <a:lnTo>
                    <a:pt x="126221" y="369824"/>
                  </a:lnTo>
                  <a:lnTo>
                    <a:pt x="147456" y="421630"/>
                  </a:lnTo>
                  <a:lnTo>
                    <a:pt x="154560" y="446084"/>
                  </a:lnTo>
                  <a:lnTo>
                    <a:pt x="152481" y="468922"/>
                  </a:lnTo>
                  <a:lnTo>
                    <a:pt x="148784" y="479725"/>
                  </a:lnTo>
                  <a:lnTo>
                    <a:pt x="141832" y="488049"/>
                  </a:lnTo>
                  <a:lnTo>
                    <a:pt x="122136" y="500291"/>
                  </a:lnTo>
                  <a:lnTo>
                    <a:pt x="95428" y="503487"/>
                  </a:lnTo>
                  <a:lnTo>
                    <a:pt x="68222" y="500045"/>
                  </a:lnTo>
                  <a:lnTo>
                    <a:pt x="8734" y="466450"/>
                  </a:lnTo>
                  <a:lnTo>
                    <a:pt x="0" y="46093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reeform: Shape 105"/>
            <p:cNvSpPr/>
            <p:nvPr/>
          </p:nvSpPr>
          <p:spPr>
            <a:xfrm>
              <a:off x="3021896" y="4014201"/>
              <a:ext cx="209914" cy="227549"/>
            </a:xfrm>
            <a:custGeom>
              <a:avLst/>
              <a:gdLst/>
              <a:ahLst/>
              <a:cxnLst/>
              <a:rect l="0" t="0" r="0" b="0"/>
              <a:pathLst>
                <a:path w="209914" h="227549">
                  <a:moveTo>
                    <a:pt x="149317" y="5361"/>
                  </a:moveTo>
                  <a:lnTo>
                    <a:pt x="127871" y="0"/>
                  </a:lnTo>
                  <a:lnTo>
                    <a:pt x="108365" y="3353"/>
                  </a:lnTo>
                  <a:lnTo>
                    <a:pt x="81449" y="17858"/>
                  </a:lnTo>
                  <a:lnTo>
                    <a:pt x="59260" y="39362"/>
                  </a:lnTo>
                  <a:lnTo>
                    <a:pt x="21090" y="88588"/>
                  </a:lnTo>
                  <a:lnTo>
                    <a:pt x="5164" y="127035"/>
                  </a:lnTo>
                  <a:lnTo>
                    <a:pt x="0" y="167718"/>
                  </a:lnTo>
                  <a:lnTo>
                    <a:pt x="7769" y="193102"/>
                  </a:lnTo>
                  <a:lnTo>
                    <a:pt x="14554" y="204584"/>
                  </a:lnTo>
                  <a:lnTo>
                    <a:pt x="22444" y="209995"/>
                  </a:lnTo>
                  <a:lnTo>
                    <a:pt x="31070" y="211357"/>
                  </a:lnTo>
                  <a:lnTo>
                    <a:pt x="40188" y="210022"/>
                  </a:lnTo>
                  <a:lnTo>
                    <a:pt x="74465" y="192057"/>
                  </a:lnTo>
                  <a:lnTo>
                    <a:pt x="102326" y="165413"/>
                  </a:lnTo>
                  <a:lnTo>
                    <a:pt x="137665" y="109003"/>
                  </a:lnTo>
                  <a:lnTo>
                    <a:pt x="152473" y="55895"/>
                  </a:lnTo>
                  <a:lnTo>
                    <a:pt x="156237" y="19711"/>
                  </a:lnTo>
                  <a:lnTo>
                    <a:pt x="155052" y="20538"/>
                  </a:lnTo>
                  <a:lnTo>
                    <a:pt x="153140" y="25579"/>
                  </a:lnTo>
                  <a:lnTo>
                    <a:pt x="154008" y="40157"/>
                  </a:lnTo>
                  <a:lnTo>
                    <a:pt x="158348" y="93030"/>
                  </a:lnTo>
                  <a:lnTo>
                    <a:pt x="168390" y="146366"/>
                  </a:lnTo>
                  <a:lnTo>
                    <a:pt x="190822" y="199626"/>
                  </a:lnTo>
                  <a:lnTo>
                    <a:pt x="209913" y="22754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reeform: Shape 106"/>
            <p:cNvSpPr/>
            <p:nvPr/>
          </p:nvSpPr>
          <p:spPr>
            <a:xfrm>
              <a:off x="3265434" y="4019562"/>
              <a:ext cx="127966" cy="222188"/>
            </a:xfrm>
            <a:custGeom>
              <a:avLst/>
              <a:gdLst/>
              <a:ahLst/>
              <a:cxnLst/>
              <a:rect l="0" t="0" r="0" b="0"/>
              <a:pathLst>
                <a:path w="127966" h="222188">
                  <a:moveTo>
                    <a:pt x="127965" y="0"/>
                  </a:moveTo>
                  <a:lnTo>
                    <a:pt x="101158" y="5362"/>
                  </a:lnTo>
                  <a:lnTo>
                    <a:pt x="63042" y="30142"/>
                  </a:lnTo>
                  <a:lnTo>
                    <a:pt x="20257" y="84547"/>
                  </a:lnTo>
                  <a:lnTo>
                    <a:pt x="7903" y="108272"/>
                  </a:lnTo>
                  <a:lnTo>
                    <a:pt x="0" y="151279"/>
                  </a:lnTo>
                  <a:lnTo>
                    <a:pt x="3020" y="188833"/>
                  </a:lnTo>
                  <a:lnTo>
                    <a:pt x="9882" y="198829"/>
                  </a:lnTo>
                  <a:lnTo>
                    <a:pt x="32468" y="215920"/>
                  </a:lnTo>
                  <a:lnTo>
                    <a:pt x="55224" y="222020"/>
                  </a:lnTo>
                  <a:lnTo>
                    <a:pt x="87568" y="22218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: Shape 107"/>
            <p:cNvSpPr/>
            <p:nvPr/>
          </p:nvSpPr>
          <p:spPr>
            <a:xfrm>
              <a:off x="3464095" y="3989264"/>
              <a:ext cx="90896" cy="218576"/>
            </a:xfrm>
            <a:custGeom>
              <a:avLst/>
              <a:gdLst/>
              <a:ahLst/>
              <a:cxnLst/>
              <a:rect l="0" t="0" r="0" b="0"/>
              <a:pathLst>
                <a:path w="90896" h="218576">
                  <a:moveTo>
                    <a:pt x="0" y="20199"/>
                  </a:moveTo>
                  <a:lnTo>
                    <a:pt x="2993" y="61151"/>
                  </a:lnTo>
                  <a:lnTo>
                    <a:pt x="14057" y="117188"/>
                  </a:lnTo>
                  <a:lnTo>
                    <a:pt x="18379" y="168135"/>
                  </a:lnTo>
                  <a:lnTo>
                    <a:pt x="18717" y="218575"/>
                  </a:lnTo>
                  <a:lnTo>
                    <a:pt x="16967" y="217535"/>
                  </a:lnTo>
                  <a:lnTo>
                    <a:pt x="14678" y="212352"/>
                  </a:lnTo>
                  <a:lnTo>
                    <a:pt x="11004" y="157903"/>
                  </a:lnTo>
                  <a:lnTo>
                    <a:pt x="13271" y="95611"/>
                  </a:lnTo>
                  <a:lnTo>
                    <a:pt x="24131" y="47780"/>
                  </a:lnTo>
                  <a:lnTo>
                    <a:pt x="29553" y="35220"/>
                  </a:lnTo>
                  <a:lnTo>
                    <a:pt x="47548" y="18272"/>
                  </a:lnTo>
                  <a:lnTo>
                    <a:pt x="90895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Freeform: Shape 108"/>
            <p:cNvSpPr/>
            <p:nvPr/>
          </p:nvSpPr>
          <p:spPr>
            <a:xfrm>
              <a:off x="3655984" y="4039761"/>
              <a:ext cx="10100" cy="201989"/>
            </a:xfrm>
            <a:custGeom>
              <a:avLst/>
              <a:gdLst/>
              <a:ahLst/>
              <a:cxnLst/>
              <a:rect l="0" t="0" r="0" b="0"/>
              <a:pathLst>
                <a:path w="10100" h="201989">
                  <a:moveTo>
                    <a:pt x="10099" y="0"/>
                  </a:moveTo>
                  <a:lnTo>
                    <a:pt x="2106" y="49929"/>
                  </a:lnTo>
                  <a:lnTo>
                    <a:pt x="624" y="100826"/>
                  </a:lnTo>
                  <a:lnTo>
                    <a:pt x="123" y="162929"/>
                  </a:lnTo>
                  <a:lnTo>
                    <a:pt x="0" y="20198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reeform: Shape 109"/>
            <p:cNvSpPr/>
            <p:nvPr/>
          </p:nvSpPr>
          <p:spPr>
            <a:xfrm>
              <a:off x="3605487" y="3888270"/>
              <a:ext cx="10100" cy="1"/>
            </a:xfrm>
            <a:custGeom>
              <a:avLst/>
              <a:gdLst/>
              <a:ahLst/>
              <a:cxnLst/>
              <a:rect l="0" t="0" r="0" b="0"/>
              <a:pathLst>
                <a:path w="10100" h="1">
                  <a:moveTo>
                    <a:pt x="10099" y="0"/>
                  </a:moveTo>
                  <a:lnTo>
                    <a:pt x="0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: Shape 110"/>
            <p:cNvSpPr/>
            <p:nvPr/>
          </p:nvSpPr>
          <p:spPr>
            <a:xfrm>
              <a:off x="3844663" y="3837773"/>
              <a:ext cx="104205" cy="504971"/>
            </a:xfrm>
            <a:custGeom>
              <a:avLst/>
              <a:gdLst/>
              <a:ahLst/>
              <a:cxnLst/>
              <a:rect l="0" t="0" r="0" b="0"/>
              <a:pathLst>
                <a:path w="104205" h="504971">
                  <a:moveTo>
                    <a:pt x="104204" y="0"/>
                  </a:moveTo>
                  <a:lnTo>
                    <a:pt x="82758" y="10723"/>
                  </a:lnTo>
                  <a:lnTo>
                    <a:pt x="66244" y="27957"/>
                  </a:lnTo>
                  <a:lnTo>
                    <a:pt x="23623" y="88681"/>
                  </a:lnTo>
                  <a:lnTo>
                    <a:pt x="1880" y="138960"/>
                  </a:lnTo>
                  <a:lnTo>
                    <a:pt x="0" y="160510"/>
                  </a:lnTo>
                  <a:lnTo>
                    <a:pt x="7937" y="223221"/>
                  </a:lnTo>
                  <a:lnTo>
                    <a:pt x="17079" y="272367"/>
                  </a:lnTo>
                  <a:lnTo>
                    <a:pt x="30221" y="329186"/>
                  </a:lnTo>
                  <a:lnTo>
                    <a:pt x="46984" y="391786"/>
                  </a:lnTo>
                  <a:lnTo>
                    <a:pt x="51257" y="454684"/>
                  </a:lnTo>
                  <a:lnTo>
                    <a:pt x="43607" y="50497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: Shape 111"/>
            <p:cNvSpPr/>
            <p:nvPr/>
          </p:nvSpPr>
          <p:spPr>
            <a:xfrm>
              <a:off x="3777177" y="4039761"/>
              <a:ext cx="151492" cy="20200"/>
            </a:xfrm>
            <a:custGeom>
              <a:avLst/>
              <a:gdLst/>
              <a:ahLst/>
              <a:cxnLst/>
              <a:rect l="0" t="0" r="0" b="0"/>
              <a:pathLst>
                <a:path w="151492" h="20200">
                  <a:moveTo>
                    <a:pt x="0" y="20199"/>
                  </a:moveTo>
                  <a:lnTo>
                    <a:pt x="56938" y="17207"/>
                  </a:lnTo>
                  <a:lnTo>
                    <a:pt x="116355" y="6142"/>
                  </a:lnTo>
                  <a:lnTo>
                    <a:pt x="151491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Freeform: Shape 112"/>
            <p:cNvSpPr/>
            <p:nvPr/>
          </p:nvSpPr>
          <p:spPr>
            <a:xfrm>
              <a:off x="4019562" y="4019562"/>
              <a:ext cx="25562" cy="232288"/>
            </a:xfrm>
            <a:custGeom>
              <a:avLst/>
              <a:gdLst/>
              <a:ahLst/>
              <a:cxnLst/>
              <a:rect l="0" t="0" r="0" b="0"/>
              <a:pathLst>
                <a:path w="25562" h="232288">
                  <a:moveTo>
                    <a:pt x="20199" y="0"/>
                  </a:moveTo>
                  <a:lnTo>
                    <a:pt x="25561" y="16084"/>
                  </a:lnTo>
                  <a:lnTo>
                    <a:pt x="22422" y="67806"/>
                  </a:lnTo>
                  <a:lnTo>
                    <a:pt x="19735" y="115599"/>
                  </a:lnTo>
                  <a:lnTo>
                    <a:pt x="9343" y="176030"/>
                  </a:lnTo>
                  <a:lnTo>
                    <a:pt x="0" y="23228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Freeform: Shape 113"/>
            <p:cNvSpPr/>
            <p:nvPr/>
          </p:nvSpPr>
          <p:spPr>
            <a:xfrm>
              <a:off x="4059960" y="3918569"/>
              <a:ext cx="10100" cy="10100"/>
            </a:xfrm>
            <a:custGeom>
              <a:avLst/>
              <a:gdLst/>
              <a:ahLst/>
              <a:cxnLst/>
              <a:rect l="0" t="0" r="0" b="0"/>
              <a:pathLst>
                <a:path w="10100" h="10100">
                  <a:moveTo>
                    <a:pt x="10099" y="0"/>
                  </a:moveTo>
                  <a:lnTo>
                    <a:pt x="0" y="1009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Freeform: Shape 114"/>
            <p:cNvSpPr/>
            <p:nvPr/>
          </p:nvSpPr>
          <p:spPr>
            <a:xfrm>
              <a:off x="4153460" y="3989264"/>
              <a:ext cx="128688" cy="262586"/>
            </a:xfrm>
            <a:custGeom>
              <a:avLst/>
              <a:gdLst/>
              <a:ahLst/>
              <a:cxnLst/>
              <a:rect l="0" t="0" r="0" b="0"/>
              <a:pathLst>
                <a:path w="128688" h="262586">
                  <a:moveTo>
                    <a:pt x="128687" y="0"/>
                  </a:moveTo>
                  <a:lnTo>
                    <a:pt x="71777" y="48917"/>
                  </a:lnTo>
                  <a:lnTo>
                    <a:pt x="15493" y="105421"/>
                  </a:lnTo>
                  <a:lnTo>
                    <a:pt x="6187" y="123161"/>
                  </a:lnTo>
                  <a:lnTo>
                    <a:pt x="0" y="162797"/>
                  </a:lnTo>
                  <a:lnTo>
                    <a:pt x="8890" y="204715"/>
                  </a:lnTo>
                  <a:lnTo>
                    <a:pt x="25738" y="234840"/>
                  </a:lnTo>
                  <a:lnTo>
                    <a:pt x="44404" y="247636"/>
                  </a:lnTo>
                  <a:lnTo>
                    <a:pt x="74164" y="258155"/>
                  </a:lnTo>
                  <a:lnTo>
                    <a:pt x="98389" y="26258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Freeform: Shape 115"/>
            <p:cNvSpPr/>
            <p:nvPr/>
          </p:nvSpPr>
          <p:spPr>
            <a:xfrm>
              <a:off x="4324761" y="4001370"/>
              <a:ext cx="199773" cy="260579"/>
            </a:xfrm>
            <a:custGeom>
              <a:avLst/>
              <a:gdLst/>
              <a:ahLst/>
              <a:cxnLst/>
              <a:rect l="0" t="0" r="0" b="0"/>
              <a:pathLst>
                <a:path w="199773" h="260579">
                  <a:moveTo>
                    <a:pt x="17982" y="98988"/>
                  </a:moveTo>
                  <a:lnTo>
                    <a:pt x="77725" y="81761"/>
                  </a:lnTo>
                  <a:lnTo>
                    <a:pt x="126579" y="65619"/>
                  </a:lnTo>
                  <a:lnTo>
                    <a:pt x="163619" y="41151"/>
                  </a:lnTo>
                  <a:lnTo>
                    <a:pt x="167815" y="32376"/>
                  </a:lnTo>
                  <a:lnTo>
                    <a:pt x="169484" y="10657"/>
                  </a:lnTo>
                  <a:lnTo>
                    <a:pt x="166114" y="4191"/>
                  </a:lnTo>
                  <a:lnTo>
                    <a:pt x="160501" y="1004"/>
                  </a:lnTo>
                  <a:lnTo>
                    <a:pt x="153392" y="0"/>
                  </a:lnTo>
                  <a:lnTo>
                    <a:pt x="116580" y="14672"/>
                  </a:lnTo>
                  <a:lnTo>
                    <a:pt x="57653" y="55210"/>
                  </a:lnTo>
                  <a:lnTo>
                    <a:pt x="33228" y="80780"/>
                  </a:lnTo>
                  <a:lnTo>
                    <a:pt x="9004" y="129548"/>
                  </a:lnTo>
                  <a:lnTo>
                    <a:pt x="1108" y="162654"/>
                  </a:lnTo>
                  <a:lnTo>
                    <a:pt x="0" y="175097"/>
                  </a:lnTo>
                  <a:lnTo>
                    <a:pt x="4753" y="194906"/>
                  </a:lnTo>
                  <a:lnTo>
                    <a:pt x="26092" y="225911"/>
                  </a:lnTo>
                  <a:lnTo>
                    <a:pt x="50684" y="241454"/>
                  </a:lnTo>
                  <a:lnTo>
                    <a:pt x="91397" y="255637"/>
                  </a:lnTo>
                  <a:lnTo>
                    <a:pt x="148149" y="259602"/>
                  </a:lnTo>
                  <a:lnTo>
                    <a:pt x="199772" y="26057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151491" y="4524533"/>
            <a:ext cx="3211611" cy="617702"/>
            <a:chOff x="151491" y="4524533"/>
            <a:chExt cx="3211611" cy="617702"/>
          </a:xfrm>
        </p:grpSpPr>
        <p:sp>
          <p:nvSpPr>
            <p:cNvPr id="118" name="Freeform: Shape 117"/>
            <p:cNvSpPr/>
            <p:nvPr/>
          </p:nvSpPr>
          <p:spPr>
            <a:xfrm>
              <a:off x="151491" y="4665924"/>
              <a:ext cx="1" cy="10100"/>
            </a:xfrm>
            <a:custGeom>
              <a:avLst/>
              <a:gdLst/>
              <a:ahLst/>
              <a:cxnLst/>
              <a:rect l="0" t="0" r="0" b="0"/>
              <a:pathLst>
                <a:path w="1" h="10100">
                  <a:moveTo>
                    <a:pt x="0" y="10099"/>
                  </a:moveTo>
                  <a:lnTo>
                    <a:pt x="0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Freeform: Shape 118"/>
            <p:cNvSpPr/>
            <p:nvPr/>
          </p:nvSpPr>
          <p:spPr>
            <a:xfrm>
              <a:off x="317819" y="4554831"/>
              <a:ext cx="266349" cy="366520"/>
            </a:xfrm>
            <a:custGeom>
              <a:avLst/>
              <a:gdLst/>
              <a:ahLst/>
              <a:cxnLst/>
              <a:rect l="0" t="0" r="0" b="0"/>
              <a:pathLst>
                <a:path w="266349" h="366520">
                  <a:moveTo>
                    <a:pt x="5362" y="0"/>
                  </a:moveTo>
                  <a:lnTo>
                    <a:pt x="0" y="16084"/>
                  </a:lnTo>
                  <a:lnTo>
                    <a:pt x="2028" y="63616"/>
                  </a:lnTo>
                  <a:lnTo>
                    <a:pt x="6872" y="108321"/>
                  </a:lnTo>
                  <a:lnTo>
                    <a:pt x="12766" y="153625"/>
                  </a:lnTo>
                  <a:lnTo>
                    <a:pt x="22393" y="205488"/>
                  </a:lnTo>
                  <a:lnTo>
                    <a:pt x="32353" y="254769"/>
                  </a:lnTo>
                  <a:lnTo>
                    <a:pt x="45771" y="309210"/>
                  </a:lnTo>
                  <a:lnTo>
                    <a:pt x="64589" y="358076"/>
                  </a:lnTo>
                  <a:lnTo>
                    <a:pt x="70656" y="363277"/>
                  </a:lnTo>
                  <a:lnTo>
                    <a:pt x="76945" y="363377"/>
                  </a:lnTo>
                  <a:lnTo>
                    <a:pt x="83382" y="360078"/>
                  </a:lnTo>
                  <a:lnTo>
                    <a:pt x="93527" y="338457"/>
                  </a:lnTo>
                  <a:lnTo>
                    <a:pt x="103822" y="280439"/>
                  </a:lnTo>
                  <a:lnTo>
                    <a:pt x="105855" y="217692"/>
                  </a:lnTo>
                  <a:lnTo>
                    <a:pt x="106257" y="154260"/>
                  </a:lnTo>
                  <a:lnTo>
                    <a:pt x="106336" y="92813"/>
                  </a:lnTo>
                  <a:lnTo>
                    <a:pt x="113293" y="41649"/>
                  </a:lnTo>
                  <a:lnTo>
                    <a:pt x="115050" y="15892"/>
                  </a:lnTo>
                  <a:lnTo>
                    <a:pt x="118885" y="9473"/>
                  </a:lnTo>
                  <a:lnTo>
                    <a:pt x="124808" y="7437"/>
                  </a:lnTo>
                  <a:lnTo>
                    <a:pt x="132123" y="8325"/>
                  </a:lnTo>
                  <a:lnTo>
                    <a:pt x="139244" y="14527"/>
                  </a:lnTo>
                  <a:lnTo>
                    <a:pt x="158867" y="48941"/>
                  </a:lnTo>
                  <a:lnTo>
                    <a:pt x="173127" y="101351"/>
                  </a:lnTo>
                  <a:lnTo>
                    <a:pt x="186999" y="160289"/>
                  </a:lnTo>
                  <a:lnTo>
                    <a:pt x="199575" y="209333"/>
                  </a:lnTo>
                  <a:lnTo>
                    <a:pt x="213877" y="268109"/>
                  </a:lnTo>
                  <a:lnTo>
                    <a:pt x="230888" y="331126"/>
                  </a:lnTo>
                  <a:lnTo>
                    <a:pt x="246368" y="362941"/>
                  </a:lnTo>
                  <a:lnTo>
                    <a:pt x="251317" y="366519"/>
                  </a:lnTo>
                  <a:lnTo>
                    <a:pt x="255738" y="365539"/>
                  </a:lnTo>
                  <a:lnTo>
                    <a:pt x="259807" y="361519"/>
                  </a:lnTo>
                  <a:lnTo>
                    <a:pt x="264329" y="345083"/>
                  </a:lnTo>
                  <a:lnTo>
                    <a:pt x="266348" y="283922"/>
                  </a:lnTo>
                  <a:lnTo>
                    <a:pt x="259859" y="221081"/>
                  </a:lnTo>
                  <a:lnTo>
                    <a:pt x="252883" y="160000"/>
                  </a:lnTo>
                  <a:lnTo>
                    <a:pt x="248762" y="104711"/>
                  </a:lnTo>
                  <a:lnTo>
                    <a:pt x="250940" y="53559"/>
                  </a:lnTo>
                  <a:lnTo>
                    <a:pt x="257847" y="1009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Freeform: Shape 119"/>
            <p:cNvSpPr/>
            <p:nvPr/>
          </p:nvSpPr>
          <p:spPr>
            <a:xfrm>
              <a:off x="696859" y="4676023"/>
              <a:ext cx="111094" cy="163484"/>
            </a:xfrm>
            <a:custGeom>
              <a:avLst/>
              <a:gdLst/>
              <a:ahLst/>
              <a:cxnLst/>
              <a:rect l="0" t="0" r="0" b="0"/>
              <a:pathLst>
                <a:path w="111094" h="163484">
                  <a:moveTo>
                    <a:pt x="0" y="30299"/>
                  </a:moveTo>
                  <a:lnTo>
                    <a:pt x="0" y="88221"/>
                  </a:lnTo>
                  <a:lnTo>
                    <a:pt x="2992" y="140600"/>
                  </a:lnTo>
                  <a:lnTo>
                    <a:pt x="6941" y="163483"/>
                  </a:lnTo>
                  <a:lnTo>
                    <a:pt x="7993" y="161731"/>
                  </a:lnTo>
                  <a:lnTo>
                    <a:pt x="10944" y="109574"/>
                  </a:lnTo>
                  <a:lnTo>
                    <a:pt x="20324" y="60521"/>
                  </a:lnTo>
                  <a:lnTo>
                    <a:pt x="49524" y="15072"/>
                  </a:lnTo>
                  <a:lnTo>
                    <a:pt x="56581" y="6682"/>
                  </a:lnTo>
                  <a:lnTo>
                    <a:pt x="65775" y="2210"/>
                  </a:lnTo>
                  <a:lnTo>
                    <a:pt x="111093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Freeform: Shape 120"/>
            <p:cNvSpPr/>
            <p:nvPr/>
          </p:nvSpPr>
          <p:spPr>
            <a:xfrm>
              <a:off x="868549" y="4716421"/>
              <a:ext cx="20199" cy="212089"/>
            </a:xfrm>
            <a:custGeom>
              <a:avLst/>
              <a:gdLst/>
              <a:ahLst/>
              <a:cxnLst/>
              <a:rect l="0" t="0" r="0" b="0"/>
              <a:pathLst>
                <a:path w="20199" h="212089">
                  <a:moveTo>
                    <a:pt x="0" y="0"/>
                  </a:moveTo>
                  <a:lnTo>
                    <a:pt x="2992" y="57923"/>
                  </a:lnTo>
                  <a:lnTo>
                    <a:pt x="7993" y="113294"/>
                  </a:lnTo>
                  <a:lnTo>
                    <a:pt x="12468" y="166357"/>
                  </a:lnTo>
                  <a:lnTo>
                    <a:pt x="20198" y="21208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Freeform: Shape 121"/>
            <p:cNvSpPr/>
            <p:nvPr/>
          </p:nvSpPr>
          <p:spPr>
            <a:xfrm>
              <a:off x="868549" y="456493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Freeform: Shape 122"/>
            <p:cNvSpPr/>
            <p:nvPr/>
          </p:nvSpPr>
          <p:spPr>
            <a:xfrm>
              <a:off x="1020040" y="4534632"/>
              <a:ext cx="30299" cy="414077"/>
            </a:xfrm>
            <a:custGeom>
              <a:avLst/>
              <a:gdLst/>
              <a:ahLst/>
              <a:cxnLst/>
              <a:rect l="0" t="0" r="0" b="0"/>
              <a:pathLst>
                <a:path w="30299" h="414077">
                  <a:moveTo>
                    <a:pt x="0" y="0"/>
                  </a:moveTo>
                  <a:lnTo>
                    <a:pt x="0" y="51938"/>
                  </a:lnTo>
                  <a:lnTo>
                    <a:pt x="0" y="104645"/>
                  </a:lnTo>
                  <a:lnTo>
                    <a:pt x="1122" y="165221"/>
                  </a:lnTo>
                  <a:lnTo>
                    <a:pt x="7993" y="224567"/>
                  </a:lnTo>
                  <a:lnTo>
                    <a:pt x="9683" y="284625"/>
                  </a:lnTo>
                  <a:lnTo>
                    <a:pt x="16958" y="333893"/>
                  </a:lnTo>
                  <a:lnTo>
                    <a:pt x="22551" y="386351"/>
                  </a:lnTo>
                  <a:lnTo>
                    <a:pt x="30298" y="41407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Freeform: Shape 123"/>
            <p:cNvSpPr/>
            <p:nvPr/>
          </p:nvSpPr>
          <p:spPr>
            <a:xfrm>
              <a:off x="949344" y="4696223"/>
              <a:ext cx="141393" cy="14058"/>
            </a:xfrm>
            <a:custGeom>
              <a:avLst/>
              <a:gdLst/>
              <a:ahLst/>
              <a:cxnLst/>
              <a:rect l="0" t="0" r="0" b="0"/>
              <a:pathLst>
                <a:path w="141393" h="14058">
                  <a:moveTo>
                    <a:pt x="0" y="0"/>
                  </a:moveTo>
                  <a:lnTo>
                    <a:pt x="47532" y="14057"/>
                  </a:lnTo>
                  <a:lnTo>
                    <a:pt x="101362" y="13017"/>
                  </a:lnTo>
                  <a:lnTo>
                    <a:pt x="141392" y="1009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Freeform: Shape 124"/>
            <p:cNvSpPr/>
            <p:nvPr/>
          </p:nvSpPr>
          <p:spPr>
            <a:xfrm>
              <a:off x="1161971" y="4665924"/>
              <a:ext cx="19660" cy="242387"/>
            </a:xfrm>
            <a:custGeom>
              <a:avLst/>
              <a:gdLst/>
              <a:ahLst/>
              <a:cxnLst/>
              <a:rect l="0" t="0" r="0" b="0"/>
              <a:pathLst>
                <a:path w="19660" h="242387">
                  <a:moveTo>
                    <a:pt x="19659" y="0"/>
                  </a:moveTo>
                  <a:lnTo>
                    <a:pt x="5602" y="52894"/>
                  </a:lnTo>
                  <a:lnTo>
                    <a:pt x="1280" y="104697"/>
                  </a:lnTo>
                  <a:lnTo>
                    <a:pt x="0" y="162688"/>
                  </a:lnTo>
                  <a:lnTo>
                    <a:pt x="689" y="221989"/>
                  </a:lnTo>
                  <a:lnTo>
                    <a:pt x="9560" y="24238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Freeform: Shape 125"/>
            <p:cNvSpPr/>
            <p:nvPr/>
          </p:nvSpPr>
          <p:spPr>
            <a:xfrm>
              <a:off x="1110934" y="4524533"/>
              <a:ext cx="10101" cy="20200"/>
            </a:xfrm>
            <a:custGeom>
              <a:avLst/>
              <a:gdLst/>
              <a:ahLst/>
              <a:cxnLst/>
              <a:rect l="0" t="0" r="0" b="0"/>
              <a:pathLst>
                <a:path w="10101" h="20200">
                  <a:moveTo>
                    <a:pt x="10100" y="0"/>
                  </a:moveTo>
                  <a:lnTo>
                    <a:pt x="0" y="2019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Freeform: Shape 126"/>
            <p:cNvSpPr/>
            <p:nvPr/>
          </p:nvSpPr>
          <p:spPr>
            <a:xfrm>
              <a:off x="1262425" y="4653559"/>
              <a:ext cx="151492" cy="295150"/>
            </a:xfrm>
            <a:custGeom>
              <a:avLst/>
              <a:gdLst/>
              <a:ahLst/>
              <a:cxnLst/>
              <a:rect l="0" t="0" r="0" b="0"/>
              <a:pathLst>
                <a:path w="151492" h="295150">
                  <a:moveTo>
                    <a:pt x="0" y="32564"/>
                  </a:moveTo>
                  <a:lnTo>
                    <a:pt x="7994" y="84502"/>
                  </a:lnTo>
                  <a:lnTo>
                    <a:pt x="9476" y="132863"/>
                  </a:lnTo>
                  <a:lnTo>
                    <a:pt x="9915" y="190956"/>
                  </a:lnTo>
                  <a:lnTo>
                    <a:pt x="10018" y="214054"/>
                  </a:lnTo>
                  <a:lnTo>
                    <a:pt x="17033" y="155324"/>
                  </a:lnTo>
                  <a:lnTo>
                    <a:pt x="22566" y="102905"/>
                  </a:lnTo>
                  <a:lnTo>
                    <a:pt x="37343" y="43947"/>
                  </a:lnTo>
                  <a:lnTo>
                    <a:pt x="43903" y="23035"/>
                  </a:lnTo>
                  <a:lnTo>
                    <a:pt x="56544" y="8504"/>
                  </a:lnTo>
                  <a:lnTo>
                    <a:pt x="64628" y="3059"/>
                  </a:lnTo>
                  <a:lnTo>
                    <a:pt x="82587" y="0"/>
                  </a:lnTo>
                  <a:lnTo>
                    <a:pt x="92089" y="755"/>
                  </a:lnTo>
                  <a:lnTo>
                    <a:pt x="111625" y="13564"/>
                  </a:lnTo>
                  <a:lnTo>
                    <a:pt x="121547" y="23264"/>
                  </a:lnTo>
                  <a:lnTo>
                    <a:pt x="135564" y="51996"/>
                  </a:lnTo>
                  <a:lnTo>
                    <a:pt x="148345" y="114579"/>
                  </a:lnTo>
                  <a:lnTo>
                    <a:pt x="150870" y="170166"/>
                  </a:lnTo>
                  <a:lnTo>
                    <a:pt x="151369" y="227361"/>
                  </a:lnTo>
                  <a:lnTo>
                    <a:pt x="151455" y="266834"/>
                  </a:lnTo>
                  <a:lnTo>
                    <a:pt x="151491" y="29514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Freeform: Shape 127"/>
            <p:cNvSpPr/>
            <p:nvPr/>
          </p:nvSpPr>
          <p:spPr>
            <a:xfrm>
              <a:off x="1491729" y="4686123"/>
              <a:ext cx="214387" cy="456112"/>
            </a:xfrm>
            <a:custGeom>
              <a:avLst/>
              <a:gdLst/>
              <a:ahLst/>
              <a:cxnLst/>
              <a:rect l="0" t="0" r="0" b="0"/>
              <a:pathLst>
                <a:path w="214387" h="456112">
                  <a:moveTo>
                    <a:pt x="134275" y="0"/>
                  </a:moveTo>
                  <a:lnTo>
                    <a:pt x="112829" y="0"/>
                  </a:lnTo>
                  <a:lnTo>
                    <a:pt x="78047" y="16085"/>
                  </a:lnTo>
                  <a:lnTo>
                    <a:pt x="44675" y="52894"/>
                  </a:lnTo>
                  <a:lnTo>
                    <a:pt x="19364" y="100595"/>
                  </a:lnTo>
                  <a:lnTo>
                    <a:pt x="0" y="159986"/>
                  </a:lnTo>
                  <a:lnTo>
                    <a:pt x="2031" y="184069"/>
                  </a:lnTo>
                  <a:lnTo>
                    <a:pt x="5715" y="196775"/>
                  </a:lnTo>
                  <a:lnTo>
                    <a:pt x="18785" y="213885"/>
                  </a:lnTo>
                  <a:lnTo>
                    <a:pt x="26983" y="220019"/>
                  </a:lnTo>
                  <a:lnTo>
                    <a:pt x="36937" y="221863"/>
                  </a:lnTo>
                  <a:lnTo>
                    <a:pt x="59968" y="217928"/>
                  </a:lnTo>
                  <a:lnTo>
                    <a:pt x="82173" y="202714"/>
                  </a:lnTo>
                  <a:lnTo>
                    <a:pt x="124879" y="157405"/>
                  </a:lnTo>
                  <a:lnTo>
                    <a:pt x="146947" y="101995"/>
                  </a:lnTo>
                  <a:lnTo>
                    <a:pt x="167870" y="40485"/>
                  </a:lnTo>
                  <a:lnTo>
                    <a:pt x="178018" y="10126"/>
                  </a:lnTo>
                  <a:lnTo>
                    <a:pt x="180270" y="10117"/>
                  </a:lnTo>
                  <a:lnTo>
                    <a:pt x="186875" y="61472"/>
                  </a:lnTo>
                  <a:lnTo>
                    <a:pt x="192502" y="118460"/>
                  </a:lnTo>
                  <a:lnTo>
                    <a:pt x="197162" y="167888"/>
                  </a:lnTo>
                  <a:lnTo>
                    <a:pt x="203428" y="230164"/>
                  </a:lnTo>
                  <a:lnTo>
                    <a:pt x="211607" y="288432"/>
                  </a:lnTo>
                  <a:lnTo>
                    <a:pt x="214386" y="343165"/>
                  </a:lnTo>
                  <a:lnTo>
                    <a:pt x="209574" y="391840"/>
                  </a:lnTo>
                  <a:lnTo>
                    <a:pt x="195612" y="428933"/>
                  </a:lnTo>
                  <a:lnTo>
                    <a:pt x="180612" y="446114"/>
                  </a:lnTo>
                  <a:lnTo>
                    <a:pt x="171899" y="452267"/>
                  </a:lnTo>
                  <a:lnTo>
                    <a:pt x="147256" y="456111"/>
                  </a:lnTo>
                  <a:lnTo>
                    <a:pt x="119846" y="452957"/>
                  </a:lnTo>
                  <a:lnTo>
                    <a:pt x="77810" y="435638"/>
                  </a:lnTo>
                  <a:lnTo>
                    <a:pt x="53480" y="42417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Freeform: Shape 128"/>
            <p:cNvSpPr/>
            <p:nvPr/>
          </p:nvSpPr>
          <p:spPr>
            <a:xfrm>
              <a:off x="1989582" y="4529992"/>
              <a:ext cx="171691" cy="375193"/>
            </a:xfrm>
            <a:custGeom>
              <a:avLst/>
              <a:gdLst/>
              <a:ahLst/>
              <a:cxnLst/>
              <a:rect l="0" t="0" r="0" b="0"/>
              <a:pathLst>
                <a:path w="171691" h="375193">
                  <a:moveTo>
                    <a:pt x="171690" y="55137"/>
                  </a:moveTo>
                  <a:lnTo>
                    <a:pt x="152272" y="12966"/>
                  </a:lnTo>
                  <a:lnTo>
                    <a:pt x="143034" y="6824"/>
                  </a:lnTo>
                  <a:lnTo>
                    <a:pt x="117809" y="0"/>
                  </a:lnTo>
                  <a:lnTo>
                    <a:pt x="90887" y="5945"/>
                  </a:lnTo>
                  <a:lnTo>
                    <a:pt x="47753" y="31830"/>
                  </a:lnTo>
                  <a:lnTo>
                    <a:pt x="19386" y="62570"/>
                  </a:lnTo>
                  <a:lnTo>
                    <a:pt x="8616" y="90235"/>
                  </a:lnTo>
                  <a:lnTo>
                    <a:pt x="4952" y="118989"/>
                  </a:lnTo>
                  <a:lnTo>
                    <a:pt x="14562" y="175429"/>
                  </a:lnTo>
                  <a:lnTo>
                    <a:pt x="29252" y="200999"/>
                  </a:lnTo>
                  <a:lnTo>
                    <a:pt x="84484" y="259423"/>
                  </a:lnTo>
                  <a:lnTo>
                    <a:pt x="140721" y="310552"/>
                  </a:lnTo>
                  <a:lnTo>
                    <a:pt x="147678" y="319674"/>
                  </a:lnTo>
                  <a:lnTo>
                    <a:pt x="150071" y="329123"/>
                  </a:lnTo>
                  <a:lnTo>
                    <a:pt x="146746" y="348599"/>
                  </a:lnTo>
                  <a:lnTo>
                    <a:pt x="139350" y="356261"/>
                  </a:lnTo>
                  <a:lnTo>
                    <a:pt x="116171" y="367767"/>
                  </a:lnTo>
                  <a:lnTo>
                    <a:pt x="71577" y="375192"/>
                  </a:lnTo>
                  <a:lnTo>
                    <a:pt x="45278" y="367951"/>
                  </a:lnTo>
                  <a:lnTo>
                    <a:pt x="24612" y="353511"/>
                  </a:lnTo>
                  <a:lnTo>
                    <a:pt x="0" y="317721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Freeform: Shape 129"/>
            <p:cNvSpPr/>
            <p:nvPr/>
          </p:nvSpPr>
          <p:spPr>
            <a:xfrm>
              <a:off x="2161272" y="4706105"/>
              <a:ext cx="176137" cy="434223"/>
            </a:xfrm>
            <a:custGeom>
              <a:avLst/>
              <a:gdLst/>
              <a:ahLst/>
              <a:cxnLst/>
              <a:rect l="0" t="0" r="0" b="0"/>
              <a:pathLst>
                <a:path w="176137" h="434223">
                  <a:moveTo>
                    <a:pt x="40398" y="217"/>
                  </a:moveTo>
                  <a:lnTo>
                    <a:pt x="45759" y="61806"/>
                  </a:lnTo>
                  <a:lnTo>
                    <a:pt x="49093" y="109236"/>
                  </a:lnTo>
                  <a:lnTo>
                    <a:pt x="55443" y="158824"/>
                  </a:lnTo>
                  <a:lnTo>
                    <a:pt x="60527" y="167673"/>
                  </a:lnTo>
                  <a:lnTo>
                    <a:pt x="67283" y="171329"/>
                  </a:lnTo>
                  <a:lnTo>
                    <a:pt x="75154" y="171521"/>
                  </a:lnTo>
                  <a:lnTo>
                    <a:pt x="92876" y="162758"/>
                  </a:lnTo>
                  <a:lnTo>
                    <a:pt x="118788" y="138898"/>
                  </a:lnTo>
                  <a:lnTo>
                    <a:pt x="137687" y="110507"/>
                  </a:lnTo>
                  <a:lnTo>
                    <a:pt x="161265" y="50643"/>
                  </a:lnTo>
                  <a:lnTo>
                    <a:pt x="176136" y="0"/>
                  </a:lnTo>
                  <a:lnTo>
                    <a:pt x="175776" y="72"/>
                  </a:lnTo>
                  <a:lnTo>
                    <a:pt x="174414" y="3487"/>
                  </a:lnTo>
                  <a:lnTo>
                    <a:pt x="172228" y="55100"/>
                  </a:lnTo>
                  <a:lnTo>
                    <a:pt x="171796" y="113839"/>
                  </a:lnTo>
                  <a:lnTo>
                    <a:pt x="171721" y="162557"/>
                  </a:lnTo>
                  <a:lnTo>
                    <a:pt x="171696" y="223923"/>
                  </a:lnTo>
                  <a:lnTo>
                    <a:pt x="171691" y="286210"/>
                  </a:lnTo>
                  <a:lnTo>
                    <a:pt x="171690" y="348885"/>
                  </a:lnTo>
                  <a:lnTo>
                    <a:pt x="166329" y="409353"/>
                  </a:lnTo>
                  <a:lnTo>
                    <a:pt x="161383" y="418854"/>
                  </a:lnTo>
                  <a:lnTo>
                    <a:pt x="146910" y="432404"/>
                  </a:lnTo>
                  <a:lnTo>
                    <a:pt x="137216" y="434222"/>
                  </a:lnTo>
                  <a:lnTo>
                    <a:pt x="114474" y="430257"/>
                  </a:lnTo>
                  <a:lnTo>
                    <a:pt x="71074" y="410046"/>
                  </a:lnTo>
                  <a:lnTo>
                    <a:pt x="9985" y="353655"/>
                  </a:lnTo>
                  <a:lnTo>
                    <a:pt x="0" y="34359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Freeform: Shape 130"/>
            <p:cNvSpPr/>
            <p:nvPr/>
          </p:nvSpPr>
          <p:spPr>
            <a:xfrm>
              <a:off x="2446118" y="4652071"/>
              <a:ext cx="119131" cy="218824"/>
            </a:xfrm>
            <a:custGeom>
              <a:avLst/>
              <a:gdLst/>
              <a:ahLst/>
              <a:cxnLst/>
              <a:rect l="0" t="0" r="0" b="0"/>
              <a:pathLst>
                <a:path w="119131" h="218824">
                  <a:moveTo>
                    <a:pt x="119130" y="23952"/>
                  </a:moveTo>
                  <a:lnTo>
                    <a:pt x="108408" y="13230"/>
                  </a:lnTo>
                  <a:lnTo>
                    <a:pt x="74932" y="1200"/>
                  </a:lnTo>
                  <a:lnTo>
                    <a:pt x="51234" y="0"/>
                  </a:lnTo>
                  <a:lnTo>
                    <a:pt x="29480" y="4330"/>
                  </a:lnTo>
                  <a:lnTo>
                    <a:pt x="8590" y="13735"/>
                  </a:lnTo>
                  <a:lnTo>
                    <a:pt x="2795" y="20508"/>
                  </a:lnTo>
                  <a:lnTo>
                    <a:pt x="54" y="28389"/>
                  </a:lnTo>
                  <a:lnTo>
                    <a:pt x="0" y="46123"/>
                  </a:lnTo>
                  <a:lnTo>
                    <a:pt x="3717" y="65227"/>
                  </a:lnTo>
                  <a:lnTo>
                    <a:pt x="18087" y="84938"/>
                  </a:lnTo>
                  <a:lnTo>
                    <a:pt x="80134" y="146572"/>
                  </a:lnTo>
                  <a:lnTo>
                    <a:pt x="104084" y="175866"/>
                  </a:lnTo>
                  <a:lnTo>
                    <a:pt x="106855" y="184702"/>
                  </a:lnTo>
                  <a:lnTo>
                    <a:pt x="106459" y="192838"/>
                  </a:lnTo>
                  <a:lnTo>
                    <a:pt x="103950" y="200506"/>
                  </a:lnTo>
                  <a:lnTo>
                    <a:pt x="97788" y="206740"/>
                  </a:lnTo>
                  <a:lnTo>
                    <a:pt x="78973" y="216659"/>
                  </a:lnTo>
                  <a:lnTo>
                    <a:pt x="58641" y="218823"/>
                  </a:lnTo>
                  <a:lnTo>
                    <a:pt x="39505" y="214922"/>
                  </a:lnTo>
                  <a:lnTo>
                    <a:pt x="23519" y="205707"/>
                  </a:lnTo>
                  <a:lnTo>
                    <a:pt x="14918" y="197123"/>
                  </a:lnTo>
                  <a:lnTo>
                    <a:pt x="8037" y="185543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Freeform: Shape 131"/>
            <p:cNvSpPr/>
            <p:nvPr/>
          </p:nvSpPr>
          <p:spPr>
            <a:xfrm>
              <a:off x="2666242" y="4524533"/>
              <a:ext cx="40399" cy="393877"/>
            </a:xfrm>
            <a:custGeom>
              <a:avLst/>
              <a:gdLst/>
              <a:ahLst/>
              <a:cxnLst/>
              <a:rect l="0" t="0" r="0" b="0"/>
              <a:pathLst>
                <a:path w="40399" h="393877">
                  <a:moveTo>
                    <a:pt x="0" y="0"/>
                  </a:moveTo>
                  <a:lnTo>
                    <a:pt x="2993" y="56939"/>
                  </a:lnTo>
                  <a:lnTo>
                    <a:pt x="9164" y="118674"/>
                  </a:lnTo>
                  <a:lnTo>
                    <a:pt x="12907" y="174849"/>
                  </a:lnTo>
                  <a:lnTo>
                    <a:pt x="18759" y="234281"/>
                  </a:lnTo>
                  <a:lnTo>
                    <a:pt x="19772" y="281005"/>
                  </a:lnTo>
                  <a:lnTo>
                    <a:pt x="25434" y="335745"/>
                  </a:lnTo>
                  <a:lnTo>
                    <a:pt x="37651" y="389671"/>
                  </a:lnTo>
                  <a:lnTo>
                    <a:pt x="40398" y="39387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Freeform: Shape 132"/>
            <p:cNvSpPr/>
            <p:nvPr/>
          </p:nvSpPr>
          <p:spPr>
            <a:xfrm>
              <a:off x="2595547" y="4696223"/>
              <a:ext cx="181790" cy="18093"/>
            </a:xfrm>
            <a:custGeom>
              <a:avLst/>
              <a:gdLst/>
              <a:ahLst/>
              <a:cxnLst/>
              <a:rect l="0" t="0" r="0" b="0"/>
              <a:pathLst>
                <a:path w="181790" h="18093">
                  <a:moveTo>
                    <a:pt x="0" y="10099"/>
                  </a:moveTo>
                  <a:lnTo>
                    <a:pt x="49929" y="18092"/>
                  </a:lnTo>
                  <a:lnTo>
                    <a:pt x="112352" y="14421"/>
                  </a:lnTo>
                  <a:lnTo>
                    <a:pt x="164541" y="2674"/>
                  </a:lnTo>
                  <a:lnTo>
                    <a:pt x="181789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Freeform: Shape 133"/>
            <p:cNvSpPr/>
            <p:nvPr/>
          </p:nvSpPr>
          <p:spPr>
            <a:xfrm>
              <a:off x="2817733" y="4636919"/>
              <a:ext cx="545369" cy="263649"/>
            </a:xfrm>
            <a:custGeom>
              <a:avLst/>
              <a:gdLst/>
              <a:ahLst/>
              <a:cxnLst/>
              <a:rect l="0" t="0" r="0" b="0"/>
              <a:pathLst>
                <a:path w="545369" h="263649">
                  <a:moveTo>
                    <a:pt x="0" y="150198"/>
                  </a:moveTo>
                  <a:lnTo>
                    <a:pt x="16085" y="155560"/>
                  </a:lnTo>
                  <a:lnTo>
                    <a:pt x="32959" y="152207"/>
                  </a:lnTo>
                  <a:lnTo>
                    <a:pt x="58393" y="137701"/>
                  </a:lnTo>
                  <a:lnTo>
                    <a:pt x="73083" y="123323"/>
                  </a:lnTo>
                  <a:lnTo>
                    <a:pt x="102237" y="70075"/>
                  </a:lnTo>
                  <a:lnTo>
                    <a:pt x="104165" y="49503"/>
                  </a:lnTo>
                  <a:lnTo>
                    <a:pt x="103108" y="39304"/>
                  </a:lnTo>
                  <a:lnTo>
                    <a:pt x="97915" y="34749"/>
                  </a:lnTo>
                  <a:lnTo>
                    <a:pt x="89965" y="33956"/>
                  </a:lnTo>
                  <a:lnTo>
                    <a:pt x="80175" y="35672"/>
                  </a:lnTo>
                  <a:lnTo>
                    <a:pt x="60321" y="49549"/>
                  </a:lnTo>
                  <a:lnTo>
                    <a:pt x="42520" y="69556"/>
                  </a:lnTo>
                  <a:lnTo>
                    <a:pt x="17999" y="119920"/>
                  </a:lnTo>
                  <a:lnTo>
                    <a:pt x="12440" y="155565"/>
                  </a:lnTo>
                  <a:lnTo>
                    <a:pt x="16155" y="205278"/>
                  </a:lnTo>
                  <a:lnTo>
                    <a:pt x="24387" y="231159"/>
                  </a:lnTo>
                  <a:lnTo>
                    <a:pt x="29724" y="241203"/>
                  </a:lnTo>
                  <a:lnTo>
                    <a:pt x="44631" y="255356"/>
                  </a:lnTo>
                  <a:lnTo>
                    <a:pt x="53319" y="260701"/>
                  </a:lnTo>
                  <a:lnTo>
                    <a:pt x="74943" y="263648"/>
                  </a:lnTo>
                  <a:lnTo>
                    <a:pt x="98393" y="260094"/>
                  </a:lnTo>
                  <a:lnTo>
                    <a:pt x="120037" y="251034"/>
                  </a:lnTo>
                  <a:lnTo>
                    <a:pt x="134893" y="236534"/>
                  </a:lnTo>
                  <a:lnTo>
                    <a:pt x="171250" y="181932"/>
                  </a:lnTo>
                  <a:lnTo>
                    <a:pt x="194311" y="121641"/>
                  </a:lnTo>
                  <a:lnTo>
                    <a:pt x="206291" y="79846"/>
                  </a:lnTo>
                  <a:lnTo>
                    <a:pt x="204649" y="59456"/>
                  </a:lnTo>
                  <a:lnTo>
                    <a:pt x="202640" y="59406"/>
                  </a:lnTo>
                  <a:lnTo>
                    <a:pt x="188165" y="114510"/>
                  </a:lnTo>
                  <a:lnTo>
                    <a:pt x="183679" y="170047"/>
                  </a:lnTo>
                  <a:lnTo>
                    <a:pt x="182349" y="220167"/>
                  </a:lnTo>
                  <a:lnTo>
                    <a:pt x="184407" y="224898"/>
                  </a:lnTo>
                  <a:lnTo>
                    <a:pt x="188023" y="222441"/>
                  </a:lnTo>
                  <a:lnTo>
                    <a:pt x="192678" y="215192"/>
                  </a:lnTo>
                  <a:lnTo>
                    <a:pt x="203755" y="158660"/>
                  </a:lnTo>
                  <a:lnTo>
                    <a:pt x="219054" y="99693"/>
                  </a:lnTo>
                  <a:lnTo>
                    <a:pt x="231233" y="62792"/>
                  </a:lnTo>
                  <a:lnTo>
                    <a:pt x="246407" y="40655"/>
                  </a:lnTo>
                  <a:lnTo>
                    <a:pt x="255166" y="35649"/>
                  </a:lnTo>
                  <a:lnTo>
                    <a:pt x="264372" y="34557"/>
                  </a:lnTo>
                  <a:lnTo>
                    <a:pt x="273875" y="36073"/>
                  </a:lnTo>
                  <a:lnTo>
                    <a:pt x="281333" y="42694"/>
                  </a:lnTo>
                  <a:lnTo>
                    <a:pt x="305271" y="98400"/>
                  </a:lnTo>
                  <a:lnTo>
                    <a:pt x="311539" y="150149"/>
                  </a:lnTo>
                  <a:lnTo>
                    <a:pt x="313747" y="200306"/>
                  </a:lnTo>
                  <a:lnTo>
                    <a:pt x="318240" y="226332"/>
                  </a:lnTo>
                  <a:lnTo>
                    <a:pt x="321009" y="231252"/>
                  </a:lnTo>
                  <a:lnTo>
                    <a:pt x="323978" y="231166"/>
                  </a:lnTo>
                  <a:lnTo>
                    <a:pt x="327079" y="227741"/>
                  </a:lnTo>
                  <a:lnTo>
                    <a:pt x="340119" y="170295"/>
                  </a:lnTo>
                  <a:lnTo>
                    <a:pt x="356493" y="118882"/>
                  </a:lnTo>
                  <a:lnTo>
                    <a:pt x="380600" y="60500"/>
                  </a:lnTo>
                  <a:lnTo>
                    <a:pt x="407671" y="19142"/>
                  </a:lnTo>
                  <a:lnTo>
                    <a:pt x="416539" y="8964"/>
                  </a:lnTo>
                  <a:lnTo>
                    <a:pt x="425817" y="3300"/>
                  </a:lnTo>
                  <a:lnTo>
                    <a:pt x="445104" y="0"/>
                  </a:lnTo>
                  <a:lnTo>
                    <a:pt x="452716" y="5180"/>
                  </a:lnTo>
                  <a:lnTo>
                    <a:pt x="464166" y="25898"/>
                  </a:lnTo>
                  <a:lnTo>
                    <a:pt x="476921" y="74467"/>
                  </a:lnTo>
                  <a:lnTo>
                    <a:pt x="484344" y="133951"/>
                  </a:lnTo>
                  <a:lnTo>
                    <a:pt x="498625" y="189786"/>
                  </a:lnTo>
                  <a:lnTo>
                    <a:pt x="519843" y="235529"/>
                  </a:lnTo>
                  <a:lnTo>
                    <a:pt x="545368" y="261292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3520286" y="4322545"/>
            <a:ext cx="1280911" cy="756549"/>
            <a:chOff x="3520286" y="4322545"/>
            <a:chExt cx="1280911" cy="756549"/>
          </a:xfrm>
        </p:grpSpPr>
        <p:sp>
          <p:nvSpPr>
            <p:cNvPr id="136" name="Freeform: Shape 135"/>
            <p:cNvSpPr/>
            <p:nvPr/>
          </p:nvSpPr>
          <p:spPr>
            <a:xfrm>
              <a:off x="3520286" y="4433638"/>
              <a:ext cx="125599" cy="595866"/>
            </a:xfrm>
            <a:custGeom>
              <a:avLst/>
              <a:gdLst/>
              <a:ahLst/>
              <a:cxnLst/>
              <a:rect l="0" t="0" r="0" b="0"/>
              <a:pathLst>
                <a:path w="125599" h="595866">
                  <a:moveTo>
                    <a:pt x="125598" y="0"/>
                  </a:moveTo>
                  <a:lnTo>
                    <a:pt x="102532" y="26433"/>
                  </a:lnTo>
                  <a:lnTo>
                    <a:pt x="73796" y="88612"/>
                  </a:lnTo>
                  <a:lnTo>
                    <a:pt x="58677" y="145845"/>
                  </a:lnTo>
                  <a:lnTo>
                    <a:pt x="41892" y="204530"/>
                  </a:lnTo>
                  <a:lnTo>
                    <a:pt x="26734" y="253238"/>
                  </a:lnTo>
                  <a:lnTo>
                    <a:pt x="11559" y="314602"/>
                  </a:lnTo>
                  <a:lnTo>
                    <a:pt x="0" y="371069"/>
                  </a:lnTo>
                  <a:lnTo>
                    <a:pt x="3203" y="432096"/>
                  </a:lnTo>
                  <a:lnTo>
                    <a:pt x="6115" y="459116"/>
                  </a:lnTo>
                  <a:lnTo>
                    <a:pt x="32449" y="514351"/>
                  </a:lnTo>
                  <a:lnTo>
                    <a:pt x="60733" y="554203"/>
                  </a:lnTo>
                  <a:lnTo>
                    <a:pt x="101231" y="581859"/>
                  </a:lnTo>
                  <a:lnTo>
                    <a:pt x="125598" y="59586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Freeform: Shape 136"/>
            <p:cNvSpPr/>
            <p:nvPr/>
          </p:nvSpPr>
          <p:spPr>
            <a:xfrm>
              <a:off x="3649494" y="4554831"/>
              <a:ext cx="127684" cy="323182"/>
            </a:xfrm>
            <a:custGeom>
              <a:avLst/>
              <a:gdLst/>
              <a:ahLst/>
              <a:cxnLst/>
              <a:rect l="0" t="0" r="0" b="0"/>
              <a:pathLst>
                <a:path w="127684" h="323182">
                  <a:moveTo>
                    <a:pt x="127683" y="0"/>
                  </a:moveTo>
                  <a:lnTo>
                    <a:pt x="80202" y="56176"/>
                  </a:lnTo>
                  <a:lnTo>
                    <a:pt x="40124" y="111592"/>
                  </a:lnTo>
                  <a:lnTo>
                    <a:pt x="13811" y="171734"/>
                  </a:lnTo>
                  <a:lnTo>
                    <a:pt x="995" y="214341"/>
                  </a:lnTo>
                  <a:lnTo>
                    <a:pt x="0" y="257392"/>
                  </a:lnTo>
                  <a:lnTo>
                    <a:pt x="7720" y="285338"/>
                  </a:lnTo>
                  <a:lnTo>
                    <a:pt x="21624" y="303743"/>
                  </a:lnTo>
                  <a:lnTo>
                    <a:pt x="30045" y="310222"/>
                  </a:lnTo>
                  <a:lnTo>
                    <a:pt x="51372" y="317421"/>
                  </a:lnTo>
                  <a:lnTo>
                    <a:pt x="87285" y="323181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Freeform: Shape 137"/>
            <p:cNvSpPr/>
            <p:nvPr/>
          </p:nvSpPr>
          <p:spPr>
            <a:xfrm>
              <a:off x="3666083" y="4744172"/>
              <a:ext cx="140897" cy="174238"/>
            </a:xfrm>
            <a:custGeom>
              <a:avLst/>
              <a:gdLst/>
              <a:ahLst/>
              <a:cxnLst/>
              <a:rect l="0" t="0" r="0" b="0"/>
              <a:pathLst>
                <a:path w="140897" h="174238">
                  <a:moveTo>
                    <a:pt x="0" y="32846"/>
                  </a:moveTo>
                  <a:lnTo>
                    <a:pt x="61589" y="13427"/>
                  </a:lnTo>
                  <a:lnTo>
                    <a:pt x="103657" y="410"/>
                  </a:lnTo>
                  <a:lnTo>
                    <a:pt x="115114" y="0"/>
                  </a:lnTo>
                  <a:lnTo>
                    <a:pt x="133827" y="5530"/>
                  </a:lnTo>
                  <a:lnTo>
                    <a:pt x="138593" y="12391"/>
                  </a:lnTo>
                  <a:lnTo>
                    <a:pt x="140896" y="31983"/>
                  </a:lnTo>
                  <a:lnTo>
                    <a:pt x="130341" y="86222"/>
                  </a:lnTo>
                  <a:lnTo>
                    <a:pt x="123000" y="137775"/>
                  </a:lnTo>
                  <a:lnTo>
                    <a:pt x="124989" y="155413"/>
                  </a:lnTo>
                  <a:lnTo>
                    <a:pt x="131293" y="17423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Freeform: Shape 138"/>
            <p:cNvSpPr/>
            <p:nvPr/>
          </p:nvSpPr>
          <p:spPr>
            <a:xfrm>
              <a:off x="3898370" y="4564930"/>
              <a:ext cx="40398" cy="343381"/>
            </a:xfrm>
            <a:custGeom>
              <a:avLst/>
              <a:gdLst/>
              <a:ahLst/>
              <a:cxnLst/>
              <a:rect l="0" t="0" r="0" b="0"/>
              <a:pathLst>
                <a:path w="40398" h="343381">
                  <a:moveTo>
                    <a:pt x="0" y="0"/>
                  </a:moveTo>
                  <a:lnTo>
                    <a:pt x="2992" y="56939"/>
                  </a:lnTo>
                  <a:lnTo>
                    <a:pt x="9163" y="118675"/>
                  </a:lnTo>
                  <a:lnTo>
                    <a:pt x="9914" y="171858"/>
                  </a:lnTo>
                  <a:lnTo>
                    <a:pt x="10062" y="225587"/>
                  </a:lnTo>
                  <a:lnTo>
                    <a:pt x="21081" y="287886"/>
                  </a:lnTo>
                  <a:lnTo>
                    <a:pt x="30560" y="322823"/>
                  </a:lnTo>
                  <a:lnTo>
                    <a:pt x="40397" y="34338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Freeform: Shape 139"/>
            <p:cNvSpPr/>
            <p:nvPr/>
          </p:nvSpPr>
          <p:spPr>
            <a:xfrm>
              <a:off x="3999364" y="4696223"/>
              <a:ext cx="121055" cy="382871"/>
            </a:xfrm>
            <a:custGeom>
              <a:avLst/>
              <a:gdLst/>
              <a:ahLst/>
              <a:cxnLst/>
              <a:rect l="0" t="0" r="0" b="0"/>
              <a:pathLst>
                <a:path w="121055" h="382871">
                  <a:moveTo>
                    <a:pt x="0" y="0"/>
                  </a:moveTo>
                  <a:lnTo>
                    <a:pt x="0" y="61589"/>
                  </a:lnTo>
                  <a:lnTo>
                    <a:pt x="1122" y="123175"/>
                  </a:lnTo>
                  <a:lnTo>
                    <a:pt x="5361" y="147884"/>
                  </a:lnTo>
                  <a:lnTo>
                    <a:pt x="10307" y="154696"/>
                  </a:lnTo>
                  <a:lnTo>
                    <a:pt x="16971" y="158116"/>
                  </a:lnTo>
                  <a:lnTo>
                    <a:pt x="24780" y="159274"/>
                  </a:lnTo>
                  <a:lnTo>
                    <a:pt x="42433" y="151583"/>
                  </a:lnTo>
                  <a:lnTo>
                    <a:pt x="51854" y="144819"/>
                  </a:lnTo>
                  <a:lnTo>
                    <a:pt x="65313" y="122342"/>
                  </a:lnTo>
                  <a:lnTo>
                    <a:pt x="86820" y="62077"/>
                  </a:lnTo>
                  <a:lnTo>
                    <a:pt x="93946" y="41056"/>
                  </a:lnTo>
                  <a:lnTo>
                    <a:pt x="97417" y="38592"/>
                  </a:lnTo>
                  <a:lnTo>
                    <a:pt x="100854" y="41438"/>
                  </a:lnTo>
                  <a:lnTo>
                    <a:pt x="104267" y="47824"/>
                  </a:lnTo>
                  <a:lnTo>
                    <a:pt x="110867" y="93691"/>
                  </a:lnTo>
                  <a:lnTo>
                    <a:pt x="117634" y="149576"/>
                  </a:lnTo>
                  <a:lnTo>
                    <a:pt x="120490" y="210379"/>
                  </a:lnTo>
                  <a:lnTo>
                    <a:pt x="121054" y="265613"/>
                  </a:lnTo>
                  <a:lnTo>
                    <a:pt x="118921" y="326688"/>
                  </a:lnTo>
                  <a:lnTo>
                    <a:pt x="110458" y="355411"/>
                  </a:lnTo>
                  <a:lnTo>
                    <a:pt x="96223" y="374162"/>
                  </a:lnTo>
                  <a:lnTo>
                    <a:pt x="87714" y="380733"/>
                  </a:lnTo>
                  <a:lnTo>
                    <a:pt x="78674" y="382870"/>
                  </a:lnTo>
                  <a:lnTo>
                    <a:pt x="59653" y="379259"/>
                  </a:lnTo>
                  <a:lnTo>
                    <a:pt x="30298" y="36357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Freeform: Shape 140"/>
            <p:cNvSpPr/>
            <p:nvPr/>
          </p:nvSpPr>
          <p:spPr>
            <a:xfrm>
              <a:off x="4191252" y="4716421"/>
              <a:ext cx="40399" cy="313083"/>
            </a:xfrm>
            <a:custGeom>
              <a:avLst/>
              <a:gdLst/>
              <a:ahLst/>
              <a:cxnLst/>
              <a:rect l="0" t="0" r="0" b="0"/>
              <a:pathLst>
                <a:path w="40399" h="313083">
                  <a:moveTo>
                    <a:pt x="0" y="0"/>
                  </a:moveTo>
                  <a:lnTo>
                    <a:pt x="2992" y="49929"/>
                  </a:lnTo>
                  <a:lnTo>
                    <a:pt x="14057" y="112353"/>
                  </a:lnTo>
                  <a:lnTo>
                    <a:pt x="18986" y="167907"/>
                  </a:lnTo>
                  <a:lnTo>
                    <a:pt x="22952" y="222105"/>
                  </a:lnTo>
                  <a:lnTo>
                    <a:pt x="34209" y="276034"/>
                  </a:lnTo>
                  <a:lnTo>
                    <a:pt x="40398" y="313082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Freeform: Shape 141"/>
            <p:cNvSpPr/>
            <p:nvPr/>
          </p:nvSpPr>
          <p:spPr>
            <a:xfrm>
              <a:off x="4191252" y="4665924"/>
              <a:ext cx="159830" cy="181790"/>
            </a:xfrm>
            <a:custGeom>
              <a:avLst/>
              <a:gdLst/>
              <a:ahLst/>
              <a:cxnLst/>
              <a:rect l="0" t="0" r="0" b="0"/>
              <a:pathLst>
                <a:path w="159830" h="181790">
                  <a:moveTo>
                    <a:pt x="0" y="0"/>
                  </a:moveTo>
                  <a:lnTo>
                    <a:pt x="52894" y="14057"/>
                  </a:lnTo>
                  <a:lnTo>
                    <a:pt x="107536" y="36234"/>
                  </a:lnTo>
                  <a:lnTo>
                    <a:pt x="134574" y="53136"/>
                  </a:lnTo>
                  <a:lnTo>
                    <a:pt x="152576" y="74861"/>
                  </a:lnTo>
                  <a:lnTo>
                    <a:pt x="158947" y="86939"/>
                  </a:lnTo>
                  <a:lnTo>
                    <a:pt x="159829" y="97234"/>
                  </a:lnTo>
                  <a:lnTo>
                    <a:pt x="157049" y="106343"/>
                  </a:lnTo>
                  <a:lnTo>
                    <a:pt x="144984" y="122448"/>
                  </a:lnTo>
                  <a:lnTo>
                    <a:pt x="119265" y="143010"/>
                  </a:lnTo>
                  <a:lnTo>
                    <a:pt x="59719" y="169645"/>
                  </a:lnTo>
                  <a:lnTo>
                    <a:pt x="10100" y="18178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Freeform: Shape 142"/>
            <p:cNvSpPr/>
            <p:nvPr/>
          </p:nvSpPr>
          <p:spPr>
            <a:xfrm>
              <a:off x="4373042" y="4504334"/>
              <a:ext cx="121194" cy="403977"/>
            </a:xfrm>
            <a:custGeom>
              <a:avLst/>
              <a:gdLst/>
              <a:ahLst/>
              <a:cxnLst/>
              <a:rect l="0" t="0" r="0" b="0"/>
              <a:pathLst>
                <a:path w="121194" h="403977">
                  <a:moveTo>
                    <a:pt x="0" y="0"/>
                  </a:moveTo>
                  <a:lnTo>
                    <a:pt x="2992" y="40951"/>
                  </a:lnTo>
                  <a:lnTo>
                    <a:pt x="9163" y="99030"/>
                  </a:lnTo>
                  <a:lnTo>
                    <a:pt x="12907" y="154760"/>
                  </a:lnTo>
                  <a:lnTo>
                    <a:pt x="18758" y="214105"/>
                  </a:lnTo>
                  <a:lnTo>
                    <a:pt x="19914" y="269051"/>
                  </a:lnTo>
                  <a:lnTo>
                    <a:pt x="20142" y="329112"/>
                  </a:lnTo>
                  <a:lnTo>
                    <a:pt x="21295" y="353871"/>
                  </a:lnTo>
                  <a:lnTo>
                    <a:pt x="23174" y="352618"/>
                  </a:lnTo>
                  <a:lnTo>
                    <a:pt x="34252" y="299570"/>
                  </a:lnTo>
                  <a:lnTo>
                    <a:pt x="47246" y="245702"/>
                  </a:lnTo>
                  <a:lnTo>
                    <a:pt x="63978" y="192325"/>
                  </a:lnTo>
                  <a:lnTo>
                    <a:pt x="76687" y="177869"/>
                  </a:lnTo>
                  <a:lnTo>
                    <a:pt x="84789" y="172443"/>
                  </a:lnTo>
                  <a:lnTo>
                    <a:pt x="91313" y="172191"/>
                  </a:lnTo>
                  <a:lnTo>
                    <a:pt x="96784" y="175391"/>
                  </a:lnTo>
                  <a:lnTo>
                    <a:pt x="101553" y="180890"/>
                  </a:lnTo>
                  <a:lnTo>
                    <a:pt x="113628" y="215437"/>
                  </a:lnTo>
                  <a:lnTo>
                    <a:pt x="114838" y="239385"/>
                  </a:lnTo>
                  <a:lnTo>
                    <a:pt x="111833" y="292913"/>
                  </a:lnTo>
                  <a:lnTo>
                    <a:pt x="112361" y="355272"/>
                  </a:lnTo>
                  <a:lnTo>
                    <a:pt x="121193" y="40397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Freeform: Shape 143"/>
            <p:cNvSpPr/>
            <p:nvPr/>
          </p:nvSpPr>
          <p:spPr>
            <a:xfrm>
              <a:off x="4565087" y="4676023"/>
              <a:ext cx="80639" cy="171691"/>
            </a:xfrm>
            <a:custGeom>
              <a:avLst/>
              <a:gdLst/>
              <a:ahLst/>
              <a:cxnLst/>
              <a:rect l="0" t="0" r="0" b="0"/>
              <a:pathLst>
                <a:path w="80639" h="171691">
                  <a:moveTo>
                    <a:pt x="80638" y="0"/>
                  </a:moveTo>
                  <a:lnTo>
                    <a:pt x="24410" y="0"/>
                  </a:lnTo>
                  <a:lnTo>
                    <a:pt x="15099" y="3367"/>
                  </a:lnTo>
                  <a:lnTo>
                    <a:pt x="1761" y="16085"/>
                  </a:lnTo>
                  <a:lnTo>
                    <a:pt x="0" y="24190"/>
                  </a:lnTo>
                  <a:lnTo>
                    <a:pt x="4028" y="42172"/>
                  </a:lnTo>
                  <a:lnTo>
                    <a:pt x="24274" y="71222"/>
                  </a:lnTo>
                  <a:lnTo>
                    <a:pt x="75649" y="122644"/>
                  </a:lnTo>
                  <a:lnTo>
                    <a:pt x="78434" y="132259"/>
                  </a:lnTo>
                  <a:lnTo>
                    <a:pt x="75544" y="151921"/>
                  </a:lnTo>
                  <a:lnTo>
                    <a:pt x="69387" y="158511"/>
                  </a:lnTo>
                  <a:lnTo>
                    <a:pt x="50577" y="165833"/>
                  </a:lnTo>
                  <a:lnTo>
                    <a:pt x="20042" y="17169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Freeform: Shape 144"/>
            <p:cNvSpPr/>
            <p:nvPr/>
          </p:nvSpPr>
          <p:spPr>
            <a:xfrm>
              <a:off x="4605328" y="4322545"/>
              <a:ext cx="195869" cy="737257"/>
            </a:xfrm>
            <a:custGeom>
              <a:avLst/>
              <a:gdLst/>
              <a:ahLst/>
              <a:cxnLst/>
              <a:rect l="0" t="0" r="0" b="0"/>
              <a:pathLst>
                <a:path w="195869" h="737257">
                  <a:moveTo>
                    <a:pt x="0" y="0"/>
                  </a:moveTo>
                  <a:lnTo>
                    <a:pt x="24965" y="40951"/>
                  </a:lnTo>
                  <a:lnTo>
                    <a:pt x="64383" y="100152"/>
                  </a:lnTo>
                  <a:lnTo>
                    <a:pt x="92017" y="147625"/>
                  </a:lnTo>
                  <a:lnTo>
                    <a:pt x="121525" y="203835"/>
                  </a:lnTo>
                  <a:lnTo>
                    <a:pt x="150467" y="263132"/>
                  </a:lnTo>
                  <a:lnTo>
                    <a:pt x="172633" y="323342"/>
                  </a:lnTo>
                  <a:lnTo>
                    <a:pt x="186807" y="383825"/>
                  </a:lnTo>
                  <a:lnTo>
                    <a:pt x="195868" y="444387"/>
                  </a:lnTo>
                  <a:lnTo>
                    <a:pt x="193566" y="503852"/>
                  </a:lnTo>
                  <a:lnTo>
                    <a:pt x="190141" y="556382"/>
                  </a:lnTo>
                  <a:lnTo>
                    <a:pt x="173007" y="614914"/>
                  </a:lnTo>
                  <a:lnTo>
                    <a:pt x="153122" y="664338"/>
                  </a:lnTo>
                  <a:lnTo>
                    <a:pt x="102929" y="724596"/>
                  </a:lnTo>
                  <a:lnTo>
                    <a:pt x="90895" y="73725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1" name="Group 200"/>
          <p:cNvGrpSpPr/>
          <p:nvPr/>
        </p:nvGrpSpPr>
        <p:grpSpPr>
          <a:xfrm>
            <a:off x="131292" y="5188004"/>
            <a:ext cx="4645727" cy="1618995"/>
            <a:chOff x="131292" y="5188004"/>
            <a:chExt cx="4645727" cy="1618995"/>
          </a:xfrm>
        </p:grpSpPr>
        <p:sp>
          <p:nvSpPr>
            <p:cNvPr id="147" name="Freeform: Shape 146"/>
            <p:cNvSpPr/>
            <p:nvPr/>
          </p:nvSpPr>
          <p:spPr>
            <a:xfrm>
              <a:off x="131292" y="542337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Freeform: Shape 147"/>
            <p:cNvSpPr/>
            <p:nvPr/>
          </p:nvSpPr>
          <p:spPr>
            <a:xfrm>
              <a:off x="251078" y="5188004"/>
              <a:ext cx="186348" cy="449014"/>
            </a:xfrm>
            <a:custGeom>
              <a:avLst/>
              <a:gdLst/>
              <a:ahLst/>
              <a:cxnLst/>
              <a:rect l="0" t="0" r="0" b="0"/>
              <a:pathLst>
                <a:path w="186348" h="449014">
                  <a:moveTo>
                    <a:pt x="132699" y="73785"/>
                  </a:moveTo>
                  <a:lnTo>
                    <a:pt x="148784" y="63062"/>
                  </a:lnTo>
                  <a:lnTo>
                    <a:pt x="159673" y="48821"/>
                  </a:lnTo>
                  <a:lnTo>
                    <a:pt x="164147" y="40310"/>
                  </a:lnTo>
                  <a:lnTo>
                    <a:pt x="164886" y="32391"/>
                  </a:lnTo>
                  <a:lnTo>
                    <a:pt x="159722" y="17609"/>
                  </a:lnTo>
                  <a:lnTo>
                    <a:pt x="146954" y="6550"/>
                  </a:lnTo>
                  <a:lnTo>
                    <a:pt x="138836" y="2030"/>
                  </a:lnTo>
                  <a:lnTo>
                    <a:pt x="114854" y="0"/>
                  </a:lnTo>
                  <a:lnTo>
                    <a:pt x="72800" y="8159"/>
                  </a:lnTo>
                  <a:lnTo>
                    <a:pt x="46603" y="19930"/>
                  </a:lnTo>
                  <a:lnTo>
                    <a:pt x="23739" y="36384"/>
                  </a:lnTo>
                  <a:lnTo>
                    <a:pt x="8340" y="57910"/>
                  </a:lnTo>
                  <a:lnTo>
                    <a:pt x="0" y="81318"/>
                  </a:lnTo>
                  <a:lnTo>
                    <a:pt x="33" y="102942"/>
                  </a:lnTo>
                  <a:lnTo>
                    <a:pt x="6781" y="120783"/>
                  </a:lnTo>
                  <a:lnTo>
                    <a:pt x="53263" y="183352"/>
                  </a:lnTo>
                  <a:lnTo>
                    <a:pt x="102580" y="242115"/>
                  </a:lnTo>
                  <a:lnTo>
                    <a:pt x="147560" y="295530"/>
                  </a:lnTo>
                  <a:lnTo>
                    <a:pt x="184395" y="356530"/>
                  </a:lnTo>
                  <a:lnTo>
                    <a:pt x="186347" y="379742"/>
                  </a:lnTo>
                  <a:lnTo>
                    <a:pt x="185297" y="392217"/>
                  </a:lnTo>
                  <a:lnTo>
                    <a:pt x="175153" y="415054"/>
                  </a:lnTo>
                  <a:lnTo>
                    <a:pt x="167735" y="425857"/>
                  </a:lnTo>
                  <a:lnTo>
                    <a:pt x="144530" y="440852"/>
                  </a:lnTo>
                  <a:lnTo>
                    <a:pt x="116636" y="449013"/>
                  </a:lnTo>
                  <a:lnTo>
                    <a:pt x="89277" y="448900"/>
                  </a:lnTo>
                  <a:lnTo>
                    <a:pt x="62155" y="436132"/>
                  </a:lnTo>
                  <a:lnTo>
                    <a:pt x="38506" y="416617"/>
                  </a:lnTo>
                  <a:lnTo>
                    <a:pt x="11506" y="37676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Freeform: Shape 148"/>
            <p:cNvSpPr/>
            <p:nvPr/>
          </p:nvSpPr>
          <p:spPr>
            <a:xfrm>
              <a:off x="575677" y="5211292"/>
              <a:ext cx="20189" cy="456640"/>
            </a:xfrm>
            <a:custGeom>
              <a:avLst/>
              <a:gdLst/>
              <a:ahLst/>
              <a:cxnLst/>
              <a:rect l="0" t="0" r="0" b="0"/>
              <a:pathLst>
                <a:path w="20189" h="456640">
                  <a:moveTo>
                    <a:pt x="10088" y="0"/>
                  </a:moveTo>
                  <a:lnTo>
                    <a:pt x="10088" y="54930"/>
                  </a:lnTo>
                  <a:lnTo>
                    <a:pt x="7096" y="102308"/>
                  </a:lnTo>
                  <a:lnTo>
                    <a:pt x="2095" y="151880"/>
                  </a:lnTo>
                  <a:lnTo>
                    <a:pt x="613" y="202103"/>
                  </a:lnTo>
                  <a:lnTo>
                    <a:pt x="174" y="252519"/>
                  </a:lnTo>
                  <a:lnTo>
                    <a:pt x="44" y="302992"/>
                  </a:lnTo>
                  <a:lnTo>
                    <a:pt x="0" y="364952"/>
                  </a:lnTo>
                  <a:lnTo>
                    <a:pt x="1113" y="420415"/>
                  </a:lnTo>
                  <a:lnTo>
                    <a:pt x="5351" y="447565"/>
                  </a:lnTo>
                  <a:lnTo>
                    <a:pt x="8052" y="454356"/>
                  </a:lnTo>
                  <a:lnTo>
                    <a:pt x="10975" y="456639"/>
                  </a:lnTo>
                  <a:lnTo>
                    <a:pt x="20188" y="454473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Freeform: Shape 149"/>
            <p:cNvSpPr/>
            <p:nvPr/>
          </p:nvSpPr>
          <p:spPr>
            <a:xfrm>
              <a:off x="474672" y="5203927"/>
              <a:ext cx="656462" cy="495841"/>
            </a:xfrm>
            <a:custGeom>
              <a:avLst/>
              <a:gdLst/>
              <a:ahLst/>
              <a:cxnLst/>
              <a:rect l="0" t="0" r="0" b="0"/>
              <a:pathLst>
                <a:path w="656462" h="495841">
                  <a:moveTo>
                    <a:pt x="0" y="189154"/>
                  </a:moveTo>
                  <a:lnTo>
                    <a:pt x="10723" y="199877"/>
                  </a:lnTo>
                  <a:lnTo>
                    <a:pt x="38837" y="211907"/>
                  </a:lnTo>
                  <a:lnTo>
                    <a:pt x="101309" y="216840"/>
                  </a:lnTo>
                  <a:lnTo>
                    <a:pt x="160302" y="205199"/>
                  </a:lnTo>
                  <a:lnTo>
                    <a:pt x="222074" y="185719"/>
                  </a:lnTo>
                  <a:lnTo>
                    <a:pt x="228844" y="187986"/>
                  </a:lnTo>
                  <a:lnTo>
                    <a:pt x="233358" y="193986"/>
                  </a:lnTo>
                  <a:lnTo>
                    <a:pt x="236367" y="202475"/>
                  </a:lnTo>
                  <a:lnTo>
                    <a:pt x="227315" y="264476"/>
                  </a:lnTo>
                  <a:lnTo>
                    <a:pt x="223706" y="320695"/>
                  </a:lnTo>
                  <a:lnTo>
                    <a:pt x="224881" y="371142"/>
                  </a:lnTo>
                  <a:lnTo>
                    <a:pt x="233110" y="396842"/>
                  </a:lnTo>
                  <a:lnTo>
                    <a:pt x="247240" y="413499"/>
                  </a:lnTo>
                  <a:lnTo>
                    <a:pt x="255721" y="419513"/>
                  </a:lnTo>
                  <a:lnTo>
                    <a:pt x="264742" y="419034"/>
                  </a:lnTo>
                  <a:lnTo>
                    <a:pt x="283742" y="406531"/>
                  </a:lnTo>
                  <a:lnTo>
                    <a:pt x="308004" y="363533"/>
                  </a:lnTo>
                  <a:lnTo>
                    <a:pt x="324045" y="302790"/>
                  </a:lnTo>
                  <a:lnTo>
                    <a:pt x="331456" y="240361"/>
                  </a:lnTo>
                  <a:lnTo>
                    <a:pt x="338401" y="291530"/>
                  </a:lnTo>
                  <a:lnTo>
                    <a:pt x="343518" y="345864"/>
                  </a:lnTo>
                  <a:lnTo>
                    <a:pt x="357307" y="405960"/>
                  </a:lnTo>
                  <a:lnTo>
                    <a:pt x="379588" y="463435"/>
                  </a:lnTo>
                  <a:lnTo>
                    <a:pt x="396503" y="483495"/>
                  </a:lnTo>
                  <a:lnTo>
                    <a:pt x="406849" y="487498"/>
                  </a:lnTo>
                  <a:lnTo>
                    <a:pt x="430315" y="485960"/>
                  </a:lnTo>
                  <a:lnTo>
                    <a:pt x="449721" y="477796"/>
                  </a:lnTo>
                  <a:lnTo>
                    <a:pt x="506687" y="429297"/>
                  </a:lnTo>
                  <a:lnTo>
                    <a:pt x="548254" y="367653"/>
                  </a:lnTo>
                  <a:lnTo>
                    <a:pt x="568426" y="320013"/>
                  </a:lnTo>
                  <a:lnTo>
                    <a:pt x="573521" y="284659"/>
                  </a:lnTo>
                  <a:lnTo>
                    <a:pt x="564308" y="245755"/>
                  </a:lnTo>
                  <a:lnTo>
                    <a:pt x="550419" y="228150"/>
                  </a:lnTo>
                  <a:lnTo>
                    <a:pt x="542002" y="221884"/>
                  </a:lnTo>
                  <a:lnTo>
                    <a:pt x="530780" y="219952"/>
                  </a:lnTo>
                  <a:lnTo>
                    <a:pt x="503350" y="223789"/>
                  </a:lnTo>
                  <a:lnTo>
                    <a:pt x="478440" y="241953"/>
                  </a:lnTo>
                  <a:lnTo>
                    <a:pt x="458392" y="269850"/>
                  </a:lnTo>
                  <a:lnTo>
                    <a:pt x="441919" y="322287"/>
                  </a:lnTo>
                  <a:lnTo>
                    <a:pt x="437661" y="371614"/>
                  </a:lnTo>
                  <a:lnTo>
                    <a:pt x="440642" y="397051"/>
                  </a:lnTo>
                  <a:lnTo>
                    <a:pt x="451693" y="416585"/>
                  </a:lnTo>
                  <a:lnTo>
                    <a:pt x="459352" y="424936"/>
                  </a:lnTo>
                  <a:lnTo>
                    <a:pt x="479833" y="434216"/>
                  </a:lnTo>
                  <a:lnTo>
                    <a:pt x="491578" y="436690"/>
                  </a:lnTo>
                  <a:lnTo>
                    <a:pt x="516599" y="430462"/>
                  </a:lnTo>
                  <a:lnTo>
                    <a:pt x="540437" y="416473"/>
                  </a:lnTo>
                  <a:lnTo>
                    <a:pt x="565352" y="389671"/>
                  </a:lnTo>
                  <a:lnTo>
                    <a:pt x="591888" y="329295"/>
                  </a:lnTo>
                  <a:lnTo>
                    <a:pt x="602851" y="276144"/>
                  </a:lnTo>
                  <a:lnTo>
                    <a:pt x="610711" y="217309"/>
                  </a:lnTo>
                  <a:lnTo>
                    <a:pt x="608066" y="155524"/>
                  </a:lnTo>
                  <a:lnTo>
                    <a:pt x="603387" y="95939"/>
                  </a:lnTo>
                  <a:lnTo>
                    <a:pt x="591989" y="41195"/>
                  </a:lnTo>
                  <a:lnTo>
                    <a:pt x="582248" y="3050"/>
                  </a:lnTo>
                  <a:lnTo>
                    <a:pt x="580054" y="0"/>
                  </a:lnTo>
                  <a:lnTo>
                    <a:pt x="578591" y="3577"/>
                  </a:lnTo>
                  <a:lnTo>
                    <a:pt x="578088" y="20270"/>
                  </a:lnTo>
                  <a:lnTo>
                    <a:pt x="584533" y="73692"/>
                  </a:lnTo>
                  <a:lnTo>
                    <a:pt x="586644" y="133722"/>
                  </a:lnTo>
                  <a:lnTo>
                    <a:pt x="592634" y="182954"/>
                  </a:lnTo>
                  <a:lnTo>
                    <a:pt x="594907" y="233076"/>
                  </a:lnTo>
                  <a:lnTo>
                    <a:pt x="596703" y="283462"/>
                  </a:lnTo>
                  <a:lnTo>
                    <a:pt x="602722" y="332804"/>
                  </a:lnTo>
                  <a:lnTo>
                    <a:pt x="608316" y="390258"/>
                  </a:lnTo>
                  <a:lnTo>
                    <a:pt x="619895" y="450193"/>
                  </a:lnTo>
                  <a:lnTo>
                    <a:pt x="635028" y="488685"/>
                  </a:lnTo>
                  <a:lnTo>
                    <a:pt x="639928" y="494325"/>
                  </a:lnTo>
                  <a:lnTo>
                    <a:pt x="644317" y="495840"/>
                  </a:lnTo>
                  <a:lnTo>
                    <a:pt x="656461" y="49213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Freeform: Shape 150"/>
            <p:cNvSpPr/>
            <p:nvPr/>
          </p:nvSpPr>
          <p:spPr>
            <a:xfrm>
              <a:off x="1201829" y="5483976"/>
              <a:ext cx="30299" cy="252486"/>
            </a:xfrm>
            <a:custGeom>
              <a:avLst/>
              <a:gdLst/>
              <a:ahLst/>
              <a:cxnLst/>
              <a:rect l="0" t="0" r="0" b="0"/>
              <a:pathLst>
                <a:path w="30299" h="252486">
                  <a:moveTo>
                    <a:pt x="0" y="0"/>
                  </a:moveTo>
                  <a:lnTo>
                    <a:pt x="2992" y="59931"/>
                  </a:lnTo>
                  <a:lnTo>
                    <a:pt x="7994" y="109774"/>
                  </a:lnTo>
                  <a:lnTo>
                    <a:pt x="12468" y="165314"/>
                  </a:lnTo>
                  <a:lnTo>
                    <a:pt x="18672" y="224294"/>
                  </a:lnTo>
                  <a:lnTo>
                    <a:pt x="22512" y="239956"/>
                  </a:lnTo>
                  <a:lnTo>
                    <a:pt x="30298" y="25248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Freeform: Shape 151"/>
            <p:cNvSpPr/>
            <p:nvPr/>
          </p:nvSpPr>
          <p:spPr>
            <a:xfrm>
              <a:off x="1211928" y="530218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Freeform: Shape 152"/>
            <p:cNvSpPr/>
            <p:nvPr/>
          </p:nvSpPr>
          <p:spPr>
            <a:xfrm>
              <a:off x="1292724" y="5450031"/>
              <a:ext cx="123310" cy="225834"/>
            </a:xfrm>
            <a:custGeom>
              <a:avLst/>
              <a:gdLst/>
              <a:ahLst/>
              <a:cxnLst/>
              <a:rect l="0" t="0" r="0" b="0"/>
              <a:pathLst>
                <a:path w="123310" h="225834">
                  <a:moveTo>
                    <a:pt x="0" y="134939"/>
                  </a:moveTo>
                  <a:lnTo>
                    <a:pt x="51937" y="120961"/>
                  </a:lnTo>
                  <a:lnTo>
                    <a:pt x="76947" y="107405"/>
                  </a:lnTo>
                  <a:lnTo>
                    <a:pt x="99283" y="86419"/>
                  </a:lnTo>
                  <a:lnTo>
                    <a:pt x="120062" y="49369"/>
                  </a:lnTo>
                  <a:lnTo>
                    <a:pt x="123309" y="26211"/>
                  </a:lnTo>
                  <a:lnTo>
                    <a:pt x="122603" y="15324"/>
                  </a:lnTo>
                  <a:lnTo>
                    <a:pt x="117644" y="8065"/>
                  </a:lnTo>
                  <a:lnTo>
                    <a:pt x="109850" y="3225"/>
                  </a:lnTo>
                  <a:lnTo>
                    <a:pt x="100165" y="0"/>
                  </a:lnTo>
                  <a:lnTo>
                    <a:pt x="90342" y="1215"/>
                  </a:lnTo>
                  <a:lnTo>
                    <a:pt x="61554" y="17889"/>
                  </a:lnTo>
                  <a:lnTo>
                    <a:pt x="45686" y="30924"/>
                  </a:lnTo>
                  <a:lnTo>
                    <a:pt x="24134" y="66964"/>
                  </a:lnTo>
                  <a:lnTo>
                    <a:pt x="19329" y="100239"/>
                  </a:lnTo>
                  <a:lnTo>
                    <a:pt x="22056" y="134105"/>
                  </a:lnTo>
                  <a:lnTo>
                    <a:pt x="36210" y="170975"/>
                  </a:lnTo>
                  <a:lnTo>
                    <a:pt x="55739" y="196612"/>
                  </a:lnTo>
                  <a:lnTo>
                    <a:pt x="90894" y="225833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Freeform: Shape 153"/>
            <p:cNvSpPr/>
            <p:nvPr/>
          </p:nvSpPr>
          <p:spPr>
            <a:xfrm>
              <a:off x="1514910" y="5407918"/>
              <a:ext cx="122868" cy="292396"/>
            </a:xfrm>
            <a:custGeom>
              <a:avLst/>
              <a:gdLst/>
              <a:ahLst/>
              <a:cxnLst/>
              <a:rect l="0" t="0" r="0" b="0"/>
              <a:pathLst>
                <a:path w="122868" h="292396">
                  <a:moveTo>
                    <a:pt x="121193" y="5362"/>
                  </a:moveTo>
                  <a:lnTo>
                    <a:pt x="105109" y="0"/>
                  </a:lnTo>
                  <a:lnTo>
                    <a:pt x="88235" y="361"/>
                  </a:lnTo>
                  <a:lnTo>
                    <a:pt x="69514" y="5383"/>
                  </a:lnTo>
                  <a:lnTo>
                    <a:pt x="49972" y="15097"/>
                  </a:lnTo>
                  <a:lnTo>
                    <a:pt x="25405" y="38545"/>
                  </a:lnTo>
                  <a:lnTo>
                    <a:pt x="19895" y="66118"/>
                  </a:lnTo>
                  <a:lnTo>
                    <a:pt x="22308" y="96328"/>
                  </a:lnTo>
                  <a:lnTo>
                    <a:pt x="42144" y="137001"/>
                  </a:lnTo>
                  <a:lnTo>
                    <a:pt x="55762" y="155885"/>
                  </a:lnTo>
                  <a:lnTo>
                    <a:pt x="85950" y="189288"/>
                  </a:lnTo>
                  <a:lnTo>
                    <a:pt x="122867" y="249277"/>
                  </a:lnTo>
                  <a:lnTo>
                    <a:pt x="122309" y="258867"/>
                  </a:lnTo>
                  <a:lnTo>
                    <a:pt x="112712" y="278499"/>
                  </a:lnTo>
                  <a:lnTo>
                    <a:pt x="103195" y="285081"/>
                  </a:lnTo>
                  <a:lnTo>
                    <a:pt x="77659" y="292395"/>
                  </a:lnTo>
                  <a:lnTo>
                    <a:pt x="19108" y="289481"/>
                  </a:lnTo>
                  <a:lnTo>
                    <a:pt x="0" y="28814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Freeform: Shape 154"/>
            <p:cNvSpPr/>
            <p:nvPr/>
          </p:nvSpPr>
          <p:spPr>
            <a:xfrm>
              <a:off x="1852929" y="5273888"/>
              <a:ext cx="328543" cy="371679"/>
            </a:xfrm>
            <a:custGeom>
              <a:avLst/>
              <a:gdLst/>
              <a:ahLst/>
              <a:cxnLst/>
              <a:rect l="0" t="0" r="0" b="0"/>
              <a:pathLst>
                <a:path w="328543" h="371679">
                  <a:moveTo>
                    <a:pt x="5361" y="8100"/>
                  </a:moveTo>
                  <a:lnTo>
                    <a:pt x="0" y="24184"/>
                  </a:lnTo>
                  <a:lnTo>
                    <a:pt x="360" y="41058"/>
                  </a:lnTo>
                  <a:lnTo>
                    <a:pt x="4703" y="97309"/>
                  </a:lnTo>
                  <a:lnTo>
                    <a:pt x="8223" y="152816"/>
                  </a:lnTo>
                  <a:lnTo>
                    <a:pt x="19393" y="212116"/>
                  </a:lnTo>
                  <a:lnTo>
                    <a:pt x="24342" y="268176"/>
                  </a:lnTo>
                  <a:lnTo>
                    <a:pt x="24077" y="305601"/>
                  </a:lnTo>
                  <a:lnTo>
                    <a:pt x="22327" y="305184"/>
                  </a:lnTo>
                  <a:lnTo>
                    <a:pt x="20038" y="300417"/>
                  </a:lnTo>
                  <a:lnTo>
                    <a:pt x="16064" y="245202"/>
                  </a:lnTo>
                  <a:lnTo>
                    <a:pt x="15580" y="187474"/>
                  </a:lnTo>
                  <a:lnTo>
                    <a:pt x="15484" y="124784"/>
                  </a:lnTo>
                  <a:lnTo>
                    <a:pt x="18458" y="61364"/>
                  </a:lnTo>
                  <a:lnTo>
                    <a:pt x="29440" y="22011"/>
                  </a:lnTo>
                  <a:lnTo>
                    <a:pt x="34880" y="10641"/>
                  </a:lnTo>
                  <a:lnTo>
                    <a:pt x="44117" y="4183"/>
                  </a:lnTo>
                  <a:lnTo>
                    <a:pt x="69342" y="0"/>
                  </a:lnTo>
                  <a:lnTo>
                    <a:pt x="90279" y="4874"/>
                  </a:lnTo>
                  <a:lnTo>
                    <a:pt x="107066" y="15644"/>
                  </a:lnTo>
                  <a:lnTo>
                    <a:pt x="129133" y="41755"/>
                  </a:lnTo>
                  <a:lnTo>
                    <a:pt x="153704" y="90223"/>
                  </a:lnTo>
                  <a:lnTo>
                    <a:pt x="175058" y="143021"/>
                  </a:lnTo>
                  <a:lnTo>
                    <a:pt x="185884" y="203615"/>
                  </a:lnTo>
                  <a:lnTo>
                    <a:pt x="192261" y="245077"/>
                  </a:lnTo>
                  <a:lnTo>
                    <a:pt x="188045" y="305632"/>
                  </a:lnTo>
                  <a:lnTo>
                    <a:pt x="186625" y="310815"/>
                  </a:lnTo>
                  <a:lnTo>
                    <a:pt x="184556" y="310904"/>
                  </a:lnTo>
                  <a:lnTo>
                    <a:pt x="182054" y="307597"/>
                  </a:lnTo>
                  <a:lnTo>
                    <a:pt x="182267" y="291952"/>
                  </a:lnTo>
                  <a:lnTo>
                    <a:pt x="186507" y="231342"/>
                  </a:lnTo>
                  <a:lnTo>
                    <a:pt x="190016" y="168569"/>
                  </a:lnTo>
                  <a:lnTo>
                    <a:pt x="201183" y="107501"/>
                  </a:lnTo>
                  <a:lnTo>
                    <a:pt x="228509" y="49618"/>
                  </a:lnTo>
                  <a:lnTo>
                    <a:pt x="234922" y="39145"/>
                  </a:lnTo>
                  <a:lnTo>
                    <a:pt x="242563" y="33286"/>
                  </a:lnTo>
                  <a:lnTo>
                    <a:pt x="251024" y="30501"/>
                  </a:lnTo>
                  <a:lnTo>
                    <a:pt x="260031" y="29767"/>
                  </a:lnTo>
                  <a:lnTo>
                    <a:pt x="268280" y="33766"/>
                  </a:lnTo>
                  <a:lnTo>
                    <a:pt x="283430" y="50179"/>
                  </a:lnTo>
                  <a:lnTo>
                    <a:pt x="299216" y="100739"/>
                  </a:lnTo>
                  <a:lnTo>
                    <a:pt x="305639" y="149385"/>
                  </a:lnTo>
                  <a:lnTo>
                    <a:pt x="307542" y="197588"/>
                  </a:lnTo>
                  <a:lnTo>
                    <a:pt x="309307" y="256079"/>
                  </a:lnTo>
                  <a:lnTo>
                    <a:pt x="319298" y="313849"/>
                  </a:lnTo>
                  <a:lnTo>
                    <a:pt x="328542" y="37167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Freeform: Shape 155"/>
            <p:cNvSpPr/>
            <p:nvPr/>
          </p:nvSpPr>
          <p:spPr>
            <a:xfrm>
              <a:off x="2244158" y="5352684"/>
              <a:ext cx="230197" cy="272684"/>
            </a:xfrm>
            <a:custGeom>
              <a:avLst/>
              <a:gdLst/>
              <a:ahLst/>
              <a:cxnLst/>
              <a:rect l="0" t="0" r="0" b="0"/>
              <a:pathLst>
                <a:path w="230197" h="272684">
                  <a:moveTo>
                    <a:pt x="129202" y="0"/>
                  </a:moveTo>
                  <a:lnTo>
                    <a:pt x="92254" y="9185"/>
                  </a:lnTo>
                  <a:lnTo>
                    <a:pt x="75001" y="19418"/>
                  </a:lnTo>
                  <a:lnTo>
                    <a:pt x="39820" y="66219"/>
                  </a:lnTo>
                  <a:lnTo>
                    <a:pt x="15828" y="120604"/>
                  </a:lnTo>
                  <a:lnTo>
                    <a:pt x="1045" y="182598"/>
                  </a:lnTo>
                  <a:lnTo>
                    <a:pt x="0" y="195794"/>
                  </a:lnTo>
                  <a:lnTo>
                    <a:pt x="2669" y="206837"/>
                  </a:lnTo>
                  <a:lnTo>
                    <a:pt x="14613" y="225089"/>
                  </a:lnTo>
                  <a:lnTo>
                    <a:pt x="23633" y="229733"/>
                  </a:lnTo>
                  <a:lnTo>
                    <a:pt x="45625" y="231900"/>
                  </a:lnTo>
                  <a:lnTo>
                    <a:pt x="67369" y="226129"/>
                  </a:lnTo>
                  <a:lnTo>
                    <a:pt x="87133" y="214961"/>
                  </a:lnTo>
                  <a:lnTo>
                    <a:pt x="109755" y="189747"/>
                  </a:lnTo>
                  <a:lnTo>
                    <a:pt x="137142" y="135748"/>
                  </a:lnTo>
                  <a:lnTo>
                    <a:pt x="151130" y="80868"/>
                  </a:lnTo>
                  <a:lnTo>
                    <a:pt x="156725" y="26240"/>
                  </a:lnTo>
                  <a:lnTo>
                    <a:pt x="153404" y="35975"/>
                  </a:lnTo>
                  <a:lnTo>
                    <a:pt x="158254" y="79879"/>
                  </a:lnTo>
                  <a:lnTo>
                    <a:pt x="170018" y="134769"/>
                  </a:lnTo>
                  <a:lnTo>
                    <a:pt x="183148" y="188585"/>
                  </a:lnTo>
                  <a:lnTo>
                    <a:pt x="198792" y="237452"/>
                  </a:lnTo>
                  <a:lnTo>
                    <a:pt x="230196" y="272683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Freeform: Shape 156"/>
            <p:cNvSpPr/>
            <p:nvPr/>
          </p:nvSpPr>
          <p:spPr>
            <a:xfrm>
              <a:off x="2585447" y="5231491"/>
              <a:ext cx="40399" cy="424176"/>
            </a:xfrm>
            <a:custGeom>
              <a:avLst/>
              <a:gdLst/>
              <a:ahLst/>
              <a:cxnLst/>
              <a:rect l="0" t="0" r="0" b="0"/>
              <a:pathLst>
                <a:path w="40399" h="424176">
                  <a:moveTo>
                    <a:pt x="0" y="0"/>
                  </a:moveTo>
                  <a:lnTo>
                    <a:pt x="1122" y="50621"/>
                  </a:lnTo>
                  <a:lnTo>
                    <a:pt x="5362" y="95064"/>
                  </a:lnTo>
                  <a:lnTo>
                    <a:pt x="10986" y="138756"/>
                  </a:lnTo>
                  <a:lnTo>
                    <a:pt x="17469" y="198215"/>
                  </a:lnTo>
                  <a:lnTo>
                    <a:pt x="22383" y="254359"/>
                  </a:lnTo>
                  <a:lnTo>
                    <a:pt x="27953" y="310644"/>
                  </a:lnTo>
                  <a:lnTo>
                    <a:pt x="35197" y="369206"/>
                  </a:lnTo>
                  <a:lnTo>
                    <a:pt x="40398" y="42417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Freeform: Shape 157"/>
            <p:cNvSpPr/>
            <p:nvPr/>
          </p:nvSpPr>
          <p:spPr>
            <a:xfrm>
              <a:off x="2494553" y="5312286"/>
              <a:ext cx="171690" cy="111094"/>
            </a:xfrm>
            <a:custGeom>
              <a:avLst/>
              <a:gdLst/>
              <a:ahLst/>
              <a:cxnLst/>
              <a:rect l="0" t="0" r="0" b="0"/>
              <a:pathLst>
                <a:path w="171690" h="111094">
                  <a:moveTo>
                    <a:pt x="0" y="0"/>
                  </a:moveTo>
                  <a:lnTo>
                    <a:pt x="21972" y="45953"/>
                  </a:lnTo>
                  <a:lnTo>
                    <a:pt x="43915" y="69350"/>
                  </a:lnTo>
                  <a:lnTo>
                    <a:pt x="71738" y="87503"/>
                  </a:lnTo>
                  <a:lnTo>
                    <a:pt x="122452" y="106158"/>
                  </a:lnTo>
                  <a:lnTo>
                    <a:pt x="171689" y="111093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Freeform: Shape 158"/>
            <p:cNvSpPr/>
            <p:nvPr/>
          </p:nvSpPr>
          <p:spPr>
            <a:xfrm>
              <a:off x="2731120" y="5191093"/>
              <a:ext cx="165049" cy="414077"/>
            </a:xfrm>
            <a:custGeom>
              <a:avLst/>
              <a:gdLst/>
              <a:ahLst/>
              <a:cxnLst/>
              <a:rect l="0" t="0" r="0" b="0"/>
              <a:pathLst>
                <a:path w="165049" h="414077">
                  <a:moveTo>
                    <a:pt x="5818" y="0"/>
                  </a:moveTo>
                  <a:lnTo>
                    <a:pt x="0" y="31130"/>
                  </a:lnTo>
                  <a:lnTo>
                    <a:pt x="7329" y="85822"/>
                  </a:lnTo>
                  <a:lnTo>
                    <a:pt x="16365" y="146996"/>
                  </a:lnTo>
                  <a:lnTo>
                    <a:pt x="23157" y="200657"/>
                  </a:lnTo>
                  <a:lnTo>
                    <a:pt x="28162" y="252091"/>
                  </a:lnTo>
                  <a:lnTo>
                    <a:pt x="34545" y="314375"/>
                  </a:lnTo>
                  <a:lnTo>
                    <a:pt x="35806" y="360925"/>
                  </a:lnTo>
                  <a:lnTo>
                    <a:pt x="41437" y="309047"/>
                  </a:lnTo>
                  <a:lnTo>
                    <a:pt x="46394" y="248737"/>
                  </a:lnTo>
                  <a:lnTo>
                    <a:pt x="55121" y="213970"/>
                  </a:lnTo>
                  <a:lnTo>
                    <a:pt x="65510" y="192725"/>
                  </a:lnTo>
                  <a:lnTo>
                    <a:pt x="73667" y="186836"/>
                  </a:lnTo>
                  <a:lnTo>
                    <a:pt x="94699" y="183284"/>
                  </a:lnTo>
                  <a:lnTo>
                    <a:pt x="105470" y="188397"/>
                  </a:lnTo>
                  <a:lnTo>
                    <a:pt x="126414" y="209039"/>
                  </a:lnTo>
                  <a:lnTo>
                    <a:pt x="146410" y="241483"/>
                  </a:lnTo>
                  <a:lnTo>
                    <a:pt x="159441" y="288501"/>
                  </a:lnTo>
                  <a:lnTo>
                    <a:pt x="165048" y="339712"/>
                  </a:lnTo>
                  <a:lnTo>
                    <a:pt x="159104" y="396179"/>
                  </a:lnTo>
                  <a:lnTo>
                    <a:pt x="157309" y="41407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Freeform: Shape 159"/>
            <p:cNvSpPr/>
            <p:nvPr/>
          </p:nvSpPr>
          <p:spPr>
            <a:xfrm>
              <a:off x="3019721" y="5584970"/>
              <a:ext cx="2" cy="80796"/>
            </a:xfrm>
            <a:custGeom>
              <a:avLst/>
              <a:gdLst/>
              <a:ahLst/>
              <a:cxnLst/>
              <a:rect l="0" t="0" r="0" b="0"/>
              <a:pathLst>
                <a:path w="2" h="80796">
                  <a:moveTo>
                    <a:pt x="0" y="0"/>
                  </a:moveTo>
                  <a:lnTo>
                    <a:pt x="1" y="48945"/>
                  </a:lnTo>
                  <a:lnTo>
                    <a:pt x="0" y="8079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Freeform: Shape 160"/>
            <p:cNvSpPr/>
            <p:nvPr/>
          </p:nvSpPr>
          <p:spPr>
            <a:xfrm>
              <a:off x="3151441" y="5288958"/>
              <a:ext cx="193361" cy="323380"/>
            </a:xfrm>
            <a:custGeom>
              <a:avLst/>
              <a:gdLst/>
              <a:ahLst/>
              <a:cxnLst/>
              <a:rect l="0" t="0" r="0" b="0"/>
              <a:pathLst>
                <a:path w="193361" h="323380">
                  <a:moveTo>
                    <a:pt x="120765" y="33428"/>
                  </a:moveTo>
                  <a:lnTo>
                    <a:pt x="115404" y="17343"/>
                  </a:lnTo>
                  <a:lnTo>
                    <a:pt x="103794" y="6454"/>
                  </a:lnTo>
                  <a:lnTo>
                    <a:pt x="95986" y="1979"/>
                  </a:lnTo>
                  <a:lnTo>
                    <a:pt x="75340" y="0"/>
                  </a:lnTo>
                  <a:lnTo>
                    <a:pt x="51201" y="3982"/>
                  </a:lnTo>
                  <a:lnTo>
                    <a:pt x="25511" y="13233"/>
                  </a:lnTo>
                  <a:lnTo>
                    <a:pt x="8109" y="27819"/>
                  </a:lnTo>
                  <a:lnTo>
                    <a:pt x="1897" y="36422"/>
                  </a:lnTo>
                  <a:lnTo>
                    <a:pt x="0" y="46645"/>
                  </a:lnTo>
                  <a:lnTo>
                    <a:pt x="3877" y="69974"/>
                  </a:lnTo>
                  <a:lnTo>
                    <a:pt x="18678" y="97621"/>
                  </a:lnTo>
                  <a:lnTo>
                    <a:pt x="72854" y="155767"/>
                  </a:lnTo>
                  <a:lnTo>
                    <a:pt x="129654" y="205268"/>
                  </a:lnTo>
                  <a:lnTo>
                    <a:pt x="183142" y="259718"/>
                  </a:lnTo>
                  <a:lnTo>
                    <a:pt x="192626" y="277637"/>
                  </a:lnTo>
                  <a:lnTo>
                    <a:pt x="193360" y="286006"/>
                  </a:lnTo>
                  <a:lnTo>
                    <a:pt x="188191" y="301290"/>
                  </a:lnTo>
                  <a:lnTo>
                    <a:pt x="175420" y="312571"/>
                  </a:lnTo>
                  <a:lnTo>
                    <a:pt x="157400" y="320204"/>
                  </a:lnTo>
                  <a:lnTo>
                    <a:pt x="120898" y="323379"/>
                  </a:lnTo>
                  <a:lnTo>
                    <a:pt x="76168" y="316589"/>
                  </a:lnTo>
                  <a:lnTo>
                    <a:pt x="47829" y="306654"/>
                  </a:lnTo>
                  <a:lnTo>
                    <a:pt x="29249" y="291764"/>
                  </a:lnTo>
                  <a:lnTo>
                    <a:pt x="9672" y="26571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Freeform: Shape 161"/>
            <p:cNvSpPr/>
            <p:nvPr/>
          </p:nvSpPr>
          <p:spPr>
            <a:xfrm>
              <a:off x="3380414" y="5322386"/>
              <a:ext cx="103881" cy="272684"/>
            </a:xfrm>
            <a:custGeom>
              <a:avLst/>
              <a:gdLst/>
              <a:ahLst/>
              <a:cxnLst/>
              <a:rect l="0" t="0" r="0" b="0"/>
              <a:pathLst>
                <a:path w="103881" h="272684">
                  <a:moveTo>
                    <a:pt x="103880" y="0"/>
                  </a:moveTo>
                  <a:lnTo>
                    <a:pt x="73873" y="9184"/>
                  </a:lnTo>
                  <a:lnTo>
                    <a:pt x="58375" y="19418"/>
                  </a:lnTo>
                  <a:lnTo>
                    <a:pt x="46999" y="34439"/>
                  </a:lnTo>
                  <a:lnTo>
                    <a:pt x="15417" y="91258"/>
                  </a:lnTo>
                  <a:lnTo>
                    <a:pt x="0" y="131364"/>
                  </a:lnTo>
                  <a:lnTo>
                    <a:pt x="285" y="177695"/>
                  </a:lnTo>
                  <a:lnTo>
                    <a:pt x="12838" y="223342"/>
                  </a:lnTo>
                  <a:lnTo>
                    <a:pt x="33493" y="245517"/>
                  </a:lnTo>
                  <a:lnTo>
                    <a:pt x="59131" y="260609"/>
                  </a:lnTo>
                  <a:lnTo>
                    <a:pt x="103880" y="272683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Freeform: Shape 162"/>
            <p:cNvSpPr/>
            <p:nvPr/>
          </p:nvSpPr>
          <p:spPr>
            <a:xfrm>
              <a:off x="3575189" y="5403181"/>
              <a:ext cx="10100" cy="232287"/>
            </a:xfrm>
            <a:custGeom>
              <a:avLst/>
              <a:gdLst/>
              <a:ahLst/>
              <a:cxnLst/>
              <a:rect l="0" t="0" r="0" b="0"/>
              <a:pathLst>
                <a:path w="10100" h="232287">
                  <a:moveTo>
                    <a:pt x="0" y="0"/>
                  </a:moveTo>
                  <a:lnTo>
                    <a:pt x="2992" y="49929"/>
                  </a:lnTo>
                  <a:lnTo>
                    <a:pt x="7993" y="103818"/>
                  </a:lnTo>
                  <a:lnTo>
                    <a:pt x="9475" y="162427"/>
                  </a:lnTo>
                  <a:lnTo>
                    <a:pt x="9915" y="207472"/>
                  </a:lnTo>
                  <a:lnTo>
                    <a:pt x="10099" y="23228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Freeform: Shape 163"/>
            <p:cNvSpPr/>
            <p:nvPr/>
          </p:nvSpPr>
          <p:spPr>
            <a:xfrm>
              <a:off x="3585288" y="522139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Freeform: Shape 164"/>
            <p:cNvSpPr/>
            <p:nvPr/>
          </p:nvSpPr>
          <p:spPr>
            <a:xfrm>
              <a:off x="3692375" y="5368162"/>
              <a:ext cx="155498" cy="245519"/>
            </a:xfrm>
            <a:custGeom>
              <a:avLst/>
              <a:gdLst/>
              <a:ahLst/>
              <a:cxnLst/>
              <a:rect l="0" t="0" r="0" b="0"/>
              <a:pathLst>
                <a:path w="155498" h="245519">
                  <a:moveTo>
                    <a:pt x="4007" y="115814"/>
                  </a:moveTo>
                  <a:lnTo>
                    <a:pt x="46178" y="96396"/>
                  </a:lnTo>
                  <a:lnTo>
                    <a:pt x="75228" y="72655"/>
                  </a:lnTo>
                  <a:lnTo>
                    <a:pt x="89150" y="50998"/>
                  </a:lnTo>
                  <a:lnTo>
                    <a:pt x="96834" y="27533"/>
                  </a:lnTo>
                  <a:lnTo>
                    <a:pt x="96508" y="5882"/>
                  </a:lnTo>
                  <a:lnTo>
                    <a:pt x="92606" y="1006"/>
                  </a:lnTo>
                  <a:lnTo>
                    <a:pt x="86638" y="0"/>
                  </a:lnTo>
                  <a:lnTo>
                    <a:pt x="79293" y="1574"/>
                  </a:lnTo>
                  <a:lnTo>
                    <a:pt x="52872" y="19872"/>
                  </a:lnTo>
                  <a:lnTo>
                    <a:pt x="22969" y="56215"/>
                  </a:lnTo>
                  <a:lnTo>
                    <a:pt x="9002" y="89178"/>
                  </a:lnTo>
                  <a:lnTo>
                    <a:pt x="0" y="136724"/>
                  </a:lnTo>
                  <a:lnTo>
                    <a:pt x="5875" y="184656"/>
                  </a:lnTo>
                  <a:lnTo>
                    <a:pt x="12692" y="204762"/>
                  </a:lnTo>
                  <a:lnTo>
                    <a:pt x="23203" y="221179"/>
                  </a:lnTo>
                  <a:lnTo>
                    <a:pt x="52461" y="243040"/>
                  </a:lnTo>
                  <a:lnTo>
                    <a:pt x="65486" y="245518"/>
                  </a:lnTo>
                  <a:lnTo>
                    <a:pt x="94919" y="242285"/>
                  </a:lnTo>
                  <a:lnTo>
                    <a:pt x="155497" y="21680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Freeform: Shape 165"/>
            <p:cNvSpPr/>
            <p:nvPr/>
          </p:nvSpPr>
          <p:spPr>
            <a:xfrm>
              <a:off x="3888294" y="5350659"/>
              <a:ext cx="181766" cy="284809"/>
            </a:xfrm>
            <a:custGeom>
              <a:avLst/>
              <a:gdLst/>
              <a:ahLst/>
              <a:cxnLst/>
              <a:rect l="0" t="0" r="0" b="0"/>
              <a:pathLst>
                <a:path w="181766" h="284809">
                  <a:moveTo>
                    <a:pt x="10076" y="12124"/>
                  </a:moveTo>
                  <a:lnTo>
                    <a:pt x="3135" y="38557"/>
                  </a:lnTo>
                  <a:lnTo>
                    <a:pt x="600" y="92488"/>
                  </a:lnTo>
                  <a:lnTo>
                    <a:pt x="99" y="146698"/>
                  </a:lnTo>
                  <a:lnTo>
                    <a:pt x="0" y="200629"/>
                  </a:lnTo>
                  <a:lnTo>
                    <a:pt x="2973" y="254506"/>
                  </a:lnTo>
                  <a:lnTo>
                    <a:pt x="5340" y="267973"/>
                  </a:lnTo>
                  <a:lnTo>
                    <a:pt x="6919" y="271340"/>
                  </a:lnTo>
                  <a:lnTo>
                    <a:pt x="8673" y="260120"/>
                  </a:lnTo>
                  <a:lnTo>
                    <a:pt x="12883" y="202535"/>
                  </a:lnTo>
                  <a:lnTo>
                    <a:pt x="18735" y="149858"/>
                  </a:lnTo>
                  <a:lnTo>
                    <a:pt x="29076" y="89288"/>
                  </a:lnTo>
                  <a:lnTo>
                    <a:pt x="51566" y="35928"/>
                  </a:lnTo>
                  <a:lnTo>
                    <a:pt x="65547" y="15970"/>
                  </a:lnTo>
                  <a:lnTo>
                    <a:pt x="82983" y="3360"/>
                  </a:lnTo>
                  <a:lnTo>
                    <a:pt x="101953" y="0"/>
                  </a:lnTo>
                  <a:lnTo>
                    <a:pt x="111725" y="675"/>
                  </a:lnTo>
                  <a:lnTo>
                    <a:pt x="119362" y="4491"/>
                  </a:lnTo>
                  <a:lnTo>
                    <a:pt x="130839" y="17709"/>
                  </a:lnTo>
                  <a:lnTo>
                    <a:pt x="154291" y="68629"/>
                  </a:lnTo>
                  <a:lnTo>
                    <a:pt x="167901" y="123074"/>
                  </a:lnTo>
                  <a:lnTo>
                    <a:pt x="170922" y="177053"/>
                  </a:lnTo>
                  <a:lnTo>
                    <a:pt x="176807" y="228193"/>
                  </a:lnTo>
                  <a:lnTo>
                    <a:pt x="181765" y="28480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Freeform: Shape 166"/>
            <p:cNvSpPr/>
            <p:nvPr/>
          </p:nvSpPr>
          <p:spPr>
            <a:xfrm>
              <a:off x="4144225" y="5342841"/>
              <a:ext cx="140583" cy="302726"/>
            </a:xfrm>
            <a:custGeom>
              <a:avLst/>
              <a:gdLst/>
              <a:ahLst/>
              <a:cxnLst/>
              <a:rect l="0" t="0" r="0" b="0"/>
              <a:pathLst>
                <a:path w="140583" h="302726">
                  <a:moveTo>
                    <a:pt x="127822" y="70439"/>
                  </a:moveTo>
                  <a:lnTo>
                    <a:pt x="127822" y="91884"/>
                  </a:lnTo>
                  <a:lnTo>
                    <a:pt x="130067" y="95957"/>
                  </a:lnTo>
                  <a:lnTo>
                    <a:pt x="133807" y="96429"/>
                  </a:lnTo>
                  <a:lnTo>
                    <a:pt x="138545" y="94498"/>
                  </a:lnTo>
                  <a:lnTo>
                    <a:pt x="140582" y="88723"/>
                  </a:lnTo>
                  <a:lnTo>
                    <a:pt x="135787" y="47202"/>
                  </a:lnTo>
                  <a:lnTo>
                    <a:pt x="129118" y="24202"/>
                  </a:lnTo>
                  <a:lnTo>
                    <a:pt x="118673" y="6499"/>
                  </a:lnTo>
                  <a:lnTo>
                    <a:pt x="110501" y="2003"/>
                  </a:lnTo>
                  <a:lnTo>
                    <a:pt x="89452" y="0"/>
                  </a:lnTo>
                  <a:lnTo>
                    <a:pt x="71119" y="5842"/>
                  </a:lnTo>
                  <a:lnTo>
                    <a:pt x="63088" y="10542"/>
                  </a:lnTo>
                  <a:lnTo>
                    <a:pt x="35702" y="49325"/>
                  </a:lnTo>
                  <a:lnTo>
                    <a:pt x="8241" y="112378"/>
                  </a:lnTo>
                  <a:lnTo>
                    <a:pt x="0" y="160669"/>
                  </a:lnTo>
                  <a:lnTo>
                    <a:pt x="551" y="218740"/>
                  </a:lnTo>
                  <a:lnTo>
                    <a:pt x="6172" y="250811"/>
                  </a:lnTo>
                  <a:lnTo>
                    <a:pt x="16152" y="272545"/>
                  </a:lnTo>
                  <a:lnTo>
                    <a:pt x="31061" y="286693"/>
                  </a:lnTo>
                  <a:lnTo>
                    <a:pt x="48909" y="295600"/>
                  </a:lnTo>
                  <a:lnTo>
                    <a:pt x="87425" y="30272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Freeform: Shape 167"/>
            <p:cNvSpPr/>
            <p:nvPr/>
          </p:nvSpPr>
          <p:spPr>
            <a:xfrm>
              <a:off x="4387131" y="5352872"/>
              <a:ext cx="117204" cy="232099"/>
            </a:xfrm>
            <a:custGeom>
              <a:avLst/>
              <a:gdLst/>
              <a:ahLst/>
              <a:cxnLst/>
              <a:rect l="0" t="0" r="0" b="0"/>
              <a:pathLst>
                <a:path w="117204" h="232099">
                  <a:moveTo>
                    <a:pt x="26308" y="141204"/>
                  </a:moveTo>
                  <a:lnTo>
                    <a:pt x="59639" y="105628"/>
                  </a:lnTo>
                  <a:lnTo>
                    <a:pt x="79684" y="59714"/>
                  </a:lnTo>
                  <a:lnTo>
                    <a:pt x="84765" y="24543"/>
                  </a:lnTo>
                  <a:lnTo>
                    <a:pt x="82111" y="15177"/>
                  </a:lnTo>
                  <a:lnTo>
                    <a:pt x="76976" y="7811"/>
                  </a:lnTo>
                  <a:lnTo>
                    <a:pt x="70186" y="1778"/>
                  </a:lnTo>
                  <a:lnTo>
                    <a:pt x="63415" y="0"/>
                  </a:lnTo>
                  <a:lnTo>
                    <a:pt x="56657" y="1060"/>
                  </a:lnTo>
                  <a:lnTo>
                    <a:pt x="43163" y="8221"/>
                  </a:lnTo>
                  <a:lnTo>
                    <a:pt x="29684" y="18885"/>
                  </a:lnTo>
                  <a:lnTo>
                    <a:pt x="9479" y="53591"/>
                  </a:lnTo>
                  <a:lnTo>
                    <a:pt x="0" y="99409"/>
                  </a:lnTo>
                  <a:lnTo>
                    <a:pt x="7915" y="143158"/>
                  </a:lnTo>
                  <a:lnTo>
                    <a:pt x="24474" y="173826"/>
                  </a:lnTo>
                  <a:lnTo>
                    <a:pt x="48956" y="202489"/>
                  </a:lnTo>
                  <a:lnTo>
                    <a:pt x="82892" y="221579"/>
                  </a:lnTo>
                  <a:lnTo>
                    <a:pt x="117203" y="23209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Freeform: Shape 168"/>
            <p:cNvSpPr/>
            <p:nvPr/>
          </p:nvSpPr>
          <p:spPr>
            <a:xfrm>
              <a:off x="4686123" y="5574871"/>
              <a:ext cx="20200" cy="100994"/>
            </a:xfrm>
            <a:custGeom>
              <a:avLst/>
              <a:gdLst/>
              <a:ahLst/>
              <a:cxnLst/>
              <a:rect l="0" t="0" r="0" b="0"/>
              <a:pathLst>
                <a:path w="20200" h="100994">
                  <a:moveTo>
                    <a:pt x="20199" y="0"/>
                  </a:moveTo>
                  <a:lnTo>
                    <a:pt x="9213" y="49928"/>
                  </a:lnTo>
                  <a:lnTo>
                    <a:pt x="0" y="100993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Freeform: Shape 169"/>
            <p:cNvSpPr/>
            <p:nvPr/>
          </p:nvSpPr>
          <p:spPr>
            <a:xfrm>
              <a:off x="508020" y="5932048"/>
              <a:ext cx="188840" cy="248788"/>
            </a:xfrm>
            <a:custGeom>
              <a:avLst/>
              <a:gdLst/>
              <a:ahLst/>
              <a:cxnLst/>
              <a:rect l="0" t="0" r="0" b="0"/>
              <a:pathLst>
                <a:path w="188840" h="248788">
                  <a:moveTo>
                    <a:pt x="148441" y="26600"/>
                  </a:moveTo>
                  <a:lnTo>
                    <a:pt x="106270" y="3847"/>
                  </a:lnTo>
                  <a:lnTo>
                    <a:pt x="87057" y="2648"/>
                  </a:lnTo>
                  <a:lnTo>
                    <a:pt x="68418" y="6977"/>
                  </a:lnTo>
                  <a:lnTo>
                    <a:pt x="52653" y="16382"/>
                  </a:lnTo>
                  <a:lnTo>
                    <a:pt x="18427" y="55711"/>
                  </a:lnTo>
                  <a:lnTo>
                    <a:pt x="7243" y="76569"/>
                  </a:lnTo>
                  <a:lnTo>
                    <a:pt x="0" y="123323"/>
                  </a:lnTo>
                  <a:lnTo>
                    <a:pt x="3215" y="174456"/>
                  </a:lnTo>
                  <a:lnTo>
                    <a:pt x="8982" y="186890"/>
                  </a:lnTo>
                  <a:lnTo>
                    <a:pt x="27359" y="203696"/>
                  </a:lnTo>
                  <a:lnTo>
                    <a:pt x="38544" y="206384"/>
                  </a:lnTo>
                  <a:lnTo>
                    <a:pt x="62941" y="203383"/>
                  </a:lnTo>
                  <a:lnTo>
                    <a:pt x="85754" y="188584"/>
                  </a:lnTo>
                  <a:lnTo>
                    <a:pt x="128881" y="144687"/>
                  </a:lnTo>
                  <a:lnTo>
                    <a:pt x="151005" y="96887"/>
                  </a:lnTo>
                  <a:lnTo>
                    <a:pt x="162871" y="34873"/>
                  </a:lnTo>
                  <a:lnTo>
                    <a:pt x="161213" y="5216"/>
                  </a:lnTo>
                  <a:lnTo>
                    <a:pt x="159200" y="0"/>
                  </a:lnTo>
                  <a:lnTo>
                    <a:pt x="156736" y="1012"/>
                  </a:lnTo>
                  <a:lnTo>
                    <a:pt x="153971" y="6175"/>
                  </a:lnTo>
                  <a:lnTo>
                    <a:pt x="150080" y="50971"/>
                  </a:lnTo>
                  <a:lnTo>
                    <a:pt x="148927" y="108631"/>
                  </a:lnTo>
                  <a:lnTo>
                    <a:pt x="156600" y="164246"/>
                  </a:lnTo>
                  <a:lnTo>
                    <a:pt x="175498" y="226014"/>
                  </a:lnTo>
                  <a:lnTo>
                    <a:pt x="188839" y="24878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Freeform: Shape 170"/>
            <p:cNvSpPr/>
            <p:nvPr/>
          </p:nvSpPr>
          <p:spPr>
            <a:xfrm>
              <a:off x="797853" y="5894922"/>
              <a:ext cx="161591" cy="282493"/>
            </a:xfrm>
            <a:custGeom>
              <a:avLst/>
              <a:gdLst/>
              <a:ahLst/>
              <a:cxnLst/>
              <a:rect l="0" t="0" r="0" b="0"/>
              <a:pathLst>
                <a:path w="161591" h="282493">
                  <a:moveTo>
                    <a:pt x="161590" y="33428"/>
                  </a:moveTo>
                  <a:lnTo>
                    <a:pt x="156229" y="17344"/>
                  </a:lnTo>
                  <a:lnTo>
                    <a:pt x="150161" y="11483"/>
                  </a:lnTo>
                  <a:lnTo>
                    <a:pt x="131449" y="1980"/>
                  </a:lnTo>
                  <a:lnTo>
                    <a:pt x="108171" y="0"/>
                  </a:lnTo>
                  <a:lnTo>
                    <a:pt x="56652" y="7873"/>
                  </a:lnTo>
                  <a:lnTo>
                    <a:pt x="22023" y="22365"/>
                  </a:lnTo>
                  <a:lnTo>
                    <a:pt x="14682" y="31663"/>
                  </a:lnTo>
                  <a:lnTo>
                    <a:pt x="6525" y="56957"/>
                  </a:lnTo>
                  <a:lnTo>
                    <a:pt x="6594" y="68190"/>
                  </a:lnTo>
                  <a:lnTo>
                    <a:pt x="12656" y="86657"/>
                  </a:lnTo>
                  <a:lnTo>
                    <a:pt x="28687" y="109671"/>
                  </a:lnTo>
                  <a:lnTo>
                    <a:pt x="90269" y="164859"/>
                  </a:lnTo>
                  <a:lnTo>
                    <a:pt x="147969" y="221824"/>
                  </a:lnTo>
                  <a:lnTo>
                    <a:pt x="151387" y="230844"/>
                  </a:lnTo>
                  <a:lnTo>
                    <a:pt x="152193" y="252834"/>
                  </a:lnTo>
                  <a:lnTo>
                    <a:pt x="147470" y="261616"/>
                  </a:lnTo>
                  <a:lnTo>
                    <a:pt x="130253" y="274366"/>
                  </a:lnTo>
                  <a:lnTo>
                    <a:pt x="89963" y="282492"/>
                  </a:lnTo>
                  <a:lnTo>
                    <a:pt x="61679" y="275416"/>
                  </a:lnTo>
                  <a:lnTo>
                    <a:pt x="36390" y="261048"/>
                  </a:lnTo>
                  <a:lnTo>
                    <a:pt x="0" y="22531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Freeform: Shape 171"/>
            <p:cNvSpPr/>
            <p:nvPr/>
          </p:nvSpPr>
          <p:spPr>
            <a:xfrm>
              <a:off x="1040239" y="5877852"/>
              <a:ext cx="20199" cy="353481"/>
            </a:xfrm>
            <a:custGeom>
              <a:avLst/>
              <a:gdLst/>
              <a:ahLst/>
              <a:cxnLst/>
              <a:rect l="0" t="0" r="0" b="0"/>
              <a:pathLst>
                <a:path w="20199" h="353481">
                  <a:moveTo>
                    <a:pt x="0" y="0"/>
                  </a:moveTo>
                  <a:lnTo>
                    <a:pt x="0" y="62925"/>
                  </a:lnTo>
                  <a:lnTo>
                    <a:pt x="0" y="111784"/>
                  </a:lnTo>
                  <a:lnTo>
                    <a:pt x="2992" y="161796"/>
                  </a:lnTo>
                  <a:lnTo>
                    <a:pt x="7993" y="212150"/>
                  </a:lnTo>
                  <a:lnTo>
                    <a:pt x="9683" y="274068"/>
                  </a:lnTo>
                  <a:lnTo>
                    <a:pt x="18038" y="334142"/>
                  </a:lnTo>
                  <a:lnTo>
                    <a:pt x="20198" y="35348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Freeform: Shape 172"/>
            <p:cNvSpPr/>
            <p:nvPr/>
          </p:nvSpPr>
          <p:spPr>
            <a:xfrm>
              <a:off x="959443" y="5952135"/>
              <a:ext cx="323182" cy="221092"/>
            </a:xfrm>
            <a:custGeom>
              <a:avLst/>
              <a:gdLst/>
              <a:ahLst/>
              <a:cxnLst/>
              <a:rect l="0" t="0" r="0" b="0"/>
              <a:pathLst>
                <a:path w="323182" h="221092">
                  <a:moveTo>
                    <a:pt x="0" y="26712"/>
                  </a:moveTo>
                  <a:lnTo>
                    <a:pt x="47533" y="54825"/>
                  </a:lnTo>
                  <a:lnTo>
                    <a:pt x="75363" y="58657"/>
                  </a:lnTo>
                  <a:lnTo>
                    <a:pt x="122576" y="54505"/>
                  </a:lnTo>
                  <a:lnTo>
                    <a:pt x="183434" y="37688"/>
                  </a:lnTo>
                  <a:lnTo>
                    <a:pt x="195230" y="37395"/>
                  </a:lnTo>
                  <a:lnTo>
                    <a:pt x="205338" y="40567"/>
                  </a:lnTo>
                  <a:lnTo>
                    <a:pt x="214321" y="46048"/>
                  </a:lnTo>
                  <a:lnTo>
                    <a:pt x="219187" y="53069"/>
                  </a:lnTo>
                  <a:lnTo>
                    <a:pt x="221309" y="61115"/>
                  </a:lnTo>
                  <a:lnTo>
                    <a:pt x="222072" y="119477"/>
                  </a:lnTo>
                  <a:lnTo>
                    <a:pt x="221031" y="177136"/>
                  </a:lnTo>
                  <a:lnTo>
                    <a:pt x="217481" y="220653"/>
                  </a:lnTo>
                  <a:lnTo>
                    <a:pt x="220172" y="221091"/>
                  </a:lnTo>
                  <a:lnTo>
                    <a:pt x="224210" y="216895"/>
                  </a:lnTo>
                  <a:lnTo>
                    <a:pt x="225705" y="200262"/>
                  </a:lnTo>
                  <a:lnTo>
                    <a:pt x="222882" y="136926"/>
                  </a:lnTo>
                  <a:lnTo>
                    <a:pt x="222393" y="76948"/>
                  </a:lnTo>
                  <a:lnTo>
                    <a:pt x="227610" y="32619"/>
                  </a:lnTo>
                  <a:lnTo>
                    <a:pt x="232535" y="22796"/>
                  </a:lnTo>
                  <a:lnTo>
                    <a:pt x="246985" y="8887"/>
                  </a:lnTo>
                  <a:lnTo>
                    <a:pt x="267621" y="1957"/>
                  </a:lnTo>
                  <a:lnTo>
                    <a:pt x="289511" y="0"/>
                  </a:lnTo>
                  <a:lnTo>
                    <a:pt x="323181" y="6513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Freeform: Shape 173"/>
            <p:cNvSpPr/>
            <p:nvPr/>
          </p:nvSpPr>
          <p:spPr>
            <a:xfrm>
              <a:off x="1325667" y="5958648"/>
              <a:ext cx="206799" cy="252344"/>
            </a:xfrm>
            <a:custGeom>
              <a:avLst/>
              <a:gdLst/>
              <a:ahLst/>
              <a:cxnLst/>
              <a:rect l="0" t="0" r="0" b="0"/>
              <a:pathLst>
                <a:path w="206799" h="252344">
                  <a:moveTo>
                    <a:pt x="88249" y="0"/>
                  </a:moveTo>
                  <a:lnTo>
                    <a:pt x="44334" y="59376"/>
                  </a:lnTo>
                  <a:lnTo>
                    <a:pt x="13017" y="119702"/>
                  </a:lnTo>
                  <a:lnTo>
                    <a:pt x="2494" y="153293"/>
                  </a:lnTo>
                  <a:lnTo>
                    <a:pt x="0" y="195540"/>
                  </a:lnTo>
                  <a:lnTo>
                    <a:pt x="3393" y="219321"/>
                  </a:lnTo>
                  <a:lnTo>
                    <a:pt x="9235" y="229253"/>
                  </a:lnTo>
                  <a:lnTo>
                    <a:pt x="27697" y="246274"/>
                  </a:lnTo>
                  <a:lnTo>
                    <a:pt x="53856" y="252343"/>
                  </a:lnTo>
                  <a:lnTo>
                    <a:pt x="81941" y="250178"/>
                  </a:lnTo>
                  <a:lnTo>
                    <a:pt x="127401" y="230501"/>
                  </a:lnTo>
                  <a:lnTo>
                    <a:pt x="147170" y="216905"/>
                  </a:lnTo>
                  <a:lnTo>
                    <a:pt x="185213" y="170995"/>
                  </a:lnTo>
                  <a:lnTo>
                    <a:pt x="200518" y="141186"/>
                  </a:lnTo>
                  <a:lnTo>
                    <a:pt x="206798" y="94948"/>
                  </a:lnTo>
                  <a:lnTo>
                    <a:pt x="199290" y="63894"/>
                  </a:lnTo>
                  <a:lnTo>
                    <a:pt x="172401" y="18107"/>
                  </a:lnTo>
                  <a:lnTo>
                    <a:pt x="149963" y="8048"/>
                  </a:lnTo>
                  <a:lnTo>
                    <a:pt x="120166" y="4699"/>
                  </a:lnTo>
                  <a:lnTo>
                    <a:pt x="68904" y="10244"/>
                  </a:lnTo>
                  <a:lnTo>
                    <a:pt x="25702" y="28665"/>
                  </a:lnTo>
                  <a:lnTo>
                    <a:pt x="7454" y="4039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Freeform: Shape 174"/>
            <p:cNvSpPr/>
            <p:nvPr/>
          </p:nvSpPr>
          <p:spPr>
            <a:xfrm>
              <a:off x="1586230" y="5971297"/>
              <a:ext cx="171067" cy="280234"/>
            </a:xfrm>
            <a:custGeom>
              <a:avLst/>
              <a:gdLst/>
              <a:ahLst/>
              <a:cxnLst/>
              <a:rect l="0" t="0" r="0" b="0"/>
              <a:pathLst>
                <a:path w="171067" h="280234">
                  <a:moveTo>
                    <a:pt x="9476" y="27748"/>
                  </a:moveTo>
                  <a:lnTo>
                    <a:pt x="1482" y="87680"/>
                  </a:lnTo>
                  <a:lnTo>
                    <a:pt x="0" y="137523"/>
                  </a:lnTo>
                  <a:lnTo>
                    <a:pt x="2553" y="190070"/>
                  </a:lnTo>
                  <a:lnTo>
                    <a:pt x="4861" y="203292"/>
                  </a:lnTo>
                  <a:lnTo>
                    <a:pt x="7521" y="208740"/>
                  </a:lnTo>
                  <a:lnTo>
                    <a:pt x="10417" y="209006"/>
                  </a:lnTo>
                  <a:lnTo>
                    <a:pt x="13470" y="205817"/>
                  </a:lnTo>
                  <a:lnTo>
                    <a:pt x="29757" y="143339"/>
                  </a:lnTo>
                  <a:lnTo>
                    <a:pt x="39577" y="81997"/>
                  </a:lnTo>
                  <a:lnTo>
                    <a:pt x="48568" y="49058"/>
                  </a:lnTo>
                  <a:lnTo>
                    <a:pt x="66070" y="19101"/>
                  </a:lnTo>
                  <a:lnTo>
                    <a:pt x="82881" y="2958"/>
                  </a:lnTo>
                  <a:lnTo>
                    <a:pt x="92077" y="0"/>
                  </a:lnTo>
                  <a:lnTo>
                    <a:pt x="111273" y="2698"/>
                  </a:lnTo>
                  <a:lnTo>
                    <a:pt x="128033" y="17363"/>
                  </a:lnTo>
                  <a:lnTo>
                    <a:pt x="135644" y="27558"/>
                  </a:lnTo>
                  <a:lnTo>
                    <a:pt x="151718" y="79435"/>
                  </a:lnTo>
                  <a:lnTo>
                    <a:pt x="158227" y="128472"/>
                  </a:lnTo>
                  <a:lnTo>
                    <a:pt x="161548" y="187499"/>
                  </a:lnTo>
                  <a:lnTo>
                    <a:pt x="168854" y="249696"/>
                  </a:lnTo>
                  <a:lnTo>
                    <a:pt x="171066" y="280233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Freeform: Shape 175"/>
            <p:cNvSpPr/>
            <p:nvPr/>
          </p:nvSpPr>
          <p:spPr>
            <a:xfrm>
              <a:off x="1829592" y="5987429"/>
              <a:ext cx="154218" cy="231277"/>
            </a:xfrm>
            <a:custGeom>
              <a:avLst/>
              <a:gdLst/>
              <a:ahLst/>
              <a:cxnLst/>
              <a:rect l="0" t="0" r="0" b="0"/>
              <a:pathLst>
                <a:path w="154218" h="231277">
                  <a:moveTo>
                    <a:pt x="38798" y="21716"/>
                  </a:moveTo>
                  <a:lnTo>
                    <a:pt x="16045" y="63887"/>
                  </a:lnTo>
                  <a:lnTo>
                    <a:pt x="6500" y="120838"/>
                  </a:lnTo>
                  <a:lnTo>
                    <a:pt x="0" y="178821"/>
                  </a:lnTo>
                  <a:lnTo>
                    <a:pt x="8088" y="207123"/>
                  </a:lnTo>
                  <a:lnTo>
                    <a:pt x="14958" y="219383"/>
                  </a:lnTo>
                  <a:lnTo>
                    <a:pt x="25149" y="226434"/>
                  </a:lnTo>
                  <a:lnTo>
                    <a:pt x="51434" y="231276"/>
                  </a:lnTo>
                  <a:lnTo>
                    <a:pt x="75834" y="226695"/>
                  </a:lnTo>
                  <a:lnTo>
                    <a:pt x="96778" y="216056"/>
                  </a:lnTo>
                  <a:lnTo>
                    <a:pt x="113568" y="200106"/>
                  </a:lnTo>
                  <a:lnTo>
                    <a:pt x="130276" y="172200"/>
                  </a:lnTo>
                  <a:lnTo>
                    <a:pt x="149524" y="114584"/>
                  </a:lnTo>
                  <a:lnTo>
                    <a:pt x="154217" y="92166"/>
                  </a:lnTo>
                  <a:lnTo>
                    <a:pt x="149427" y="54311"/>
                  </a:lnTo>
                  <a:lnTo>
                    <a:pt x="139959" y="27973"/>
                  </a:lnTo>
                  <a:lnTo>
                    <a:pt x="132048" y="18032"/>
                  </a:lnTo>
                  <a:lnTo>
                    <a:pt x="111289" y="3994"/>
                  </a:lnTo>
                  <a:lnTo>
                    <a:pt x="87100" y="0"/>
                  </a:lnTo>
                  <a:lnTo>
                    <a:pt x="61388" y="3088"/>
                  </a:lnTo>
                  <a:lnTo>
                    <a:pt x="8499" y="2171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Freeform: Shape 176"/>
            <p:cNvSpPr/>
            <p:nvPr/>
          </p:nvSpPr>
          <p:spPr>
            <a:xfrm>
              <a:off x="2070378" y="5880423"/>
              <a:ext cx="343380" cy="280214"/>
            </a:xfrm>
            <a:custGeom>
              <a:avLst/>
              <a:gdLst/>
              <a:ahLst/>
              <a:cxnLst/>
              <a:rect l="0" t="0" r="0" b="0"/>
              <a:pathLst>
                <a:path w="343380" h="280214">
                  <a:moveTo>
                    <a:pt x="0" y="148921"/>
                  </a:moveTo>
                  <a:lnTo>
                    <a:pt x="0" y="200858"/>
                  </a:lnTo>
                  <a:lnTo>
                    <a:pt x="0" y="264289"/>
                  </a:lnTo>
                  <a:lnTo>
                    <a:pt x="1122" y="270719"/>
                  </a:lnTo>
                  <a:lnTo>
                    <a:pt x="2992" y="269395"/>
                  </a:lnTo>
                  <a:lnTo>
                    <a:pt x="16104" y="220228"/>
                  </a:lnTo>
                  <a:lnTo>
                    <a:pt x="22382" y="168575"/>
                  </a:lnTo>
                  <a:lnTo>
                    <a:pt x="34096" y="115148"/>
                  </a:lnTo>
                  <a:lnTo>
                    <a:pt x="58547" y="58898"/>
                  </a:lnTo>
                  <a:lnTo>
                    <a:pt x="62596" y="48508"/>
                  </a:lnTo>
                  <a:lnTo>
                    <a:pt x="70907" y="43826"/>
                  </a:lnTo>
                  <a:lnTo>
                    <a:pt x="95103" y="44608"/>
                  </a:lnTo>
                  <a:lnTo>
                    <a:pt x="104921" y="49081"/>
                  </a:lnTo>
                  <a:lnTo>
                    <a:pt x="118824" y="63028"/>
                  </a:lnTo>
                  <a:lnTo>
                    <a:pt x="136892" y="100534"/>
                  </a:lnTo>
                  <a:lnTo>
                    <a:pt x="151267" y="158980"/>
                  </a:lnTo>
                  <a:lnTo>
                    <a:pt x="161524" y="216612"/>
                  </a:lnTo>
                  <a:lnTo>
                    <a:pt x="164912" y="234446"/>
                  </a:lnTo>
                  <a:lnTo>
                    <a:pt x="168293" y="241846"/>
                  </a:lnTo>
                  <a:lnTo>
                    <a:pt x="171670" y="242292"/>
                  </a:lnTo>
                  <a:lnTo>
                    <a:pt x="178414" y="231938"/>
                  </a:lnTo>
                  <a:lnTo>
                    <a:pt x="185152" y="216116"/>
                  </a:lnTo>
                  <a:lnTo>
                    <a:pt x="191680" y="163524"/>
                  </a:lnTo>
                  <a:lnTo>
                    <a:pt x="202611" y="108747"/>
                  </a:lnTo>
                  <a:lnTo>
                    <a:pt x="218902" y="49286"/>
                  </a:lnTo>
                  <a:lnTo>
                    <a:pt x="230066" y="19153"/>
                  </a:lnTo>
                  <a:lnTo>
                    <a:pt x="241025" y="2970"/>
                  </a:lnTo>
                  <a:lnTo>
                    <a:pt x="249333" y="0"/>
                  </a:lnTo>
                  <a:lnTo>
                    <a:pt x="270535" y="2687"/>
                  </a:lnTo>
                  <a:lnTo>
                    <a:pt x="296984" y="16817"/>
                  </a:lnTo>
                  <a:lnTo>
                    <a:pt x="308919" y="40833"/>
                  </a:lnTo>
                  <a:lnTo>
                    <a:pt x="320363" y="100389"/>
                  </a:lnTo>
                  <a:lnTo>
                    <a:pt x="323746" y="154254"/>
                  </a:lnTo>
                  <a:lnTo>
                    <a:pt x="334056" y="207453"/>
                  </a:lnTo>
                  <a:lnTo>
                    <a:pt x="340617" y="250426"/>
                  </a:lnTo>
                  <a:lnTo>
                    <a:pt x="343379" y="280213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Freeform: Shape 177"/>
            <p:cNvSpPr/>
            <p:nvPr/>
          </p:nvSpPr>
          <p:spPr>
            <a:xfrm>
              <a:off x="2524851" y="5877120"/>
              <a:ext cx="247144" cy="574587"/>
            </a:xfrm>
            <a:custGeom>
              <a:avLst/>
              <a:gdLst/>
              <a:ahLst/>
              <a:cxnLst/>
              <a:rect l="0" t="0" r="0" b="0"/>
              <a:pathLst>
                <a:path w="247144" h="574587">
                  <a:moveTo>
                    <a:pt x="10099" y="31031"/>
                  </a:moveTo>
                  <a:lnTo>
                    <a:pt x="2105" y="88954"/>
                  </a:lnTo>
                  <a:lnTo>
                    <a:pt x="5777" y="147706"/>
                  </a:lnTo>
                  <a:lnTo>
                    <a:pt x="14180" y="197268"/>
                  </a:lnTo>
                  <a:lnTo>
                    <a:pt x="29138" y="238510"/>
                  </a:lnTo>
                  <a:lnTo>
                    <a:pt x="47363" y="255284"/>
                  </a:lnTo>
                  <a:lnTo>
                    <a:pt x="58507" y="261328"/>
                  </a:lnTo>
                  <a:lnTo>
                    <a:pt x="70425" y="263113"/>
                  </a:lnTo>
                  <a:lnTo>
                    <a:pt x="95637" y="259112"/>
                  </a:lnTo>
                  <a:lnTo>
                    <a:pt x="124343" y="244241"/>
                  </a:lnTo>
                  <a:lnTo>
                    <a:pt x="147063" y="220260"/>
                  </a:lnTo>
                  <a:lnTo>
                    <a:pt x="173656" y="161087"/>
                  </a:lnTo>
                  <a:lnTo>
                    <a:pt x="193648" y="108215"/>
                  </a:lnTo>
                  <a:lnTo>
                    <a:pt x="208403" y="55670"/>
                  </a:lnTo>
                  <a:lnTo>
                    <a:pt x="225512" y="1317"/>
                  </a:lnTo>
                  <a:lnTo>
                    <a:pt x="226648" y="0"/>
                  </a:lnTo>
                  <a:lnTo>
                    <a:pt x="221604" y="59820"/>
                  </a:lnTo>
                  <a:lnTo>
                    <a:pt x="214300" y="115186"/>
                  </a:lnTo>
                  <a:lnTo>
                    <a:pt x="215735" y="166311"/>
                  </a:lnTo>
                  <a:lnTo>
                    <a:pt x="220275" y="224101"/>
                  </a:lnTo>
                  <a:lnTo>
                    <a:pt x="224613" y="280875"/>
                  </a:lnTo>
                  <a:lnTo>
                    <a:pt x="233005" y="336223"/>
                  </a:lnTo>
                  <a:lnTo>
                    <a:pt x="239606" y="392272"/>
                  </a:lnTo>
                  <a:lnTo>
                    <a:pt x="244554" y="441421"/>
                  </a:lnTo>
                  <a:lnTo>
                    <a:pt x="247143" y="487405"/>
                  </a:lnTo>
                  <a:lnTo>
                    <a:pt x="241133" y="517769"/>
                  </a:lnTo>
                  <a:lnTo>
                    <a:pt x="227241" y="542487"/>
                  </a:lnTo>
                  <a:lnTo>
                    <a:pt x="203860" y="558708"/>
                  </a:lnTo>
                  <a:lnTo>
                    <a:pt x="172522" y="568535"/>
                  </a:lnTo>
                  <a:lnTo>
                    <a:pt x="112961" y="574068"/>
                  </a:lnTo>
                  <a:lnTo>
                    <a:pt x="61025" y="574586"/>
                  </a:lnTo>
                  <a:lnTo>
                    <a:pt x="0" y="56629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Freeform: Shape 178"/>
            <p:cNvSpPr/>
            <p:nvPr/>
          </p:nvSpPr>
          <p:spPr>
            <a:xfrm>
              <a:off x="212087" y="6554512"/>
              <a:ext cx="10101" cy="20200"/>
            </a:xfrm>
            <a:custGeom>
              <a:avLst/>
              <a:gdLst/>
              <a:ahLst/>
              <a:cxnLst/>
              <a:rect l="0" t="0" r="0" b="0"/>
              <a:pathLst>
                <a:path w="10101" h="20200">
                  <a:moveTo>
                    <a:pt x="10100" y="0"/>
                  </a:moveTo>
                  <a:lnTo>
                    <a:pt x="0" y="2019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Freeform: Shape 179"/>
            <p:cNvSpPr/>
            <p:nvPr/>
          </p:nvSpPr>
          <p:spPr>
            <a:xfrm>
              <a:off x="313081" y="6382823"/>
              <a:ext cx="10101" cy="363579"/>
            </a:xfrm>
            <a:custGeom>
              <a:avLst/>
              <a:gdLst/>
              <a:ahLst/>
              <a:cxnLst/>
              <a:rect l="0" t="0" r="0" b="0"/>
              <a:pathLst>
                <a:path w="10101" h="363579">
                  <a:moveTo>
                    <a:pt x="10100" y="0"/>
                  </a:moveTo>
                  <a:lnTo>
                    <a:pt x="10100" y="51937"/>
                  </a:lnTo>
                  <a:lnTo>
                    <a:pt x="10100" y="100299"/>
                  </a:lnTo>
                  <a:lnTo>
                    <a:pt x="10100" y="155400"/>
                  </a:lnTo>
                  <a:lnTo>
                    <a:pt x="10100" y="214231"/>
                  </a:lnTo>
                  <a:lnTo>
                    <a:pt x="10100" y="266212"/>
                  </a:lnTo>
                  <a:lnTo>
                    <a:pt x="8978" y="325726"/>
                  </a:lnTo>
                  <a:lnTo>
                    <a:pt x="0" y="36357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Freeform: Shape 180"/>
            <p:cNvSpPr/>
            <p:nvPr/>
          </p:nvSpPr>
          <p:spPr>
            <a:xfrm>
              <a:off x="302982" y="6329447"/>
              <a:ext cx="304328" cy="471339"/>
            </a:xfrm>
            <a:custGeom>
              <a:avLst/>
              <a:gdLst/>
              <a:ahLst/>
              <a:cxnLst/>
              <a:rect l="0" t="0" r="0" b="0"/>
              <a:pathLst>
                <a:path w="304328" h="471339">
                  <a:moveTo>
                    <a:pt x="0" y="53376"/>
                  </a:moveTo>
                  <a:lnTo>
                    <a:pt x="18370" y="37250"/>
                  </a:lnTo>
                  <a:lnTo>
                    <a:pt x="70233" y="11257"/>
                  </a:lnTo>
                  <a:lnTo>
                    <a:pt x="111580" y="0"/>
                  </a:lnTo>
                  <a:lnTo>
                    <a:pt x="164727" y="280"/>
                  </a:lnTo>
                  <a:lnTo>
                    <a:pt x="212393" y="12832"/>
                  </a:lnTo>
                  <a:lnTo>
                    <a:pt x="223513" y="20736"/>
                  </a:lnTo>
                  <a:lnTo>
                    <a:pt x="238861" y="41487"/>
                  </a:lnTo>
                  <a:lnTo>
                    <a:pt x="243437" y="68665"/>
                  </a:lnTo>
                  <a:lnTo>
                    <a:pt x="239487" y="99447"/>
                  </a:lnTo>
                  <a:lnTo>
                    <a:pt x="218336" y="144954"/>
                  </a:lnTo>
                  <a:lnTo>
                    <a:pt x="181029" y="182142"/>
                  </a:lnTo>
                  <a:lnTo>
                    <a:pt x="154258" y="207111"/>
                  </a:lnTo>
                  <a:lnTo>
                    <a:pt x="114383" y="245708"/>
                  </a:lnTo>
                  <a:lnTo>
                    <a:pt x="107676" y="248927"/>
                  </a:lnTo>
                  <a:lnTo>
                    <a:pt x="104326" y="247706"/>
                  </a:lnTo>
                  <a:lnTo>
                    <a:pt x="103216" y="243525"/>
                  </a:lnTo>
                  <a:lnTo>
                    <a:pt x="108086" y="239616"/>
                  </a:lnTo>
                  <a:lnTo>
                    <a:pt x="160751" y="221842"/>
                  </a:lnTo>
                  <a:lnTo>
                    <a:pt x="181416" y="221014"/>
                  </a:lnTo>
                  <a:lnTo>
                    <a:pt x="232836" y="234988"/>
                  </a:lnTo>
                  <a:lnTo>
                    <a:pt x="275216" y="258304"/>
                  </a:lnTo>
                  <a:lnTo>
                    <a:pt x="293634" y="276869"/>
                  </a:lnTo>
                  <a:lnTo>
                    <a:pt x="300117" y="286534"/>
                  </a:lnTo>
                  <a:lnTo>
                    <a:pt x="304327" y="312234"/>
                  </a:lnTo>
                  <a:lnTo>
                    <a:pt x="297396" y="358246"/>
                  </a:lnTo>
                  <a:lnTo>
                    <a:pt x="281128" y="398437"/>
                  </a:lnTo>
                  <a:lnTo>
                    <a:pt x="267460" y="415457"/>
                  </a:lnTo>
                  <a:lnTo>
                    <a:pt x="209676" y="454764"/>
                  </a:lnTo>
                  <a:lnTo>
                    <a:pt x="165852" y="470306"/>
                  </a:lnTo>
                  <a:lnTo>
                    <a:pt x="149271" y="471338"/>
                  </a:lnTo>
                  <a:lnTo>
                    <a:pt x="131292" y="467451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Freeform: Shape 181"/>
            <p:cNvSpPr/>
            <p:nvPr/>
          </p:nvSpPr>
          <p:spPr>
            <a:xfrm>
              <a:off x="636262" y="6474118"/>
              <a:ext cx="141393" cy="262185"/>
            </a:xfrm>
            <a:custGeom>
              <a:avLst/>
              <a:gdLst/>
              <a:ahLst/>
              <a:cxnLst/>
              <a:rect l="0" t="0" r="0" b="0"/>
              <a:pathLst>
                <a:path w="141393" h="262185">
                  <a:moveTo>
                    <a:pt x="0" y="171290"/>
                  </a:moveTo>
                  <a:lnTo>
                    <a:pt x="21446" y="171290"/>
                  </a:lnTo>
                  <a:lnTo>
                    <a:pt x="50867" y="160566"/>
                  </a:lnTo>
                  <a:lnTo>
                    <a:pt x="75544" y="143176"/>
                  </a:lnTo>
                  <a:lnTo>
                    <a:pt x="97069" y="113085"/>
                  </a:lnTo>
                  <a:lnTo>
                    <a:pt x="112300" y="75742"/>
                  </a:lnTo>
                  <a:lnTo>
                    <a:pt x="118558" y="36249"/>
                  </a:lnTo>
                  <a:lnTo>
                    <a:pt x="114037" y="15515"/>
                  </a:lnTo>
                  <a:lnTo>
                    <a:pt x="109690" y="6843"/>
                  </a:lnTo>
                  <a:lnTo>
                    <a:pt x="102303" y="2184"/>
                  </a:lnTo>
                  <a:lnTo>
                    <a:pt x="82125" y="0"/>
                  </a:lnTo>
                  <a:lnTo>
                    <a:pt x="73827" y="3233"/>
                  </a:lnTo>
                  <a:lnTo>
                    <a:pt x="61614" y="15802"/>
                  </a:lnTo>
                  <a:lnTo>
                    <a:pt x="32982" y="76987"/>
                  </a:lnTo>
                  <a:lnTo>
                    <a:pt x="23987" y="112676"/>
                  </a:lnTo>
                  <a:lnTo>
                    <a:pt x="20947" y="175671"/>
                  </a:lnTo>
                  <a:lnTo>
                    <a:pt x="29509" y="207649"/>
                  </a:lnTo>
                  <a:lnTo>
                    <a:pt x="44536" y="234579"/>
                  </a:lnTo>
                  <a:lnTo>
                    <a:pt x="62436" y="254030"/>
                  </a:lnTo>
                  <a:lnTo>
                    <a:pt x="73044" y="258993"/>
                  </a:lnTo>
                  <a:lnTo>
                    <a:pt x="116337" y="261886"/>
                  </a:lnTo>
                  <a:lnTo>
                    <a:pt x="141392" y="26218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Freeform: Shape 182"/>
            <p:cNvSpPr/>
            <p:nvPr/>
          </p:nvSpPr>
          <p:spPr>
            <a:xfrm>
              <a:off x="888747" y="6342425"/>
              <a:ext cx="20200" cy="383779"/>
            </a:xfrm>
            <a:custGeom>
              <a:avLst/>
              <a:gdLst/>
              <a:ahLst/>
              <a:cxnLst/>
              <a:rect l="0" t="0" r="0" b="0"/>
              <a:pathLst>
                <a:path w="20200" h="383779">
                  <a:moveTo>
                    <a:pt x="0" y="0"/>
                  </a:moveTo>
                  <a:lnTo>
                    <a:pt x="0" y="52921"/>
                  </a:lnTo>
                  <a:lnTo>
                    <a:pt x="0" y="105827"/>
                  </a:lnTo>
                  <a:lnTo>
                    <a:pt x="0" y="163916"/>
                  </a:lnTo>
                  <a:lnTo>
                    <a:pt x="0" y="218615"/>
                  </a:lnTo>
                  <a:lnTo>
                    <a:pt x="0" y="278629"/>
                  </a:lnTo>
                  <a:lnTo>
                    <a:pt x="2993" y="329058"/>
                  </a:lnTo>
                  <a:lnTo>
                    <a:pt x="10986" y="363449"/>
                  </a:lnTo>
                  <a:lnTo>
                    <a:pt x="20199" y="38377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Freeform: Shape 183"/>
            <p:cNvSpPr/>
            <p:nvPr/>
          </p:nvSpPr>
          <p:spPr>
            <a:xfrm>
              <a:off x="1020040" y="6493916"/>
              <a:ext cx="10100" cy="252486"/>
            </a:xfrm>
            <a:custGeom>
              <a:avLst/>
              <a:gdLst/>
              <a:ahLst/>
              <a:cxnLst/>
              <a:rect l="0" t="0" r="0" b="0"/>
              <a:pathLst>
                <a:path w="10100" h="252486">
                  <a:moveTo>
                    <a:pt x="0" y="0"/>
                  </a:moveTo>
                  <a:lnTo>
                    <a:pt x="0" y="49930"/>
                  </a:lnTo>
                  <a:lnTo>
                    <a:pt x="0" y="106811"/>
                  </a:lnTo>
                  <a:lnTo>
                    <a:pt x="2992" y="167429"/>
                  </a:lnTo>
                  <a:lnTo>
                    <a:pt x="7993" y="214940"/>
                  </a:lnTo>
                  <a:lnTo>
                    <a:pt x="10099" y="25248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Freeform: Shape 184"/>
            <p:cNvSpPr/>
            <p:nvPr/>
          </p:nvSpPr>
          <p:spPr>
            <a:xfrm>
              <a:off x="1030139" y="6362624"/>
              <a:ext cx="1" cy="10100"/>
            </a:xfrm>
            <a:custGeom>
              <a:avLst/>
              <a:gdLst/>
              <a:ahLst/>
              <a:cxnLst/>
              <a:rect l="0" t="0" r="0" b="0"/>
              <a:pathLst>
                <a:path w="1" h="10100">
                  <a:moveTo>
                    <a:pt x="0" y="10099"/>
                  </a:moveTo>
                  <a:lnTo>
                    <a:pt x="0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Freeform: Shape 185"/>
            <p:cNvSpPr/>
            <p:nvPr/>
          </p:nvSpPr>
          <p:spPr>
            <a:xfrm>
              <a:off x="1150645" y="6463837"/>
              <a:ext cx="169944" cy="282565"/>
            </a:xfrm>
            <a:custGeom>
              <a:avLst/>
              <a:gdLst/>
              <a:ahLst/>
              <a:cxnLst/>
              <a:rect l="0" t="0" r="0" b="0"/>
              <a:pathLst>
                <a:path w="169944" h="282565">
                  <a:moveTo>
                    <a:pt x="20886" y="171471"/>
                  </a:moveTo>
                  <a:lnTo>
                    <a:pt x="36970" y="166109"/>
                  </a:lnTo>
                  <a:lnTo>
                    <a:pt x="97468" y="119616"/>
                  </a:lnTo>
                  <a:lnTo>
                    <a:pt x="140637" y="78291"/>
                  </a:lnTo>
                  <a:lnTo>
                    <a:pt x="168726" y="34366"/>
                  </a:lnTo>
                  <a:lnTo>
                    <a:pt x="169943" y="23960"/>
                  </a:lnTo>
                  <a:lnTo>
                    <a:pt x="167388" y="14778"/>
                  </a:lnTo>
                  <a:lnTo>
                    <a:pt x="162318" y="6413"/>
                  </a:lnTo>
                  <a:lnTo>
                    <a:pt x="155571" y="1957"/>
                  </a:lnTo>
                  <a:lnTo>
                    <a:pt x="139098" y="0"/>
                  </a:lnTo>
                  <a:lnTo>
                    <a:pt x="105536" y="15930"/>
                  </a:lnTo>
                  <a:lnTo>
                    <a:pt x="63167" y="44532"/>
                  </a:lnTo>
                  <a:lnTo>
                    <a:pt x="24944" y="91249"/>
                  </a:lnTo>
                  <a:lnTo>
                    <a:pt x="4258" y="131867"/>
                  </a:lnTo>
                  <a:lnTo>
                    <a:pt x="0" y="184797"/>
                  </a:lnTo>
                  <a:lnTo>
                    <a:pt x="11206" y="237762"/>
                  </a:lnTo>
                  <a:lnTo>
                    <a:pt x="25561" y="260034"/>
                  </a:lnTo>
                  <a:lnTo>
                    <a:pt x="34102" y="267544"/>
                  </a:lnTo>
                  <a:lnTo>
                    <a:pt x="58554" y="275889"/>
                  </a:lnTo>
                  <a:lnTo>
                    <a:pt x="121880" y="28256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Freeform: Shape 186"/>
            <p:cNvSpPr/>
            <p:nvPr/>
          </p:nvSpPr>
          <p:spPr>
            <a:xfrm>
              <a:off x="1424144" y="6332326"/>
              <a:ext cx="161463" cy="474673"/>
            </a:xfrm>
            <a:custGeom>
              <a:avLst/>
              <a:gdLst/>
              <a:ahLst/>
              <a:cxnLst/>
              <a:rect l="0" t="0" r="0" b="0"/>
              <a:pathLst>
                <a:path w="161463" h="474673">
                  <a:moveTo>
                    <a:pt x="161462" y="0"/>
                  </a:moveTo>
                  <a:lnTo>
                    <a:pt x="129211" y="2244"/>
                  </a:lnTo>
                  <a:lnTo>
                    <a:pt x="105234" y="10723"/>
                  </a:lnTo>
                  <a:lnTo>
                    <a:pt x="85601" y="24965"/>
                  </a:lnTo>
                  <a:lnTo>
                    <a:pt x="49349" y="72261"/>
                  </a:lnTo>
                  <a:lnTo>
                    <a:pt x="21710" y="133160"/>
                  </a:lnTo>
                  <a:lnTo>
                    <a:pt x="12290" y="185524"/>
                  </a:lnTo>
                  <a:lnTo>
                    <a:pt x="9307" y="240215"/>
                  </a:lnTo>
                  <a:lnTo>
                    <a:pt x="2068" y="300891"/>
                  </a:lnTo>
                  <a:lnTo>
                    <a:pt x="306" y="356432"/>
                  </a:lnTo>
                  <a:lnTo>
                    <a:pt x="0" y="407843"/>
                  </a:lnTo>
                  <a:lnTo>
                    <a:pt x="7882" y="463544"/>
                  </a:lnTo>
                  <a:lnTo>
                    <a:pt x="9971" y="474672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Freeform: Shape 187"/>
            <p:cNvSpPr/>
            <p:nvPr/>
          </p:nvSpPr>
          <p:spPr>
            <a:xfrm>
              <a:off x="1302823" y="6564612"/>
              <a:ext cx="191890" cy="30300"/>
            </a:xfrm>
            <a:custGeom>
              <a:avLst/>
              <a:gdLst/>
              <a:ahLst/>
              <a:cxnLst/>
              <a:rect l="0" t="0" r="0" b="0"/>
              <a:pathLst>
                <a:path w="191890" h="30300">
                  <a:moveTo>
                    <a:pt x="0" y="30299"/>
                  </a:moveTo>
                  <a:lnTo>
                    <a:pt x="57923" y="19312"/>
                  </a:lnTo>
                  <a:lnTo>
                    <a:pt x="113294" y="9836"/>
                  </a:lnTo>
                  <a:lnTo>
                    <a:pt x="160372" y="2914"/>
                  </a:lnTo>
                  <a:lnTo>
                    <a:pt x="191889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Freeform: Shape 188"/>
            <p:cNvSpPr/>
            <p:nvPr/>
          </p:nvSpPr>
          <p:spPr>
            <a:xfrm>
              <a:off x="1757296" y="6504015"/>
              <a:ext cx="20200" cy="252487"/>
            </a:xfrm>
            <a:custGeom>
              <a:avLst/>
              <a:gdLst/>
              <a:ahLst/>
              <a:cxnLst/>
              <a:rect l="0" t="0" r="0" b="0"/>
              <a:pathLst>
                <a:path w="20200" h="252487">
                  <a:moveTo>
                    <a:pt x="20199" y="0"/>
                  </a:moveTo>
                  <a:lnTo>
                    <a:pt x="17206" y="40952"/>
                  </a:lnTo>
                  <a:lnTo>
                    <a:pt x="6142" y="96990"/>
                  </a:lnTo>
                  <a:lnTo>
                    <a:pt x="1820" y="153297"/>
                  </a:lnTo>
                  <a:lnTo>
                    <a:pt x="360" y="214273"/>
                  </a:lnTo>
                  <a:lnTo>
                    <a:pt x="0" y="25248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Freeform: Shape 189"/>
            <p:cNvSpPr/>
            <p:nvPr/>
          </p:nvSpPr>
          <p:spPr>
            <a:xfrm>
              <a:off x="1757296" y="6372723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Freeform: Shape 190"/>
            <p:cNvSpPr/>
            <p:nvPr/>
          </p:nvSpPr>
          <p:spPr>
            <a:xfrm>
              <a:off x="1889004" y="6486916"/>
              <a:ext cx="150713" cy="259486"/>
            </a:xfrm>
            <a:custGeom>
              <a:avLst/>
              <a:gdLst/>
              <a:ahLst/>
              <a:cxnLst/>
              <a:rect l="0" t="0" r="0" b="0"/>
              <a:pathLst>
                <a:path w="150713" h="259486">
                  <a:moveTo>
                    <a:pt x="9684" y="77696"/>
                  </a:moveTo>
                  <a:lnTo>
                    <a:pt x="1690" y="132627"/>
                  </a:lnTo>
                  <a:lnTo>
                    <a:pt x="0" y="191037"/>
                  </a:lnTo>
                  <a:lnTo>
                    <a:pt x="984" y="194776"/>
                  </a:lnTo>
                  <a:lnTo>
                    <a:pt x="2762" y="191659"/>
                  </a:lnTo>
                  <a:lnTo>
                    <a:pt x="17070" y="134665"/>
                  </a:lnTo>
                  <a:lnTo>
                    <a:pt x="20822" y="110870"/>
                  </a:lnTo>
                  <a:lnTo>
                    <a:pt x="42377" y="52514"/>
                  </a:lnTo>
                  <a:lnTo>
                    <a:pt x="63883" y="13254"/>
                  </a:lnTo>
                  <a:lnTo>
                    <a:pt x="72748" y="5559"/>
                  </a:lnTo>
                  <a:lnTo>
                    <a:pt x="82025" y="1551"/>
                  </a:lnTo>
                  <a:lnTo>
                    <a:pt x="91576" y="0"/>
                  </a:lnTo>
                  <a:lnTo>
                    <a:pt x="100188" y="1212"/>
                  </a:lnTo>
                  <a:lnTo>
                    <a:pt x="115741" y="8541"/>
                  </a:lnTo>
                  <a:lnTo>
                    <a:pt x="137115" y="41371"/>
                  </a:lnTo>
                  <a:lnTo>
                    <a:pt x="146939" y="86633"/>
                  </a:lnTo>
                  <a:lnTo>
                    <a:pt x="149850" y="140941"/>
                  </a:lnTo>
                  <a:lnTo>
                    <a:pt x="150712" y="194313"/>
                  </a:lnTo>
                  <a:lnTo>
                    <a:pt x="143034" y="248576"/>
                  </a:lnTo>
                  <a:lnTo>
                    <a:pt x="140976" y="25948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Freeform: Shape 191"/>
            <p:cNvSpPr/>
            <p:nvPr/>
          </p:nvSpPr>
          <p:spPr>
            <a:xfrm>
              <a:off x="2335020" y="6251530"/>
              <a:ext cx="169633" cy="513431"/>
            </a:xfrm>
            <a:custGeom>
              <a:avLst/>
              <a:gdLst/>
              <a:ahLst/>
              <a:cxnLst/>
              <a:rect l="0" t="0" r="0" b="0"/>
              <a:pathLst>
                <a:path w="169633" h="513431">
                  <a:moveTo>
                    <a:pt x="8041" y="191889"/>
                  </a:moveTo>
                  <a:lnTo>
                    <a:pt x="8041" y="241818"/>
                  </a:lnTo>
                  <a:lnTo>
                    <a:pt x="2680" y="304242"/>
                  </a:lnTo>
                  <a:lnTo>
                    <a:pt x="0" y="363163"/>
                  </a:lnTo>
                  <a:lnTo>
                    <a:pt x="6282" y="423553"/>
                  </a:lnTo>
                  <a:lnTo>
                    <a:pt x="17495" y="480099"/>
                  </a:lnTo>
                  <a:lnTo>
                    <a:pt x="32442" y="503642"/>
                  </a:lnTo>
                  <a:lnTo>
                    <a:pt x="43385" y="509696"/>
                  </a:lnTo>
                  <a:lnTo>
                    <a:pt x="70506" y="513430"/>
                  </a:lnTo>
                  <a:lnTo>
                    <a:pt x="92286" y="508357"/>
                  </a:lnTo>
                  <a:lnTo>
                    <a:pt x="101235" y="503862"/>
                  </a:lnTo>
                  <a:lnTo>
                    <a:pt x="117164" y="483905"/>
                  </a:lnTo>
                  <a:lnTo>
                    <a:pt x="140316" y="430737"/>
                  </a:lnTo>
                  <a:lnTo>
                    <a:pt x="155695" y="375890"/>
                  </a:lnTo>
                  <a:lnTo>
                    <a:pt x="165004" y="328575"/>
                  </a:lnTo>
                  <a:lnTo>
                    <a:pt x="168718" y="265313"/>
                  </a:lnTo>
                  <a:lnTo>
                    <a:pt x="169451" y="209261"/>
                  </a:lnTo>
                  <a:lnTo>
                    <a:pt x="169597" y="154965"/>
                  </a:lnTo>
                  <a:lnTo>
                    <a:pt x="169625" y="98024"/>
                  </a:lnTo>
                  <a:lnTo>
                    <a:pt x="169631" y="38440"/>
                  </a:lnTo>
                  <a:lnTo>
                    <a:pt x="169632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Freeform: Shape 192"/>
            <p:cNvSpPr/>
            <p:nvPr/>
          </p:nvSpPr>
          <p:spPr>
            <a:xfrm>
              <a:off x="2656143" y="6525381"/>
              <a:ext cx="131293" cy="251320"/>
            </a:xfrm>
            <a:custGeom>
              <a:avLst/>
              <a:gdLst/>
              <a:ahLst/>
              <a:cxnLst/>
              <a:rect l="0" t="0" r="0" b="0"/>
              <a:pathLst>
                <a:path w="131293" h="251320">
                  <a:moveTo>
                    <a:pt x="0" y="29131"/>
                  </a:moveTo>
                  <a:lnTo>
                    <a:pt x="0" y="92056"/>
                  </a:lnTo>
                  <a:lnTo>
                    <a:pt x="0" y="143908"/>
                  </a:lnTo>
                  <a:lnTo>
                    <a:pt x="0" y="195928"/>
                  </a:lnTo>
                  <a:lnTo>
                    <a:pt x="0" y="214357"/>
                  </a:lnTo>
                  <a:lnTo>
                    <a:pt x="0" y="152220"/>
                  </a:lnTo>
                  <a:lnTo>
                    <a:pt x="0" y="93552"/>
                  </a:lnTo>
                  <a:lnTo>
                    <a:pt x="2245" y="58885"/>
                  </a:lnTo>
                  <a:lnTo>
                    <a:pt x="10723" y="28515"/>
                  </a:lnTo>
                  <a:lnTo>
                    <a:pt x="24964" y="9033"/>
                  </a:lnTo>
                  <a:lnTo>
                    <a:pt x="33475" y="2266"/>
                  </a:lnTo>
                  <a:lnTo>
                    <a:pt x="41394" y="0"/>
                  </a:lnTo>
                  <a:lnTo>
                    <a:pt x="48916" y="733"/>
                  </a:lnTo>
                  <a:lnTo>
                    <a:pt x="56176" y="3466"/>
                  </a:lnTo>
                  <a:lnTo>
                    <a:pt x="70227" y="21466"/>
                  </a:lnTo>
                  <a:lnTo>
                    <a:pt x="92174" y="73376"/>
                  </a:lnTo>
                  <a:lnTo>
                    <a:pt x="98381" y="124159"/>
                  </a:lnTo>
                  <a:lnTo>
                    <a:pt x="105581" y="176485"/>
                  </a:lnTo>
                  <a:lnTo>
                    <a:pt x="118068" y="226063"/>
                  </a:lnTo>
                  <a:lnTo>
                    <a:pt x="131292" y="25131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Freeform: Shape 193"/>
            <p:cNvSpPr/>
            <p:nvPr/>
          </p:nvSpPr>
          <p:spPr>
            <a:xfrm>
              <a:off x="2855400" y="6314428"/>
              <a:ext cx="214820" cy="441999"/>
            </a:xfrm>
            <a:custGeom>
              <a:avLst/>
              <a:gdLst/>
              <a:ahLst/>
              <a:cxnLst/>
              <a:rect l="0" t="0" r="0" b="0"/>
              <a:pathLst>
                <a:path w="214820" h="441999">
                  <a:moveTo>
                    <a:pt x="134023" y="260283"/>
                  </a:moveTo>
                  <a:lnTo>
                    <a:pt x="123301" y="249560"/>
                  </a:lnTo>
                  <a:lnTo>
                    <a:pt x="116775" y="247524"/>
                  </a:lnTo>
                  <a:lnTo>
                    <a:pt x="100548" y="248254"/>
                  </a:lnTo>
                  <a:lnTo>
                    <a:pt x="82114" y="258303"/>
                  </a:lnTo>
                  <a:lnTo>
                    <a:pt x="26805" y="307298"/>
                  </a:lnTo>
                  <a:lnTo>
                    <a:pt x="11610" y="332941"/>
                  </a:lnTo>
                  <a:lnTo>
                    <a:pt x="0" y="372582"/>
                  </a:lnTo>
                  <a:lnTo>
                    <a:pt x="1891" y="397722"/>
                  </a:lnTo>
                  <a:lnTo>
                    <a:pt x="11335" y="418995"/>
                  </a:lnTo>
                  <a:lnTo>
                    <a:pt x="26754" y="435931"/>
                  </a:lnTo>
                  <a:lnTo>
                    <a:pt x="36701" y="440222"/>
                  </a:lnTo>
                  <a:lnTo>
                    <a:pt x="59722" y="441998"/>
                  </a:lnTo>
                  <a:lnTo>
                    <a:pt x="84917" y="430070"/>
                  </a:lnTo>
                  <a:lnTo>
                    <a:pt x="118351" y="401111"/>
                  </a:lnTo>
                  <a:lnTo>
                    <a:pt x="139479" y="371210"/>
                  </a:lnTo>
                  <a:lnTo>
                    <a:pt x="156671" y="320224"/>
                  </a:lnTo>
                  <a:lnTo>
                    <a:pt x="169751" y="263063"/>
                  </a:lnTo>
                  <a:lnTo>
                    <a:pt x="174159" y="214225"/>
                  </a:lnTo>
                  <a:lnTo>
                    <a:pt x="180952" y="159856"/>
                  </a:lnTo>
                  <a:lnTo>
                    <a:pt x="183815" y="100135"/>
                  </a:lnTo>
                  <a:lnTo>
                    <a:pt x="184381" y="45114"/>
                  </a:lnTo>
                  <a:lnTo>
                    <a:pt x="184479" y="4516"/>
                  </a:lnTo>
                  <a:lnTo>
                    <a:pt x="183371" y="0"/>
                  </a:lnTo>
                  <a:lnTo>
                    <a:pt x="181510" y="1476"/>
                  </a:lnTo>
                  <a:lnTo>
                    <a:pt x="179147" y="6950"/>
                  </a:lnTo>
                  <a:lnTo>
                    <a:pt x="175354" y="61868"/>
                  </a:lnTo>
                  <a:lnTo>
                    <a:pt x="174605" y="118268"/>
                  </a:lnTo>
                  <a:lnTo>
                    <a:pt x="179819" y="177994"/>
                  </a:lnTo>
                  <a:lnTo>
                    <a:pt x="184714" y="236880"/>
                  </a:lnTo>
                  <a:lnTo>
                    <a:pt x="192308" y="286016"/>
                  </a:lnTo>
                  <a:lnTo>
                    <a:pt x="201665" y="340474"/>
                  </a:lnTo>
                  <a:lnTo>
                    <a:pt x="211888" y="394241"/>
                  </a:lnTo>
                  <a:lnTo>
                    <a:pt x="214819" y="42187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Freeform: Shape 194"/>
            <p:cNvSpPr/>
            <p:nvPr/>
          </p:nvSpPr>
          <p:spPr>
            <a:xfrm>
              <a:off x="3181312" y="6446611"/>
              <a:ext cx="424176" cy="248544"/>
            </a:xfrm>
            <a:custGeom>
              <a:avLst/>
              <a:gdLst/>
              <a:ahLst/>
              <a:cxnLst/>
              <a:rect l="0" t="0" r="0" b="0"/>
              <a:pathLst>
                <a:path w="424176" h="248544">
                  <a:moveTo>
                    <a:pt x="0" y="158399"/>
                  </a:moveTo>
                  <a:lnTo>
                    <a:pt x="10723" y="174483"/>
                  </a:lnTo>
                  <a:lnTo>
                    <a:pt x="17248" y="178099"/>
                  </a:lnTo>
                  <a:lnTo>
                    <a:pt x="33475" y="179124"/>
                  </a:lnTo>
                  <a:lnTo>
                    <a:pt x="66899" y="173393"/>
                  </a:lnTo>
                  <a:lnTo>
                    <a:pt x="94507" y="159225"/>
                  </a:lnTo>
                  <a:lnTo>
                    <a:pt x="116902" y="124730"/>
                  </a:lnTo>
                  <a:lnTo>
                    <a:pt x="132390" y="78973"/>
                  </a:lnTo>
                  <a:lnTo>
                    <a:pt x="133363" y="35243"/>
                  </a:lnTo>
                  <a:lnTo>
                    <a:pt x="123235" y="13516"/>
                  </a:lnTo>
                  <a:lnTo>
                    <a:pt x="115822" y="4580"/>
                  </a:lnTo>
                  <a:lnTo>
                    <a:pt x="107512" y="867"/>
                  </a:lnTo>
                  <a:lnTo>
                    <a:pt x="98607" y="637"/>
                  </a:lnTo>
                  <a:lnTo>
                    <a:pt x="80856" y="6364"/>
                  </a:lnTo>
                  <a:lnTo>
                    <a:pt x="44215" y="34655"/>
                  </a:lnTo>
                  <a:lnTo>
                    <a:pt x="12102" y="88365"/>
                  </a:lnTo>
                  <a:lnTo>
                    <a:pt x="3586" y="134282"/>
                  </a:lnTo>
                  <a:lnTo>
                    <a:pt x="6424" y="179806"/>
                  </a:lnTo>
                  <a:lnTo>
                    <a:pt x="19733" y="221722"/>
                  </a:lnTo>
                  <a:lnTo>
                    <a:pt x="27744" y="232035"/>
                  </a:lnTo>
                  <a:lnTo>
                    <a:pt x="48613" y="246486"/>
                  </a:lnTo>
                  <a:lnTo>
                    <a:pt x="60463" y="248543"/>
                  </a:lnTo>
                  <a:lnTo>
                    <a:pt x="85599" y="244846"/>
                  </a:lnTo>
                  <a:lnTo>
                    <a:pt x="114262" y="230147"/>
                  </a:lnTo>
                  <a:lnTo>
                    <a:pt x="136969" y="195493"/>
                  </a:lnTo>
                  <a:lnTo>
                    <a:pt x="156686" y="141579"/>
                  </a:lnTo>
                  <a:lnTo>
                    <a:pt x="171386" y="84712"/>
                  </a:lnTo>
                  <a:lnTo>
                    <a:pt x="174854" y="68877"/>
                  </a:lnTo>
                  <a:lnTo>
                    <a:pt x="178288" y="61686"/>
                  </a:lnTo>
                  <a:lnTo>
                    <a:pt x="181699" y="60259"/>
                  </a:lnTo>
                  <a:lnTo>
                    <a:pt x="185096" y="62674"/>
                  </a:lnTo>
                  <a:lnTo>
                    <a:pt x="198610" y="90739"/>
                  </a:lnTo>
                  <a:lnTo>
                    <a:pt x="215452" y="143961"/>
                  </a:lnTo>
                  <a:lnTo>
                    <a:pt x="225553" y="193396"/>
                  </a:lnTo>
                  <a:lnTo>
                    <a:pt x="235653" y="239963"/>
                  </a:lnTo>
                  <a:lnTo>
                    <a:pt x="237897" y="243073"/>
                  </a:lnTo>
                  <a:lnTo>
                    <a:pt x="240391" y="228575"/>
                  </a:lnTo>
                  <a:lnTo>
                    <a:pt x="234130" y="175537"/>
                  </a:lnTo>
                  <a:lnTo>
                    <a:pt x="232651" y="124129"/>
                  </a:lnTo>
                  <a:lnTo>
                    <a:pt x="243320" y="68311"/>
                  </a:lnTo>
                  <a:lnTo>
                    <a:pt x="256036" y="27266"/>
                  </a:lnTo>
                  <a:lnTo>
                    <a:pt x="268651" y="12963"/>
                  </a:lnTo>
                  <a:lnTo>
                    <a:pt x="276728" y="7578"/>
                  </a:lnTo>
                  <a:lnTo>
                    <a:pt x="309542" y="0"/>
                  </a:lnTo>
                  <a:lnTo>
                    <a:pt x="367784" y="4379"/>
                  </a:lnTo>
                  <a:lnTo>
                    <a:pt x="424175" y="690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Freeform: Shape 195"/>
            <p:cNvSpPr/>
            <p:nvPr/>
          </p:nvSpPr>
          <p:spPr>
            <a:xfrm>
              <a:off x="3635785" y="6463618"/>
              <a:ext cx="302791" cy="321933"/>
            </a:xfrm>
            <a:custGeom>
              <a:avLst/>
              <a:gdLst/>
              <a:ahLst/>
              <a:cxnLst/>
              <a:rect l="0" t="0" r="0" b="0"/>
              <a:pathLst>
                <a:path w="302791" h="321933">
                  <a:moveTo>
                    <a:pt x="0" y="10099"/>
                  </a:moveTo>
                  <a:lnTo>
                    <a:pt x="6941" y="58477"/>
                  </a:lnTo>
                  <a:lnTo>
                    <a:pt x="10286" y="114580"/>
                  </a:lnTo>
                  <a:lnTo>
                    <a:pt x="15045" y="157903"/>
                  </a:lnTo>
                  <a:lnTo>
                    <a:pt x="24033" y="221095"/>
                  </a:lnTo>
                  <a:lnTo>
                    <a:pt x="38246" y="277456"/>
                  </a:lnTo>
                  <a:lnTo>
                    <a:pt x="49167" y="295752"/>
                  </a:lnTo>
                  <a:lnTo>
                    <a:pt x="55221" y="297040"/>
                  </a:lnTo>
                  <a:lnTo>
                    <a:pt x="61502" y="293410"/>
                  </a:lnTo>
                  <a:lnTo>
                    <a:pt x="67933" y="286501"/>
                  </a:lnTo>
                  <a:lnTo>
                    <a:pt x="82346" y="244610"/>
                  </a:lnTo>
                  <a:lnTo>
                    <a:pt x="90329" y="187382"/>
                  </a:lnTo>
                  <a:lnTo>
                    <a:pt x="98555" y="136512"/>
                  </a:lnTo>
                  <a:lnTo>
                    <a:pt x="99368" y="121306"/>
                  </a:lnTo>
                  <a:lnTo>
                    <a:pt x="101032" y="116780"/>
                  </a:lnTo>
                  <a:lnTo>
                    <a:pt x="103264" y="119373"/>
                  </a:lnTo>
                  <a:lnTo>
                    <a:pt x="121392" y="180411"/>
                  </a:lnTo>
                  <a:lnTo>
                    <a:pt x="141409" y="242265"/>
                  </a:lnTo>
                  <a:lnTo>
                    <a:pt x="160222" y="282759"/>
                  </a:lnTo>
                  <a:lnTo>
                    <a:pt x="184376" y="313075"/>
                  </a:lnTo>
                  <a:lnTo>
                    <a:pt x="194736" y="318688"/>
                  </a:lnTo>
                  <a:lnTo>
                    <a:pt x="218215" y="321932"/>
                  </a:lnTo>
                  <a:lnTo>
                    <a:pt x="237628" y="316641"/>
                  </a:lnTo>
                  <a:lnTo>
                    <a:pt x="245947" y="312089"/>
                  </a:lnTo>
                  <a:lnTo>
                    <a:pt x="261175" y="292067"/>
                  </a:lnTo>
                  <a:lnTo>
                    <a:pt x="283877" y="238858"/>
                  </a:lnTo>
                  <a:lnTo>
                    <a:pt x="298045" y="178184"/>
                  </a:lnTo>
                  <a:lnTo>
                    <a:pt x="302007" y="121810"/>
                  </a:lnTo>
                  <a:lnTo>
                    <a:pt x="302790" y="62089"/>
                  </a:lnTo>
                  <a:lnTo>
                    <a:pt x="296912" y="35450"/>
                  </a:lnTo>
                  <a:lnTo>
                    <a:pt x="282784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Freeform: Shape 196"/>
            <p:cNvSpPr/>
            <p:nvPr/>
          </p:nvSpPr>
          <p:spPr>
            <a:xfrm>
              <a:off x="4002093" y="6493916"/>
              <a:ext cx="130645" cy="289276"/>
            </a:xfrm>
            <a:custGeom>
              <a:avLst/>
              <a:gdLst/>
              <a:ahLst/>
              <a:cxnLst/>
              <a:rect l="0" t="0" r="0" b="0"/>
              <a:pathLst>
                <a:path w="130645" h="289276">
                  <a:moveTo>
                    <a:pt x="17469" y="20199"/>
                  </a:moveTo>
                  <a:lnTo>
                    <a:pt x="6483" y="78122"/>
                  </a:lnTo>
                  <a:lnTo>
                    <a:pt x="0" y="133493"/>
                  </a:lnTo>
                  <a:lnTo>
                    <a:pt x="1072" y="192541"/>
                  </a:lnTo>
                  <a:lnTo>
                    <a:pt x="11489" y="243702"/>
                  </a:lnTo>
                  <a:lnTo>
                    <a:pt x="28789" y="277189"/>
                  </a:lnTo>
                  <a:lnTo>
                    <a:pt x="35115" y="285786"/>
                  </a:lnTo>
                  <a:lnTo>
                    <a:pt x="43821" y="289275"/>
                  </a:lnTo>
                  <a:lnTo>
                    <a:pt x="65465" y="287165"/>
                  </a:lnTo>
                  <a:lnTo>
                    <a:pt x="84061" y="278746"/>
                  </a:lnTo>
                  <a:lnTo>
                    <a:pt x="92162" y="273359"/>
                  </a:lnTo>
                  <a:lnTo>
                    <a:pt x="114287" y="238970"/>
                  </a:lnTo>
                  <a:lnTo>
                    <a:pt x="129695" y="203969"/>
                  </a:lnTo>
                  <a:lnTo>
                    <a:pt x="130644" y="161554"/>
                  </a:lnTo>
                  <a:lnTo>
                    <a:pt x="117851" y="102319"/>
                  </a:lnTo>
                  <a:lnTo>
                    <a:pt x="110336" y="82506"/>
                  </a:lnTo>
                  <a:lnTo>
                    <a:pt x="61048" y="23763"/>
                  </a:lnTo>
                  <a:lnTo>
                    <a:pt x="35619" y="8786"/>
                  </a:lnTo>
                  <a:lnTo>
                    <a:pt x="7370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Freeform: Shape 197"/>
            <p:cNvSpPr/>
            <p:nvPr/>
          </p:nvSpPr>
          <p:spPr>
            <a:xfrm>
              <a:off x="4211451" y="6431058"/>
              <a:ext cx="121194" cy="271111"/>
            </a:xfrm>
            <a:custGeom>
              <a:avLst/>
              <a:gdLst/>
              <a:ahLst/>
              <a:cxnLst/>
              <a:rect l="0" t="0" r="0" b="0"/>
              <a:pathLst>
                <a:path w="121194" h="271111">
                  <a:moveTo>
                    <a:pt x="0" y="163853"/>
                  </a:moveTo>
                  <a:lnTo>
                    <a:pt x="0" y="225443"/>
                  </a:lnTo>
                  <a:lnTo>
                    <a:pt x="0" y="271110"/>
                  </a:lnTo>
                  <a:lnTo>
                    <a:pt x="0" y="217073"/>
                  </a:lnTo>
                  <a:lnTo>
                    <a:pt x="0" y="158323"/>
                  </a:lnTo>
                  <a:lnTo>
                    <a:pt x="2993" y="103494"/>
                  </a:lnTo>
                  <a:lnTo>
                    <a:pt x="18349" y="44021"/>
                  </a:lnTo>
                  <a:lnTo>
                    <a:pt x="29102" y="23065"/>
                  </a:lnTo>
                  <a:lnTo>
                    <a:pt x="44355" y="8516"/>
                  </a:lnTo>
                  <a:lnTo>
                    <a:pt x="53135" y="3065"/>
                  </a:lnTo>
                  <a:lnTo>
                    <a:pt x="71868" y="0"/>
                  </a:lnTo>
                  <a:lnTo>
                    <a:pt x="81577" y="754"/>
                  </a:lnTo>
                  <a:lnTo>
                    <a:pt x="98350" y="7577"/>
                  </a:lnTo>
                  <a:lnTo>
                    <a:pt x="121193" y="2246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Freeform: Shape 198"/>
            <p:cNvSpPr/>
            <p:nvPr/>
          </p:nvSpPr>
          <p:spPr>
            <a:xfrm>
              <a:off x="4403340" y="6271729"/>
              <a:ext cx="50498" cy="504972"/>
            </a:xfrm>
            <a:custGeom>
              <a:avLst/>
              <a:gdLst/>
              <a:ahLst/>
              <a:cxnLst/>
              <a:rect l="0" t="0" r="0" b="0"/>
              <a:pathLst>
                <a:path w="50498" h="504972">
                  <a:moveTo>
                    <a:pt x="0" y="0"/>
                  </a:moveTo>
                  <a:lnTo>
                    <a:pt x="7993" y="62925"/>
                  </a:lnTo>
                  <a:lnTo>
                    <a:pt x="15045" y="123024"/>
                  </a:lnTo>
                  <a:lnTo>
                    <a:pt x="18671" y="169864"/>
                  </a:lnTo>
                  <a:lnTo>
                    <a:pt x="25108" y="224638"/>
                  </a:lnTo>
                  <a:lnTo>
                    <a:pt x="34122" y="278149"/>
                  </a:lnTo>
                  <a:lnTo>
                    <a:pt x="38538" y="329539"/>
                  </a:lnTo>
                  <a:lnTo>
                    <a:pt x="39846" y="380300"/>
                  </a:lnTo>
                  <a:lnTo>
                    <a:pt x="41411" y="438533"/>
                  </a:lnTo>
                  <a:lnTo>
                    <a:pt x="48369" y="480626"/>
                  </a:lnTo>
                  <a:lnTo>
                    <a:pt x="50497" y="504971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Freeform: Shape 199"/>
            <p:cNvSpPr/>
            <p:nvPr/>
          </p:nvSpPr>
          <p:spPr>
            <a:xfrm>
              <a:off x="4546927" y="6246781"/>
              <a:ext cx="230092" cy="519820"/>
            </a:xfrm>
            <a:custGeom>
              <a:avLst/>
              <a:gdLst/>
              <a:ahLst/>
              <a:cxnLst/>
              <a:rect l="0" t="0" r="0" b="0"/>
              <a:pathLst>
                <a:path w="230092" h="519820">
                  <a:moveTo>
                    <a:pt x="139196" y="257234"/>
                  </a:moveTo>
                  <a:lnTo>
                    <a:pt x="117751" y="251873"/>
                  </a:lnTo>
                  <a:lnTo>
                    <a:pt x="95252" y="255226"/>
                  </a:lnTo>
                  <a:lnTo>
                    <a:pt x="63335" y="269731"/>
                  </a:lnTo>
                  <a:lnTo>
                    <a:pt x="39664" y="291235"/>
                  </a:lnTo>
                  <a:lnTo>
                    <a:pt x="21429" y="318928"/>
                  </a:lnTo>
                  <a:lnTo>
                    <a:pt x="5214" y="358445"/>
                  </a:lnTo>
                  <a:lnTo>
                    <a:pt x="0" y="404676"/>
                  </a:lnTo>
                  <a:lnTo>
                    <a:pt x="9177" y="450292"/>
                  </a:lnTo>
                  <a:lnTo>
                    <a:pt x="16608" y="461124"/>
                  </a:lnTo>
                  <a:lnTo>
                    <a:pt x="36834" y="476152"/>
                  </a:lnTo>
                  <a:lnTo>
                    <a:pt x="46267" y="478364"/>
                  </a:lnTo>
                  <a:lnTo>
                    <a:pt x="54800" y="477595"/>
                  </a:lnTo>
                  <a:lnTo>
                    <a:pt x="73633" y="468511"/>
                  </a:lnTo>
                  <a:lnTo>
                    <a:pt x="111292" y="439282"/>
                  </a:lnTo>
                  <a:lnTo>
                    <a:pt x="146023" y="383200"/>
                  </a:lnTo>
                  <a:lnTo>
                    <a:pt x="163694" y="330909"/>
                  </a:lnTo>
                  <a:lnTo>
                    <a:pt x="168349" y="274364"/>
                  </a:lnTo>
                  <a:lnTo>
                    <a:pt x="169155" y="226027"/>
                  </a:lnTo>
                  <a:lnTo>
                    <a:pt x="169427" y="164789"/>
                  </a:lnTo>
                  <a:lnTo>
                    <a:pt x="169474" y="112391"/>
                  </a:lnTo>
                  <a:lnTo>
                    <a:pt x="164127" y="64946"/>
                  </a:lnTo>
                  <a:lnTo>
                    <a:pt x="158085" y="2676"/>
                  </a:lnTo>
                  <a:lnTo>
                    <a:pt x="154033" y="0"/>
                  </a:lnTo>
                  <a:lnTo>
                    <a:pt x="149087" y="1583"/>
                  </a:lnTo>
                  <a:lnTo>
                    <a:pt x="146912" y="6006"/>
                  </a:lnTo>
                  <a:lnTo>
                    <a:pt x="148938" y="65428"/>
                  </a:lnTo>
                  <a:lnTo>
                    <a:pt x="152218" y="127288"/>
                  </a:lnTo>
                  <a:lnTo>
                    <a:pt x="157268" y="176838"/>
                  </a:lnTo>
                  <a:lnTo>
                    <a:pt x="161757" y="230047"/>
                  </a:lnTo>
                  <a:lnTo>
                    <a:pt x="170194" y="285462"/>
                  </a:lnTo>
                  <a:lnTo>
                    <a:pt x="179801" y="334423"/>
                  </a:lnTo>
                  <a:lnTo>
                    <a:pt x="193100" y="396543"/>
                  </a:lnTo>
                  <a:lnTo>
                    <a:pt x="209897" y="457619"/>
                  </a:lnTo>
                  <a:lnTo>
                    <a:pt x="230091" y="51981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6" name="Group 215"/>
          <p:cNvGrpSpPr/>
          <p:nvPr/>
        </p:nvGrpSpPr>
        <p:grpSpPr>
          <a:xfrm>
            <a:off x="212087" y="6918724"/>
            <a:ext cx="2928828" cy="506918"/>
            <a:chOff x="212087" y="6918724"/>
            <a:chExt cx="2928828" cy="506918"/>
          </a:xfrm>
        </p:grpSpPr>
        <p:sp>
          <p:nvSpPr>
            <p:cNvPr id="202" name="Freeform: Shape 201"/>
            <p:cNvSpPr/>
            <p:nvPr/>
          </p:nvSpPr>
          <p:spPr>
            <a:xfrm>
              <a:off x="212087" y="7180676"/>
              <a:ext cx="30300" cy="55046"/>
            </a:xfrm>
            <a:custGeom>
              <a:avLst/>
              <a:gdLst/>
              <a:ahLst/>
              <a:cxnLst/>
              <a:rect l="0" t="0" r="0" b="0"/>
              <a:pathLst>
                <a:path w="30300" h="55046">
                  <a:moveTo>
                    <a:pt x="30299" y="10099"/>
                  </a:moveTo>
                  <a:lnTo>
                    <a:pt x="19576" y="26183"/>
                  </a:lnTo>
                  <a:lnTo>
                    <a:pt x="17304" y="43057"/>
                  </a:lnTo>
                  <a:lnTo>
                    <a:pt x="18269" y="52270"/>
                  </a:lnTo>
                  <a:lnTo>
                    <a:pt x="20035" y="55045"/>
                  </a:lnTo>
                  <a:lnTo>
                    <a:pt x="22334" y="53529"/>
                  </a:lnTo>
                  <a:lnTo>
                    <a:pt x="24989" y="49152"/>
                  </a:lnTo>
                  <a:lnTo>
                    <a:pt x="28725" y="21546"/>
                  </a:lnTo>
                  <a:lnTo>
                    <a:pt x="27005" y="16607"/>
                  </a:lnTo>
                  <a:lnTo>
                    <a:pt x="23615" y="15560"/>
                  </a:lnTo>
                  <a:lnTo>
                    <a:pt x="19110" y="17106"/>
                  </a:lnTo>
                  <a:lnTo>
                    <a:pt x="11112" y="27801"/>
                  </a:lnTo>
                  <a:lnTo>
                    <a:pt x="7408" y="35366"/>
                  </a:lnTo>
                  <a:lnTo>
                    <a:pt x="7183" y="38166"/>
                  </a:lnTo>
                  <a:lnTo>
                    <a:pt x="9278" y="37787"/>
                  </a:lnTo>
                  <a:lnTo>
                    <a:pt x="12918" y="35291"/>
                  </a:lnTo>
                  <a:lnTo>
                    <a:pt x="23403" y="15693"/>
                  </a:lnTo>
                  <a:lnTo>
                    <a:pt x="22335" y="10462"/>
                  </a:lnTo>
                  <a:lnTo>
                    <a:pt x="18257" y="6974"/>
                  </a:lnTo>
                  <a:lnTo>
                    <a:pt x="0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Freeform: Shape 202"/>
            <p:cNvSpPr/>
            <p:nvPr/>
          </p:nvSpPr>
          <p:spPr>
            <a:xfrm>
              <a:off x="375762" y="6918724"/>
              <a:ext cx="290800" cy="467011"/>
            </a:xfrm>
            <a:custGeom>
              <a:avLst/>
              <a:gdLst/>
              <a:ahLst/>
              <a:cxnLst/>
              <a:rect l="0" t="0" r="0" b="0"/>
              <a:pathLst>
                <a:path w="290800" h="467011">
                  <a:moveTo>
                    <a:pt x="290799" y="59963"/>
                  </a:moveTo>
                  <a:lnTo>
                    <a:pt x="274694" y="119705"/>
                  </a:lnTo>
                  <a:lnTo>
                    <a:pt x="271813" y="147114"/>
                  </a:lnTo>
                  <a:lnTo>
                    <a:pt x="265398" y="84449"/>
                  </a:lnTo>
                  <a:lnTo>
                    <a:pt x="251229" y="38666"/>
                  </a:lnTo>
                  <a:lnTo>
                    <a:pt x="236181" y="16459"/>
                  </a:lnTo>
                  <a:lnTo>
                    <a:pt x="227455" y="7395"/>
                  </a:lnTo>
                  <a:lnTo>
                    <a:pt x="218271" y="2474"/>
                  </a:lnTo>
                  <a:lnTo>
                    <a:pt x="199090" y="0"/>
                  </a:lnTo>
                  <a:lnTo>
                    <a:pt x="169365" y="4915"/>
                  </a:lnTo>
                  <a:lnTo>
                    <a:pt x="152292" y="16421"/>
                  </a:lnTo>
                  <a:lnTo>
                    <a:pt x="101269" y="73666"/>
                  </a:lnTo>
                  <a:lnTo>
                    <a:pt x="72444" y="130000"/>
                  </a:lnTo>
                  <a:lnTo>
                    <a:pt x="39320" y="188217"/>
                  </a:lnTo>
                  <a:lnTo>
                    <a:pt x="23774" y="236114"/>
                  </a:lnTo>
                  <a:lnTo>
                    <a:pt x="8468" y="299573"/>
                  </a:lnTo>
                  <a:lnTo>
                    <a:pt x="0" y="355664"/>
                  </a:lnTo>
                  <a:lnTo>
                    <a:pt x="3895" y="396447"/>
                  </a:lnTo>
                  <a:lnTo>
                    <a:pt x="12169" y="417485"/>
                  </a:lnTo>
                  <a:lnTo>
                    <a:pt x="35768" y="449277"/>
                  </a:lnTo>
                  <a:lnTo>
                    <a:pt x="66112" y="464957"/>
                  </a:lnTo>
                  <a:lnTo>
                    <a:pt x="87699" y="467010"/>
                  </a:lnTo>
                  <a:lnTo>
                    <a:pt x="128989" y="459184"/>
                  </a:lnTo>
                  <a:lnTo>
                    <a:pt x="159441" y="444701"/>
                  </a:lnTo>
                  <a:lnTo>
                    <a:pt x="220103" y="39324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Freeform: Shape 203"/>
            <p:cNvSpPr/>
            <p:nvPr/>
          </p:nvSpPr>
          <p:spPr>
            <a:xfrm>
              <a:off x="711263" y="6984074"/>
              <a:ext cx="197684" cy="408690"/>
            </a:xfrm>
            <a:custGeom>
              <a:avLst/>
              <a:gdLst/>
              <a:ahLst/>
              <a:cxnLst/>
              <a:rect l="0" t="0" r="0" b="0"/>
              <a:pathLst>
                <a:path w="197684" h="408690">
                  <a:moveTo>
                    <a:pt x="15894" y="95608"/>
                  </a:moveTo>
                  <a:lnTo>
                    <a:pt x="8953" y="124285"/>
                  </a:lnTo>
                  <a:lnTo>
                    <a:pt x="6730" y="176172"/>
                  </a:lnTo>
                  <a:lnTo>
                    <a:pt x="5980" y="235624"/>
                  </a:lnTo>
                  <a:lnTo>
                    <a:pt x="0" y="296085"/>
                  </a:lnTo>
                  <a:lnTo>
                    <a:pt x="4810" y="358616"/>
                  </a:lnTo>
                  <a:lnTo>
                    <a:pt x="6260" y="362963"/>
                  </a:lnTo>
                  <a:lnTo>
                    <a:pt x="8349" y="360250"/>
                  </a:lnTo>
                  <a:lnTo>
                    <a:pt x="21841" y="307550"/>
                  </a:lnTo>
                  <a:lnTo>
                    <a:pt x="25173" y="245740"/>
                  </a:lnTo>
                  <a:lnTo>
                    <a:pt x="25750" y="196199"/>
                  </a:lnTo>
                  <a:lnTo>
                    <a:pt x="28914" y="145985"/>
                  </a:lnTo>
                  <a:lnTo>
                    <a:pt x="33966" y="95571"/>
                  </a:lnTo>
                  <a:lnTo>
                    <a:pt x="41034" y="38994"/>
                  </a:lnTo>
                  <a:lnTo>
                    <a:pt x="60748" y="5892"/>
                  </a:lnTo>
                  <a:lnTo>
                    <a:pt x="69362" y="1010"/>
                  </a:lnTo>
                  <a:lnTo>
                    <a:pt x="78471" y="0"/>
                  </a:lnTo>
                  <a:lnTo>
                    <a:pt x="87910" y="1572"/>
                  </a:lnTo>
                  <a:lnTo>
                    <a:pt x="107376" y="18279"/>
                  </a:lnTo>
                  <a:lnTo>
                    <a:pt x="125004" y="43285"/>
                  </a:lnTo>
                  <a:lnTo>
                    <a:pt x="145464" y="95912"/>
                  </a:lnTo>
                  <a:lnTo>
                    <a:pt x="154951" y="154893"/>
                  </a:lnTo>
                  <a:lnTo>
                    <a:pt x="161955" y="203943"/>
                  </a:lnTo>
                  <a:lnTo>
                    <a:pt x="165776" y="254011"/>
                  </a:lnTo>
                  <a:lnTo>
                    <a:pt x="174008" y="314256"/>
                  </a:lnTo>
                  <a:lnTo>
                    <a:pt x="179790" y="373037"/>
                  </a:lnTo>
                  <a:lnTo>
                    <a:pt x="185242" y="392844"/>
                  </a:lnTo>
                  <a:lnTo>
                    <a:pt x="197683" y="40868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Freeform: Shape 204"/>
            <p:cNvSpPr/>
            <p:nvPr/>
          </p:nvSpPr>
          <p:spPr>
            <a:xfrm>
              <a:off x="686759" y="7170576"/>
              <a:ext cx="222188" cy="18328"/>
            </a:xfrm>
            <a:custGeom>
              <a:avLst/>
              <a:gdLst/>
              <a:ahLst/>
              <a:cxnLst/>
              <a:rect l="0" t="0" r="0" b="0"/>
              <a:pathLst>
                <a:path w="222188" h="18328">
                  <a:moveTo>
                    <a:pt x="0" y="0"/>
                  </a:moveTo>
                  <a:lnTo>
                    <a:pt x="16085" y="10724"/>
                  </a:lnTo>
                  <a:lnTo>
                    <a:pt x="73624" y="18327"/>
                  </a:lnTo>
                  <a:lnTo>
                    <a:pt x="130541" y="16836"/>
                  </a:lnTo>
                  <a:lnTo>
                    <a:pt x="189338" y="4047"/>
                  </a:lnTo>
                  <a:lnTo>
                    <a:pt x="222187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Freeform: Shape 205"/>
            <p:cNvSpPr/>
            <p:nvPr/>
          </p:nvSpPr>
          <p:spPr>
            <a:xfrm>
              <a:off x="1024321" y="6998887"/>
              <a:ext cx="197708" cy="409342"/>
            </a:xfrm>
            <a:custGeom>
              <a:avLst/>
              <a:gdLst/>
              <a:ahLst/>
              <a:cxnLst/>
              <a:rect l="0" t="0" r="0" b="0"/>
              <a:pathLst>
                <a:path w="197708" h="409342">
                  <a:moveTo>
                    <a:pt x="5818" y="0"/>
                  </a:moveTo>
                  <a:lnTo>
                    <a:pt x="5818" y="51937"/>
                  </a:lnTo>
                  <a:lnTo>
                    <a:pt x="5818" y="104645"/>
                  </a:lnTo>
                  <a:lnTo>
                    <a:pt x="5818" y="158279"/>
                  </a:lnTo>
                  <a:lnTo>
                    <a:pt x="2826" y="212098"/>
                  </a:lnTo>
                  <a:lnTo>
                    <a:pt x="0" y="239023"/>
                  </a:lnTo>
                  <a:lnTo>
                    <a:pt x="4336" y="298868"/>
                  </a:lnTo>
                  <a:lnTo>
                    <a:pt x="11364" y="349267"/>
                  </a:lnTo>
                  <a:lnTo>
                    <a:pt x="22871" y="376295"/>
                  </a:lnTo>
                  <a:lnTo>
                    <a:pt x="39207" y="395787"/>
                  </a:lnTo>
                  <a:lnTo>
                    <a:pt x="60681" y="405947"/>
                  </a:lnTo>
                  <a:lnTo>
                    <a:pt x="84065" y="409341"/>
                  </a:lnTo>
                  <a:lnTo>
                    <a:pt x="117279" y="403819"/>
                  </a:lnTo>
                  <a:lnTo>
                    <a:pt x="176005" y="381497"/>
                  </a:lnTo>
                  <a:lnTo>
                    <a:pt x="197707" y="37367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Freeform: Shape 206"/>
            <p:cNvSpPr/>
            <p:nvPr/>
          </p:nvSpPr>
          <p:spPr>
            <a:xfrm>
              <a:off x="1337402" y="7019086"/>
              <a:ext cx="228006" cy="343656"/>
            </a:xfrm>
            <a:custGeom>
              <a:avLst/>
              <a:gdLst/>
              <a:ahLst/>
              <a:cxnLst/>
              <a:rect l="0" t="0" r="0" b="0"/>
              <a:pathLst>
                <a:path w="228006" h="343656">
                  <a:moveTo>
                    <a:pt x="5819" y="0"/>
                  </a:moveTo>
                  <a:lnTo>
                    <a:pt x="0" y="38070"/>
                  </a:lnTo>
                  <a:lnTo>
                    <a:pt x="4831" y="95949"/>
                  </a:lnTo>
                  <a:lnTo>
                    <a:pt x="5526" y="151243"/>
                  </a:lnTo>
                  <a:lnTo>
                    <a:pt x="12702" y="209170"/>
                  </a:lnTo>
                  <a:lnTo>
                    <a:pt x="18275" y="265665"/>
                  </a:lnTo>
                  <a:lnTo>
                    <a:pt x="24821" y="294251"/>
                  </a:lnTo>
                  <a:lnTo>
                    <a:pt x="35211" y="314438"/>
                  </a:lnTo>
                  <a:lnTo>
                    <a:pt x="59040" y="338419"/>
                  </a:lnTo>
                  <a:lnTo>
                    <a:pt x="69353" y="342317"/>
                  </a:lnTo>
                  <a:lnTo>
                    <a:pt x="92782" y="343655"/>
                  </a:lnTo>
                  <a:lnTo>
                    <a:pt x="136569" y="332737"/>
                  </a:lnTo>
                  <a:lnTo>
                    <a:pt x="191325" y="302001"/>
                  </a:lnTo>
                  <a:lnTo>
                    <a:pt x="228005" y="272683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Freeform: Shape 207"/>
            <p:cNvSpPr/>
            <p:nvPr/>
          </p:nvSpPr>
          <p:spPr>
            <a:xfrm>
              <a:off x="1343221" y="7120079"/>
              <a:ext cx="171690" cy="70697"/>
            </a:xfrm>
            <a:custGeom>
              <a:avLst/>
              <a:gdLst/>
              <a:ahLst/>
              <a:cxnLst/>
              <a:rect l="0" t="0" r="0" b="0"/>
              <a:pathLst>
                <a:path w="171690" h="70697">
                  <a:moveTo>
                    <a:pt x="0" y="70696"/>
                  </a:moveTo>
                  <a:lnTo>
                    <a:pt x="28677" y="54570"/>
                  </a:lnTo>
                  <a:lnTo>
                    <a:pt x="79442" y="37366"/>
                  </a:lnTo>
                  <a:lnTo>
                    <a:pt x="139883" y="17319"/>
                  </a:lnTo>
                  <a:lnTo>
                    <a:pt x="171689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Freeform: Shape 208"/>
            <p:cNvSpPr/>
            <p:nvPr/>
          </p:nvSpPr>
          <p:spPr>
            <a:xfrm>
              <a:off x="1343221" y="7008986"/>
              <a:ext cx="494871" cy="360501"/>
            </a:xfrm>
            <a:custGeom>
              <a:avLst/>
              <a:gdLst/>
              <a:ahLst/>
              <a:cxnLst/>
              <a:rect l="0" t="0" r="0" b="0"/>
              <a:pathLst>
                <a:path w="494871" h="360501">
                  <a:moveTo>
                    <a:pt x="0" y="30298"/>
                  </a:moveTo>
                  <a:lnTo>
                    <a:pt x="52921" y="19313"/>
                  </a:lnTo>
                  <a:lnTo>
                    <a:pt x="105827" y="12830"/>
                  </a:lnTo>
                  <a:lnTo>
                    <a:pt x="158907" y="10909"/>
                  </a:lnTo>
                  <a:lnTo>
                    <a:pt x="215407" y="13332"/>
                  </a:lnTo>
                  <a:lnTo>
                    <a:pt x="269349" y="24204"/>
                  </a:lnTo>
                  <a:lnTo>
                    <a:pt x="278316" y="30724"/>
                  </a:lnTo>
                  <a:lnTo>
                    <a:pt x="291271" y="49937"/>
                  </a:lnTo>
                  <a:lnTo>
                    <a:pt x="294784" y="70448"/>
                  </a:lnTo>
                  <a:lnTo>
                    <a:pt x="287896" y="127128"/>
                  </a:lnTo>
                  <a:lnTo>
                    <a:pt x="283793" y="188157"/>
                  </a:lnTo>
                  <a:lnTo>
                    <a:pt x="283082" y="237664"/>
                  </a:lnTo>
                  <a:lnTo>
                    <a:pt x="283994" y="291109"/>
                  </a:lnTo>
                  <a:lnTo>
                    <a:pt x="293786" y="344026"/>
                  </a:lnTo>
                  <a:lnTo>
                    <a:pt x="296851" y="357277"/>
                  </a:lnTo>
                  <a:lnTo>
                    <a:pt x="300017" y="360500"/>
                  </a:lnTo>
                  <a:lnTo>
                    <a:pt x="303250" y="357036"/>
                  </a:lnTo>
                  <a:lnTo>
                    <a:pt x="306527" y="349118"/>
                  </a:lnTo>
                  <a:lnTo>
                    <a:pt x="311139" y="295081"/>
                  </a:lnTo>
                  <a:lnTo>
                    <a:pt x="312506" y="238299"/>
                  </a:lnTo>
                  <a:lnTo>
                    <a:pt x="306027" y="176909"/>
                  </a:lnTo>
                  <a:lnTo>
                    <a:pt x="300591" y="124551"/>
                  </a:lnTo>
                  <a:lnTo>
                    <a:pt x="285835" y="71138"/>
                  </a:lnTo>
                  <a:lnTo>
                    <a:pt x="279276" y="50694"/>
                  </a:lnTo>
                  <a:lnTo>
                    <a:pt x="278201" y="49506"/>
                  </a:lnTo>
                  <a:lnTo>
                    <a:pt x="287319" y="91650"/>
                  </a:lnTo>
                  <a:lnTo>
                    <a:pt x="314122" y="149484"/>
                  </a:lnTo>
                  <a:lnTo>
                    <a:pt x="346883" y="208665"/>
                  </a:lnTo>
                  <a:lnTo>
                    <a:pt x="380428" y="262135"/>
                  </a:lnTo>
                  <a:lnTo>
                    <a:pt x="420810" y="317779"/>
                  </a:lnTo>
                  <a:lnTo>
                    <a:pt x="446369" y="339410"/>
                  </a:lnTo>
                  <a:lnTo>
                    <a:pt x="455803" y="340734"/>
                  </a:lnTo>
                  <a:lnTo>
                    <a:pt x="475263" y="333226"/>
                  </a:lnTo>
                  <a:lnTo>
                    <a:pt x="481799" y="322023"/>
                  </a:lnTo>
                  <a:lnTo>
                    <a:pt x="490997" y="270970"/>
                  </a:lnTo>
                  <a:lnTo>
                    <a:pt x="493723" y="219309"/>
                  </a:lnTo>
                  <a:lnTo>
                    <a:pt x="494530" y="168469"/>
                  </a:lnTo>
                  <a:lnTo>
                    <a:pt x="494769" y="118991"/>
                  </a:lnTo>
                  <a:lnTo>
                    <a:pt x="494851" y="58499"/>
                  </a:lnTo>
                  <a:lnTo>
                    <a:pt x="494870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Freeform: Shape 209"/>
            <p:cNvSpPr/>
            <p:nvPr/>
          </p:nvSpPr>
          <p:spPr>
            <a:xfrm>
              <a:off x="2010141" y="7008986"/>
              <a:ext cx="29939" cy="353480"/>
            </a:xfrm>
            <a:custGeom>
              <a:avLst/>
              <a:gdLst/>
              <a:ahLst/>
              <a:cxnLst/>
              <a:rect l="0" t="0" r="0" b="0"/>
              <a:pathLst>
                <a:path w="29939" h="353480">
                  <a:moveTo>
                    <a:pt x="19839" y="0"/>
                  </a:moveTo>
                  <a:lnTo>
                    <a:pt x="16847" y="40952"/>
                  </a:lnTo>
                  <a:lnTo>
                    <a:pt x="5782" y="102350"/>
                  </a:lnTo>
                  <a:lnTo>
                    <a:pt x="1460" y="151270"/>
                  </a:lnTo>
                  <a:lnTo>
                    <a:pt x="0" y="210256"/>
                  </a:lnTo>
                  <a:lnTo>
                    <a:pt x="869" y="261668"/>
                  </a:lnTo>
                  <a:lnTo>
                    <a:pt x="13711" y="321730"/>
                  </a:lnTo>
                  <a:lnTo>
                    <a:pt x="29938" y="35347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Freeform: Shape 210"/>
            <p:cNvSpPr/>
            <p:nvPr/>
          </p:nvSpPr>
          <p:spPr>
            <a:xfrm>
              <a:off x="1949185" y="7039701"/>
              <a:ext cx="338241" cy="363163"/>
            </a:xfrm>
            <a:custGeom>
              <a:avLst/>
              <a:gdLst/>
              <a:ahLst/>
              <a:cxnLst/>
              <a:rect l="0" t="0" r="0" b="0"/>
              <a:pathLst>
                <a:path w="338241" h="363163">
                  <a:moveTo>
                    <a:pt x="0" y="9683"/>
                  </a:moveTo>
                  <a:lnTo>
                    <a:pt x="51937" y="1689"/>
                  </a:lnTo>
                  <a:lnTo>
                    <a:pt x="104645" y="0"/>
                  </a:lnTo>
                  <a:lnTo>
                    <a:pt x="165221" y="787"/>
                  </a:lnTo>
                  <a:lnTo>
                    <a:pt x="221574" y="10586"/>
                  </a:lnTo>
                  <a:lnTo>
                    <a:pt x="275929" y="28688"/>
                  </a:lnTo>
                  <a:lnTo>
                    <a:pt x="321392" y="60466"/>
                  </a:lnTo>
                  <a:lnTo>
                    <a:pt x="328721" y="67104"/>
                  </a:lnTo>
                  <a:lnTo>
                    <a:pt x="336865" y="89441"/>
                  </a:lnTo>
                  <a:lnTo>
                    <a:pt x="338240" y="115826"/>
                  </a:lnTo>
                  <a:lnTo>
                    <a:pt x="326396" y="149607"/>
                  </a:lnTo>
                  <a:lnTo>
                    <a:pt x="307550" y="179816"/>
                  </a:lnTo>
                  <a:lnTo>
                    <a:pt x="256495" y="223117"/>
                  </a:lnTo>
                  <a:lnTo>
                    <a:pt x="204816" y="255492"/>
                  </a:lnTo>
                  <a:lnTo>
                    <a:pt x="143315" y="297654"/>
                  </a:lnTo>
                  <a:lnTo>
                    <a:pt x="86325" y="339460"/>
                  </a:lnTo>
                  <a:lnTo>
                    <a:pt x="77642" y="350009"/>
                  </a:lnTo>
                  <a:lnTo>
                    <a:pt x="70696" y="363162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Freeform: Shape 211"/>
            <p:cNvSpPr/>
            <p:nvPr/>
          </p:nvSpPr>
          <p:spPr>
            <a:xfrm>
              <a:off x="2353172" y="6963768"/>
              <a:ext cx="210471" cy="418896"/>
            </a:xfrm>
            <a:custGeom>
              <a:avLst/>
              <a:gdLst/>
              <a:ahLst/>
              <a:cxnLst/>
              <a:rect l="0" t="0" r="0" b="0"/>
              <a:pathLst>
                <a:path w="210471" h="418896">
                  <a:moveTo>
                    <a:pt x="10088" y="115914"/>
                  </a:moveTo>
                  <a:lnTo>
                    <a:pt x="7096" y="165843"/>
                  </a:lnTo>
                  <a:lnTo>
                    <a:pt x="1393" y="228267"/>
                  </a:lnTo>
                  <a:lnTo>
                    <a:pt x="267" y="283821"/>
                  </a:lnTo>
                  <a:lnTo>
                    <a:pt x="44" y="344003"/>
                  </a:lnTo>
                  <a:lnTo>
                    <a:pt x="5" y="394461"/>
                  </a:lnTo>
                  <a:lnTo>
                    <a:pt x="0" y="409339"/>
                  </a:lnTo>
                  <a:lnTo>
                    <a:pt x="1118" y="411403"/>
                  </a:lnTo>
                  <a:lnTo>
                    <a:pt x="7984" y="367251"/>
                  </a:lnTo>
                  <a:lnTo>
                    <a:pt x="12457" y="321676"/>
                  </a:lnTo>
                  <a:lnTo>
                    <a:pt x="20889" y="265530"/>
                  </a:lnTo>
                  <a:lnTo>
                    <a:pt x="27503" y="206252"/>
                  </a:lnTo>
                  <a:lnTo>
                    <a:pt x="32455" y="146046"/>
                  </a:lnTo>
                  <a:lnTo>
                    <a:pt x="41029" y="91551"/>
                  </a:lnTo>
                  <a:lnTo>
                    <a:pt x="53979" y="38286"/>
                  </a:lnTo>
                  <a:lnTo>
                    <a:pt x="63989" y="5759"/>
                  </a:lnTo>
                  <a:lnTo>
                    <a:pt x="69588" y="957"/>
                  </a:lnTo>
                  <a:lnTo>
                    <a:pt x="76686" y="0"/>
                  </a:lnTo>
                  <a:lnTo>
                    <a:pt x="84785" y="1606"/>
                  </a:lnTo>
                  <a:lnTo>
                    <a:pt x="99769" y="18354"/>
                  </a:lnTo>
                  <a:lnTo>
                    <a:pt x="127675" y="69462"/>
                  </a:lnTo>
                  <a:lnTo>
                    <a:pt x="147858" y="122781"/>
                  </a:lnTo>
                  <a:lnTo>
                    <a:pt x="169301" y="179529"/>
                  </a:lnTo>
                  <a:lnTo>
                    <a:pt x="190037" y="239074"/>
                  </a:lnTo>
                  <a:lnTo>
                    <a:pt x="206559" y="296304"/>
                  </a:lnTo>
                  <a:lnTo>
                    <a:pt x="210442" y="348533"/>
                  </a:lnTo>
                  <a:lnTo>
                    <a:pt x="210470" y="390068"/>
                  </a:lnTo>
                  <a:lnTo>
                    <a:pt x="201977" y="41889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Freeform: Shape 212"/>
            <p:cNvSpPr/>
            <p:nvPr/>
          </p:nvSpPr>
          <p:spPr>
            <a:xfrm>
              <a:off x="2383459" y="7170576"/>
              <a:ext cx="191890" cy="70697"/>
            </a:xfrm>
            <a:custGeom>
              <a:avLst/>
              <a:gdLst/>
              <a:ahLst/>
              <a:cxnLst/>
              <a:rect l="0" t="0" r="0" b="0"/>
              <a:pathLst>
                <a:path w="191890" h="70697">
                  <a:moveTo>
                    <a:pt x="0" y="0"/>
                  </a:moveTo>
                  <a:lnTo>
                    <a:pt x="42171" y="36810"/>
                  </a:lnTo>
                  <a:lnTo>
                    <a:pt x="71221" y="51803"/>
                  </a:lnTo>
                  <a:lnTo>
                    <a:pt x="132248" y="62431"/>
                  </a:lnTo>
                  <a:lnTo>
                    <a:pt x="191889" y="7069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Freeform: Shape 213"/>
            <p:cNvSpPr/>
            <p:nvPr/>
          </p:nvSpPr>
          <p:spPr>
            <a:xfrm>
              <a:off x="2716776" y="7008986"/>
              <a:ext cx="10064" cy="363579"/>
            </a:xfrm>
            <a:custGeom>
              <a:avLst/>
              <a:gdLst/>
              <a:ahLst/>
              <a:cxnLst/>
              <a:rect l="0" t="0" r="0" b="0"/>
              <a:pathLst>
                <a:path w="10064" h="363579">
                  <a:moveTo>
                    <a:pt x="10063" y="0"/>
                  </a:moveTo>
                  <a:lnTo>
                    <a:pt x="7070" y="51938"/>
                  </a:lnTo>
                  <a:lnTo>
                    <a:pt x="2069" y="100299"/>
                  </a:lnTo>
                  <a:lnTo>
                    <a:pt x="588" y="158392"/>
                  </a:lnTo>
                  <a:lnTo>
                    <a:pt x="148" y="208146"/>
                  </a:lnTo>
                  <a:lnTo>
                    <a:pt x="0" y="265172"/>
                  </a:lnTo>
                  <a:lnTo>
                    <a:pt x="1093" y="325479"/>
                  </a:lnTo>
                  <a:lnTo>
                    <a:pt x="7958" y="360167"/>
                  </a:lnTo>
                  <a:lnTo>
                    <a:pt x="10063" y="36357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Freeform: Shape 214"/>
            <p:cNvSpPr/>
            <p:nvPr/>
          </p:nvSpPr>
          <p:spPr>
            <a:xfrm>
              <a:off x="2686441" y="6974636"/>
              <a:ext cx="454474" cy="451006"/>
            </a:xfrm>
            <a:custGeom>
              <a:avLst/>
              <a:gdLst/>
              <a:ahLst/>
              <a:cxnLst/>
              <a:rect l="0" t="0" r="0" b="0"/>
              <a:pathLst>
                <a:path w="454474" h="451006">
                  <a:moveTo>
                    <a:pt x="0" y="44450"/>
                  </a:moveTo>
                  <a:lnTo>
                    <a:pt x="10723" y="28366"/>
                  </a:lnTo>
                  <a:lnTo>
                    <a:pt x="24965" y="17477"/>
                  </a:lnTo>
                  <a:lnTo>
                    <a:pt x="48127" y="8895"/>
                  </a:lnTo>
                  <a:lnTo>
                    <a:pt x="107150" y="0"/>
                  </a:lnTo>
                  <a:lnTo>
                    <a:pt x="156183" y="2352"/>
                  </a:lnTo>
                  <a:lnTo>
                    <a:pt x="219456" y="6708"/>
                  </a:lnTo>
                  <a:lnTo>
                    <a:pt x="281094" y="22356"/>
                  </a:lnTo>
                  <a:lnTo>
                    <a:pt x="302231" y="33134"/>
                  </a:lnTo>
                  <a:lnTo>
                    <a:pt x="306970" y="41395"/>
                  </a:lnTo>
                  <a:lnTo>
                    <a:pt x="307885" y="51390"/>
                  </a:lnTo>
                  <a:lnTo>
                    <a:pt x="306251" y="62542"/>
                  </a:lnTo>
                  <a:lnTo>
                    <a:pt x="301795" y="71100"/>
                  </a:lnTo>
                  <a:lnTo>
                    <a:pt x="287867" y="83599"/>
                  </a:lnTo>
                  <a:lnTo>
                    <a:pt x="233732" y="112432"/>
                  </a:lnTo>
                  <a:lnTo>
                    <a:pt x="175039" y="132743"/>
                  </a:lnTo>
                  <a:lnTo>
                    <a:pt x="112510" y="162431"/>
                  </a:lnTo>
                  <a:lnTo>
                    <a:pt x="96387" y="173940"/>
                  </a:lnTo>
                  <a:lnTo>
                    <a:pt x="92312" y="182395"/>
                  </a:lnTo>
                  <a:lnTo>
                    <a:pt x="90776" y="203761"/>
                  </a:lnTo>
                  <a:lnTo>
                    <a:pt x="96222" y="235662"/>
                  </a:lnTo>
                  <a:lnTo>
                    <a:pt x="110843" y="256237"/>
                  </a:lnTo>
                  <a:lnTo>
                    <a:pt x="170743" y="306995"/>
                  </a:lnTo>
                  <a:lnTo>
                    <a:pt x="218291" y="337320"/>
                  </a:lnTo>
                  <a:lnTo>
                    <a:pt x="273400" y="367627"/>
                  </a:lnTo>
                  <a:lnTo>
                    <a:pt x="324641" y="397927"/>
                  </a:lnTo>
                  <a:lnTo>
                    <a:pt x="382736" y="432341"/>
                  </a:lnTo>
                  <a:lnTo>
                    <a:pt x="432074" y="450609"/>
                  </a:lnTo>
                  <a:lnTo>
                    <a:pt x="439540" y="451005"/>
                  </a:lnTo>
                  <a:lnTo>
                    <a:pt x="444518" y="449022"/>
                  </a:lnTo>
                  <a:lnTo>
                    <a:pt x="454473" y="43832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4" name="Group 263"/>
          <p:cNvGrpSpPr/>
          <p:nvPr/>
        </p:nvGrpSpPr>
        <p:grpSpPr>
          <a:xfrm>
            <a:off x="3161113" y="222187"/>
            <a:ext cx="2502330" cy="1555309"/>
            <a:chOff x="3161113" y="222187"/>
            <a:chExt cx="2502330" cy="1555309"/>
          </a:xfrm>
        </p:grpSpPr>
        <p:sp>
          <p:nvSpPr>
            <p:cNvPr id="217" name="Freeform: Shape 216"/>
            <p:cNvSpPr/>
            <p:nvPr/>
          </p:nvSpPr>
          <p:spPr>
            <a:xfrm>
              <a:off x="3161113" y="587386"/>
              <a:ext cx="50498" cy="18579"/>
            </a:xfrm>
            <a:custGeom>
              <a:avLst/>
              <a:gdLst/>
              <a:ahLst/>
              <a:cxnLst/>
              <a:rect l="0" t="0" r="0" b="0"/>
              <a:pathLst>
                <a:path w="50498" h="18579">
                  <a:moveTo>
                    <a:pt x="50497" y="18578"/>
                  </a:moveTo>
                  <a:lnTo>
                    <a:pt x="45136" y="2494"/>
                  </a:lnTo>
                  <a:lnTo>
                    <a:pt x="41312" y="0"/>
                  </a:lnTo>
                  <a:lnTo>
                    <a:pt x="36519" y="582"/>
                  </a:lnTo>
                  <a:lnTo>
                    <a:pt x="25208" y="4969"/>
                  </a:lnTo>
                  <a:lnTo>
                    <a:pt x="0" y="847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Freeform: Shape 217"/>
            <p:cNvSpPr/>
            <p:nvPr/>
          </p:nvSpPr>
          <p:spPr>
            <a:xfrm>
              <a:off x="3423698" y="414076"/>
              <a:ext cx="1" cy="272684"/>
            </a:xfrm>
            <a:custGeom>
              <a:avLst/>
              <a:gdLst/>
              <a:ahLst/>
              <a:cxnLst/>
              <a:rect l="0" t="0" r="0" b="0"/>
              <a:pathLst>
                <a:path w="1" h="272684">
                  <a:moveTo>
                    <a:pt x="0" y="0"/>
                  </a:moveTo>
                  <a:lnTo>
                    <a:pt x="0" y="48377"/>
                  </a:lnTo>
                  <a:lnTo>
                    <a:pt x="0" y="101114"/>
                  </a:lnTo>
                  <a:lnTo>
                    <a:pt x="0" y="148409"/>
                  </a:lnTo>
                  <a:lnTo>
                    <a:pt x="0" y="201823"/>
                  </a:lnTo>
                  <a:lnTo>
                    <a:pt x="0" y="252244"/>
                  </a:lnTo>
                  <a:lnTo>
                    <a:pt x="0" y="272683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Freeform: Shape 218"/>
            <p:cNvSpPr/>
            <p:nvPr/>
          </p:nvSpPr>
          <p:spPr>
            <a:xfrm>
              <a:off x="3363101" y="408257"/>
              <a:ext cx="255074" cy="329000"/>
            </a:xfrm>
            <a:custGeom>
              <a:avLst/>
              <a:gdLst/>
              <a:ahLst/>
              <a:cxnLst/>
              <a:rect l="0" t="0" r="0" b="0"/>
              <a:pathLst>
                <a:path w="255074" h="329000">
                  <a:moveTo>
                    <a:pt x="0" y="5819"/>
                  </a:moveTo>
                  <a:lnTo>
                    <a:pt x="33374" y="0"/>
                  </a:lnTo>
                  <a:lnTo>
                    <a:pt x="86848" y="7329"/>
                  </a:lnTo>
                  <a:lnTo>
                    <a:pt x="135854" y="24944"/>
                  </a:lnTo>
                  <a:lnTo>
                    <a:pt x="191160" y="64611"/>
                  </a:lnTo>
                  <a:lnTo>
                    <a:pt x="218978" y="89072"/>
                  </a:lnTo>
                  <a:lnTo>
                    <a:pt x="238442" y="117640"/>
                  </a:lnTo>
                  <a:lnTo>
                    <a:pt x="255073" y="162815"/>
                  </a:lnTo>
                  <a:lnTo>
                    <a:pt x="254210" y="175568"/>
                  </a:lnTo>
                  <a:lnTo>
                    <a:pt x="244275" y="201707"/>
                  </a:lnTo>
                  <a:lnTo>
                    <a:pt x="195906" y="262502"/>
                  </a:lnTo>
                  <a:lnTo>
                    <a:pt x="157631" y="300168"/>
                  </a:lnTo>
                  <a:lnTo>
                    <a:pt x="111094" y="32899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Freeform: Shape 219"/>
            <p:cNvSpPr/>
            <p:nvPr/>
          </p:nvSpPr>
          <p:spPr>
            <a:xfrm>
              <a:off x="3635785" y="478244"/>
              <a:ext cx="90896" cy="175476"/>
            </a:xfrm>
            <a:custGeom>
              <a:avLst/>
              <a:gdLst/>
              <a:ahLst/>
              <a:cxnLst/>
              <a:rect l="0" t="0" r="0" b="0"/>
              <a:pathLst>
                <a:path w="90896" h="175476">
                  <a:moveTo>
                    <a:pt x="0" y="6527"/>
                  </a:moveTo>
                  <a:lnTo>
                    <a:pt x="2993" y="64450"/>
                  </a:lnTo>
                  <a:lnTo>
                    <a:pt x="7994" y="113836"/>
                  </a:lnTo>
                  <a:lnTo>
                    <a:pt x="9822" y="175475"/>
                  </a:lnTo>
                  <a:lnTo>
                    <a:pt x="13076" y="118482"/>
                  </a:lnTo>
                  <a:lnTo>
                    <a:pt x="21505" y="59174"/>
                  </a:lnTo>
                  <a:lnTo>
                    <a:pt x="36046" y="21877"/>
                  </a:lnTo>
                  <a:lnTo>
                    <a:pt x="48189" y="3624"/>
                  </a:lnTo>
                  <a:lnTo>
                    <a:pt x="54570" y="103"/>
                  </a:lnTo>
                  <a:lnTo>
                    <a:pt x="61067" y="0"/>
                  </a:lnTo>
                  <a:lnTo>
                    <a:pt x="77942" y="7586"/>
                  </a:lnTo>
                  <a:lnTo>
                    <a:pt x="90895" y="1662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Freeform: Shape 220"/>
            <p:cNvSpPr/>
            <p:nvPr/>
          </p:nvSpPr>
          <p:spPr>
            <a:xfrm>
              <a:off x="3783084" y="474672"/>
              <a:ext cx="54690" cy="175085"/>
            </a:xfrm>
            <a:custGeom>
              <a:avLst/>
              <a:gdLst/>
              <a:ahLst/>
              <a:cxnLst/>
              <a:rect l="0" t="0" r="0" b="0"/>
              <a:pathLst>
                <a:path w="54690" h="175085">
                  <a:moveTo>
                    <a:pt x="24391" y="0"/>
                  </a:moveTo>
                  <a:lnTo>
                    <a:pt x="13405" y="57923"/>
                  </a:lnTo>
                  <a:lnTo>
                    <a:pt x="3930" y="110301"/>
                  </a:lnTo>
                  <a:lnTo>
                    <a:pt x="0" y="155371"/>
                  </a:lnTo>
                  <a:lnTo>
                    <a:pt x="1397" y="167543"/>
                  </a:lnTo>
                  <a:lnTo>
                    <a:pt x="5696" y="173414"/>
                  </a:lnTo>
                  <a:lnTo>
                    <a:pt x="11927" y="175084"/>
                  </a:lnTo>
                  <a:lnTo>
                    <a:pt x="19448" y="173952"/>
                  </a:lnTo>
                  <a:lnTo>
                    <a:pt x="26707" y="167587"/>
                  </a:lnTo>
                  <a:lnTo>
                    <a:pt x="54689" y="121193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Freeform: Shape 221"/>
            <p:cNvSpPr/>
            <p:nvPr/>
          </p:nvSpPr>
          <p:spPr>
            <a:xfrm>
              <a:off x="3878171" y="484771"/>
              <a:ext cx="40399" cy="201989"/>
            </a:xfrm>
            <a:custGeom>
              <a:avLst/>
              <a:gdLst/>
              <a:ahLst/>
              <a:cxnLst/>
              <a:rect l="0" t="0" r="0" b="0"/>
              <a:pathLst>
                <a:path w="40399" h="201989">
                  <a:moveTo>
                    <a:pt x="0" y="0"/>
                  </a:moveTo>
                  <a:lnTo>
                    <a:pt x="0" y="54931"/>
                  </a:lnTo>
                  <a:lnTo>
                    <a:pt x="0" y="102308"/>
                  </a:lnTo>
                  <a:lnTo>
                    <a:pt x="5361" y="157860"/>
                  </a:lnTo>
                  <a:lnTo>
                    <a:pt x="16971" y="177139"/>
                  </a:lnTo>
                  <a:lnTo>
                    <a:pt x="40398" y="20198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Freeform: Shape 222"/>
            <p:cNvSpPr/>
            <p:nvPr/>
          </p:nvSpPr>
          <p:spPr>
            <a:xfrm>
              <a:off x="3956693" y="464573"/>
              <a:ext cx="90156" cy="393877"/>
            </a:xfrm>
            <a:custGeom>
              <a:avLst/>
              <a:gdLst/>
              <a:ahLst/>
              <a:cxnLst/>
              <a:rect l="0" t="0" r="0" b="0"/>
              <a:pathLst>
                <a:path w="90156" h="393877">
                  <a:moveTo>
                    <a:pt x="83068" y="0"/>
                  </a:moveTo>
                  <a:lnTo>
                    <a:pt x="46259" y="28113"/>
                  </a:lnTo>
                  <a:lnTo>
                    <a:pt x="14355" y="81490"/>
                  </a:lnTo>
                  <a:lnTo>
                    <a:pt x="491" y="122022"/>
                  </a:lnTo>
                  <a:lnTo>
                    <a:pt x="0" y="164205"/>
                  </a:lnTo>
                  <a:lnTo>
                    <a:pt x="4124" y="172310"/>
                  </a:lnTo>
                  <a:lnTo>
                    <a:pt x="10240" y="176592"/>
                  </a:lnTo>
                  <a:lnTo>
                    <a:pt x="17684" y="178324"/>
                  </a:lnTo>
                  <a:lnTo>
                    <a:pt x="24890" y="174990"/>
                  </a:lnTo>
                  <a:lnTo>
                    <a:pt x="46879" y="147731"/>
                  </a:lnTo>
                  <a:lnTo>
                    <a:pt x="77915" y="88822"/>
                  </a:lnTo>
                  <a:lnTo>
                    <a:pt x="86389" y="66408"/>
                  </a:lnTo>
                  <a:lnTo>
                    <a:pt x="88648" y="66715"/>
                  </a:lnTo>
                  <a:lnTo>
                    <a:pt x="90155" y="71408"/>
                  </a:lnTo>
                  <a:lnTo>
                    <a:pt x="84777" y="124486"/>
                  </a:lnTo>
                  <a:lnTo>
                    <a:pt x="80582" y="176780"/>
                  </a:lnTo>
                  <a:lnTo>
                    <a:pt x="78217" y="220702"/>
                  </a:lnTo>
                  <a:lnTo>
                    <a:pt x="81631" y="268129"/>
                  </a:lnTo>
                  <a:lnTo>
                    <a:pt x="88146" y="328390"/>
                  </a:lnTo>
                  <a:lnTo>
                    <a:pt x="86319" y="367491"/>
                  </a:lnTo>
                  <a:lnTo>
                    <a:pt x="80746" y="376286"/>
                  </a:lnTo>
                  <a:lnTo>
                    <a:pt x="72543" y="382149"/>
                  </a:lnTo>
                  <a:lnTo>
                    <a:pt x="42544" y="390402"/>
                  </a:lnTo>
                  <a:lnTo>
                    <a:pt x="12372" y="39387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Freeform: Shape 223"/>
            <p:cNvSpPr/>
            <p:nvPr/>
          </p:nvSpPr>
          <p:spPr>
            <a:xfrm>
              <a:off x="4110391" y="434274"/>
              <a:ext cx="92020" cy="252486"/>
            </a:xfrm>
            <a:custGeom>
              <a:avLst/>
              <a:gdLst/>
              <a:ahLst/>
              <a:cxnLst/>
              <a:rect l="0" t="0" r="0" b="0"/>
              <a:pathLst>
                <a:path w="92020" h="252486">
                  <a:moveTo>
                    <a:pt x="90961" y="0"/>
                  </a:moveTo>
                  <a:lnTo>
                    <a:pt x="42015" y="13979"/>
                  </a:lnTo>
                  <a:lnTo>
                    <a:pt x="22077" y="26412"/>
                  </a:lnTo>
                  <a:lnTo>
                    <a:pt x="5734" y="43159"/>
                  </a:lnTo>
                  <a:lnTo>
                    <a:pt x="1601" y="52338"/>
                  </a:lnTo>
                  <a:lnTo>
                    <a:pt x="0" y="71514"/>
                  </a:lnTo>
                  <a:lnTo>
                    <a:pt x="4511" y="80219"/>
                  </a:lnTo>
                  <a:lnTo>
                    <a:pt x="66912" y="137872"/>
                  </a:lnTo>
                  <a:lnTo>
                    <a:pt x="87451" y="168902"/>
                  </a:lnTo>
                  <a:lnTo>
                    <a:pt x="92019" y="190650"/>
                  </a:lnTo>
                  <a:lnTo>
                    <a:pt x="91666" y="201162"/>
                  </a:lnTo>
                  <a:lnTo>
                    <a:pt x="88065" y="210415"/>
                  </a:lnTo>
                  <a:lnTo>
                    <a:pt x="75086" y="226680"/>
                  </a:lnTo>
                  <a:lnTo>
                    <a:pt x="30364" y="25248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Freeform: Shape 224"/>
            <p:cNvSpPr/>
            <p:nvPr/>
          </p:nvSpPr>
          <p:spPr>
            <a:xfrm>
              <a:off x="4251849" y="222187"/>
              <a:ext cx="201989" cy="626164"/>
            </a:xfrm>
            <a:custGeom>
              <a:avLst/>
              <a:gdLst/>
              <a:ahLst/>
              <a:cxnLst/>
              <a:rect l="0" t="0" r="0" b="0"/>
              <a:pathLst>
                <a:path w="201989" h="626164">
                  <a:moveTo>
                    <a:pt x="201988" y="0"/>
                  </a:moveTo>
                  <a:lnTo>
                    <a:pt x="184761" y="59742"/>
                  </a:lnTo>
                  <a:lnTo>
                    <a:pt x="168620" y="114582"/>
                  </a:lnTo>
                  <a:lnTo>
                    <a:pt x="153574" y="162624"/>
                  </a:lnTo>
                  <a:lnTo>
                    <a:pt x="139016" y="212394"/>
                  </a:lnTo>
                  <a:lnTo>
                    <a:pt x="123481" y="265668"/>
                  </a:lnTo>
                  <a:lnTo>
                    <a:pt x="108779" y="321102"/>
                  </a:lnTo>
                  <a:lnTo>
                    <a:pt x="93202" y="373062"/>
                  </a:lnTo>
                  <a:lnTo>
                    <a:pt x="78487" y="423992"/>
                  </a:lnTo>
                  <a:lnTo>
                    <a:pt x="58769" y="486107"/>
                  </a:lnTo>
                  <a:lnTo>
                    <a:pt x="42946" y="540478"/>
                  </a:lnTo>
                  <a:lnTo>
                    <a:pt x="14428" y="603291"/>
                  </a:lnTo>
                  <a:lnTo>
                    <a:pt x="0" y="626163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Freeform: Shape 225"/>
            <p:cNvSpPr/>
            <p:nvPr/>
          </p:nvSpPr>
          <p:spPr>
            <a:xfrm>
              <a:off x="4433638" y="408350"/>
              <a:ext cx="131293" cy="308709"/>
            </a:xfrm>
            <a:custGeom>
              <a:avLst/>
              <a:gdLst/>
              <a:ahLst/>
              <a:cxnLst/>
              <a:rect l="0" t="0" r="0" b="0"/>
              <a:pathLst>
                <a:path w="131293" h="308709">
                  <a:moveTo>
                    <a:pt x="0" y="126918"/>
                  </a:moveTo>
                  <a:lnTo>
                    <a:pt x="0" y="178856"/>
                  </a:lnTo>
                  <a:lnTo>
                    <a:pt x="5362" y="236925"/>
                  </a:lnTo>
                  <a:lnTo>
                    <a:pt x="6941" y="242898"/>
                  </a:lnTo>
                  <a:lnTo>
                    <a:pt x="7993" y="242391"/>
                  </a:lnTo>
                  <a:lnTo>
                    <a:pt x="9683" y="193243"/>
                  </a:lnTo>
                  <a:lnTo>
                    <a:pt x="10017" y="130959"/>
                  </a:lnTo>
                  <a:lnTo>
                    <a:pt x="13075" y="71775"/>
                  </a:lnTo>
                  <a:lnTo>
                    <a:pt x="24153" y="16279"/>
                  </a:lnTo>
                  <a:lnTo>
                    <a:pt x="30690" y="7150"/>
                  </a:lnTo>
                  <a:lnTo>
                    <a:pt x="39536" y="2187"/>
                  </a:lnTo>
                  <a:lnTo>
                    <a:pt x="49923" y="0"/>
                  </a:lnTo>
                  <a:lnTo>
                    <a:pt x="57969" y="4153"/>
                  </a:lnTo>
                  <a:lnTo>
                    <a:pt x="69903" y="23729"/>
                  </a:lnTo>
                  <a:lnTo>
                    <a:pt x="90347" y="87118"/>
                  </a:lnTo>
                  <a:lnTo>
                    <a:pt x="98891" y="145864"/>
                  </a:lnTo>
                  <a:lnTo>
                    <a:pt x="107519" y="197616"/>
                  </a:lnTo>
                  <a:lnTo>
                    <a:pt x="113380" y="253556"/>
                  </a:lnTo>
                  <a:lnTo>
                    <a:pt x="131292" y="30870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Freeform: Shape 226"/>
            <p:cNvSpPr/>
            <p:nvPr/>
          </p:nvSpPr>
          <p:spPr>
            <a:xfrm>
              <a:off x="4373042" y="545368"/>
              <a:ext cx="181790" cy="50498"/>
            </a:xfrm>
            <a:custGeom>
              <a:avLst/>
              <a:gdLst/>
              <a:ahLst/>
              <a:cxnLst/>
              <a:rect l="0" t="0" r="0" b="0"/>
              <a:pathLst>
                <a:path w="181790" h="50498">
                  <a:moveTo>
                    <a:pt x="0" y="50497"/>
                  </a:moveTo>
                  <a:lnTo>
                    <a:pt x="62923" y="39511"/>
                  </a:lnTo>
                  <a:lnTo>
                    <a:pt x="117663" y="26756"/>
                  </a:lnTo>
                  <a:lnTo>
                    <a:pt x="170242" y="5075"/>
                  </a:lnTo>
                  <a:lnTo>
                    <a:pt x="181789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Freeform: Shape 227"/>
            <p:cNvSpPr/>
            <p:nvPr/>
          </p:nvSpPr>
          <p:spPr>
            <a:xfrm>
              <a:off x="4645725" y="373678"/>
              <a:ext cx="10101" cy="353480"/>
            </a:xfrm>
            <a:custGeom>
              <a:avLst/>
              <a:gdLst/>
              <a:ahLst/>
              <a:cxnLst/>
              <a:rect l="0" t="0" r="0" b="0"/>
              <a:pathLst>
                <a:path w="10101" h="353480">
                  <a:moveTo>
                    <a:pt x="10100" y="0"/>
                  </a:moveTo>
                  <a:lnTo>
                    <a:pt x="7107" y="60915"/>
                  </a:lnTo>
                  <a:lnTo>
                    <a:pt x="2106" y="115302"/>
                  </a:lnTo>
                  <a:lnTo>
                    <a:pt x="417" y="173893"/>
                  </a:lnTo>
                  <a:lnTo>
                    <a:pt x="8049" y="234239"/>
                  </a:lnTo>
                  <a:lnTo>
                    <a:pt x="9695" y="286535"/>
                  </a:lnTo>
                  <a:lnTo>
                    <a:pt x="2053" y="336559"/>
                  </a:lnTo>
                  <a:lnTo>
                    <a:pt x="0" y="35347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Freeform: Shape 228"/>
            <p:cNvSpPr/>
            <p:nvPr/>
          </p:nvSpPr>
          <p:spPr>
            <a:xfrm>
              <a:off x="4728832" y="499035"/>
              <a:ext cx="90856" cy="207924"/>
            </a:xfrm>
            <a:custGeom>
              <a:avLst/>
              <a:gdLst/>
              <a:ahLst/>
              <a:cxnLst/>
              <a:rect l="0" t="0" r="0" b="0"/>
              <a:pathLst>
                <a:path w="90856" h="207924">
                  <a:moveTo>
                    <a:pt x="68384" y="5935"/>
                  </a:moveTo>
                  <a:lnTo>
                    <a:pt x="77570" y="29002"/>
                  </a:lnTo>
                  <a:lnTo>
                    <a:pt x="87803" y="42745"/>
                  </a:lnTo>
                  <a:lnTo>
                    <a:pt x="90307" y="42819"/>
                  </a:lnTo>
                  <a:lnTo>
                    <a:pt x="90855" y="38379"/>
                  </a:lnTo>
                  <a:lnTo>
                    <a:pt x="83671" y="4364"/>
                  </a:lnTo>
                  <a:lnTo>
                    <a:pt x="78575" y="399"/>
                  </a:lnTo>
                  <a:lnTo>
                    <a:pt x="71812" y="0"/>
                  </a:lnTo>
                  <a:lnTo>
                    <a:pt x="63936" y="1978"/>
                  </a:lnTo>
                  <a:lnTo>
                    <a:pt x="46209" y="16146"/>
                  </a:lnTo>
                  <a:lnTo>
                    <a:pt x="23286" y="46366"/>
                  </a:lnTo>
                  <a:lnTo>
                    <a:pt x="5488" y="97460"/>
                  </a:lnTo>
                  <a:lnTo>
                    <a:pt x="0" y="145144"/>
                  </a:lnTo>
                  <a:lnTo>
                    <a:pt x="7693" y="172166"/>
                  </a:lnTo>
                  <a:lnTo>
                    <a:pt x="14458" y="184085"/>
                  </a:lnTo>
                  <a:lnTo>
                    <a:pt x="23456" y="192031"/>
                  </a:lnTo>
                  <a:lnTo>
                    <a:pt x="54200" y="203215"/>
                  </a:lnTo>
                  <a:lnTo>
                    <a:pt x="78484" y="207923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Freeform: Shape 229"/>
            <p:cNvSpPr/>
            <p:nvPr/>
          </p:nvSpPr>
          <p:spPr>
            <a:xfrm>
              <a:off x="4869732" y="493173"/>
              <a:ext cx="100645" cy="173139"/>
            </a:xfrm>
            <a:custGeom>
              <a:avLst/>
              <a:gdLst/>
              <a:ahLst/>
              <a:cxnLst/>
              <a:rect l="0" t="0" r="0" b="0"/>
              <a:pathLst>
                <a:path w="100645" h="173139">
                  <a:moveTo>
                    <a:pt x="18379" y="52195"/>
                  </a:moveTo>
                  <a:lnTo>
                    <a:pt x="2274" y="114160"/>
                  </a:lnTo>
                  <a:lnTo>
                    <a:pt x="0" y="138461"/>
                  </a:lnTo>
                  <a:lnTo>
                    <a:pt x="4974" y="158239"/>
                  </a:lnTo>
                  <a:lnTo>
                    <a:pt x="9442" y="166655"/>
                  </a:lnTo>
                  <a:lnTo>
                    <a:pt x="18032" y="171143"/>
                  </a:lnTo>
                  <a:lnTo>
                    <a:pt x="42538" y="173138"/>
                  </a:lnTo>
                  <a:lnTo>
                    <a:pt x="66148" y="164300"/>
                  </a:lnTo>
                  <a:lnTo>
                    <a:pt x="77156" y="157229"/>
                  </a:lnTo>
                  <a:lnTo>
                    <a:pt x="92381" y="134412"/>
                  </a:lnTo>
                  <a:lnTo>
                    <a:pt x="100644" y="104446"/>
                  </a:lnTo>
                  <a:lnTo>
                    <a:pt x="97864" y="53089"/>
                  </a:lnTo>
                  <a:lnTo>
                    <a:pt x="88866" y="26782"/>
                  </a:lnTo>
                  <a:lnTo>
                    <a:pt x="74394" y="9854"/>
                  </a:lnTo>
                  <a:lnTo>
                    <a:pt x="58985" y="834"/>
                  </a:lnTo>
                  <a:lnTo>
                    <a:pt x="53305" y="0"/>
                  </a:lnTo>
                  <a:lnTo>
                    <a:pt x="38578" y="169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Freeform: Shape 230"/>
            <p:cNvSpPr/>
            <p:nvPr/>
          </p:nvSpPr>
          <p:spPr>
            <a:xfrm>
              <a:off x="5009304" y="323181"/>
              <a:ext cx="151492" cy="363579"/>
            </a:xfrm>
            <a:custGeom>
              <a:avLst/>
              <a:gdLst/>
              <a:ahLst/>
              <a:cxnLst/>
              <a:rect l="0" t="0" r="0" b="0"/>
              <a:pathLst>
                <a:path w="151492" h="363579">
                  <a:moveTo>
                    <a:pt x="0" y="0"/>
                  </a:moveTo>
                  <a:lnTo>
                    <a:pt x="8696" y="61589"/>
                  </a:lnTo>
                  <a:lnTo>
                    <a:pt x="16763" y="117357"/>
                  </a:lnTo>
                  <a:lnTo>
                    <a:pt x="19520" y="174590"/>
                  </a:lnTo>
                  <a:lnTo>
                    <a:pt x="25426" y="234231"/>
                  </a:lnTo>
                  <a:lnTo>
                    <a:pt x="30458" y="289235"/>
                  </a:lnTo>
                  <a:lnTo>
                    <a:pt x="36954" y="320853"/>
                  </a:lnTo>
                  <a:lnTo>
                    <a:pt x="38101" y="319385"/>
                  </a:lnTo>
                  <a:lnTo>
                    <a:pt x="48958" y="256410"/>
                  </a:lnTo>
                  <a:lnTo>
                    <a:pt x="59378" y="211740"/>
                  </a:lnTo>
                  <a:lnTo>
                    <a:pt x="69780" y="186872"/>
                  </a:lnTo>
                  <a:lnTo>
                    <a:pt x="77941" y="179567"/>
                  </a:lnTo>
                  <a:lnTo>
                    <a:pt x="87869" y="175819"/>
                  </a:lnTo>
                  <a:lnTo>
                    <a:pt x="98977" y="174443"/>
                  </a:lnTo>
                  <a:lnTo>
                    <a:pt x="107504" y="179136"/>
                  </a:lnTo>
                  <a:lnTo>
                    <a:pt x="119972" y="199312"/>
                  </a:lnTo>
                  <a:lnTo>
                    <a:pt x="133300" y="247578"/>
                  </a:lnTo>
                  <a:lnTo>
                    <a:pt x="138994" y="299159"/>
                  </a:lnTo>
                  <a:lnTo>
                    <a:pt x="149070" y="352768"/>
                  </a:lnTo>
                  <a:lnTo>
                    <a:pt x="151491" y="36357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Freeform: Shape 231"/>
            <p:cNvSpPr/>
            <p:nvPr/>
          </p:nvSpPr>
          <p:spPr>
            <a:xfrm>
              <a:off x="5187551" y="474672"/>
              <a:ext cx="103147" cy="189195"/>
            </a:xfrm>
            <a:custGeom>
              <a:avLst/>
              <a:gdLst/>
              <a:ahLst/>
              <a:cxnLst/>
              <a:rect l="0" t="0" r="0" b="0"/>
              <a:pathLst>
                <a:path w="103147" h="189195">
                  <a:moveTo>
                    <a:pt x="23741" y="30298"/>
                  </a:moveTo>
                  <a:lnTo>
                    <a:pt x="9684" y="83192"/>
                  </a:lnTo>
                  <a:lnTo>
                    <a:pt x="0" y="134995"/>
                  </a:lnTo>
                  <a:lnTo>
                    <a:pt x="747" y="176901"/>
                  </a:lnTo>
                  <a:lnTo>
                    <a:pt x="7290" y="184141"/>
                  </a:lnTo>
                  <a:lnTo>
                    <a:pt x="17262" y="187846"/>
                  </a:lnTo>
                  <a:lnTo>
                    <a:pt x="29521" y="189194"/>
                  </a:lnTo>
                  <a:lnTo>
                    <a:pt x="52119" y="181714"/>
                  </a:lnTo>
                  <a:lnTo>
                    <a:pt x="62859" y="175006"/>
                  </a:lnTo>
                  <a:lnTo>
                    <a:pt x="80776" y="152591"/>
                  </a:lnTo>
                  <a:lnTo>
                    <a:pt x="93976" y="122804"/>
                  </a:lnTo>
                  <a:lnTo>
                    <a:pt x="101407" y="70425"/>
                  </a:lnTo>
                  <a:lnTo>
                    <a:pt x="103146" y="39903"/>
                  </a:lnTo>
                  <a:lnTo>
                    <a:pt x="100243" y="28846"/>
                  </a:lnTo>
                  <a:lnTo>
                    <a:pt x="94941" y="20353"/>
                  </a:lnTo>
                  <a:lnTo>
                    <a:pt x="74238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Freeform: Shape 232"/>
            <p:cNvSpPr/>
            <p:nvPr/>
          </p:nvSpPr>
          <p:spPr>
            <a:xfrm>
              <a:off x="5413280" y="302982"/>
              <a:ext cx="40399" cy="434275"/>
            </a:xfrm>
            <a:custGeom>
              <a:avLst/>
              <a:gdLst/>
              <a:ahLst/>
              <a:cxnLst/>
              <a:rect l="0" t="0" r="0" b="0"/>
              <a:pathLst>
                <a:path w="40399" h="434275">
                  <a:moveTo>
                    <a:pt x="0" y="0"/>
                  </a:moveTo>
                  <a:lnTo>
                    <a:pt x="7994" y="35951"/>
                  </a:lnTo>
                  <a:lnTo>
                    <a:pt x="16763" y="91431"/>
                  </a:lnTo>
                  <a:lnTo>
                    <a:pt x="16528" y="145155"/>
                  </a:lnTo>
                  <a:lnTo>
                    <a:pt x="11369" y="204103"/>
                  </a:lnTo>
                  <a:lnTo>
                    <a:pt x="10350" y="265912"/>
                  </a:lnTo>
                  <a:lnTo>
                    <a:pt x="10149" y="328493"/>
                  </a:lnTo>
                  <a:lnTo>
                    <a:pt x="15471" y="388941"/>
                  </a:lnTo>
                  <a:lnTo>
                    <a:pt x="24082" y="408890"/>
                  </a:lnTo>
                  <a:lnTo>
                    <a:pt x="40398" y="43427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Freeform: Shape 233"/>
            <p:cNvSpPr/>
            <p:nvPr/>
          </p:nvSpPr>
          <p:spPr>
            <a:xfrm>
              <a:off x="3383300" y="1030139"/>
              <a:ext cx="40399" cy="333281"/>
            </a:xfrm>
            <a:custGeom>
              <a:avLst/>
              <a:gdLst/>
              <a:ahLst/>
              <a:cxnLst/>
              <a:rect l="0" t="0" r="0" b="0"/>
              <a:pathLst>
                <a:path w="40399" h="333281">
                  <a:moveTo>
                    <a:pt x="0" y="0"/>
                  </a:moveTo>
                  <a:lnTo>
                    <a:pt x="2993" y="40952"/>
                  </a:lnTo>
                  <a:lnTo>
                    <a:pt x="8696" y="91628"/>
                  </a:lnTo>
                  <a:lnTo>
                    <a:pt x="16763" y="147605"/>
                  </a:lnTo>
                  <a:lnTo>
                    <a:pt x="25108" y="210024"/>
                  </a:lnTo>
                  <a:lnTo>
                    <a:pt x="30395" y="265959"/>
                  </a:lnTo>
                  <a:lnTo>
                    <a:pt x="38089" y="308761"/>
                  </a:lnTo>
                  <a:lnTo>
                    <a:pt x="40398" y="33328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Freeform: Shape 234"/>
            <p:cNvSpPr/>
            <p:nvPr/>
          </p:nvSpPr>
          <p:spPr>
            <a:xfrm>
              <a:off x="3353002" y="953625"/>
              <a:ext cx="144685" cy="217907"/>
            </a:xfrm>
            <a:custGeom>
              <a:avLst/>
              <a:gdLst/>
              <a:ahLst/>
              <a:cxnLst/>
              <a:rect l="0" t="0" r="0" b="0"/>
              <a:pathLst>
                <a:path w="144685" h="217907">
                  <a:moveTo>
                    <a:pt x="0" y="5818"/>
                  </a:moveTo>
                  <a:lnTo>
                    <a:pt x="31129" y="0"/>
                  </a:lnTo>
                  <a:lnTo>
                    <a:pt x="63087" y="5840"/>
                  </a:lnTo>
                  <a:lnTo>
                    <a:pt x="91627" y="15553"/>
                  </a:lnTo>
                  <a:lnTo>
                    <a:pt x="117030" y="36329"/>
                  </a:lnTo>
                  <a:lnTo>
                    <a:pt x="136175" y="63142"/>
                  </a:lnTo>
                  <a:lnTo>
                    <a:pt x="144684" y="90022"/>
                  </a:lnTo>
                  <a:lnTo>
                    <a:pt x="144112" y="125029"/>
                  </a:lnTo>
                  <a:lnTo>
                    <a:pt x="131475" y="162083"/>
                  </a:lnTo>
                  <a:lnTo>
                    <a:pt x="113793" y="182248"/>
                  </a:lnTo>
                  <a:lnTo>
                    <a:pt x="60596" y="21790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Freeform: Shape 235"/>
            <p:cNvSpPr/>
            <p:nvPr/>
          </p:nvSpPr>
          <p:spPr>
            <a:xfrm>
              <a:off x="3547514" y="988094"/>
              <a:ext cx="138769" cy="193537"/>
            </a:xfrm>
            <a:custGeom>
              <a:avLst/>
              <a:gdLst/>
              <a:ahLst/>
              <a:cxnLst/>
              <a:rect l="0" t="0" r="0" b="0"/>
              <a:pathLst>
                <a:path w="138769" h="193537">
                  <a:moveTo>
                    <a:pt x="128669" y="31946"/>
                  </a:moveTo>
                  <a:lnTo>
                    <a:pt x="95193" y="3832"/>
                  </a:lnTo>
                  <a:lnTo>
                    <a:pt x="73767" y="0"/>
                  </a:lnTo>
                  <a:lnTo>
                    <a:pt x="61770" y="549"/>
                  </a:lnTo>
                  <a:lnTo>
                    <a:pt x="51527" y="5404"/>
                  </a:lnTo>
                  <a:lnTo>
                    <a:pt x="34161" y="22768"/>
                  </a:lnTo>
                  <a:lnTo>
                    <a:pt x="8773" y="72465"/>
                  </a:lnTo>
                  <a:lnTo>
                    <a:pt x="2442" y="94840"/>
                  </a:lnTo>
                  <a:lnTo>
                    <a:pt x="0" y="136738"/>
                  </a:lnTo>
                  <a:lnTo>
                    <a:pt x="3405" y="160437"/>
                  </a:lnTo>
                  <a:lnTo>
                    <a:pt x="8129" y="169226"/>
                  </a:lnTo>
                  <a:lnTo>
                    <a:pt x="22354" y="181984"/>
                  </a:lnTo>
                  <a:lnTo>
                    <a:pt x="29739" y="182468"/>
                  </a:lnTo>
                  <a:lnTo>
                    <a:pt x="36905" y="179424"/>
                  </a:lnTo>
                  <a:lnTo>
                    <a:pt x="50854" y="165943"/>
                  </a:lnTo>
                  <a:lnTo>
                    <a:pt x="79493" y="113319"/>
                  </a:lnTo>
                  <a:lnTo>
                    <a:pt x="91032" y="71891"/>
                  </a:lnTo>
                  <a:lnTo>
                    <a:pt x="91102" y="17726"/>
                  </a:lnTo>
                  <a:lnTo>
                    <a:pt x="92403" y="17977"/>
                  </a:lnTo>
                  <a:lnTo>
                    <a:pt x="94392" y="22633"/>
                  </a:lnTo>
                  <a:lnTo>
                    <a:pt x="97585" y="78484"/>
                  </a:lnTo>
                  <a:lnTo>
                    <a:pt x="99260" y="131393"/>
                  </a:lnTo>
                  <a:lnTo>
                    <a:pt x="107487" y="168764"/>
                  </a:lnTo>
                  <a:lnTo>
                    <a:pt x="117758" y="186641"/>
                  </a:lnTo>
                  <a:lnTo>
                    <a:pt x="122517" y="191184"/>
                  </a:lnTo>
                  <a:lnTo>
                    <a:pt x="126812" y="193090"/>
                  </a:lnTo>
                  <a:lnTo>
                    <a:pt x="138768" y="19353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" name="Freeform: Shape 236"/>
            <p:cNvSpPr/>
            <p:nvPr/>
          </p:nvSpPr>
          <p:spPr>
            <a:xfrm>
              <a:off x="3746879" y="949230"/>
              <a:ext cx="111094" cy="175899"/>
            </a:xfrm>
            <a:custGeom>
              <a:avLst/>
              <a:gdLst/>
              <a:ahLst/>
              <a:cxnLst/>
              <a:rect l="0" t="0" r="0" b="0"/>
              <a:pathLst>
                <a:path w="111094" h="175899">
                  <a:moveTo>
                    <a:pt x="0" y="20313"/>
                  </a:moveTo>
                  <a:lnTo>
                    <a:pt x="0" y="70242"/>
                  </a:lnTo>
                  <a:lnTo>
                    <a:pt x="5361" y="127304"/>
                  </a:lnTo>
                  <a:lnTo>
                    <a:pt x="9163" y="175898"/>
                  </a:lnTo>
                  <a:lnTo>
                    <a:pt x="10017" y="122225"/>
                  </a:lnTo>
                  <a:lnTo>
                    <a:pt x="15449" y="62383"/>
                  </a:lnTo>
                  <a:lnTo>
                    <a:pt x="24153" y="30908"/>
                  </a:lnTo>
                  <a:lnTo>
                    <a:pt x="36544" y="13426"/>
                  </a:lnTo>
                  <a:lnTo>
                    <a:pt x="44561" y="5622"/>
                  </a:lnTo>
                  <a:lnTo>
                    <a:pt x="54395" y="1542"/>
                  </a:lnTo>
                  <a:lnTo>
                    <a:pt x="77291" y="0"/>
                  </a:lnTo>
                  <a:lnTo>
                    <a:pt x="93451" y="3056"/>
                  </a:lnTo>
                  <a:lnTo>
                    <a:pt x="111093" y="10213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Freeform: Shape 237"/>
            <p:cNvSpPr/>
            <p:nvPr/>
          </p:nvSpPr>
          <p:spPr>
            <a:xfrm>
              <a:off x="3888270" y="888747"/>
              <a:ext cx="10101" cy="272685"/>
            </a:xfrm>
            <a:custGeom>
              <a:avLst/>
              <a:gdLst/>
              <a:ahLst/>
              <a:cxnLst/>
              <a:rect l="0" t="0" r="0" b="0"/>
              <a:pathLst>
                <a:path w="10101" h="272685">
                  <a:moveTo>
                    <a:pt x="0" y="0"/>
                  </a:moveTo>
                  <a:lnTo>
                    <a:pt x="0" y="52922"/>
                  </a:lnTo>
                  <a:lnTo>
                    <a:pt x="0" y="114805"/>
                  </a:lnTo>
                  <a:lnTo>
                    <a:pt x="2992" y="176904"/>
                  </a:lnTo>
                  <a:lnTo>
                    <a:pt x="5001" y="224854"/>
                  </a:lnTo>
                  <a:lnTo>
                    <a:pt x="3346" y="246938"/>
                  </a:lnTo>
                  <a:lnTo>
                    <a:pt x="10100" y="27268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Freeform: Shape 238"/>
            <p:cNvSpPr/>
            <p:nvPr/>
          </p:nvSpPr>
          <p:spPr>
            <a:xfrm>
              <a:off x="3807475" y="1030139"/>
              <a:ext cx="100995" cy="1"/>
            </a:xfrm>
            <a:custGeom>
              <a:avLst/>
              <a:gdLst/>
              <a:ahLst/>
              <a:cxnLst/>
              <a:rect l="0" t="0" r="0" b="0"/>
              <a:pathLst>
                <a:path w="100995" h="1">
                  <a:moveTo>
                    <a:pt x="0" y="0"/>
                  </a:moveTo>
                  <a:lnTo>
                    <a:pt x="61590" y="0"/>
                  </a:lnTo>
                  <a:lnTo>
                    <a:pt x="100994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Freeform: Shape 239"/>
            <p:cNvSpPr/>
            <p:nvPr/>
          </p:nvSpPr>
          <p:spPr>
            <a:xfrm>
              <a:off x="4114170" y="949344"/>
              <a:ext cx="92413" cy="169882"/>
            </a:xfrm>
            <a:custGeom>
              <a:avLst/>
              <a:gdLst/>
              <a:ahLst/>
              <a:cxnLst/>
              <a:rect l="0" t="0" r="0" b="0"/>
              <a:pathLst>
                <a:path w="92413" h="169882">
                  <a:moveTo>
                    <a:pt x="56884" y="0"/>
                  </a:moveTo>
                  <a:lnTo>
                    <a:pt x="22431" y="59742"/>
                  </a:lnTo>
                  <a:lnTo>
                    <a:pt x="5031" y="98372"/>
                  </a:lnTo>
                  <a:lnTo>
                    <a:pt x="0" y="137123"/>
                  </a:lnTo>
                  <a:lnTo>
                    <a:pt x="2800" y="159693"/>
                  </a:lnTo>
                  <a:lnTo>
                    <a:pt x="7362" y="165937"/>
                  </a:lnTo>
                  <a:lnTo>
                    <a:pt x="13770" y="168976"/>
                  </a:lnTo>
                  <a:lnTo>
                    <a:pt x="21408" y="169881"/>
                  </a:lnTo>
                  <a:lnTo>
                    <a:pt x="53604" y="160431"/>
                  </a:lnTo>
                  <a:lnTo>
                    <a:pt x="72632" y="140502"/>
                  </a:lnTo>
                  <a:lnTo>
                    <a:pt x="86326" y="114065"/>
                  </a:lnTo>
                  <a:lnTo>
                    <a:pt x="92412" y="87352"/>
                  </a:lnTo>
                  <a:lnTo>
                    <a:pt x="90477" y="47078"/>
                  </a:lnTo>
                  <a:lnTo>
                    <a:pt x="79669" y="26160"/>
                  </a:lnTo>
                  <a:lnTo>
                    <a:pt x="72074" y="17440"/>
                  </a:lnTo>
                  <a:lnTo>
                    <a:pt x="62522" y="12749"/>
                  </a:lnTo>
                  <a:lnTo>
                    <a:pt x="16486" y="1009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Freeform: Shape 240"/>
            <p:cNvSpPr/>
            <p:nvPr/>
          </p:nvSpPr>
          <p:spPr>
            <a:xfrm>
              <a:off x="4302642" y="777654"/>
              <a:ext cx="141096" cy="403977"/>
            </a:xfrm>
            <a:custGeom>
              <a:avLst/>
              <a:gdLst/>
              <a:ahLst/>
              <a:cxnLst/>
              <a:rect l="0" t="0" r="0" b="0"/>
              <a:pathLst>
                <a:path w="141096" h="403977">
                  <a:moveTo>
                    <a:pt x="141095" y="0"/>
                  </a:moveTo>
                  <a:lnTo>
                    <a:pt x="119650" y="0"/>
                  </a:lnTo>
                  <a:lnTo>
                    <a:pt x="103136" y="5985"/>
                  </a:lnTo>
                  <a:lnTo>
                    <a:pt x="44527" y="48917"/>
                  </a:lnTo>
                  <a:lnTo>
                    <a:pt x="29725" y="64383"/>
                  </a:lnTo>
                  <a:lnTo>
                    <a:pt x="7287" y="111592"/>
                  </a:lnTo>
                  <a:lnTo>
                    <a:pt x="1201" y="173534"/>
                  </a:lnTo>
                  <a:lnTo>
                    <a:pt x="0" y="231321"/>
                  </a:lnTo>
                  <a:lnTo>
                    <a:pt x="2784" y="278383"/>
                  </a:lnTo>
                  <a:lnTo>
                    <a:pt x="7723" y="331976"/>
                  </a:lnTo>
                  <a:lnTo>
                    <a:pt x="9187" y="374414"/>
                  </a:lnTo>
                  <a:lnTo>
                    <a:pt x="9803" y="40397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Freeform: Shape 241"/>
            <p:cNvSpPr/>
            <p:nvPr/>
          </p:nvSpPr>
          <p:spPr>
            <a:xfrm>
              <a:off x="4201352" y="1020040"/>
              <a:ext cx="171691" cy="7994"/>
            </a:xfrm>
            <a:custGeom>
              <a:avLst/>
              <a:gdLst/>
              <a:ahLst/>
              <a:cxnLst/>
              <a:rect l="0" t="0" r="0" b="0"/>
              <a:pathLst>
                <a:path w="171691" h="7994">
                  <a:moveTo>
                    <a:pt x="0" y="0"/>
                  </a:moveTo>
                  <a:lnTo>
                    <a:pt x="49929" y="7993"/>
                  </a:lnTo>
                  <a:lnTo>
                    <a:pt x="106992" y="4322"/>
                  </a:lnTo>
                  <a:lnTo>
                    <a:pt x="160067" y="569"/>
                  </a:lnTo>
                  <a:lnTo>
                    <a:pt x="171690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3" name="Freeform: Shape 242"/>
            <p:cNvSpPr/>
            <p:nvPr/>
          </p:nvSpPr>
          <p:spPr>
            <a:xfrm>
              <a:off x="4524948" y="908946"/>
              <a:ext cx="110679" cy="204017"/>
            </a:xfrm>
            <a:custGeom>
              <a:avLst/>
              <a:gdLst/>
              <a:ahLst/>
              <a:cxnLst/>
              <a:rect l="0" t="0" r="0" b="0"/>
              <a:pathLst>
                <a:path w="110679" h="204017">
                  <a:moveTo>
                    <a:pt x="9684" y="0"/>
                  </a:moveTo>
                  <a:lnTo>
                    <a:pt x="6692" y="60915"/>
                  </a:lnTo>
                  <a:lnTo>
                    <a:pt x="1691" y="124280"/>
                  </a:lnTo>
                  <a:lnTo>
                    <a:pt x="208" y="183826"/>
                  </a:lnTo>
                  <a:lnTo>
                    <a:pt x="0" y="199980"/>
                  </a:lnTo>
                  <a:lnTo>
                    <a:pt x="984" y="204016"/>
                  </a:lnTo>
                  <a:lnTo>
                    <a:pt x="5070" y="190546"/>
                  </a:lnTo>
                  <a:lnTo>
                    <a:pt x="9076" y="130229"/>
                  </a:lnTo>
                  <a:lnTo>
                    <a:pt x="9564" y="77219"/>
                  </a:lnTo>
                  <a:lnTo>
                    <a:pt x="15010" y="42331"/>
                  </a:lnTo>
                  <a:lnTo>
                    <a:pt x="29092" y="10672"/>
                  </a:lnTo>
                  <a:lnTo>
                    <a:pt x="38333" y="4871"/>
                  </a:lnTo>
                  <a:lnTo>
                    <a:pt x="63563" y="1417"/>
                  </a:lnTo>
                  <a:lnTo>
                    <a:pt x="110678" y="1010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Freeform: Shape 243"/>
            <p:cNvSpPr/>
            <p:nvPr/>
          </p:nvSpPr>
          <p:spPr>
            <a:xfrm>
              <a:off x="4615427" y="905300"/>
              <a:ext cx="131294" cy="207505"/>
            </a:xfrm>
            <a:custGeom>
              <a:avLst/>
              <a:gdLst/>
              <a:ahLst/>
              <a:cxnLst/>
              <a:rect l="0" t="0" r="0" b="0"/>
              <a:pathLst>
                <a:path w="131294" h="207505">
                  <a:moveTo>
                    <a:pt x="0" y="185436"/>
                  </a:moveTo>
                  <a:lnTo>
                    <a:pt x="58204" y="132593"/>
                  </a:lnTo>
                  <a:lnTo>
                    <a:pt x="84825" y="93223"/>
                  </a:lnTo>
                  <a:lnTo>
                    <a:pt x="110560" y="31897"/>
                  </a:lnTo>
                  <a:lnTo>
                    <a:pt x="111604" y="7225"/>
                  </a:lnTo>
                  <a:lnTo>
                    <a:pt x="109190" y="1543"/>
                  </a:lnTo>
                  <a:lnTo>
                    <a:pt x="105336" y="0"/>
                  </a:lnTo>
                  <a:lnTo>
                    <a:pt x="100522" y="1215"/>
                  </a:lnTo>
                  <a:lnTo>
                    <a:pt x="76671" y="19292"/>
                  </a:lnTo>
                  <a:lnTo>
                    <a:pt x="43665" y="56425"/>
                  </a:lnTo>
                  <a:lnTo>
                    <a:pt x="12116" y="111118"/>
                  </a:lnTo>
                  <a:lnTo>
                    <a:pt x="5386" y="143054"/>
                  </a:lnTo>
                  <a:lnTo>
                    <a:pt x="8378" y="169966"/>
                  </a:lnTo>
                  <a:lnTo>
                    <a:pt x="12318" y="181855"/>
                  </a:lnTo>
                  <a:lnTo>
                    <a:pt x="20556" y="190904"/>
                  </a:lnTo>
                  <a:lnTo>
                    <a:pt x="44671" y="203950"/>
                  </a:lnTo>
                  <a:lnTo>
                    <a:pt x="71099" y="207504"/>
                  </a:lnTo>
                  <a:lnTo>
                    <a:pt x="105229" y="203196"/>
                  </a:lnTo>
                  <a:lnTo>
                    <a:pt x="131293" y="19553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Freeform: Shape 244"/>
            <p:cNvSpPr/>
            <p:nvPr/>
          </p:nvSpPr>
          <p:spPr>
            <a:xfrm>
              <a:off x="4817954" y="807952"/>
              <a:ext cx="19661" cy="313083"/>
            </a:xfrm>
            <a:custGeom>
              <a:avLst/>
              <a:gdLst/>
              <a:ahLst/>
              <a:cxnLst/>
              <a:rect l="0" t="0" r="0" b="0"/>
              <a:pathLst>
                <a:path w="19661" h="313083">
                  <a:moveTo>
                    <a:pt x="19660" y="0"/>
                  </a:moveTo>
                  <a:lnTo>
                    <a:pt x="5603" y="58255"/>
                  </a:lnTo>
                  <a:lnTo>
                    <a:pt x="1281" y="118754"/>
                  </a:lnTo>
                  <a:lnTo>
                    <a:pt x="0" y="170344"/>
                  </a:lnTo>
                  <a:lnTo>
                    <a:pt x="6508" y="222171"/>
                  </a:lnTo>
                  <a:lnTo>
                    <a:pt x="11950" y="278126"/>
                  </a:lnTo>
                  <a:lnTo>
                    <a:pt x="19660" y="313082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Freeform: Shape 245"/>
            <p:cNvSpPr/>
            <p:nvPr/>
          </p:nvSpPr>
          <p:spPr>
            <a:xfrm>
              <a:off x="4888111" y="929145"/>
              <a:ext cx="10101" cy="191890"/>
            </a:xfrm>
            <a:custGeom>
              <a:avLst/>
              <a:gdLst/>
              <a:ahLst/>
              <a:cxnLst/>
              <a:rect l="0" t="0" r="0" b="0"/>
              <a:pathLst>
                <a:path w="10101" h="191890">
                  <a:moveTo>
                    <a:pt x="0" y="0"/>
                  </a:moveTo>
                  <a:lnTo>
                    <a:pt x="0" y="54930"/>
                  </a:lnTo>
                  <a:lnTo>
                    <a:pt x="0" y="102308"/>
                  </a:lnTo>
                  <a:lnTo>
                    <a:pt x="5361" y="157860"/>
                  </a:lnTo>
                  <a:lnTo>
                    <a:pt x="10100" y="19188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Freeform: Shape 246"/>
            <p:cNvSpPr/>
            <p:nvPr/>
          </p:nvSpPr>
          <p:spPr>
            <a:xfrm>
              <a:off x="4908310" y="818052"/>
              <a:ext cx="1" cy="20199"/>
            </a:xfrm>
            <a:custGeom>
              <a:avLst/>
              <a:gdLst/>
              <a:ahLst/>
              <a:cxnLst/>
              <a:rect l="0" t="0" r="0" b="0"/>
              <a:pathLst>
                <a:path w="1" h="20199">
                  <a:moveTo>
                    <a:pt x="0" y="0"/>
                  </a:moveTo>
                  <a:lnTo>
                    <a:pt x="0" y="2019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Freeform: Shape 247"/>
            <p:cNvSpPr/>
            <p:nvPr/>
          </p:nvSpPr>
          <p:spPr>
            <a:xfrm>
              <a:off x="4932663" y="938188"/>
              <a:ext cx="137238" cy="432321"/>
            </a:xfrm>
            <a:custGeom>
              <a:avLst/>
              <a:gdLst/>
              <a:ahLst/>
              <a:cxnLst/>
              <a:rect l="0" t="0" r="0" b="0"/>
              <a:pathLst>
                <a:path w="137238" h="432321">
                  <a:moveTo>
                    <a:pt x="137237" y="61653"/>
                  </a:moveTo>
                  <a:lnTo>
                    <a:pt x="131876" y="45569"/>
                  </a:lnTo>
                  <a:lnTo>
                    <a:pt x="112457" y="19482"/>
                  </a:lnTo>
                  <a:lnTo>
                    <a:pt x="85383" y="1154"/>
                  </a:lnTo>
                  <a:lnTo>
                    <a:pt x="75736" y="0"/>
                  </a:lnTo>
                  <a:lnTo>
                    <a:pt x="56040" y="4701"/>
                  </a:lnTo>
                  <a:lnTo>
                    <a:pt x="39057" y="20257"/>
                  </a:lnTo>
                  <a:lnTo>
                    <a:pt x="9867" y="72178"/>
                  </a:lnTo>
                  <a:lnTo>
                    <a:pt x="0" y="114645"/>
                  </a:lnTo>
                  <a:lnTo>
                    <a:pt x="3677" y="136076"/>
                  </a:lnTo>
                  <a:lnTo>
                    <a:pt x="7800" y="144933"/>
                  </a:lnTo>
                  <a:lnTo>
                    <a:pt x="13915" y="149716"/>
                  </a:lnTo>
                  <a:lnTo>
                    <a:pt x="21357" y="151782"/>
                  </a:lnTo>
                  <a:lnTo>
                    <a:pt x="29686" y="152037"/>
                  </a:lnTo>
                  <a:lnTo>
                    <a:pt x="62853" y="136312"/>
                  </a:lnTo>
                  <a:lnTo>
                    <a:pt x="112757" y="77979"/>
                  </a:lnTo>
                  <a:lnTo>
                    <a:pt x="120746" y="56939"/>
                  </a:lnTo>
                  <a:lnTo>
                    <a:pt x="122877" y="45045"/>
                  </a:lnTo>
                  <a:lnTo>
                    <a:pt x="123175" y="44970"/>
                  </a:lnTo>
                  <a:lnTo>
                    <a:pt x="118068" y="105658"/>
                  </a:lnTo>
                  <a:lnTo>
                    <a:pt x="117242" y="159328"/>
                  </a:lnTo>
                  <a:lnTo>
                    <a:pt x="120071" y="213153"/>
                  </a:lnTo>
                  <a:lnTo>
                    <a:pt x="125742" y="267009"/>
                  </a:lnTo>
                  <a:lnTo>
                    <a:pt x="126724" y="318128"/>
                  </a:lnTo>
                  <a:lnTo>
                    <a:pt x="117871" y="378473"/>
                  </a:lnTo>
                  <a:lnTo>
                    <a:pt x="107683" y="402206"/>
                  </a:lnTo>
                  <a:lnTo>
                    <a:pt x="89689" y="420983"/>
                  </a:lnTo>
                  <a:lnTo>
                    <a:pt x="78607" y="429132"/>
                  </a:lnTo>
                  <a:lnTo>
                    <a:pt x="66730" y="432320"/>
                  </a:lnTo>
                  <a:lnTo>
                    <a:pt x="41564" y="429878"/>
                  </a:lnTo>
                  <a:lnTo>
                    <a:pt x="24394" y="421312"/>
                  </a:lnTo>
                  <a:lnTo>
                    <a:pt x="5945" y="405033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Freeform: Shape 248"/>
            <p:cNvSpPr/>
            <p:nvPr/>
          </p:nvSpPr>
          <p:spPr>
            <a:xfrm>
              <a:off x="5150696" y="969543"/>
              <a:ext cx="10100" cy="161591"/>
            </a:xfrm>
            <a:custGeom>
              <a:avLst/>
              <a:gdLst/>
              <a:ahLst/>
              <a:cxnLst/>
              <a:rect l="0" t="0" r="0" b="0"/>
              <a:pathLst>
                <a:path w="10100" h="161591">
                  <a:moveTo>
                    <a:pt x="0" y="0"/>
                  </a:moveTo>
                  <a:lnTo>
                    <a:pt x="0" y="62924"/>
                  </a:lnTo>
                  <a:lnTo>
                    <a:pt x="0" y="123024"/>
                  </a:lnTo>
                  <a:lnTo>
                    <a:pt x="2992" y="141831"/>
                  </a:lnTo>
                  <a:lnTo>
                    <a:pt x="10099" y="16159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Freeform: Shape 249"/>
            <p:cNvSpPr/>
            <p:nvPr/>
          </p:nvSpPr>
          <p:spPr>
            <a:xfrm>
              <a:off x="5130497" y="818052"/>
              <a:ext cx="1" cy="10100"/>
            </a:xfrm>
            <a:custGeom>
              <a:avLst/>
              <a:gdLst/>
              <a:ahLst/>
              <a:cxnLst/>
              <a:rect l="0" t="0" r="0" b="0"/>
              <a:pathLst>
                <a:path w="1" h="10100">
                  <a:moveTo>
                    <a:pt x="0" y="0"/>
                  </a:moveTo>
                  <a:lnTo>
                    <a:pt x="0" y="1009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1" name="Freeform: Shape 250"/>
            <p:cNvSpPr/>
            <p:nvPr/>
          </p:nvSpPr>
          <p:spPr>
            <a:xfrm>
              <a:off x="5170894" y="919046"/>
              <a:ext cx="169357" cy="182929"/>
            </a:xfrm>
            <a:custGeom>
              <a:avLst/>
              <a:gdLst/>
              <a:ahLst/>
              <a:cxnLst/>
              <a:rect l="0" t="0" r="0" b="0"/>
              <a:pathLst>
                <a:path w="169357" h="182929">
                  <a:moveTo>
                    <a:pt x="100994" y="0"/>
                  </a:moveTo>
                  <a:lnTo>
                    <a:pt x="86937" y="58255"/>
                  </a:lnTo>
                  <a:lnTo>
                    <a:pt x="82615" y="113392"/>
                  </a:lnTo>
                  <a:lnTo>
                    <a:pt x="81335" y="161648"/>
                  </a:lnTo>
                  <a:lnTo>
                    <a:pt x="85644" y="171728"/>
                  </a:lnTo>
                  <a:lnTo>
                    <a:pt x="93005" y="178448"/>
                  </a:lnTo>
                  <a:lnTo>
                    <a:pt x="102401" y="182928"/>
                  </a:lnTo>
                  <a:lnTo>
                    <a:pt x="112032" y="182548"/>
                  </a:lnTo>
                  <a:lnTo>
                    <a:pt x="131709" y="173149"/>
                  </a:lnTo>
                  <a:lnTo>
                    <a:pt x="145692" y="157750"/>
                  </a:lnTo>
                  <a:lnTo>
                    <a:pt x="155647" y="137440"/>
                  </a:lnTo>
                  <a:lnTo>
                    <a:pt x="168189" y="78684"/>
                  </a:lnTo>
                  <a:lnTo>
                    <a:pt x="169356" y="62556"/>
                  </a:lnTo>
                  <a:lnTo>
                    <a:pt x="161675" y="35657"/>
                  </a:lnTo>
                  <a:lnTo>
                    <a:pt x="154914" y="23771"/>
                  </a:lnTo>
                  <a:lnTo>
                    <a:pt x="144797" y="15847"/>
                  </a:lnTo>
                  <a:lnTo>
                    <a:pt x="118591" y="7043"/>
                  </a:lnTo>
                  <a:lnTo>
                    <a:pt x="83017" y="7448"/>
                  </a:lnTo>
                  <a:lnTo>
                    <a:pt x="20589" y="17744"/>
                  </a:lnTo>
                  <a:lnTo>
                    <a:pt x="0" y="2019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2" name="Freeform: Shape 251"/>
            <p:cNvSpPr/>
            <p:nvPr/>
          </p:nvSpPr>
          <p:spPr>
            <a:xfrm>
              <a:off x="5393081" y="908946"/>
              <a:ext cx="121194" cy="212089"/>
            </a:xfrm>
            <a:custGeom>
              <a:avLst/>
              <a:gdLst/>
              <a:ahLst/>
              <a:cxnLst/>
              <a:rect l="0" t="0" r="0" b="0"/>
              <a:pathLst>
                <a:path w="121194" h="212089">
                  <a:moveTo>
                    <a:pt x="0" y="0"/>
                  </a:moveTo>
                  <a:lnTo>
                    <a:pt x="0" y="54930"/>
                  </a:lnTo>
                  <a:lnTo>
                    <a:pt x="0" y="105300"/>
                  </a:lnTo>
                  <a:lnTo>
                    <a:pt x="5362" y="166556"/>
                  </a:lnTo>
                  <a:lnTo>
                    <a:pt x="10307" y="176122"/>
                  </a:lnTo>
                  <a:lnTo>
                    <a:pt x="24780" y="189744"/>
                  </a:lnTo>
                  <a:lnTo>
                    <a:pt x="33352" y="190459"/>
                  </a:lnTo>
                  <a:lnTo>
                    <a:pt x="51855" y="182276"/>
                  </a:lnTo>
                  <a:lnTo>
                    <a:pt x="75836" y="153381"/>
                  </a:lnTo>
                  <a:lnTo>
                    <a:pt x="86433" y="111030"/>
                  </a:lnTo>
                  <a:lnTo>
                    <a:pt x="90013" y="57675"/>
                  </a:lnTo>
                  <a:lnTo>
                    <a:pt x="91940" y="118341"/>
                  </a:lnTo>
                  <a:lnTo>
                    <a:pt x="101866" y="176571"/>
                  </a:lnTo>
                  <a:lnTo>
                    <a:pt x="108115" y="196303"/>
                  </a:lnTo>
                  <a:lnTo>
                    <a:pt x="121193" y="21208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Freeform: Shape 252"/>
            <p:cNvSpPr/>
            <p:nvPr/>
          </p:nvSpPr>
          <p:spPr>
            <a:xfrm>
              <a:off x="5533744" y="858449"/>
              <a:ext cx="129699" cy="262586"/>
            </a:xfrm>
            <a:custGeom>
              <a:avLst/>
              <a:gdLst/>
              <a:ahLst/>
              <a:cxnLst/>
              <a:rect l="0" t="0" r="0" b="0"/>
              <a:pathLst>
                <a:path w="129699" h="262586">
                  <a:moveTo>
                    <a:pt x="101723" y="0"/>
                  </a:moveTo>
                  <a:lnTo>
                    <a:pt x="60771" y="13979"/>
                  </a:lnTo>
                  <a:lnTo>
                    <a:pt x="20819" y="37798"/>
                  </a:lnTo>
                  <a:lnTo>
                    <a:pt x="6665" y="56823"/>
                  </a:lnTo>
                  <a:lnTo>
                    <a:pt x="1320" y="68180"/>
                  </a:lnTo>
                  <a:lnTo>
                    <a:pt x="0" y="77996"/>
                  </a:lnTo>
                  <a:lnTo>
                    <a:pt x="4520" y="94887"/>
                  </a:lnTo>
                  <a:lnTo>
                    <a:pt x="31970" y="130932"/>
                  </a:lnTo>
                  <a:lnTo>
                    <a:pt x="46034" y="143476"/>
                  </a:lnTo>
                  <a:lnTo>
                    <a:pt x="101123" y="182404"/>
                  </a:lnTo>
                  <a:lnTo>
                    <a:pt x="128536" y="214204"/>
                  </a:lnTo>
                  <a:lnTo>
                    <a:pt x="129698" y="223598"/>
                  </a:lnTo>
                  <a:lnTo>
                    <a:pt x="122011" y="243013"/>
                  </a:lnTo>
                  <a:lnTo>
                    <a:pt x="113004" y="249537"/>
                  </a:lnTo>
                  <a:lnTo>
                    <a:pt x="51226" y="26258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Freeform: Shape 253"/>
            <p:cNvSpPr/>
            <p:nvPr/>
          </p:nvSpPr>
          <p:spPr>
            <a:xfrm>
              <a:off x="3534791" y="1393718"/>
              <a:ext cx="8042" cy="383778"/>
            </a:xfrm>
            <a:custGeom>
              <a:avLst/>
              <a:gdLst/>
              <a:ahLst/>
              <a:cxnLst/>
              <a:rect l="0" t="0" r="0" b="0"/>
              <a:pathLst>
                <a:path w="8042" h="383778">
                  <a:moveTo>
                    <a:pt x="0" y="0"/>
                  </a:moveTo>
                  <a:lnTo>
                    <a:pt x="0" y="59931"/>
                  </a:lnTo>
                  <a:lnTo>
                    <a:pt x="0" y="119690"/>
                  </a:lnTo>
                  <a:lnTo>
                    <a:pt x="0" y="177461"/>
                  </a:lnTo>
                  <a:lnTo>
                    <a:pt x="0" y="232096"/>
                  </a:lnTo>
                  <a:lnTo>
                    <a:pt x="5362" y="291473"/>
                  </a:lnTo>
                  <a:lnTo>
                    <a:pt x="8041" y="346925"/>
                  </a:lnTo>
                  <a:lnTo>
                    <a:pt x="0" y="38377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Freeform: Shape 254"/>
            <p:cNvSpPr/>
            <p:nvPr/>
          </p:nvSpPr>
          <p:spPr>
            <a:xfrm>
              <a:off x="3524692" y="1376327"/>
              <a:ext cx="190120" cy="219380"/>
            </a:xfrm>
            <a:custGeom>
              <a:avLst/>
              <a:gdLst/>
              <a:ahLst/>
              <a:cxnLst/>
              <a:rect l="0" t="0" r="0" b="0"/>
              <a:pathLst>
                <a:path w="190120" h="219380">
                  <a:moveTo>
                    <a:pt x="0" y="17391"/>
                  </a:moveTo>
                  <a:lnTo>
                    <a:pt x="21445" y="6668"/>
                  </a:lnTo>
                  <a:lnTo>
                    <a:pt x="66950" y="0"/>
                  </a:lnTo>
                  <a:lnTo>
                    <a:pt x="106991" y="3385"/>
                  </a:lnTo>
                  <a:lnTo>
                    <a:pt x="145537" y="22218"/>
                  </a:lnTo>
                  <a:lnTo>
                    <a:pt x="180025" y="49119"/>
                  </a:lnTo>
                  <a:lnTo>
                    <a:pt x="186224" y="58742"/>
                  </a:lnTo>
                  <a:lnTo>
                    <a:pt x="190119" y="78411"/>
                  </a:lnTo>
                  <a:lnTo>
                    <a:pt x="179132" y="101367"/>
                  </a:lnTo>
                  <a:lnTo>
                    <a:pt x="125960" y="160281"/>
                  </a:lnTo>
                  <a:lnTo>
                    <a:pt x="92307" y="183540"/>
                  </a:lnTo>
                  <a:lnTo>
                    <a:pt x="30298" y="21937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Freeform: Shape 255"/>
            <p:cNvSpPr/>
            <p:nvPr/>
          </p:nvSpPr>
          <p:spPr>
            <a:xfrm>
              <a:off x="3767077" y="1398008"/>
              <a:ext cx="131294" cy="224041"/>
            </a:xfrm>
            <a:custGeom>
              <a:avLst/>
              <a:gdLst/>
              <a:ahLst/>
              <a:cxnLst/>
              <a:rect l="0" t="0" r="0" b="0"/>
              <a:pathLst>
                <a:path w="131294" h="224041">
                  <a:moveTo>
                    <a:pt x="0" y="36107"/>
                  </a:moveTo>
                  <a:lnTo>
                    <a:pt x="0" y="97022"/>
                  </a:lnTo>
                  <a:lnTo>
                    <a:pt x="2993" y="154402"/>
                  </a:lnTo>
                  <a:lnTo>
                    <a:pt x="7994" y="203946"/>
                  </a:lnTo>
                  <a:lnTo>
                    <a:pt x="9164" y="224040"/>
                  </a:lnTo>
                  <a:lnTo>
                    <a:pt x="9475" y="223114"/>
                  </a:lnTo>
                  <a:lnTo>
                    <a:pt x="18080" y="160315"/>
                  </a:lnTo>
                  <a:lnTo>
                    <a:pt x="27301" y="101462"/>
                  </a:lnTo>
                  <a:lnTo>
                    <a:pt x="43813" y="38064"/>
                  </a:lnTo>
                  <a:lnTo>
                    <a:pt x="56504" y="19770"/>
                  </a:lnTo>
                  <a:lnTo>
                    <a:pt x="64602" y="11750"/>
                  </a:lnTo>
                  <a:lnTo>
                    <a:pt x="85568" y="2839"/>
                  </a:lnTo>
                  <a:lnTo>
                    <a:pt x="106482" y="0"/>
                  </a:lnTo>
                  <a:lnTo>
                    <a:pt x="131293" y="580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7" name="Freeform: Shape 256"/>
            <p:cNvSpPr/>
            <p:nvPr/>
          </p:nvSpPr>
          <p:spPr>
            <a:xfrm>
              <a:off x="3888187" y="1393718"/>
              <a:ext cx="141476" cy="232287"/>
            </a:xfrm>
            <a:custGeom>
              <a:avLst/>
              <a:gdLst/>
              <a:ahLst/>
              <a:cxnLst/>
              <a:rect l="0" t="0" r="0" b="0"/>
              <a:pathLst>
                <a:path w="141476" h="232287">
                  <a:moveTo>
                    <a:pt x="131375" y="0"/>
                  </a:moveTo>
                  <a:lnTo>
                    <a:pt x="115292" y="5361"/>
                  </a:lnTo>
                  <a:lnTo>
                    <a:pt x="65516" y="46492"/>
                  </a:lnTo>
                  <a:lnTo>
                    <a:pt x="38527" y="81999"/>
                  </a:lnTo>
                  <a:lnTo>
                    <a:pt x="12847" y="142619"/>
                  </a:lnTo>
                  <a:lnTo>
                    <a:pt x="1641" y="166998"/>
                  </a:lnTo>
                  <a:lnTo>
                    <a:pt x="0" y="178662"/>
                  </a:lnTo>
                  <a:lnTo>
                    <a:pt x="4161" y="200598"/>
                  </a:lnTo>
                  <a:lnTo>
                    <a:pt x="8413" y="205550"/>
                  </a:lnTo>
                  <a:lnTo>
                    <a:pt x="13491" y="206607"/>
                  </a:lnTo>
                  <a:lnTo>
                    <a:pt x="27364" y="200674"/>
                  </a:lnTo>
                  <a:lnTo>
                    <a:pt x="57043" y="178407"/>
                  </a:lnTo>
                  <a:lnTo>
                    <a:pt x="88240" y="125485"/>
                  </a:lnTo>
                  <a:lnTo>
                    <a:pt x="110373" y="68268"/>
                  </a:lnTo>
                  <a:lnTo>
                    <a:pt x="114007" y="55612"/>
                  </a:lnTo>
                  <a:lnTo>
                    <a:pt x="115308" y="53907"/>
                  </a:lnTo>
                  <a:lnTo>
                    <a:pt x="111943" y="116862"/>
                  </a:lnTo>
                  <a:lnTo>
                    <a:pt x="119390" y="169961"/>
                  </a:lnTo>
                  <a:lnTo>
                    <a:pt x="131668" y="213533"/>
                  </a:lnTo>
                  <a:lnTo>
                    <a:pt x="141475" y="23228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8" name="Freeform: Shape 257"/>
            <p:cNvSpPr/>
            <p:nvPr/>
          </p:nvSpPr>
          <p:spPr>
            <a:xfrm>
              <a:off x="4107709" y="1363419"/>
              <a:ext cx="113842" cy="226625"/>
            </a:xfrm>
            <a:custGeom>
              <a:avLst/>
              <a:gdLst/>
              <a:ahLst/>
              <a:cxnLst/>
              <a:rect l="0" t="0" r="0" b="0"/>
              <a:pathLst>
                <a:path w="113842" h="226625">
                  <a:moveTo>
                    <a:pt x="103742" y="0"/>
                  </a:moveTo>
                  <a:lnTo>
                    <a:pt x="62348" y="55275"/>
                  </a:lnTo>
                  <a:lnTo>
                    <a:pt x="20911" y="111661"/>
                  </a:lnTo>
                  <a:lnTo>
                    <a:pt x="0" y="172388"/>
                  </a:lnTo>
                  <a:lnTo>
                    <a:pt x="188" y="209302"/>
                  </a:lnTo>
                  <a:lnTo>
                    <a:pt x="5531" y="216964"/>
                  </a:lnTo>
                  <a:lnTo>
                    <a:pt x="13580" y="222071"/>
                  </a:lnTo>
                  <a:lnTo>
                    <a:pt x="33372" y="226624"/>
                  </a:lnTo>
                  <a:lnTo>
                    <a:pt x="88947" y="217632"/>
                  </a:lnTo>
                  <a:lnTo>
                    <a:pt x="113841" y="21208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Freeform: Shape 258"/>
            <p:cNvSpPr/>
            <p:nvPr/>
          </p:nvSpPr>
          <p:spPr>
            <a:xfrm>
              <a:off x="4312527" y="1292724"/>
              <a:ext cx="10019" cy="313082"/>
            </a:xfrm>
            <a:custGeom>
              <a:avLst/>
              <a:gdLst/>
              <a:ahLst/>
              <a:cxnLst/>
              <a:rect l="0" t="0" r="0" b="0"/>
              <a:pathLst>
                <a:path w="10019" h="313082">
                  <a:moveTo>
                    <a:pt x="10018" y="0"/>
                  </a:moveTo>
                  <a:lnTo>
                    <a:pt x="2024" y="59931"/>
                  </a:lnTo>
                  <a:lnTo>
                    <a:pt x="334" y="114328"/>
                  </a:lnTo>
                  <a:lnTo>
                    <a:pt x="0" y="170542"/>
                  </a:lnTo>
                  <a:lnTo>
                    <a:pt x="1065" y="221472"/>
                  </a:lnTo>
                  <a:lnTo>
                    <a:pt x="7917" y="273540"/>
                  </a:lnTo>
                  <a:lnTo>
                    <a:pt x="10018" y="313081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Freeform: Shape 259"/>
            <p:cNvSpPr/>
            <p:nvPr/>
          </p:nvSpPr>
          <p:spPr>
            <a:xfrm>
              <a:off x="4181153" y="1420182"/>
              <a:ext cx="272685" cy="165425"/>
            </a:xfrm>
            <a:custGeom>
              <a:avLst/>
              <a:gdLst/>
              <a:ahLst/>
              <a:cxnLst/>
              <a:rect l="0" t="0" r="0" b="0"/>
              <a:pathLst>
                <a:path w="272685" h="165425">
                  <a:moveTo>
                    <a:pt x="0" y="24033"/>
                  </a:moveTo>
                  <a:lnTo>
                    <a:pt x="57922" y="24033"/>
                  </a:lnTo>
                  <a:lnTo>
                    <a:pt x="116675" y="18671"/>
                  </a:lnTo>
                  <a:lnTo>
                    <a:pt x="166236" y="15337"/>
                  </a:lnTo>
                  <a:lnTo>
                    <a:pt x="226055" y="6148"/>
                  </a:lnTo>
                  <a:lnTo>
                    <a:pt x="249716" y="0"/>
                  </a:lnTo>
                  <a:lnTo>
                    <a:pt x="257371" y="3522"/>
                  </a:lnTo>
                  <a:lnTo>
                    <a:pt x="262475" y="11481"/>
                  </a:lnTo>
                  <a:lnTo>
                    <a:pt x="267024" y="34164"/>
                  </a:lnTo>
                  <a:lnTo>
                    <a:pt x="263794" y="85300"/>
                  </a:lnTo>
                  <a:lnTo>
                    <a:pt x="269684" y="147558"/>
                  </a:lnTo>
                  <a:lnTo>
                    <a:pt x="272684" y="16542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" name="Freeform: Shape 260"/>
            <p:cNvSpPr/>
            <p:nvPr/>
          </p:nvSpPr>
          <p:spPr>
            <a:xfrm>
              <a:off x="4474035" y="1272525"/>
              <a:ext cx="1" cy="30299"/>
            </a:xfrm>
            <a:custGeom>
              <a:avLst/>
              <a:gdLst/>
              <a:ahLst/>
              <a:cxnLst/>
              <a:rect l="0" t="0" r="0" b="0"/>
              <a:pathLst>
                <a:path w="1" h="30299">
                  <a:moveTo>
                    <a:pt x="0" y="0"/>
                  </a:moveTo>
                  <a:lnTo>
                    <a:pt x="0" y="3029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Freeform: Shape 261"/>
            <p:cNvSpPr/>
            <p:nvPr/>
          </p:nvSpPr>
          <p:spPr>
            <a:xfrm>
              <a:off x="4531478" y="1353320"/>
              <a:ext cx="124348" cy="232287"/>
            </a:xfrm>
            <a:custGeom>
              <a:avLst/>
              <a:gdLst/>
              <a:ahLst/>
              <a:cxnLst/>
              <a:rect l="0" t="0" r="0" b="0"/>
              <a:pathLst>
                <a:path w="124348" h="232287">
                  <a:moveTo>
                    <a:pt x="114247" y="0"/>
                  </a:moveTo>
                  <a:lnTo>
                    <a:pt x="83118" y="18370"/>
                  </a:lnTo>
                  <a:lnTo>
                    <a:pt x="24191" y="79703"/>
                  </a:lnTo>
                  <a:lnTo>
                    <a:pt x="17178" y="86800"/>
                  </a:lnTo>
                  <a:lnTo>
                    <a:pt x="1948" y="123595"/>
                  </a:lnTo>
                  <a:lnTo>
                    <a:pt x="0" y="148070"/>
                  </a:lnTo>
                  <a:lnTo>
                    <a:pt x="3997" y="170169"/>
                  </a:lnTo>
                  <a:lnTo>
                    <a:pt x="13254" y="191213"/>
                  </a:lnTo>
                  <a:lnTo>
                    <a:pt x="27842" y="205802"/>
                  </a:lnTo>
                  <a:lnTo>
                    <a:pt x="57974" y="220325"/>
                  </a:lnTo>
                  <a:lnTo>
                    <a:pt x="92337" y="228742"/>
                  </a:lnTo>
                  <a:lnTo>
                    <a:pt x="124347" y="23228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3" name="Freeform: Shape 262"/>
            <p:cNvSpPr/>
            <p:nvPr/>
          </p:nvSpPr>
          <p:spPr>
            <a:xfrm>
              <a:off x="4703156" y="1364639"/>
              <a:ext cx="205155" cy="254550"/>
            </a:xfrm>
            <a:custGeom>
              <a:avLst/>
              <a:gdLst/>
              <a:ahLst/>
              <a:cxnLst/>
              <a:rect l="0" t="0" r="0" b="0"/>
              <a:pathLst>
                <a:path w="205155" h="254550">
                  <a:moveTo>
                    <a:pt x="3166" y="119973"/>
                  </a:moveTo>
                  <a:lnTo>
                    <a:pt x="19250" y="125335"/>
                  </a:lnTo>
                  <a:lnTo>
                    <a:pt x="39117" y="121982"/>
                  </a:lnTo>
                  <a:lnTo>
                    <a:pt x="75537" y="104484"/>
                  </a:lnTo>
                  <a:lnTo>
                    <a:pt x="122694" y="68412"/>
                  </a:lnTo>
                  <a:lnTo>
                    <a:pt x="143441" y="38863"/>
                  </a:lnTo>
                  <a:lnTo>
                    <a:pt x="146679" y="18839"/>
                  </a:lnTo>
                  <a:lnTo>
                    <a:pt x="145972" y="8786"/>
                  </a:lnTo>
                  <a:lnTo>
                    <a:pt x="141012" y="3207"/>
                  </a:lnTo>
                  <a:lnTo>
                    <a:pt x="133217" y="609"/>
                  </a:lnTo>
                  <a:lnTo>
                    <a:pt x="123531" y="0"/>
                  </a:lnTo>
                  <a:lnTo>
                    <a:pt x="100800" y="8299"/>
                  </a:lnTo>
                  <a:lnTo>
                    <a:pt x="77979" y="23210"/>
                  </a:lnTo>
                  <a:lnTo>
                    <a:pt x="37816" y="70033"/>
                  </a:lnTo>
                  <a:lnTo>
                    <a:pt x="10576" y="130121"/>
                  </a:lnTo>
                  <a:lnTo>
                    <a:pt x="0" y="160385"/>
                  </a:lnTo>
                  <a:lnTo>
                    <a:pt x="482" y="201396"/>
                  </a:lnTo>
                  <a:lnTo>
                    <a:pt x="13093" y="238360"/>
                  </a:lnTo>
                  <a:lnTo>
                    <a:pt x="22128" y="246028"/>
                  </a:lnTo>
                  <a:lnTo>
                    <a:pt x="47128" y="254549"/>
                  </a:lnTo>
                  <a:lnTo>
                    <a:pt x="110017" y="251956"/>
                  </a:lnTo>
                  <a:lnTo>
                    <a:pt x="163125" y="243740"/>
                  </a:lnTo>
                  <a:lnTo>
                    <a:pt x="189841" y="237447"/>
                  </a:lnTo>
                  <a:lnTo>
                    <a:pt x="197190" y="230832"/>
                  </a:lnTo>
                  <a:lnTo>
                    <a:pt x="200967" y="221933"/>
                  </a:lnTo>
                  <a:lnTo>
                    <a:pt x="205154" y="19066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5" name="Freeform: Shape 264"/>
          <p:cNvSpPr/>
          <p:nvPr/>
        </p:nvSpPr>
        <p:spPr>
          <a:xfrm>
            <a:off x="4726521" y="1991039"/>
            <a:ext cx="20200" cy="28843"/>
          </a:xfrm>
          <a:custGeom>
            <a:avLst/>
            <a:gdLst/>
            <a:ahLst/>
            <a:cxnLst/>
            <a:rect l="0" t="0" r="0" b="0"/>
            <a:pathLst>
              <a:path w="20200" h="28843">
                <a:moveTo>
                  <a:pt x="0" y="28842"/>
                </a:moveTo>
                <a:lnTo>
                  <a:pt x="16084" y="18119"/>
                </a:lnTo>
                <a:lnTo>
                  <a:pt x="18578" y="12716"/>
                </a:lnTo>
                <a:lnTo>
                  <a:pt x="17996" y="6869"/>
                </a:lnTo>
                <a:lnTo>
                  <a:pt x="15364" y="728"/>
                </a:lnTo>
                <a:lnTo>
                  <a:pt x="12487" y="0"/>
                </a:lnTo>
                <a:lnTo>
                  <a:pt x="9446" y="2881"/>
                </a:lnTo>
                <a:lnTo>
                  <a:pt x="6297" y="8168"/>
                </a:lnTo>
                <a:lnTo>
                  <a:pt x="6442" y="12815"/>
                </a:lnTo>
                <a:lnTo>
                  <a:pt x="8783" y="17035"/>
                </a:lnTo>
                <a:lnTo>
                  <a:pt x="20199" y="2884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0" name="Group 289"/>
          <p:cNvGrpSpPr/>
          <p:nvPr/>
        </p:nvGrpSpPr>
        <p:grpSpPr>
          <a:xfrm>
            <a:off x="4676023" y="1712037"/>
            <a:ext cx="1494713" cy="1552750"/>
            <a:chOff x="4676023" y="1712037"/>
            <a:chExt cx="1494713" cy="1552750"/>
          </a:xfrm>
        </p:grpSpPr>
        <p:sp>
          <p:nvSpPr>
            <p:cNvPr id="266" name="Freeform: Shape 265"/>
            <p:cNvSpPr/>
            <p:nvPr/>
          </p:nvSpPr>
          <p:spPr>
            <a:xfrm>
              <a:off x="4884080" y="1838091"/>
              <a:ext cx="155523" cy="346973"/>
            </a:xfrm>
            <a:custGeom>
              <a:avLst/>
              <a:gdLst/>
              <a:ahLst/>
              <a:cxnLst/>
              <a:rect l="0" t="0" r="0" b="0"/>
              <a:pathLst>
                <a:path w="155523" h="346973">
                  <a:moveTo>
                    <a:pt x="155522" y="0"/>
                  </a:moveTo>
                  <a:lnTo>
                    <a:pt x="134076" y="0"/>
                  </a:lnTo>
                  <a:lnTo>
                    <a:pt x="117562" y="5985"/>
                  </a:lnTo>
                  <a:lnTo>
                    <a:pt x="110017" y="10723"/>
                  </a:lnTo>
                  <a:lnTo>
                    <a:pt x="55961" y="21944"/>
                  </a:lnTo>
                  <a:lnTo>
                    <a:pt x="34967" y="29952"/>
                  </a:lnTo>
                  <a:lnTo>
                    <a:pt x="14414" y="44732"/>
                  </a:lnTo>
                  <a:lnTo>
                    <a:pt x="3034" y="65516"/>
                  </a:lnTo>
                  <a:lnTo>
                    <a:pt x="0" y="77342"/>
                  </a:lnTo>
                  <a:lnTo>
                    <a:pt x="2614" y="99459"/>
                  </a:lnTo>
                  <a:lnTo>
                    <a:pt x="13501" y="121633"/>
                  </a:lnTo>
                  <a:lnTo>
                    <a:pt x="66461" y="182830"/>
                  </a:lnTo>
                  <a:lnTo>
                    <a:pt x="123029" y="235143"/>
                  </a:lnTo>
                  <a:lnTo>
                    <a:pt x="130493" y="244290"/>
                  </a:lnTo>
                  <a:lnTo>
                    <a:pt x="138787" y="266424"/>
                  </a:lnTo>
                  <a:lnTo>
                    <a:pt x="140999" y="278610"/>
                  </a:lnTo>
                  <a:lnTo>
                    <a:pt x="137472" y="298135"/>
                  </a:lnTo>
                  <a:lnTo>
                    <a:pt x="111559" y="339680"/>
                  </a:lnTo>
                  <a:lnTo>
                    <a:pt x="102649" y="345402"/>
                  </a:lnTo>
                  <a:lnTo>
                    <a:pt x="93341" y="346972"/>
                  </a:lnTo>
                  <a:lnTo>
                    <a:pt x="83770" y="345775"/>
                  </a:lnTo>
                  <a:lnTo>
                    <a:pt x="70143" y="338459"/>
                  </a:lnTo>
                  <a:lnTo>
                    <a:pt x="54528" y="323181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7" name="Freeform: Shape 266"/>
            <p:cNvSpPr/>
            <p:nvPr/>
          </p:nvSpPr>
          <p:spPr>
            <a:xfrm>
              <a:off x="5090099" y="1716898"/>
              <a:ext cx="131293" cy="424176"/>
            </a:xfrm>
            <a:custGeom>
              <a:avLst/>
              <a:gdLst/>
              <a:ahLst/>
              <a:cxnLst/>
              <a:rect l="0" t="0" r="0" b="0"/>
              <a:pathLst>
                <a:path w="131293" h="424176">
                  <a:moveTo>
                    <a:pt x="0" y="0"/>
                  </a:moveTo>
                  <a:lnTo>
                    <a:pt x="0" y="59932"/>
                  </a:lnTo>
                  <a:lnTo>
                    <a:pt x="0" y="119690"/>
                  </a:lnTo>
                  <a:lnTo>
                    <a:pt x="0" y="168876"/>
                  </a:lnTo>
                  <a:lnTo>
                    <a:pt x="0" y="218985"/>
                  </a:lnTo>
                  <a:lnTo>
                    <a:pt x="5362" y="274728"/>
                  </a:lnTo>
                  <a:lnTo>
                    <a:pt x="9164" y="337758"/>
                  </a:lnTo>
                  <a:lnTo>
                    <a:pt x="12907" y="390439"/>
                  </a:lnTo>
                  <a:lnTo>
                    <a:pt x="15338" y="401685"/>
                  </a:lnTo>
                  <a:lnTo>
                    <a:pt x="18080" y="404693"/>
                  </a:lnTo>
                  <a:lnTo>
                    <a:pt x="21031" y="402210"/>
                  </a:lnTo>
                  <a:lnTo>
                    <a:pt x="24121" y="396066"/>
                  </a:lnTo>
                  <a:lnTo>
                    <a:pt x="29485" y="338459"/>
                  </a:lnTo>
                  <a:lnTo>
                    <a:pt x="30138" y="280440"/>
                  </a:lnTo>
                  <a:lnTo>
                    <a:pt x="39452" y="225756"/>
                  </a:lnTo>
                  <a:lnTo>
                    <a:pt x="49703" y="198712"/>
                  </a:lnTo>
                  <a:lnTo>
                    <a:pt x="57822" y="190827"/>
                  </a:lnTo>
                  <a:lnTo>
                    <a:pt x="67724" y="186692"/>
                  </a:lnTo>
                  <a:lnTo>
                    <a:pt x="78814" y="185058"/>
                  </a:lnTo>
                  <a:lnTo>
                    <a:pt x="87330" y="188457"/>
                  </a:lnTo>
                  <a:lnTo>
                    <a:pt x="94129" y="195212"/>
                  </a:lnTo>
                  <a:lnTo>
                    <a:pt x="104676" y="216931"/>
                  </a:lnTo>
                  <a:lnTo>
                    <a:pt x="115800" y="265890"/>
                  </a:lnTo>
                  <a:lnTo>
                    <a:pt x="120717" y="317553"/>
                  </a:lnTo>
                  <a:lnTo>
                    <a:pt x="127661" y="371637"/>
                  </a:lnTo>
                  <a:lnTo>
                    <a:pt x="131292" y="42417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Freeform: Shape 267"/>
            <p:cNvSpPr/>
            <p:nvPr/>
          </p:nvSpPr>
          <p:spPr>
            <a:xfrm>
              <a:off x="5287498" y="1908787"/>
              <a:ext cx="125783" cy="232287"/>
            </a:xfrm>
            <a:custGeom>
              <a:avLst/>
              <a:gdLst/>
              <a:ahLst/>
              <a:cxnLst/>
              <a:rect l="0" t="0" r="0" b="0"/>
              <a:pathLst>
                <a:path w="125783" h="232287">
                  <a:moveTo>
                    <a:pt x="65186" y="0"/>
                  </a:moveTo>
                  <a:lnTo>
                    <a:pt x="49101" y="5361"/>
                  </a:lnTo>
                  <a:lnTo>
                    <a:pt x="35220" y="16971"/>
                  </a:lnTo>
                  <a:lnTo>
                    <a:pt x="17780" y="42434"/>
                  </a:lnTo>
                  <a:lnTo>
                    <a:pt x="10451" y="62623"/>
                  </a:lnTo>
                  <a:lnTo>
                    <a:pt x="0" y="119908"/>
                  </a:lnTo>
                  <a:lnTo>
                    <a:pt x="3209" y="182507"/>
                  </a:lnTo>
                  <a:lnTo>
                    <a:pt x="3669" y="195734"/>
                  </a:lnTo>
                  <a:lnTo>
                    <a:pt x="7342" y="202307"/>
                  </a:lnTo>
                  <a:lnTo>
                    <a:pt x="13158" y="204445"/>
                  </a:lnTo>
                  <a:lnTo>
                    <a:pt x="20401" y="203626"/>
                  </a:lnTo>
                  <a:lnTo>
                    <a:pt x="27474" y="198591"/>
                  </a:lnTo>
                  <a:lnTo>
                    <a:pt x="41318" y="181028"/>
                  </a:lnTo>
                  <a:lnTo>
                    <a:pt x="56368" y="129820"/>
                  </a:lnTo>
                  <a:lnTo>
                    <a:pt x="70385" y="73273"/>
                  </a:lnTo>
                  <a:lnTo>
                    <a:pt x="72711" y="34553"/>
                  </a:lnTo>
                  <a:lnTo>
                    <a:pt x="69278" y="11990"/>
                  </a:lnTo>
                  <a:lnTo>
                    <a:pt x="67914" y="9116"/>
                  </a:lnTo>
                  <a:lnTo>
                    <a:pt x="67005" y="11688"/>
                  </a:lnTo>
                  <a:lnTo>
                    <a:pt x="67116" y="25394"/>
                  </a:lnTo>
                  <a:lnTo>
                    <a:pt x="73339" y="76585"/>
                  </a:lnTo>
                  <a:lnTo>
                    <a:pt x="77701" y="131167"/>
                  </a:lnTo>
                  <a:lnTo>
                    <a:pt x="93558" y="190542"/>
                  </a:lnTo>
                  <a:lnTo>
                    <a:pt x="109252" y="218422"/>
                  </a:lnTo>
                  <a:lnTo>
                    <a:pt x="125782" y="23228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9" name="Freeform: Shape 268"/>
            <p:cNvSpPr/>
            <p:nvPr/>
          </p:nvSpPr>
          <p:spPr>
            <a:xfrm>
              <a:off x="5463782" y="1918887"/>
              <a:ext cx="10095" cy="414076"/>
            </a:xfrm>
            <a:custGeom>
              <a:avLst/>
              <a:gdLst/>
              <a:ahLst/>
              <a:cxnLst/>
              <a:rect l="0" t="0" r="0" b="0"/>
              <a:pathLst>
                <a:path w="10095" h="414076">
                  <a:moveTo>
                    <a:pt x="10094" y="0"/>
                  </a:moveTo>
                  <a:lnTo>
                    <a:pt x="3154" y="28677"/>
                  </a:lnTo>
                  <a:lnTo>
                    <a:pt x="931" y="81686"/>
                  </a:lnTo>
                  <a:lnTo>
                    <a:pt x="272" y="133925"/>
                  </a:lnTo>
                  <a:lnTo>
                    <a:pt x="77" y="186060"/>
                  </a:lnTo>
                  <a:lnTo>
                    <a:pt x="19" y="241407"/>
                  </a:lnTo>
                  <a:lnTo>
                    <a:pt x="0" y="301458"/>
                  </a:lnTo>
                  <a:lnTo>
                    <a:pt x="5357" y="361906"/>
                  </a:lnTo>
                  <a:lnTo>
                    <a:pt x="10094" y="41407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" name="Freeform: Shape 269"/>
            <p:cNvSpPr/>
            <p:nvPr/>
          </p:nvSpPr>
          <p:spPr>
            <a:xfrm>
              <a:off x="5453678" y="1897664"/>
              <a:ext cx="167140" cy="253510"/>
            </a:xfrm>
            <a:custGeom>
              <a:avLst/>
              <a:gdLst/>
              <a:ahLst/>
              <a:cxnLst/>
              <a:rect l="0" t="0" r="0" b="0"/>
              <a:pathLst>
                <a:path w="167140" h="253510">
                  <a:moveTo>
                    <a:pt x="0" y="41421"/>
                  </a:moveTo>
                  <a:lnTo>
                    <a:pt x="35950" y="11456"/>
                  </a:lnTo>
                  <a:lnTo>
                    <a:pt x="47532" y="4612"/>
                  </a:lnTo>
                  <a:lnTo>
                    <a:pt x="72370" y="0"/>
                  </a:lnTo>
                  <a:lnTo>
                    <a:pt x="85278" y="341"/>
                  </a:lnTo>
                  <a:lnTo>
                    <a:pt x="111589" y="9698"/>
                  </a:lnTo>
                  <a:lnTo>
                    <a:pt x="136001" y="26200"/>
                  </a:lnTo>
                  <a:lnTo>
                    <a:pt x="154332" y="48496"/>
                  </a:lnTo>
                  <a:lnTo>
                    <a:pt x="163975" y="76360"/>
                  </a:lnTo>
                  <a:lnTo>
                    <a:pt x="167139" y="105203"/>
                  </a:lnTo>
                  <a:lnTo>
                    <a:pt x="161488" y="141489"/>
                  </a:lnTo>
                  <a:lnTo>
                    <a:pt x="146099" y="177925"/>
                  </a:lnTo>
                  <a:lnTo>
                    <a:pt x="94181" y="239721"/>
                  </a:lnTo>
                  <a:lnTo>
                    <a:pt x="74775" y="247381"/>
                  </a:lnTo>
                  <a:lnTo>
                    <a:pt x="30298" y="25350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Freeform: Shape 270"/>
            <p:cNvSpPr/>
            <p:nvPr/>
          </p:nvSpPr>
          <p:spPr>
            <a:xfrm>
              <a:off x="5665765" y="1933815"/>
              <a:ext cx="68142" cy="227458"/>
            </a:xfrm>
            <a:custGeom>
              <a:avLst/>
              <a:gdLst/>
              <a:ahLst/>
              <a:cxnLst/>
              <a:rect l="0" t="0" r="0" b="0"/>
              <a:pathLst>
                <a:path w="68142" h="227458">
                  <a:moveTo>
                    <a:pt x="0" y="166861"/>
                  </a:moveTo>
                  <a:lnTo>
                    <a:pt x="40923" y="119953"/>
                  </a:lnTo>
                  <a:lnTo>
                    <a:pt x="62072" y="71314"/>
                  </a:lnTo>
                  <a:lnTo>
                    <a:pt x="68141" y="31821"/>
                  </a:lnTo>
                  <a:lnTo>
                    <a:pt x="63576" y="11086"/>
                  </a:lnTo>
                  <a:lnTo>
                    <a:pt x="59216" y="2414"/>
                  </a:lnTo>
                  <a:lnTo>
                    <a:pt x="54065" y="0"/>
                  </a:lnTo>
                  <a:lnTo>
                    <a:pt x="48387" y="1757"/>
                  </a:lnTo>
                  <a:lnTo>
                    <a:pt x="42358" y="6294"/>
                  </a:lnTo>
                  <a:lnTo>
                    <a:pt x="28510" y="28765"/>
                  </a:lnTo>
                  <a:lnTo>
                    <a:pt x="6871" y="91716"/>
                  </a:lnTo>
                  <a:lnTo>
                    <a:pt x="2036" y="141229"/>
                  </a:lnTo>
                  <a:lnTo>
                    <a:pt x="11326" y="187819"/>
                  </a:lnTo>
                  <a:lnTo>
                    <a:pt x="18772" y="198787"/>
                  </a:lnTo>
                  <a:lnTo>
                    <a:pt x="60597" y="22745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2" name="Freeform: Shape 271"/>
            <p:cNvSpPr/>
            <p:nvPr/>
          </p:nvSpPr>
          <p:spPr>
            <a:xfrm>
              <a:off x="5784261" y="1712037"/>
              <a:ext cx="133790" cy="449236"/>
            </a:xfrm>
            <a:custGeom>
              <a:avLst/>
              <a:gdLst/>
              <a:ahLst/>
              <a:cxnLst/>
              <a:rect l="0" t="0" r="0" b="0"/>
              <a:pathLst>
                <a:path w="133790" h="449236">
                  <a:moveTo>
                    <a:pt x="103691" y="206850"/>
                  </a:moveTo>
                  <a:lnTo>
                    <a:pt x="76884" y="212211"/>
                  </a:lnTo>
                  <a:lnTo>
                    <a:pt x="57737" y="223820"/>
                  </a:lnTo>
                  <a:lnTo>
                    <a:pt x="34341" y="252276"/>
                  </a:lnTo>
                  <a:lnTo>
                    <a:pt x="7570" y="307176"/>
                  </a:lnTo>
                  <a:lnTo>
                    <a:pt x="0" y="327746"/>
                  </a:lnTo>
                  <a:lnTo>
                    <a:pt x="152" y="368976"/>
                  </a:lnTo>
                  <a:lnTo>
                    <a:pt x="4367" y="380019"/>
                  </a:lnTo>
                  <a:lnTo>
                    <a:pt x="18027" y="395281"/>
                  </a:lnTo>
                  <a:lnTo>
                    <a:pt x="25262" y="397556"/>
                  </a:lnTo>
                  <a:lnTo>
                    <a:pt x="32327" y="396828"/>
                  </a:lnTo>
                  <a:lnTo>
                    <a:pt x="39283" y="394098"/>
                  </a:lnTo>
                  <a:lnTo>
                    <a:pt x="65156" y="368811"/>
                  </a:lnTo>
                  <a:lnTo>
                    <a:pt x="92064" y="309998"/>
                  </a:lnTo>
                  <a:lnTo>
                    <a:pt x="109101" y="249567"/>
                  </a:lnTo>
                  <a:lnTo>
                    <a:pt x="115856" y="196544"/>
                  </a:lnTo>
                  <a:lnTo>
                    <a:pt x="122303" y="142846"/>
                  </a:lnTo>
                  <a:lnTo>
                    <a:pt x="122455" y="86771"/>
                  </a:lnTo>
                  <a:lnTo>
                    <a:pt x="116857" y="34742"/>
                  </a:lnTo>
                  <a:lnTo>
                    <a:pt x="114699" y="0"/>
                  </a:lnTo>
                  <a:lnTo>
                    <a:pt x="116962" y="39395"/>
                  </a:lnTo>
                  <a:lnTo>
                    <a:pt x="121838" y="94019"/>
                  </a:lnTo>
                  <a:lnTo>
                    <a:pt x="126274" y="145738"/>
                  </a:lnTo>
                  <a:lnTo>
                    <a:pt x="131703" y="199590"/>
                  </a:lnTo>
                  <a:lnTo>
                    <a:pt x="133312" y="255196"/>
                  </a:lnTo>
                  <a:lnTo>
                    <a:pt x="133789" y="307206"/>
                  </a:lnTo>
                  <a:lnTo>
                    <a:pt x="130938" y="361144"/>
                  </a:lnTo>
                  <a:lnTo>
                    <a:pt x="125979" y="410791"/>
                  </a:lnTo>
                  <a:lnTo>
                    <a:pt x="123890" y="44923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" name="Freeform: Shape 272"/>
            <p:cNvSpPr/>
            <p:nvPr/>
          </p:nvSpPr>
          <p:spPr>
            <a:xfrm>
              <a:off x="4676023" y="2292565"/>
              <a:ext cx="171691" cy="407627"/>
            </a:xfrm>
            <a:custGeom>
              <a:avLst/>
              <a:gdLst/>
              <a:ahLst/>
              <a:cxnLst/>
              <a:rect l="0" t="0" r="0" b="0"/>
              <a:pathLst>
                <a:path w="171691" h="407627">
                  <a:moveTo>
                    <a:pt x="0" y="0"/>
                  </a:moveTo>
                  <a:lnTo>
                    <a:pt x="5362" y="59562"/>
                  </a:lnTo>
                  <a:lnTo>
                    <a:pt x="20462" y="113949"/>
                  </a:lnTo>
                  <a:lnTo>
                    <a:pt x="33717" y="170882"/>
                  </a:lnTo>
                  <a:lnTo>
                    <a:pt x="40201" y="229217"/>
                  </a:lnTo>
                  <a:lnTo>
                    <a:pt x="48131" y="290614"/>
                  </a:lnTo>
                  <a:lnTo>
                    <a:pt x="49797" y="338593"/>
                  </a:lnTo>
                  <a:lnTo>
                    <a:pt x="50290" y="389466"/>
                  </a:lnTo>
                  <a:lnTo>
                    <a:pt x="50406" y="407626"/>
                  </a:lnTo>
                  <a:lnTo>
                    <a:pt x="50490" y="345293"/>
                  </a:lnTo>
                  <a:lnTo>
                    <a:pt x="50496" y="292595"/>
                  </a:lnTo>
                  <a:lnTo>
                    <a:pt x="50497" y="233601"/>
                  </a:lnTo>
                  <a:lnTo>
                    <a:pt x="58560" y="175981"/>
                  </a:lnTo>
                  <a:lnTo>
                    <a:pt x="69968" y="136054"/>
                  </a:lnTo>
                  <a:lnTo>
                    <a:pt x="84961" y="113210"/>
                  </a:lnTo>
                  <a:lnTo>
                    <a:pt x="93672" y="109138"/>
                  </a:lnTo>
                  <a:lnTo>
                    <a:pt x="102846" y="109789"/>
                  </a:lnTo>
                  <a:lnTo>
                    <a:pt x="112328" y="113590"/>
                  </a:lnTo>
                  <a:lnTo>
                    <a:pt x="128848" y="132776"/>
                  </a:lnTo>
                  <a:lnTo>
                    <a:pt x="141428" y="158883"/>
                  </a:lnTo>
                  <a:lnTo>
                    <a:pt x="155528" y="220279"/>
                  </a:lnTo>
                  <a:lnTo>
                    <a:pt x="161515" y="272514"/>
                  </a:lnTo>
                  <a:lnTo>
                    <a:pt x="168177" y="323878"/>
                  </a:lnTo>
                  <a:lnTo>
                    <a:pt x="171690" y="38377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Freeform: Shape 273"/>
            <p:cNvSpPr/>
            <p:nvPr/>
          </p:nvSpPr>
          <p:spPr>
            <a:xfrm>
              <a:off x="4908310" y="2463383"/>
              <a:ext cx="80796" cy="233159"/>
            </a:xfrm>
            <a:custGeom>
              <a:avLst/>
              <a:gdLst/>
              <a:ahLst/>
              <a:cxnLst/>
              <a:rect l="0" t="0" r="0" b="0"/>
              <a:pathLst>
                <a:path w="80796" h="233159">
                  <a:moveTo>
                    <a:pt x="0" y="192760"/>
                  </a:moveTo>
                  <a:lnTo>
                    <a:pt x="16084" y="182037"/>
                  </a:lnTo>
                  <a:lnTo>
                    <a:pt x="36809" y="153924"/>
                  </a:lnTo>
                  <a:lnTo>
                    <a:pt x="61675" y="95025"/>
                  </a:lnTo>
                  <a:lnTo>
                    <a:pt x="66901" y="41487"/>
                  </a:lnTo>
                  <a:lnTo>
                    <a:pt x="64146" y="10694"/>
                  </a:lnTo>
                  <a:lnTo>
                    <a:pt x="59596" y="2931"/>
                  </a:lnTo>
                  <a:lnTo>
                    <a:pt x="53196" y="0"/>
                  </a:lnTo>
                  <a:lnTo>
                    <a:pt x="45564" y="290"/>
                  </a:lnTo>
                  <a:lnTo>
                    <a:pt x="39353" y="3851"/>
                  </a:lnTo>
                  <a:lnTo>
                    <a:pt x="29460" y="16783"/>
                  </a:lnTo>
                  <a:lnTo>
                    <a:pt x="17582" y="48352"/>
                  </a:lnTo>
                  <a:lnTo>
                    <a:pt x="11578" y="99233"/>
                  </a:lnTo>
                  <a:lnTo>
                    <a:pt x="13384" y="149515"/>
                  </a:lnTo>
                  <a:lnTo>
                    <a:pt x="20537" y="172418"/>
                  </a:lnTo>
                  <a:lnTo>
                    <a:pt x="34937" y="197559"/>
                  </a:lnTo>
                  <a:lnTo>
                    <a:pt x="52559" y="214718"/>
                  </a:lnTo>
                  <a:lnTo>
                    <a:pt x="80795" y="23315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" name="Freeform: Shape 274"/>
            <p:cNvSpPr/>
            <p:nvPr/>
          </p:nvSpPr>
          <p:spPr>
            <a:xfrm>
              <a:off x="5081288" y="2383459"/>
              <a:ext cx="130005" cy="252486"/>
            </a:xfrm>
            <a:custGeom>
              <a:avLst/>
              <a:gdLst/>
              <a:ahLst/>
              <a:cxnLst/>
              <a:rect l="0" t="0" r="0" b="0"/>
              <a:pathLst>
                <a:path w="130005" h="252486">
                  <a:moveTo>
                    <a:pt x="59308" y="0"/>
                  </a:moveTo>
                  <a:lnTo>
                    <a:pt x="25833" y="52894"/>
                  </a:lnTo>
                  <a:lnTo>
                    <a:pt x="5233" y="107535"/>
                  </a:lnTo>
                  <a:lnTo>
                    <a:pt x="0" y="167538"/>
                  </a:lnTo>
                  <a:lnTo>
                    <a:pt x="4328" y="227476"/>
                  </a:lnTo>
                  <a:lnTo>
                    <a:pt x="10311" y="234690"/>
                  </a:lnTo>
                  <a:lnTo>
                    <a:pt x="18788" y="238378"/>
                  </a:lnTo>
                  <a:lnTo>
                    <a:pt x="28928" y="239714"/>
                  </a:lnTo>
                  <a:lnTo>
                    <a:pt x="37933" y="236116"/>
                  </a:lnTo>
                  <a:lnTo>
                    <a:pt x="53923" y="220149"/>
                  </a:lnTo>
                  <a:lnTo>
                    <a:pt x="74412" y="167505"/>
                  </a:lnTo>
                  <a:lnTo>
                    <a:pt x="86272" y="119369"/>
                  </a:lnTo>
                  <a:lnTo>
                    <a:pt x="94986" y="69541"/>
                  </a:lnTo>
                  <a:lnTo>
                    <a:pt x="92745" y="78412"/>
                  </a:lnTo>
                  <a:lnTo>
                    <a:pt x="98289" y="124047"/>
                  </a:lnTo>
                  <a:lnTo>
                    <a:pt x="107017" y="178770"/>
                  </a:lnTo>
                  <a:lnTo>
                    <a:pt x="120019" y="226703"/>
                  </a:lnTo>
                  <a:lnTo>
                    <a:pt x="130004" y="25248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" name="Freeform: Shape 275"/>
            <p:cNvSpPr/>
            <p:nvPr/>
          </p:nvSpPr>
          <p:spPr>
            <a:xfrm>
              <a:off x="5274433" y="2287425"/>
              <a:ext cx="148947" cy="338421"/>
            </a:xfrm>
            <a:custGeom>
              <a:avLst/>
              <a:gdLst/>
              <a:ahLst/>
              <a:cxnLst/>
              <a:rect l="0" t="0" r="0" b="0"/>
              <a:pathLst>
                <a:path w="148947" h="338421">
                  <a:moveTo>
                    <a:pt x="98450" y="96034"/>
                  </a:moveTo>
                  <a:lnTo>
                    <a:pt x="55955" y="140773"/>
                  </a:lnTo>
                  <a:lnTo>
                    <a:pt x="20031" y="199388"/>
                  </a:lnTo>
                  <a:lnTo>
                    <a:pt x="4658" y="237892"/>
                  </a:lnTo>
                  <a:lnTo>
                    <a:pt x="0" y="298738"/>
                  </a:lnTo>
                  <a:lnTo>
                    <a:pt x="3449" y="324150"/>
                  </a:lnTo>
                  <a:lnTo>
                    <a:pt x="9306" y="330029"/>
                  </a:lnTo>
                  <a:lnTo>
                    <a:pt x="17700" y="331703"/>
                  </a:lnTo>
                  <a:lnTo>
                    <a:pt x="27784" y="330576"/>
                  </a:lnTo>
                  <a:lnTo>
                    <a:pt x="36751" y="324213"/>
                  </a:lnTo>
                  <a:lnTo>
                    <a:pt x="74296" y="263595"/>
                  </a:lnTo>
                  <a:lnTo>
                    <a:pt x="93637" y="210343"/>
                  </a:lnTo>
                  <a:lnTo>
                    <a:pt x="105271" y="156601"/>
                  </a:lnTo>
                  <a:lnTo>
                    <a:pt x="107902" y="102761"/>
                  </a:lnTo>
                  <a:lnTo>
                    <a:pt x="108421" y="46658"/>
                  </a:lnTo>
                  <a:lnTo>
                    <a:pt x="108492" y="11248"/>
                  </a:lnTo>
                  <a:lnTo>
                    <a:pt x="106267" y="2479"/>
                  </a:lnTo>
                  <a:lnTo>
                    <a:pt x="102539" y="0"/>
                  </a:lnTo>
                  <a:lnTo>
                    <a:pt x="97809" y="1713"/>
                  </a:lnTo>
                  <a:lnTo>
                    <a:pt x="95778" y="6222"/>
                  </a:lnTo>
                  <a:lnTo>
                    <a:pt x="97876" y="68455"/>
                  </a:lnTo>
                  <a:lnTo>
                    <a:pt x="103641" y="121777"/>
                  </a:lnTo>
                  <a:lnTo>
                    <a:pt x="112456" y="173111"/>
                  </a:lnTo>
                  <a:lnTo>
                    <a:pt x="122175" y="223856"/>
                  </a:lnTo>
                  <a:lnTo>
                    <a:pt x="135512" y="283206"/>
                  </a:lnTo>
                  <a:lnTo>
                    <a:pt x="148946" y="33842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Freeform: Shape 276"/>
            <p:cNvSpPr/>
            <p:nvPr/>
          </p:nvSpPr>
          <p:spPr>
            <a:xfrm>
              <a:off x="5469489" y="2373360"/>
              <a:ext cx="145780" cy="275449"/>
            </a:xfrm>
            <a:custGeom>
              <a:avLst/>
              <a:gdLst/>
              <a:ahLst/>
              <a:cxnLst/>
              <a:rect l="0" t="0" r="0" b="0"/>
              <a:pathLst>
                <a:path w="145780" h="275449">
                  <a:moveTo>
                    <a:pt x="145779" y="0"/>
                  </a:moveTo>
                  <a:lnTo>
                    <a:pt x="106587" y="2244"/>
                  </a:lnTo>
                  <a:lnTo>
                    <a:pt x="54458" y="21972"/>
                  </a:lnTo>
                  <a:lnTo>
                    <a:pt x="17353" y="43915"/>
                  </a:lnTo>
                  <a:lnTo>
                    <a:pt x="6298" y="52842"/>
                  </a:lnTo>
                  <a:lnTo>
                    <a:pt x="1172" y="62160"/>
                  </a:lnTo>
                  <a:lnTo>
                    <a:pt x="0" y="71738"/>
                  </a:lnTo>
                  <a:lnTo>
                    <a:pt x="1462" y="81490"/>
                  </a:lnTo>
                  <a:lnTo>
                    <a:pt x="15057" y="101303"/>
                  </a:lnTo>
                  <a:lnTo>
                    <a:pt x="73122" y="151531"/>
                  </a:lnTo>
                  <a:lnTo>
                    <a:pt x="109164" y="181801"/>
                  </a:lnTo>
                  <a:lnTo>
                    <a:pt x="123147" y="201993"/>
                  </a:lnTo>
                  <a:lnTo>
                    <a:pt x="125080" y="212091"/>
                  </a:lnTo>
                  <a:lnTo>
                    <a:pt x="121244" y="232288"/>
                  </a:lnTo>
                  <a:lnTo>
                    <a:pt x="106466" y="257223"/>
                  </a:lnTo>
                  <a:lnTo>
                    <a:pt x="88283" y="268805"/>
                  </a:lnTo>
                  <a:lnTo>
                    <a:pt x="67484" y="275448"/>
                  </a:lnTo>
                  <a:lnTo>
                    <a:pt x="34686" y="27268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8" name="Freeform: Shape 277"/>
            <p:cNvSpPr/>
            <p:nvPr/>
          </p:nvSpPr>
          <p:spPr>
            <a:xfrm>
              <a:off x="5776859" y="2378118"/>
              <a:ext cx="106684" cy="244908"/>
            </a:xfrm>
            <a:custGeom>
              <a:avLst/>
              <a:gdLst/>
              <a:ahLst/>
              <a:cxnLst/>
              <a:rect l="0" t="0" r="0" b="0"/>
              <a:pathLst>
                <a:path w="106684" h="244908">
                  <a:moveTo>
                    <a:pt x="40397" y="5341"/>
                  </a:moveTo>
                  <a:lnTo>
                    <a:pt x="24293" y="58142"/>
                  </a:lnTo>
                  <a:lnTo>
                    <a:pt x="15375" y="120548"/>
                  </a:lnTo>
                  <a:lnTo>
                    <a:pt x="12264" y="172690"/>
                  </a:lnTo>
                  <a:lnTo>
                    <a:pt x="24293" y="232318"/>
                  </a:lnTo>
                  <a:lnTo>
                    <a:pt x="30784" y="239698"/>
                  </a:lnTo>
                  <a:lnTo>
                    <a:pt x="39599" y="243496"/>
                  </a:lnTo>
                  <a:lnTo>
                    <a:pt x="49964" y="244907"/>
                  </a:lnTo>
                  <a:lnTo>
                    <a:pt x="60241" y="241358"/>
                  </a:lnTo>
                  <a:lnTo>
                    <a:pt x="80637" y="225445"/>
                  </a:lnTo>
                  <a:lnTo>
                    <a:pt x="94938" y="197426"/>
                  </a:lnTo>
                  <a:lnTo>
                    <a:pt x="106306" y="140806"/>
                  </a:lnTo>
                  <a:lnTo>
                    <a:pt x="106683" y="86251"/>
                  </a:lnTo>
                  <a:lnTo>
                    <a:pt x="96756" y="37657"/>
                  </a:lnTo>
                  <a:lnTo>
                    <a:pt x="81908" y="11300"/>
                  </a:lnTo>
                  <a:lnTo>
                    <a:pt x="73682" y="5948"/>
                  </a:lnTo>
                  <a:lnTo>
                    <a:pt x="52572" y="0"/>
                  </a:lnTo>
                  <a:lnTo>
                    <a:pt x="42902" y="658"/>
                  </a:lnTo>
                  <a:lnTo>
                    <a:pt x="26175" y="7375"/>
                  </a:lnTo>
                  <a:lnTo>
                    <a:pt x="0" y="2554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" name="Freeform: Shape 278"/>
            <p:cNvSpPr/>
            <p:nvPr/>
          </p:nvSpPr>
          <p:spPr>
            <a:xfrm>
              <a:off x="6003138" y="2201670"/>
              <a:ext cx="66604" cy="504971"/>
            </a:xfrm>
            <a:custGeom>
              <a:avLst/>
              <a:gdLst/>
              <a:ahLst/>
              <a:cxnLst/>
              <a:rect l="0" t="0" r="0" b="0"/>
              <a:pathLst>
                <a:path w="66604" h="504971">
                  <a:moveTo>
                    <a:pt x="66603" y="0"/>
                  </a:moveTo>
                  <a:lnTo>
                    <a:pt x="45158" y="10723"/>
                  </a:lnTo>
                  <a:lnTo>
                    <a:pt x="28644" y="27957"/>
                  </a:lnTo>
                  <a:lnTo>
                    <a:pt x="14946" y="51701"/>
                  </a:lnTo>
                  <a:lnTo>
                    <a:pt x="0" y="109669"/>
                  </a:lnTo>
                  <a:lnTo>
                    <a:pt x="113" y="160046"/>
                  </a:lnTo>
                  <a:lnTo>
                    <a:pt x="7253" y="215744"/>
                  </a:lnTo>
                  <a:lnTo>
                    <a:pt x="19718" y="274778"/>
                  </a:lnTo>
                  <a:lnTo>
                    <a:pt x="32988" y="328540"/>
                  </a:lnTo>
                  <a:lnTo>
                    <a:pt x="44416" y="388515"/>
                  </a:lnTo>
                  <a:lnTo>
                    <a:pt x="45815" y="438670"/>
                  </a:lnTo>
                  <a:lnTo>
                    <a:pt x="46142" y="467648"/>
                  </a:lnTo>
                  <a:lnTo>
                    <a:pt x="46404" y="50497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Freeform: Shape 279"/>
            <p:cNvSpPr/>
            <p:nvPr/>
          </p:nvSpPr>
          <p:spPr>
            <a:xfrm>
              <a:off x="5918250" y="2433956"/>
              <a:ext cx="242387" cy="40399"/>
            </a:xfrm>
            <a:custGeom>
              <a:avLst/>
              <a:gdLst/>
              <a:ahLst/>
              <a:cxnLst/>
              <a:rect l="0" t="0" r="0" b="0"/>
              <a:pathLst>
                <a:path w="242387" h="40399">
                  <a:moveTo>
                    <a:pt x="0" y="40398"/>
                  </a:moveTo>
                  <a:lnTo>
                    <a:pt x="61590" y="26341"/>
                  </a:lnTo>
                  <a:lnTo>
                    <a:pt x="112662" y="13349"/>
                  </a:lnTo>
                  <a:lnTo>
                    <a:pt x="162804" y="4454"/>
                  </a:lnTo>
                  <a:lnTo>
                    <a:pt x="215112" y="880"/>
                  </a:lnTo>
                  <a:lnTo>
                    <a:pt x="242386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Freeform: Shape 280"/>
            <p:cNvSpPr/>
            <p:nvPr/>
          </p:nvSpPr>
          <p:spPr>
            <a:xfrm>
              <a:off x="4777668" y="2935300"/>
              <a:ext cx="201339" cy="329487"/>
            </a:xfrm>
            <a:custGeom>
              <a:avLst/>
              <a:gdLst/>
              <a:ahLst/>
              <a:cxnLst/>
              <a:rect l="0" t="0" r="0" b="0"/>
              <a:pathLst>
                <a:path w="201339" h="329487">
                  <a:moveTo>
                    <a:pt x="150841" y="94521"/>
                  </a:moveTo>
                  <a:lnTo>
                    <a:pt x="148596" y="62270"/>
                  </a:lnTo>
                  <a:lnTo>
                    <a:pt x="133593" y="26737"/>
                  </a:lnTo>
                  <a:lnTo>
                    <a:pt x="117366" y="4921"/>
                  </a:lnTo>
                  <a:lnTo>
                    <a:pt x="107203" y="0"/>
                  </a:lnTo>
                  <a:lnTo>
                    <a:pt x="83941" y="519"/>
                  </a:lnTo>
                  <a:lnTo>
                    <a:pt x="64626" y="8230"/>
                  </a:lnTo>
                  <a:lnTo>
                    <a:pt x="48560" y="20260"/>
                  </a:lnTo>
                  <a:lnTo>
                    <a:pt x="33939" y="36829"/>
                  </a:lnTo>
                  <a:lnTo>
                    <a:pt x="14328" y="82959"/>
                  </a:lnTo>
                  <a:lnTo>
                    <a:pt x="2641" y="135295"/>
                  </a:lnTo>
                  <a:lnTo>
                    <a:pt x="0" y="188856"/>
                  </a:lnTo>
                  <a:lnTo>
                    <a:pt x="4904" y="245286"/>
                  </a:lnTo>
                  <a:lnTo>
                    <a:pt x="13414" y="274117"/>
                  </a:lnTo>
                  <a:lnTo>
                    <a:pt x="37164" y="310913"/>
                  </a:lnTo>
                  <a:lnTo>
                    <a:pt x="56180" y="322735"/>
                  </a:lnTo>
                  <a:lnTo>
                    <a:pt x="78470" y="329486"/>
                  </a:lnTo>
                  <a:lnTo>
                    <a:pt x="109948" y="326977"/>
                  </a:lnTo>
                  <a:lnTo>
                    <a:pt x="130422" y="322020"/>
                  </a:lnTo>
                  <a:lnTo>
                    <a:pt x="147751" y="310092"/>
                  </a:lnTo>
                  <a:lnTo>
                    <a:pt x="192976" y="256514"/>
                  </a:lnTo>
                  <a:lnTo>
                    <a:pt x="201338" y="246012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" name="Freeform: Shape 281"/>
            <p:cNvSpPr/>
            <p:nvPr/>
          </p:nvSpPr>
          <p:spPr>
            <a:xfrm>
              <a:off x="4979006" y="2858131"/>
              <a:ext cx="242386" cy="343381"/>
            </a:xfrm>
            <a:custGeom>
              <a:avLst/>
              <a:gdLst/>
              <a:ahLst/>
              <a:cxnLst/>
              <a:rect l="0" t="0" r="0" b="0"/>
              <a:pathLst>
                <a:path w="242386" h="343381">
                  <a:moveTo>
                    <a:pt x="0" y="0"/>
                  </a:moveTo>
                  <a:lnTo>
                    <a:pt x="2992" y="52921"/>
                  </a:lnTo>
                  <a:lnTo>
                    <a:pt x="14057" y="115687"/>
                  </a:lnTo>
                  <a:lnTo>
                    <a:pt x="27048" y="168566"/>
                  </a:lnTo>
                  <a:lnTo>
                    <a:pt x="40420" y="222235"/>
                  </a:lnTo>
                  <a:lnTo>
                    <a:pt x="57233" y="283704"/>
                  </a:lnTo>
                  <a:lnTo>
                    <a:pt x="63964" y="313117"/>
                  </a:lnTo>
                  <a:lnTo>
                    <a:pt x="66208" y="316472"/>
                  </a:lnTo>
                  <a:lnTo>
                    <a:pt x="68701" y="302244"/>
                  </a:lnTo>
                  <a:lnTo>
                    <a:pt x="70433" y="241402"/>
                  </a:lnTo>
                  <a:lnTo>
                    <a:pt x="70644" y="182966"/>
                  </a:lnTo>
                  <a:lnTo>
                    <a:pt x="89668" y="122678"/>
                  </a:lnTo>
                  <a:lnTo>
                    <a:pt x="99327" y="102776"/>
                  </a:lnTo>
                  <a:lnTo>
                    <a:pt x="114842" y="86450"/>
                  </a:lnTo>
                  <a:lnTo>
                    <a:pt x="124813" y="83443"/>
                  </a:lnTo>
                  <a:lnTo>
                    <a:pt x="147863" y="86087"/>
                  </a:lnTo>
                  <a:lnTo>
                    <a:pt x="156927" y="93300"/>
                  </a:lnTo>
                  <a:lnTo>
                    <a:pt x="169991" y="116277"/>
                  </a:lnTo>
                  <a:lnTo>
                    <a:pt x="186399" y="168682"/>
                  </a:lnTo>
                  <a:lnTo>
                    <a:pt x="190804" y="222258"/>
                  </a:lnTo>
                  <a:lnTo>
                    <a:pt x="194559" y="268591"/>
                  </a:lnTo>
                  <a:lnTo>
                    <a:pt x="205882" y="328482"/>
                  </a:lnTo>
                  <a:lnTo>
                    <a:pt x="211317" y="335692"/>
                  </a:lnTo>
                  <a:lnTo>
                    <a:pt x="218306" y="339377"/>
                  </a:lnTo>
                  <a:lnTo>
                    <a:pt x="242385" y="34338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Freeform: Shape 282"/>
            <p:cNvSpPr/>
            <p:nvPr/>
          </p:nvSpPr>
          <p:spPr>
            <a:xfrm>
              <a:off x="5282612" y="2928827"/>
              <a:ext cx="70073" cy="218645"/>
            </a:xfrm>
            <a:custGeom>
              <a:avLst/>
              <a:gdLst/>
              <a:ahLst/>
              <a:cxnLst/>
              <a:rect l="0" t="0" r="0" b="0"/>
              <a:pathLst>
                <a:path w="70073" h="218645">
                  <a:moveTo>
                    <a:pt x="9475" y="0"/>
                  </a:moveTo>
                  <a:lnTo>
                    <a:pt x="1481" y="60915"/>
                  </a:lnTo>
                  <a:lnTo>
                    <a:pt x="0" y="121287"/>
                  </a:lnTo>
                  <a:lnTo>
                    <a:pt x="2553" y="172840"/>
                  </a:lnTo>
                  <a:lnTo>
                    <a:pt x="8643" y="196888"/>
                  </a:lnTo>
                  <a:lnTo>
                    <a:pt x="18830" y="215057"/>
                  </a:lnTo>
                  <a:lnTo>
                    <a:pt x="25812" y="218556"/>
                  </a:lnTo>
                  <a:lnTo>
                    <a:pt x="33832" y="218644"/>
                  </a:lnTo>
                  <a:lnTo>
                    <a:pt x="42546" y="216458"/>
                  </a:lnTo>
                  <a:lnTo>
                    <a:pt x="49477" y="211635"/>
                  </a:lnTo>
                  <a:lnTo>
                    <a:pt x="70072" y="18178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Freeform: Shape 283"/>
            <p:cNvSpPr/>
            <p:nvPr/>
          </p:nvSpPr>
          <p:spPr>
            <a:xfrm>
              <a:off x="5281988" y="2767237"/>
              <a:ext cx="1" cy="20199"/>
            </a:xfrm>
            <a:custGeom>
              <a:avLst/>
              <a:gdLst/>
              <a:ahLst/>
              <a:cxnLst/>
              <a:rect l="0" t="0" r="0" b="0"/>
              <a:pathLst>
                <a:path w="1" h="20199">
                  <a:moveTo>
                    <a:pt x="0" y="0"/>
                  </a:moveTo>
                  <a:lnTo>
                    <a:pt x="0" y="2019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" name="Freeform: Shape 284"/>
            <p:cNvSpPr/>
            <p:nvPr/>
          </p:nvSpPr>
          <p:spPr>
            <a:xfrm>
              <a:off x="5433504" y="2767237"/>
              <a:ext cx="20175" cy="424175"/>
            </a:xfrm>
            <a:custGeom>
              <a:avLst/>
              <a:gdLst/>
              <a:ahLst/>
              <a:cxnLst/>
              <a:rect l="0" t="0" r="0" b="0"/>
              <a:pathLst>
                <a:path w="20175" h="424175">
                  <a:moveTo>
                    <a:pt x="10074" y="0"/>
                  </a:moveTo>
                  <a:lnTo>
                    <a:pt x="10075" y="59931"/>
                  </a:lnTo>
                  <a:lnTo>
                    <a:pt x="4713" y="119690"/>
                  </a:lnTo>
                  <a:lnTo>
                    <a:pt x="1379" y="168875"/>
                  </a:lnTo>
                  <a:lnTo>
                    <a:pt x="391" y="218983"/>
                  </a:lnTo>
                  <a:lnTo>
                    <a:pt x="98" y="269365"/>
                  </a:lnTo>
                  <a:lnTo>
                    <a:pt x="0" y="328593"/>
                  </a:lnTo>
                  <a:lnTo>
                    <a:pt x="5340" y="391707"/>
                  </a:lnTo>
                  <a:lnTo>
                    <a:pt x="20174" y="42417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Freeform: Shape 285"/>
            <p:cNvSpPr/>
            <p:nvPr/>
          </p:nvSpPr>
          <p:spPr>
            <a:xfrm>
              <a:off x="5527320" y="2803044"/>
              <a:ext cx="158645" cy="368170"/>
            </a:xfrm>
            <a:custGeom>
              <a:avLst/>
              <a:gdLst/>
              <a:ahLst/>
              <a:cxnLst/>
              <a:rect l="0" t="0" r="0" b="0"/>
              <a:pathLst>
                <a:path w="158645" h="368170">
                  <a:moveTo>
                    <a:pt x="118246" y="216677"/>
                  </a:moveTo>
                  <a:lnTo>
                    <a:pt x="90132" y="174507"/>
                  </a:lnTo>
                  <a:lnTo>
                    <a:pt x="80427" y="171731"/>
                  </a:lnTo>
                  <a:lnTo>
                    <a:pt x="54682" y="177625"/>
                  </a:lnTo>
                  <a:lnTo>
                    <a:pt x="33514" y="197451"/>
                  </a:lnTo>
                  <a:lnTo>
                    <a:pt x="6999" y="245173"/>
                  </a:lnTo>
                  <a:lnTo>
                    <a:pt x="0" y="292824"/>
                  </a:lnTo>
                  <a:lnTo>
                    <a:pt x="3289" y="333500"/>
                  </a:lnTo>
                  <a:lnTo>
                    <a:pt x="7943" y="342812"/>
                  </a:lnTo>
                  <a:lnTo>
                    <a:pt x="22092" y="356151"/>
                  </a:lnTo>
                  <a:lnTo>
                    <a:pt x="30579" y="356790"/>
                  </a:lnTo>
                  <a:lnTo>
                    <a:pt x="48985" y="348523"/>
                  </a:lnTo>
                  <a:lnTo>
                    <a:pt x="65394" y="327643"/>
                  </a:lnTo>
                  <a:lnTo>
                    <a:pt x="88855" y="273882"/>
                  </a:lnTo>
                  <a:lnTo>
                    <a:pt x="103172" y="218917"/>
                  </a:lnTo>
                  <a:lnTo>
                    <a:pt x="106673" y="171582"/>
                  </a:lnTo>
                  <a:lnTo>
                    <a:pt x="107856" y="108314"/>
                  </a:lnTo>
                  <a:lnTo>
                    <a:pt x="108089" y="52260"/>
                  </a:lnTo>
                  <a:lnTo>
                    <a:pt x="101195" y="0"/>
                  </a:lnTo>
                  <a:lnTo>
                    <a:pt x="100145" y="408"/>
                  </a:lnTo>
                  <a:lnTo>
                    <a:pt x="98462" y="54760"/>
                  </a:lnTo>
                  <a:lnTo>
                    <a:pt x="98170" y="110225"/>
                  </a:lnTo>
                  <a:lnTo>
                    <a:pt x="103445" y="162194"/>
                  </a:lnTo>
                  <a:lnTo>
                    <a:pt x="106754" y="213128"/>
                  </a:lnTo>
                  <a:lnTo>
                    <a:pt x="115934" y="272541"/>
                  </a:lnTo>
                  <a:lnTo>
                    <a:pt x="131547" y="327501"/>
                  </a:lnTo>
                  <a:lnTo>
                    <a:pt x="142111" y="350094"/>
                  </a:lnTo>
                  <a:lnTo>
                    <a:pt x="158644" y="36816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Freeform: Shape 286"/>
            <p:cNvSpPr/>
            <p:nvPr/>
          </p:nvSpPr>
          <p:spPr>
            <a:xfrm>
              <a:off x="5716262" y="2930365"/>
              <a:ext cx="121194" cy="228366"/>
            </a:xfrm>
            <a:custGeom>
              <a:avLst/>
              <a:gdLst/>
              <a:ahLst/>
              <a:cxnLst/>
              <a:rect l="0" t="0" r="0" b="0"/>
              <a:pathLst>
                <a:path w="121194" h="228366">
                  <a:moveTo>
                    <a:pt x="0" y="28760"/>
                  </a:moveTo>
                  <a:lnTo>
                    <a:pt x="1122" y="77137"/>
                  </a:lnTo>
                  <a:lnTo>
                    <a:pt x="6941" y="132118"/>
                  </a:lnTo>
                  <a:lnTo>
                    <a:pt x="9163" y="188807"/>
                  </a:lnTo>
                  <a:lnTo>
                    <a:pt x="10944" y="227174"/>
                  </a:lnTo>
                  <a:lnTo>
                    <a:pt x="12907" y="228365"/>
                  </a:lnTo>
                  <a:lnTo>
                    <a:pt x="15338" y="225793"/>
                  </a:lnTo>
                  <a:lnTo>
                    <a:pt x="13420" y="172166"/>
                  </a:lnTo>
                  <a:lnTo>
                    <a:pt x="17692" y="112895"/>
                  </a:lnTo>
                  <a:lnTo>
                    <a:pt x="22697" y="53941"/>
                  </a:lnTo>
                  <a:lnTo>
                    <a:pt x="34031" y="20137"/>
                  </a:lnTo>
                  <a:lnTo>
                    <a:pt x="39520" y="9546"/>
                  </a:lnTo>
                  <a:lnTo>
                    <a:pt x="48790" y="3607"/>
                  </a:lnTo>
                  <a:lnTo>
                    <a:pt x="74052" y="0"/>
                  </a:lnTo>
                  <a:lnTo>
                    <a:pt x="95005" y="5131"/>
                  </a:lnTo>
                  <a:lnTo>
                    <a:pt x="121193" y="18661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" name="Freeform: Shape 287"/>
            <p:cNvSpPr/>
            <p:nvPr/>
          </p:nvSpPr>
          <p:spPr>
            <a:xfrm>
              <a:off x="5860732" y="2954732"/>
              <a:ext cx="108016" cy="246774"/>
            </a:xfrm>
            <a:custGeom>
              <a:avLst/>
              <a:gdLst/>
              <a:ahLst/>
              <a:cxnLst/>
              <a:rect l="0" t="0" r="0" b="0"/>
              <a:pathLst>
                <a:path w="108016" h="246774">
                  <a:moveTo>
                    <a:pt x="47419" y="165984"/>
                  </a:moveTo>
                  <a:lnTo>
                    <a:pt x="80750" y="106241"/>
                  </a:lnTo>
                  <a:lnTo>
                    <a:pt x="91209" y="67612"/>
                  </a:lnTo>
                  <a:lnTo>
                    <a:pt x="85827" y="17338"/>
                  </a:lnTo>
                  <a:lnTo>
                    <a:pt x="83123" y="6290"/>
                  </a:lnTo>
                  <a:lnTo>
                    <a:pt x="77955" y="1169"/>
                  </a:lnTo>
                  <a:lnTo>
                    <a:pt x="71143" y="0"/>
                  </a:lnTo>
                  <a:lnTo>
                    <a:pt x="55719" y="4685"/>
                  </a:lnTo>
                  <a:lnTo>
                    <a:pt x="41383" y="14248"/>
                  </a:lnTo>
                  <a:lnTo>
                    <a:pt x="30522" y="28972"/>
                  </a:lnTo>
                  <a:lnTo>
                    <a:pt x="10822" y="82606"/>
                  </a:lnTo>
                  <a:lnTo>
                    <a:pt x="0" y="128069"/>
                  </a:lnTo>
                  <a:lnTo>
                    <a:pt x="826" y="166719"/>
                  </a:lnTo>
                  <a:lnTo>
                    <a:pt x="11158" y="214631"/>
                  </a:lnTo>
                  <a:lnTo>
                    <a:pt x="23448" y="232865"/>
                  </a:lnTo>
                  <a:lnTo>
                    <a:pt x="31439" y="240869"/>
                  </a:lnTo>
                  <a:lnTo>
                    <a:pt x="41254" y="245083"/>
                  </a:lnTo>
                  <a:lnTo>
                    <a:pt x="64130" y="246773"/>
                  </a:lnTo>
                  <a:lnTo>
                    <a:pt x="83274" y="240792"/>
                  </a:lnTo>
                  <a:lnTo>
                    <a:pt x="108015" y="22658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" name="Freeform: Shape 288"/>
            <p:cNvSpPr/>
            <p:nvPr/>
          </p:nvSpPr>
          <p:spPr>
            <a:xfrm>
              <a:off x="6001152" y="2938926"/>
              <a:ext cx="169584" cy="323182"/>
            </a:xfrm>
            <a:custGeom>
              <a:avLst/>
              <a:gdLst/>
              <a:ahLst/>
              <a:cxnLst/>
              <a:rect l="0" t="0" r="0" b="0"/>
              <a:pathLst>
                <a:path w="169584" h="323182">
                  <a:moveTo>
                    <a:pt x="7993" y="0"/>
                  </a:moveTo>
                  <a:lnTo>
                    <a:pt x="0" y="59932"/>
                  </a:lnTo>
                  <a:lnTo>
                    <a:pt x="1510" y="97805"/>
                  </a:lnTo>
                  <a:lnTo>
                    <a:pt x="6712" y="146123"/>
                  </a:lnTo>
                  <a:lnTo>
                    <a:pt x="12974" y="196283"/>
                  </a:lnTo>
                  <a:lnTo>
                    <a:pt x="21937" y="237703"/>
                  </a:lnTo>
                  <a:lnTo>
                    <a:pt x="25145" y="241508"/>
                  </a:lnTo>
                  <a:lnTo>
                    <a:pt x="28404" y="239556"/>
                  </a:lnTo>
                  <a:lnTo>
                    <a:pt x="31700" y="233767"/>
                  </a:lnTo>
                  <a:lnTo>
                    <a:pt x="40416" y="171774"/>
                  </a:lnTo>
                  <a:lnTo>
                    <a:pt x="49019" y="125333"/>
                  </a:lnTo>
                  <a:lnTo>
                    <a:pt x="61980" y="65404"/>
                  </a:lnTo>
                  <a:lnTo>
                    <a:pt x="77354" y="37084"/>
                  </a:lnTo>
                  <a:lnTo>
                    <a:pt x="84532" y="33700"/>
                  </a:lnTo>
                  <a:lnTo>
                    <a:pt x="92684" y="33688"/>
                  </a:lnTo>
                  <a:lnTo>
                    <a:pt x="109596" y="39660"/>
                  </a:lnTo>
                  <a:lnTo>
                    <a:pt x="124593" y="49795"/>
                  </a:lnTo>
                  <a:lnTo>
                    <a:pt x="135747" y="64773"/>
                  </a:lnTo>
                  <a:lnTo>
                    <a:pt x="159174" y="124553"/>
                  </a:lnTo>
                  <a:lnTo>
                    <a:pt x="167527" y="175720"/>
                  </a:lnTo>
                  <a:lnTo>
                    <a:pt x="169177" y="229051"/>
                  </a:lnTo>
                  <a:lnTo>
                    <a:pt x="169503" y="282810"/>
                  </a:lnTo>
                  <a:lnTo>
                    <a:pt x="169583" y="323181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9" name="Group 308"/>
          <p:cNvGrpSpPr/>
          <p:nvPr/>
        </p:nvGrpSpPr>
        <p:grpSpPr>
          <a:xfrm>
            <a:off x="4186495" y="3237228"/>
            <a:ext cx="2341780" cy="1187146"/>
            <a:chOff x="4186495" y="3237228"/>
            <a:chExt cx="2341780" cy="1187146"/>
          </a:xfrm>
        </p:grpSpPr>
        <p:sp>
          <p:nvSpPr>
            <p:cNvPr id="291" name="Freeform: Shape 290"/>
            <p:cNvSpPr/>
            <p:nvPr/>
          </p:nvSpPr>
          <p:spPr>
            <a:xfrm>
              <a:off x="4186495" y="3252008"/>
              <a:ext cx="115852" cy="525170"/>
            </a:xfrm>
            <a:custGeom>
              <a:avLst/>
              <a:gdLst/>
              <a:ahLst/>
              <a:cxnLst/>
              <a:rect l="0" t="0" r="0" b="0"/>
              <a:pathLst>
                <a:path w="115852" h="525170">
                  <a:moveTo>
                    <a:pt x="75453" y="0"/>
                  </a:moveTo>
                  <a:lnTo>
                    <a:pt x="59327" y="18370"/>
                  </a:lnTo>
                  <a:lnTo>
                    <a:pt x="29419" y="81609"/>
                  </a:lnTo>
                  <a:lnTo>
                    <a:pt x="15073" y="135110"/>
                  </a:lnTo>
                  <a:lnTo>
                    <a:pt x="6795" y="194014"/>
                  </a:lnTo>
                  <a:lnTo>
                    <a:pt x="0" y="246008"/>
                  </a:lnTo>
                  <a:lnTo>
                    <a:pt x="1602" y="298694"/>
                  </a:lnTo>
                  <a:lnTo>
                    <a:pt x="5256" y="359822"/>
                  </a:lnTo>
                  <a:lnTo>
                    <a:pt x="15620" y="421770"/>
                  </a:lnTo>
                  <a:lnTo>
                    <a:pt x="32911" y="482002"/>
                  </a:lnTo>
                  <a:lnTo>
                    <a:pt x="43828" y="498877"/>
                  </a:lnTo>
                  <a:lnTo>
                    <a:pt x="59153" y="510865"/>
                  </a:lnTo>
                  <a:lnTo>
                    <a:pt x="77186" y="518812"/>
                  </a:lnTo>
                  <a:lnTo>
                    <a:pt x="115851" y="52516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" name="Freeform: Shape 291"/>
            <p:cNvSpPr/>
            <p:nvPr/>
          </p:nvSpPr>
          <p:spPr>
            <a:xfrm>
              <a:off x="4403339" y="3302505"/>
              <a:ext cx="20201" cy="393878"/>
            </a:xfrm>
            <a:custGeom>
              <a:avLst/>
              <a:gdLst/>
              <a:ahLst/>
              <a:cxnLst/>
              <a:rect l="0" t="0" r="0" b="0"/>
              <a:pathLst>
                <a:path w="20201" h="393878">
                  <a:moveTo>
                    <a:pt x="1" y="0"/>
                  </a:moveTo>
                  <a:lnTo>
                    <a:pt x="1" y="56228"/>
                  </a:lnTo>
                  <a:lnTo>
                    <a:pt x="1" y="108194"/>
                  </a:lnTo>
                  <a:lnTo>
                    <a:pt x="0" y="161682"/>
                  </a:lnTo>
                  <a:lnTo>
                    <a:pt x="5362" y="220833"/>
                  </a:lnTo>
                  <a:lnTo>
                    <a:pt x="8696" y="280636"/>
                  </a:lnTo>
                  <a:lnTo>
                    <a:pt x="15046" y="337382"/>
                  </a:lnTo>
                  <a:lnTo>
                    <a:pt x="20200" y="39387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" name="Freeform: Shape 292"/>
            <p:cNvSpPr/>
            <p:nvPr/>
          </p:nvSpPr>
          <p:spPr>
            <a:xfrm>
              <a:off x="4342743" y="3237228"/>
              <a:ext cx="275443" cy="277365"/>
            </a:xfrm>
            <a:custGeom>
              <a:avLst/>
              <a:gdLst/>
              <a:ahLst/>
              <a:cxnLst/>
              <a:rect l="0" t="0" r="0" b="0"/>
              <a:pathLst>
                <a:path w="275443" h="277365">
                  <a:moveTo>
                    <a:pt x="0" y="55177"/>
                  </a:moveTo>
                  <a:lnTo>
                    <a:pt x="47532" y="13006"/>
                  </a:lnTo>
                  <a:lnTo>
                    <a:pt x="78356" y="2770"/>
                  </a:lnTo>
                  <a:lnTo>
                    <a:pt x="124584" y="0"/>
                  </a:lnTo>
                  <a:lnTo>
                    <a:pt x="148510" y="4844"/>
                  </a:lnTo>
                  <a:lnTo>
                    <a:pt x="211826" y="38950"/>
                  </a:lnTo>
                  <a:lnTo>
                    <a:pt x="257189" y="72090"/>
                  </a:lnTo>
                  <a:lnTo>
                    <a:pt x="268790" y="91496"/>
                  </a:lnTo>
                  <a:lnTo>
                    <a:pt x="275442" y="113961"/>
                  </a:lnTo>
                  <a:lnTo>
                    <a:pt x="274658" y="135167"/>
                  </a:lnTo>
                  <a:lnTo>
                    <a:pt x="267577" y="152821"/>
                  </a:lnTo>
                  <a:lnTo>
                    <a:pt x="228846" y="207261"/>
                  </a:lnTo>
                  <a:lnTo>
                    <a:pt x="191209" y="241822"/>
                  </a:lnTo>
                  <a:lnTo>
                    <a:pt x="133309" y="266131"/>
                  </a:lnTo>
                  <a:lnTo>
                    <a:pt x="98599" y="274036"/>
                  </a:lnTo>
                  <a:lnTo>
                    <a:pt x="50497" y="27736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" name="Freeform: Shape 293"/>
            <p:cNvSpPr/>
            <p:nvPr/>
          </p:nvSpPr>
          <p:spPr>
            <a:xfrm>
              <a:off x="4665924" y="3252008"/>
              <a:ext cx="90896" cy="464574"/>
            </a:xfrm>
            <a:custGeom>
              <a:avLst/>
              <a:gdLst/>
              <a:ahLst/>
              <a:cxnLst/>
              <a:rect l="0" t="0" r="0" b="0"/>
              <a:pathLst>
                <a:path w="90896" h="464574">
                  <a:moveTo>
                    <a:pt x="0" y="0"/>
                  </a:moveTo>
                  <a:lnTo>
                    <a:pt x="14057" y="56228"/>
                  </a:lnTo>
                  <a:lnTo>
                    <a:pt x="20108" y="109316"/>
                  </a:lnTo>
                  <a:lnTo>
                    <a:pt x="27953" y="172668"/>
                  </a:lnTo>
                  <a:lnTo>
                    <a:pt x="29604" y="222476"/>
                  </a:lnTo>
                  <a:lnTo>
                    <a:pt x="30093" y="272769"/>
                  </a:lnTo>
                  <a:lnTo>
                    <a:pt x="30258" y="334669"/>
                  </a:lnTo>
                  <a:lnTo>
                    <a:pt x="38353" y="388997"/>
                  </a:lnTo>
                  <a:lnTo>
                    <a:pt x="49767" y="422729"/>
                  </a:lnTo>
                  <a:lnTo>
                    <a:pt x="71228" y="450678"/>
                  </a:lnTo>
                  <a:lnTo>
                    <a:pt x="90895" y="464573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" name="Freeform: Shape 294"/>
            <p:cNvSpPr/>
            <p:nvPr/>
          </p:nvSpPr>
          <p:spPr>
            <a:xfrm>
              <a:off x="4819598" y="3423698"/>
              <a:ext cx="149309" cy="272685"/>
            </a:xfrm>
            <a:custGeom>
              <a:avLst/>
              <a:gdLst/>
              <a:ahLst/>
              <a:cxnLst/>
              <a:rect l="0" t="0" r="0" b="0"/>
              <a:pathLst>
                <a:path w="149309" h="272685">
                  <a:moveTo>
                    <a:pt x="98811" y="0"/>
                  </a:moveTo>
                  <a:lnTo>
                    <a:pt x="68804" y="9184"/>
                  </a:lnTo>
                  <a:lnTo>
                    <a:pt x="53306" y="19418"/>
                  </a:lnTo>
                  <a:lnTo>
                    <a:pt x="31964" y="53882"/>
                  </a:lnTo>
                  <a:lnTo>
                    <a:pt x="8867" y="113201"/>
                  </a:lnTo>
                  <a:lnTo>
                    <a:pt x="0" y="176096"/>
                  </a:lnTo>
                  <a:lnTo>
                    <a:pt x="3825" y="217507"/>
                  </a:lnTo>
                  <a:lnTo>
                    <a:pt x="8556" y="226922"/>
                  </a:lnTo>
                  <a:lnTo>
                    <a:pt x="22789" y="240376"/>
                  </a:lnTo>
                  <a:lnTo>
                    <a:pt x="30175" y="241045"/>
                  </a:lnTo>
                  <a:lnTo>
                    <a:pt x="37344" y="238126"/>
                  </a:lnTo>
                  <a:lnTo>
                    <a:pt x="44367" y="232813"/>
                  </a:lnTo>
                  <a:lnTo>
                    <a:pt x="70643" y="186215"/>
                  </a:lnTo>
                  <a:lnTo>
                    <a:pt x="91472" y="131875"/>
                  </a:lnTo>
                  <a:lnTo>
                    <a:pt x="104303" y="87643"/>
                  </a:lnTo>
                  <a:lnTo>
                    <a:pt x="107546" y="49907"/>
                  </a:lnTo>
                  <a:lnTo>
                    <a:pt x="109913" y="109448"/>
                  </a:lnTo>
                  <a:lnTo>
                    <a:pt x="116881" y="161930"/>
                  </a:lnTo>
                  <a:lnTo>
                    <a:pt x="123951" y="210159"/>
                  </a:lnTo>
                  <a:lnTo>
                    <a:pt x="149308" y="27268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" name="Freeform: Shape 295"/>
            <p:cNvSpPr/>
            <p:nvPr/>
          </p:nvSpPr>
          <p:spPr>
            <a:xfrm>
              <a:off x="4979006" y="3377412"/>
              <a:ext cx="181790" cy="314438"/>
            </a:xfrm>
            <a:custGeom>
              <a:avLst/>
              <a:gdLst/>
              <a:ahLst/>
              <a:cxnLst/>
              <a:rect l="0" t="0" r="0" b="0"/>
              <a:pathLst>
                <a:path w="181790" h="314438">
                  <a:moveTo>
                    <a:pt x="181789" y="26087"/>
                  </a:moveTo>
                  <a:lnTo>
                    <a:pt x="171066" y="10003"/>
                  </a:lnTo>
                  <a:lnTo>
                    <a:pt x="163419" y="5265"/>
                  </a:lnTo>
                  <a:lnTo>
                    <a:pt x="142953" y="0"/>
                  </a:lnTo>
                  <a:lnTo>
                    <a:pt x="106194" y="2398"/>
                  </a:lnTo>
                  <a:lnTo>
                    <a:pt x="66875" y="20938"/>
                  </a:lnTo>
                  <a:lnTo>
                    <a:pt x="49173" y="38387"/>
                  </a:lnTo>
                  <a:lnTo>
                    <a:pt x="42881" y="47753"/>
                  </a:lnTo>
                  <a:lnTo>
                    <a:pt x="38883" y="67136"/>
                  </a:lnTo>
                  <a:lnTo>
                    <a:pt x="41969" y="86973"/>
                  </a:lnTo>
                  <a:lnTo>
                    <a:pt x="56324" y="115945"/>
                  </a:lnTo>
                  <a:lnTo>
                    <a:pt x="75913" y="139242"/>
                  </a:lnTo>
                  <a:lnTo>
                    <a:pt x="130711" y="195595"/>
                  </a:lnTo>
                  <a:lnTo>
                    <a:pt x="163758" y="232276"/>
                  </a:lnTo>
                  <a:lnTo>
                    <a:pt x="173027" y="250141"/>
                  </a:lnTo>
                  <a:lnTo>
                    <a:pt x="173704" y="259618"/>
                  </a:lnTo>
                  <a:lnTo>
                    <a:pt x="168470" y="279125"/>
                  </a:lnTo>
                  <a:lnTo>
                    <a:pt x="155671" y="296024"/>
                  </a:lnTo>
                  <a:lnTo>
                    <a:pt x="147545" y="303673"/>
                  </a:lnTo>
                  <a:lnTo>
                    <a:pt x="120561" y="312171"/>
                  </a:lnTo>
                  <a:lnTo>
                    <a:pt x="103939" y="314437"/>
                  </a:lnTo>
                  <a:lnTo>
                    <a:pt x="73501" y="307978"/>
                  </a:lnTo>
                  <a:lnTo>
                    <a:pt x="10110" y="274379"/>
                  </a:lnTo>
                  <a:lnTo>
                    <a:pt x="0" y="268472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" name="Freeform: Shape 296"/>
            <p:cNvSpPr/>
            <p:nvPr/>
          </p:nvSpPr>
          <p:spPr>
            <a:xfrm>
              <a:off x="5261789" y="3312604"/>
              <a:ext cx="50498" cy="343842"/>
            </a:xfrm>
            <a:custGeom>
              <a:avLst/>
              <a:gdLst/>
              <a:ahLst/>
              <a:cxnLst/>
              <a:rect l="0" t="0" r="0" b="0"/>
              <a:pathLst>
                <a:path w="50498" h="343842">
                  <a:moveTo>
                    <a:pt x="0" y="0"/>
                  </a:moveTo>
                  <a:lnTo>
                    <a:pt x="2992" y="40952"/>
                  </a:lnTo>
                  <a:lnTo>
                    <a:pt x="9164" y="99031"/>
                  </a:lnTo>
                  <a:lnTo>
                    <a:pt x="9915" y="151769"/>
                  </a:lnTo>
                  <a:lnTo>
                    <a:pt x="4702" y="205410"/>
                  </a:lnTo>
                  <a:lnTo>
                    <a:pt x="1393" y="256491"/>
                  </a:lnTo>
                  <a:lnTo>
                    <a:pt x="412" y="308908"/>
                  </a:lnTo>
                  <a:lnTo>
                    <a:pt x="3642" y="321520"/>
                  </a:lnTo>
                  <a:lnTo>
                    <a:pt x="9161" y="331052"/>
                  </a:lnTo>
                  <a:lnTo>
                    <a:pt x="16207" y="338527"/>
                  </a:lnTo>
                  <a:lnTo>
                    <a:pt x="23148" y="342389"/>
                  </a:lnTo>
                  <a:lnTo>
                    <a:pt x="30020" y="343841"/>
                  </a:lnTo>
                  <a:lnTo>
                    <a:pt x="50497" y="34338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" name="Freeform: Shape 297"/>
            <p:cNvSpPr/>
            <p:nvPr/>
          </p:nvSpPr>
          <p:spPr>
            <a:xfrm>
              <a:off x="5140596" y="3435160"/>
              <a:ext cx="294734" cy="251123"/>
            </a:xfrm>
            <a:custGeom>
              <a:avLst/>
              <a:gdLst/>
              <a:ahLst/>
              <a:cxnLst/>
              <a:rect l="0" t="0" r="0" b="0"/>
              <a:pathLst>
                <a:path w="294734" h="251123">
                  <a:moveTo>
                    <a:pt x="0" y="39035"/>
                  </a:moveTo>
                  <a:lnTo>
                    <a:pt x="47532" y="53091"/>
                  </a:lnTo>
                  <a:lnTo>
                    <a:pt x="101363" y="52052"/>
                  </a:lnTo>
                  <a:lnTo>
                    <a:pt x="157674" y="41648"/>
                  </a:lnTo>
                  <a:lnTo>
                    <a:pt x="211571" y="25469"/>
                  </a:lnTo>
                  <a:lnTo>
                    <a:pt x="258202" y="10961"/>
                  </a:lnTo>
                  <a:lnTo>
                    <a:pt x="275973" y="0"/>
                  </a:lnTo>
                  <a:lnTo>
                    <a:pt x="282731" y="668"/>
                  </a:lnTo>
                  <a:lnTo>
                    <a:pt x="288360" y="5601"/>
                  </a:lnTo>
                  <a:lnTo>
                    <a:pt x="293234" y="13379"/>
                  </a:lnTo>
                  <a:lnTo>
                    <a:pt x="294733" y="61856"/>
                  </a:lnTo>
                  <a:lnTo>
                    <a:pt x="293431" y="120607"/>
                  </a:lnTo>
                  <a:lnTo>
                    <a:pt x="293045" y="180656"/>
                  </a:lnTo>
                  <a:lnTo>
                    <a:pt x="292955" y="211949"/>
                  </a:lnTo>
                  <a:lnTo>
                    <a:pt x="292883" y="251122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" name="Freeform: Shape 298"/>
            <p:cNvSpPr/>
            <p:nvPr/>
          </p:nvSpPr>
          <p:spPr>
            <a:xfrm>
              <a:off x="5433479" y="3302505"/>
              <a:ext cx="1" cy="10100"/>
            </a:xfrm>
            <a:custGeom>
              <a:avLst/>
              <a:gdLst/>
              <a:ahLst/>
              <a:cxnLst/>
              <a:rect l="0" t="0" r="0" b="0"/>
              <a:pathLst>
                <a:path w="1" h="10100">
                  <a:moveTo>
                    <a:pt x="0" y="0"/>
                  </a:moveTo>
                  <a:lnTo>
                    <a:pt x="0" y="1009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" name="Freeform: Shape 299"/>
            <p:cNvSpPr/>
            <p:nvPr/>
          </p:nvSpPr>
          <p:spPr>
            <a:xfrm>
              <a:off x="5522233" y="3360206"/>
              <a:ext cx="183931" cy="305878"/>
            </a:xfrm>
            <a:custGeom>
              <a:avLst/>
              <a:gdLst/>
              <a:ahLst/>
              <a:cxnLst/>
              <a:rect l="0" t="0" r="0" b="0"/>
              <a:pathLst>
                <a:path w="183931" h="305878">
                  <a:moveTo>
                    <a:pt x="173831" y="12995"/>
                  </a:moveTo>
                  <a:lnTo>
                    <a:pt x="157746" y="2272"/>
                  </a:lnTo>
                  <a:lnTo>
                    <a:pt x="140872" y="0"/>
                  </a:lnTo>
                  <a:lnTo>
                    <a:pt x="131659" y="965"/>
                  </a:lnTo>
                  <a:lnTo>
                    <a:pt x="115438" y="8022"/>
                  </a:lnTo>
                  <a:lnTo>
                    <a:pt x="65036" y="46735"/>
                  </a:lnTo>
                  <a:lnTo>
                    <a:pt x="29375" y="101184"/>
                  </a:lnTo>
                  <a:lnTo>
                    <a:pt x="809" y="159391"/>
                  </a:lnTo>
                  <a:lnTo>
                    <a:pt x="0" y="209359"/>
                  </a:lnTo>
                  <a:lnTo>
                    <a:pt x="7174" y="235300"/>
                  </a:lnTo>
                  <a:lnTo>
                    <a:pt x="30066" y="270241"/>
                  </a:lnTo>
                  <a:lnTo>
                    <a:pt x="65650" y="291827"/>
                  </a:lnTo>
                  <a:lnTo>
                    <a:pt x="117089" y="301715"/>
                  </a:lnTo>
                  <a:lnTo>
                    <a:pt x="146368" y="304028"/>
                  </a:lnTo>
                  <a:lnTo>
                    <a:pt x="183930" y="30587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1" name="Freeform: Shape 300"/>
            <p:cNvSpPr/>
            <p:nvPr/>
          </p:nvSpPr>
          <p:spPr>
            <a:xfrm>
              <a:off x="4928509" y="3751350"/>
              <a:ext cx="181790" cy="369536"/>
            </a:xfrm>
            <a:custGeom>
              <a:avLst/>
              <a:gdLst/>
              <a:ahLst/>
              <a:cxnLst/>
              <a:rect l="0" t="0" r="0" b="0"/>
              <a:pathLst>
                <a:path w="181790" h="369536">
                  <a:moveTo>
                    <a:pt x="181789" y="56125"/>
                  </a:moveTo>
                  <a:lnTo>
                    <a:pt x="176428" y="34679"/>
                  </a:lnTo>
                  <a:lnTo>
                    <a:pt x="161826" y="18166"/>
                  </a:lnTo>
                  <a:lnTo>
                    <a:pt x="140373" y="5590"/>
                  </a:lnTo>
                  <a:lnTo>
                    <a:pt x="115877" y="0"/>
                  </a:lnTo>
                  <a:lnTo>
                    <a:pt x="76851" y="2215"/>
                  </a:lnTo>
                  <a:lnTo>
                    <a:pt x="53233" y="13088"/>
                  </a:lnTo>
                  <a:lnTo>
                    <a:pt x="33758" y="29142"/>
                  </a:lnTo>
                  <a:lnTo>
                    <a:pt x="21363" y="47499"/>
                  </a:lnTo>
                  <a:lnTo>
                    <a:pt x="19852" y="58229"/>
                  </a:lnTo>
                  <a:lnTo>
                    <a:pt x="24159" y="82122"/>
                  </a:lnTo>
                  <a:lnTo>
                    <a:pt x="52511" y="137946"/>
                  </a:lnTo>
                  <a:lnTo>
                    <a:pt x="103739" y="198513"/>
                  </a:lnTo>
                  <a:lnTo>
                    <a:pt x="137943" y="253506"/>
                  </a:lnTo>
                  <a:lnTo>
                    <a:pt x="152838" y="287046"/>
                  </a:lnTo>
                  <a:lnTo>
                    <a:pt x="151716" y="310996"/>
                  </a:lnTo>
                  <a:lnTo>
                    <a:pt x="142613" y="334358"/>
                  </a:lnTo>
                  <a:lnTo>
                    <a:pt x="127346" y="352222"/>
                  </a:lnTo>
                  <a:lnTo>
                    <a:pt x="94463" y="369535"/>
                  </a:lnTo>
                  <a:lnTo>
                    <a:pt x="82052" y="369426"/>
                  </a:lnTo>
                  <a:lnTo>
                    <a:pt x="56292" y="360327"/>
                  </a:lnTo>
                  <a:lnTo>
                    <a:pt x="35866" y="339077"/>
                  </a:lnTo>
                  <a:lnTo>
                    <a:pt x="14741" y="295568"/>
                  </a:lnTo>
                  <a:lnTo>
                    <a:pt x="0" y="24801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2" name="Freeform: Shape 301"/>
            <p:cNvSpPr/>
            <p:nvPr/>
          </p:nvSpPr>
          <p:spPr>
            <a:xfrm>
              <a:off x="5142000" y="3843820"/>
              <a:ext cx="180387" cy="256539"/>
            </a:xfrm>
            <a:custGeom>
              <a:avLst/>
              <a:gdLst/>
              <a:ahLst/>
              <a:cxnLst/>
              <a:rect l="0" t="0" r="0" b="0"/>
              <a:pathLst>
                <a:path w="180387" h="256539">
                  <a:moveTo>
                    <a:pt x="8696" y="4052"/>
                  </a:moveTo>
                  <a:lnTo>
                    <a:pt x="8696" y="55990"/>
                  </a:lnTo>
                  <a:lnTo>
                    <a:pt x="3335" y="108698"/>
                  </a:lnTo>
                  <a:lnTo>
                    <a:pt x="0" y="159618"/>
                  </a:lnTo>
                  <a:lnTo>
                    <a:pt x="4374" y="206625"/>
                  </a:lnTo>
                  <a:lnTo>
                    <a:pt x="9181" y="214285"/>
                  </a:lnTo>
                  <a:lnTo>
                    <a:pt x="15752" y="217148"/>
                  </a:lnTo>
                  <a:lnTo>
                    <a:pt x="23499" y="216812"/>
                  </a:lnTo>
                  <a:lnTo>
                    <a:pt x="41084" y="204469"/>
                  </a:lnTo>
                  <a:lnTo>
                    <a:pt x="57878" y="185143"/>
                  </a:lnTo>
                  <a:lnTo>
                    <a:pt x="77802" y="142313"/>
                  </a:lnTo>
                  <a:lnTo>
                    <a:pt x="94892" y="82399"/>
                  </a:lnTo>
                  <a:lnTo>
                    <a:pt x="99320" y="32877"/>
                  </a:lnTo>
                  <a:lnTo>
                    <a:pt x="104333" y="3024"/>
                  </a:lnTo>
                  <a:lnTo>
                    <a:pt x="106118" y="0"/>
                  </a:lnTo>
                  <a:lnTo>
                    <a:pt x="111977" y="46517"/>
                  </a:lnTo>
                  <a:lnTo>
                    <a:pt x="117474" y="99675"/>
                  </a:lnTo>
                  <a:lnTo>
                    <a:pt x="124693" y="152488"/>
                  </a:lnTo>
                  <a:lnTo>
                    <a:pt x="138047" y="209219"/>
                  </a:lnTo>
                  <a:lnTo>
                    <a:pt x="148851" y="233263"/>
                  </a:lnTo>
                  <a:lnTo>
                    <a:pt x="161134" y="246194"/>
                  </a:lnTo>
                  <a:lnTo>
                    <a:pt x="180386" y="25653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" name="Freeform: Shape 302"/>
            <p:cNvSpPr/>
            <p:nvPr/>
          </p:nvSpPr>
          <p:spPr>
            <a:xfrm>
              <a:off x="5362783" y="3797376"/>
              <a:ext cx="161592" cy="229568"/>
            </a:xfrm>
            <a:custGeom>
              <a:avLst/>
              <a:gdLst/>
              <a:ahLst/>
              <a:cxnLst/>
              <a:rect l="0" t="0" r="0" b="0"/>
              <a:pathLst>
                <a:path w="161592" h="229568">
                  <a:moveTo>
                    <a:pt x="0" y="20198"/>
                  </a:moveTo>
                  <a:lnTo>
                    <a:pt x="14057" y="79760"/>
                  </a:lnTo>
                  <a:lnTo>
                    <a:pt x="18379" y="132232"/>
                  </a:lnTo>
                  <a:lnTo>
                    <a:pt x="27903" y="190328"/>
                  </a:lnTo>
                  <a:lnTo>
                    <a:pt x="34096" y="221119"/>
                  </a:lnTo>
                  <a:lnTo>
                    <a:pt x="37319" y="228208"/>
                  </a:lnTo>
                  <a:lnTo>
                    <a:pt x="40589" y="229567"/>
                  </a:lnTo>
                  <a:lnTo>
                    <a:pt x="43892" y="227107"/>
                  </a:lnTo>
                  <a:lnTo>
                    <a:pt x="50314" y="170085"/>
                  </a:lnTo>
                  <a:lnTo>
                    <a:pt x="61225" y="112106"/>
                  </a:lnTo>
                  <a:lnTo>
                    <a:pt x="74187" y="62791"/>
                  </a:lnTo>
                  <a:lnTo>
                    <a:pt x="94921" y="30948"/>
                  </a:lnTo>
                  <a:lnTo>
                    <a:pt x="118868" y="16373"/>
                  </a:lnTo>
                  <a:lnTo>
                    <a:pt x="161591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4" name="Freeform: Shape 303"/>
            <p:cNvSpPr/>
            <p:nvPr/>
          </p:nvSpPr>
          <p:spPr>
            <a:xfrm>
              <a:off x="5564771" y="3793457"/>
              <a:ext cx="161456" cy="479148"/>
            </a:xfrm>
            <a:custGeom>
              <a:avLst/>
              <a:gdLst/>
              <a:ahLst/>
              <a:cxnLst/>
              <a:rect l="0" t="0" r="0" b="0"/>
              <a:pathLst>
                <a:path w="161456" h="479148">
                  <a:moveTo>
                    <a:pt x="131293" y="54415"/>
                  </a:moveTo>
                  <a:lnTo>
                    <a:pt x="117235" y="6884"/>
                  </a:lnTo>
                  <a:lnTo>
                    <a:pt x="110700" y="1406"/>
                  </a:lnTo>
                  <a:lnTo>
                    <a:pt x="101854" y="0"/>
                  </a:lnTo>
                  <a:lnTo>
                    <a:pt x="91467" y="1306"/>
                  </a:lnTo>
                  <a:lnTo>
                    <a:pt x="70951" y="14727"/>
                  </a:lnTo>
                  <a:lnTo>
                    <a:pt x="43465" y="47519"/>
                  </a:lnTo>
                  <a:lnTo>
                    <a:pt x="15200" y="104004"/>
                  </a:lnTo>
                  <a:lnTo>
                    <a:pt x="5003" y="137186"/>
                  </a:lnTo>
                  <a:lnTo>
                    <a:pt x="2224" y="166013"/>
                  </a:lnTo>
                  <a:lnTo>
                    <a:pt x="6973" y="188550"/>
                  </a:lnTo>
                  <a:lnTo>
                    <a:pt x="11382" y="197702"/>
                  </a:lnTo>
                  <a:lnTo>
                    <a:pt x="18810" y="202681"/>
                  </a:lnTo>
                  <a:lnTo>
                    <a:pt x="39032" y="205221"/>
                  </a:lnTo>
                  <a:lnTo>
                    <a:pt x="56997" y="199617"/>
                  </a:lnTo>
                  <a:lnTo>
                    <a:pt x="73584" y="187401"/>
                  </a:lnTo>
                  <a:lnTo>
                    <a:pt x="99605" y="156410"/>
                  </a:lnTo>
                  <a:lnTo>
                    <a:pt x="123490" y="105044"/>
                  </a:lnTo>
                  <a:lnTo>
                    <a:pt x="130874" y="42597"/>
                  </a:lnTo>
                  <a:lnTo>
                    <a:pt x="136655" y="6526"/>
                  </a:lnTo>
                  <a:lnTo>
                    <a:pt x="135990" y="5657"/>
                  </a:lnTo>
                  <a:lnTo>
                    <a:pt x="134424" y="8444"/>
                  </a:lnTo>
                  <a:lnTo>
                    <a:pt x="138852" y="60172"/>
                  </a:lnTo>
                  <a:lnTo>
                    <a:pt x="143883" y="122591"/>
                  </a:lnTo>
                  <a:lnTo>
                    <a:pt x="149988" y="183839"/>
                  </a:lnTo>
                  <a:lnTo>
                    <a:pt x="158135" y="243026"/>
                  </a:lnTo>
                  <a:lnTo>
                    <a:pt x="160908" y="304591"/>
                  </a:lnTo>
                  <a:lnTo>
                    <a:pt x="161455" y="360308"/>
                  </a:lnTo>
                  <a:lnTo>
                    <a:pt x="150587" y="417047"/>
                  </a:lnTo>
                  <a:lnTo>
                    <a:pt x="143234" y="436650"/>
                  </a:lnTo>
                  <a:lnTo>
                    <a:pt x="113816" y="474577"/>
                  </a:lnTo>
                  <a:lnTo>
                    <a:pt x="103931" y="478159"/>
                  </a:lnTo>
                  <a:lnTo>
                    <a:pt x="77986" y="479147"/>
                  </a:lnTo>
                  <a:lnTo>
                    <a:pt x="65456" y="473351"/>
                  </a:lnTo>
                  <a:lnTo>
                    <a:pt x="42558" y="451949"/>
                  </a:lnTo>
                  <a:lnTo>
                    <a:pt x="7156" y="391266"/>
                  </a:lnTo>
                  <a:lnTo>
                    <a:pt x="0" y="37759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" name="Freeform: Shape 304"/>
            <p:cNvSpPr/>
            <p:nvPr/>
          </p:nvSpPr>
          <p:spPr>
            <a:xfrm>
              <a:off x="5813307" y="3810481"/>
              <a:ext cx="145342" cy="238682"/>
            </a:xfrm>
            <a:custGeom>
              <a:avLst/>
              <a:gdLst/>
              <a:ahLst/>
              <a:cxnLst/>
              <a:rect l="0" t="0" r="0" b="0"/>
              <a:pathLst>
                <a:path w="145342" h="238682">
                  <a:moveTo>
                    <a:pt x="34247" y="198982"/>
                  </a:moveTo>
                  <a:lnTo>
                    <a:pt x="64213" y="163032"/>
                  </a:lnTo>
                  <a:lnTo>
                    <a:pt x="91412" y="113704"/>
                  </a:lnTo>
                  <a:lnTo>
                    <a:pt x="95937" y="84400"/>
                  </a:lnTo>
                  <a:lnTo>
                    <a:pt x="93086" y="53796"/>
                  </a:lnTo>
                  <a:lnTo>
                    <a:pt x="84337" y="25231"/>
                  </a:lnTo>
                  <a:lnTo>
                    <a:pt x="76618" y="14697"/>
                  </a:lnTo>
                  <a:lnTo>
                    <a:pt x="56071" y="0"/>
                  </a:lnTo>
                  <a:lnTo>
                    <a:pt x="46552" y="119"/>
                  </a:lnTo>
                  <a:lnTo>
                    <a:pt x="37962" y="4689"/>
                  </a:lnTo>
                  <a:lnTo>
                    <a:pt x="29991" y="12223"/>
                  </a:lnTo>
                  <a:lnTo>
                    <a:pt x="13411" y="49635"/>
                  </a:lnTo>
                  <a:lnTo>
                    <a:pt x="0" y="106724"/>
                  </a:lnTo>
                  <a:lnTo>
                    <a:pt x="3402" y="157806"/>
                  </a:lnTo>
                  <a:lnTo>
                    <a:pt x="12640" y="195759"/>
                  </a:lnTo>
                  <a:lnTo>
                    <a:pt x="23148" y="217748"/>
                  </a:lnTo>
                  <a:lnTo>
                    <a:pt x="38292" y="232758"/>
                  </a:lnTo>
                  <a:lnTo>
                    <a:pt x="47043" y="238332"/>
                  </a:lnTo>
                  <a:lnTo>
                    <a:pt x="56243" y="238681"/>
                  </a:lnTo>
                  <a:lnTo>
                    <a:pt x="75444" y="230092"/>
                  </a:lnTo>
                  <a:lnTo>
                    <a:pt x="99819" y="211691"/>
                  </a:lnTo>
                  <a:lnTo>
                    <a:pt x="133124" y="152566"/>
                  </a:lnTo>
                  <a:lnTo>
                    <a:pt x="145341" y="12828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6" name="Freeform: Shape 305"/>
            <p:cNvSpPr/>
            <p:nvPr/>
          </p:nvSpPr>
          <p:spPr>
            <a:xfrm>
              <a:off x="5968747" y="3797376"/>
              <a:ext cx="111095" cy="215045"/>
            </a:xfrm>
            <a:custGeom>
              <a:avLst/>
              <a:gdLst/>
              <a:ahLst/>
              <a:cxnLst/>
              <a:rect l="0" t="0" r="0" b="0"/>
              <a:pathLst>
                <a:path w="111095" h="215045">
                  <a:moveTo>
                    <a:pt x="0" y="0"/>
                  </a:moveTo>
                  <a:lnTo>
                    <a:pt x="0" y="49929"/>
                  </a:lnTo>
                  <a:lnTo>
                    <a:pt x="5362" y="106991"/>
                  </a:lnTo>
                  <a:lnTo>
                    <a:pt x="14057" y="161621"/>
                  </a:lnTo>
                  <a:lnTo>
                    <a:pt x="23741" y="211473"/>
                  </a:lnTo>
                  <a:lnTo>
                    <a:pt x="25927" y="215044"/>
                  </a:lnTo>
                  <a:lnTo>
                    <a:pt x="28355" y="201057"/>
                  </a:lnTo>
                  <a:lnTo>
                    <a:pt x="29723" y="149968"/>
                  </a:lnTo>
                  <a:lnTo>
                    <a:pt x="35489" y="90443"/>
                  </a:lnTo>
                  <a:lnTo>
                    <a:pt x="44305" y="40887"/>
                  </a:lnTo>
                  <a:lnTo>
                    <a:pt x="50858" y="30624"/>
                  </a:lnTo>
                  <a:lnTo>
                    <a:pt x="59714" y="23783"/>
                  </a:lnTo>
                  <a:lnTo>
                    <a:pt x="70108" y="19222"/>
                  </a:lnTo>
                  <a:lnTo>
                    <a:pt x="79282" y="18425"/>
                  </a:lnTo>
                  <a:lnTo>
                    <a:pt x="111094" y="3029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Freeform: Shape 306"/>
            <p:cNvSpPr/>
            <p:nvPr/>
          </p:nvSpPr>
          <p:spPr>
            <a:xfrm>
              <a:off x="6079841" y="3797376"/>
              <a:ext cx="229976" cy="626998"/>
            </a:xfrm>
            <a:custGeom>
              <a:avLst/>
              <a:gdLst/>
              <a:ahLst/>
              <a:cxnLst/>
              <a:rect l="0" t="0" r="0" b="0"/>
              <a:pathLst>
                <a:path w="229976" h="626998">
                  <a:moveTo>
                    <a:pt x="60596" y="0"/>
                  </a:moveTo>
                  <a:lnTo>
                    <a:pt x="55235" y="61589"/>
                  </a:lnTo>
                  <a:lnTo>
                    <a:pt x="58373" y="113783"/>
                  </a:lnTo>
                  <a:lnTo>
                    <a:pt x="61060" y="169743"/>
                  </a:lnTo>
                  <a:lnTo>
                    <a:pt x="71452" y="227579"/>
                  </a:lnTo>
                  <a:lnTo>
                    <a:pt x="74567" y="239247"/>
                  </a:lnTo>
                  <a:lnTo>
                    <a:pt x="80009" y="245904"/>
                  </a:lnTo>
                  <a:lnTo>
                    <a:pt x="87005" y="249220"/>
                  </a:lnTo>
                  <a:lnTo>
                    <a:pt x="95034" y="250308"/>
                  </a:lnTo>
                  <a:lnTo>
                    <a:pt x="102632" y="247667"/>
                  </a:lnTo>
                  <a:lnTo>
                    <a:pt x="117058" y="235755"/>
                  </a:lnTo>
                  <a:lnTo>
                    <a:pt x="143484" y="193737"/>
                  </a:lnTo>
                  <a:lnTo>
                    <a:pt x="169707" y="130912"/>
                  </a:lnTo>
                  <a:lnTo>
                    <a:pt x="186342" y="67711"/>
                  </a:lnTo>
                  <a:lnTo>
                    <a:pt x="189123" y="25798"/>
                  </a:lnTo>
                  <a:lnTo>
                    <a:pt x="185583" y="537"/>
                  </a:lnTo>
                  <a:lnTo>
                    <a:pt x="190836" y="62800"/>
                  </a:lnTo>
                  <a:lnTo>
                    <a:pt x="199744" y="118760"/>
                  </a:lnTo>
                  <a:lnTo>
                    <a:pt x="209317" y="174867"/>
                  </a:lnTo>
                  <a:lnTo>
                    <a:pt x="216901" y="234285"/>
                  </a:lnTo>
                  <a:lnTo>
                    <a:pt x="222265" y="296186"/>
                  </a:lnTo>
                  <a:lnTo>
                    <a:pt x="229975" y="355794"/>
                  </a:lnTo>
                  <a:lnTo>
                    <a:pt x="228609" y="404662"/>
                  </a:lnTo>
                  <a:lnTo>
                    <a:pt x="223455" y="466079"/>
                  </a:lnTo>
                  <a:lnTo>
                    <a:pt x="213252" y="520313"/>
                  </a:lnTo>
                  <a:lnTo>
                    <a:pt x="184422" y="575026"/>
                  </a:lnTo>
                  <a:lnTo>
                    <a:pt x="164739" y="600413"/>
                  </a:lnTo>
                  <a:lnTo>
                    <a:pt x="133971" y="622149"/>
                  </a:lnTo>
                  <a:lnTo>
                    <a:pt x="106299" y="626997"/>
                  </a:lnTo>
                  <a:lnTo>
                    <a:pt x="77542" y="624289"/>
                  </a:lnTo>
                  <a:lnTo>
                    <a:pt x="53540" y="615605"/>
                  </a:lnTo>
                  <a:lnTo>
                    <a:pt x="34643" y="598279"/>
                  </a:lnTo>
                  <a:lnTo>
                    <a:pt x="0" y="54536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" name="Freeform: Shape 307"/>
            <p:cNvSpPr/>
            <p:nvPr/>
          </p:nvSpPr>
          <p:spPr>
            <a:xfrm>
              <a:off x="6322227" y="3575189"/>
              <a:ext cx="206048" cy="646362"/>
            </a:xfrm>
            <a:custGeom>
              <a:avLst/>
              <a:gdLst/>
              <a:ahLst/>
              <a:cxnLst/>
              <a:rect l="0" t="0" r="0" b="0"/>
              <a:pathLst>
                <a:path w="206048" h="646362">
                  <a:moveTo>
                    <a:pt x="0" y="0"/>
                  </a:moveTo>
                  <a:lnTo>
                    <a:pt x="51679" y="61965"/>
                  </a:lnTo>
                  <a:lnTo>
                    <a:pt x="101149" y="125182"/>
                  </a:lnTo>
                  <a:lnTo>
                    <a:pt x="140300" y="186609"/>
                  </a:lnTo>
                  <a:lnTo>
                    <a:pt x="163635" y="236083"/>
                  </a:lnTo>
                  <a:lnTo>
                    <a:pt x="183642" y="286277"/>
                  </a:lnTo>
                  <a:lnTo>
                    <a:pt x="197175" y="337807"/>
                  </a:lnTo>
                  <a:lnTo>
                    <a:pt x="206047" y="394095"/>
                  </a:lnTo>
                  <a:lnTo>
                    <a:pt x="202566" y="446807"/>
                  </a:lnTo>
                  <a:lnTo>
                    <a:pt x="193306" y="496838"/>
                  </a:lnTo>
                  <a:lnTo>
                    <a:pt x="170640" y="554526"/>
                  </a:lnTo>
                  <a:lnTo>
                    <a:pt x="139189" y="614506"/>
                  </a:lnTo>
                  <a:lnTo>
                    <a:pt x="121192" y="646361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8" name="Group 327"/>
          <p:cNvGrpSpPr/>
          <p:nvPr/>
        </p:nvGrpSpPr>
        <p:grpSpPr>
          <a:xfrm>
            <a:off x="5191093" y="4272047"/>
            <a:ext cx="1382552" cy="1413918"/>
            <a:chOff x="5191093" y="4272047"/>
            <a:chExt cx="1382552" cy="1413918"/>
          </a:xfrm>
        </p:grpSpPr>
        <p:sp>
          <p:nvSpPr>
            <p:cNvPr id="310" name="Freeform: Shape 309"/>
            <p:cNvSpPr/>
            <p:nvPr/>
          </p:nvSpPr>
          <p:spPr>
            <a:xfrm>
              <a:off x="5573147" y="4272047"/>
              <a:ext cx="213812" cy="353295"/>
            </a:xfrm>
            <a:custGeom>
              <a:avLst/>
              <a:gdLst/>
              <a:ahLst/>
              <a:cxnLst/>
              <a:rect l="0" t="0" r="0" b="0"/>
              <a:pathLst>
                <a:path w="213812" h="353295">
                  <a:moveTo>
                    <a:pt x="52220" y="0"/>
                  </a:moveTo>
                  <a:lnTo>
                    <a:pt x="63206" y="49930"/>
                  </a:lnTo>
                  <a:lnTo>
                    <a:pt x="75961" y="106992"/>
                  </a:lnTo>
                  <a:lnTo>
                    <a:pt x="95633" y="167036"/>
                  </a:lnTo>
                  <a:lnTo>
                    <a:pt x="107725" y="210709"/>
                  </a:lnTo>
                  <a:lnTo>
                    <a:pt x="108316" y="252077"/>
                  </a:lnTo>
                  <a:lnTo>
                    <a:pt x="106449" y="265680"/>
                  </a:lnTo>
                  <a:lnTo>
                    <a:pt x="100716" y="273625"/>
                  </a:lnTo>
                  <a:lnTo>
                    <a:pt x="92406" y="277800"/>
                  </a:lnTo>
                  <a:lnTo>
                    <a:pt x="82377" y="279462"/>
                  </a:lnTo>
                  <a:lnTo>
                    <a:pt x="73447" y="276080"/>
                  </a:lnTo>
                  <a:lnTo>
                    <a:pt x="35967" y="236988"/>
                  </a:lnTo>
                  <a:lnTo>
                    <a:pt x="3737" y="186677"/>
                  </a:lnTo>
                  <a:lnTo>
                    <a:pt x="822" y="185048"/>
                  </a:lnTo>
                  <a:lnTo>
                    <a:pt x="0" y="187328"/>
                  </a:lnTo>
                  <a:lnTo>
                    <a:pt x="7198" y="212607"/>
                  </a:lnTo>
                  <a:lnTo>
                    <a:pt x="23544" y="246655"/>
                  </a:lnTo>
                  <a:lnTo>
                    <a:pt x="60452" y="307970"/>
                  </a:lnTo>
                  <a:lnTo>
                    <a:pt x="94244" y="342121"/>
                  </a:lnTo>
                  <a:lnTo>
                    <a:pt x="113539" y="353294"/>
                  </a:lnTo>
                  <a:lnTo>
                    <a:pt x="122276" y="352234"/>
                  </a:lnTo>
                  <a:lnTo>
                    <a:pt x="130344" y="347038"/>
                  </a:lnTo>
                  <a:lnTo>
                    <a:pt x="137968" y="339086"/>
                  </a:lnTo>
                  <a:lnTo>
                    <a:pt x="158266" y="281312"/>
                  </a:lnTo>
                  <a:lnTo>
                    <a:pt x="181920" y="223323"/>
                  </a:lnTo>
                  <a:lnTo>
                    <a:pt x="213811" y="18179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" name="Freeform: Shape 310"/>
            <p:cNvSpPr/>
            <p:nvPr/>
          </p:nvSpPr>
          <p:spPr>
            <a:xfrm>
              <a:off x="5201193" y="4847713"/>
              <a:ext cx="178800" cy="354565"/>
            </a:xfrm>
            <a:custGeom>
              <a:avLst/>
              <a:gdLst/>
              <a:ahLst/>
              <a:cxnLst/>
              <a:rect l="0" t="0" r="0" b="0"/>
              <a:pathLst>
                <a:path w="178800" h="354565">
                  <a:moveTo>
                    <a:pt x="121193" y="0"/>
                  </a:moveTo>
                  <a:lnTo>
                    <a:pt x="135249" y="61590"/>
                  </a:lnTo>
                  <a:lnTo>
                    <a:pt x="144933" y="119742"/>
                  </a:lnTo>
                  <a:lnTo>
                    <a:pt x="158259" y="178635"/>
                  </a:lnTo>
                  <a:lnTo>
                    <a:pt x="171696" y="238313"/>
                  </a:lnTo>
                  <a:lnTo>
                    <a:pt x="178799" y="288684"/>
                  </a:lnTo>
                  <a:lnTo>
                    <a:pt x="178215" y="315704"/>
                  </a:lnTo>
                  <a:lnTo>
                    <a:pt x="170475" y="335194"/>
                  </a:lnTo>
                  <a:lnTo>
                    <a:pt x="156562" y="348345"/>
                  </a:lnTo>
                  <a:lnTo>
                    <a:pt x="148138" y="353423"/>
                  </a:lnTo>
                  <a:lnTo>
                    <a:pt x="139156" y="354564"/>
                  </a:lnTo>
                  <a:lnTo>
                    <a:pt x="120199" y="349847"/>
                  </a:lnTo>
                  <a:lnTo>
                    <a:pt x="88661" y="328532"/>
                  </a:lnTo>
                  <a:lnTo>
                    <a:pt x="26961" y="268160"/>
                  </a:lnTo>
                  <a:lnTo>
                    <a:pt x="0" y="232287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" name="Freeform: Shape 311"/>
            <p:cNvSpPr/>
            <p:nvPr/>
          </p:nvSpPr>
          <p:spPr>
            <a:xfrm>
              <a:off x="5191093" y="4797216"/>
              <a:ext cx="272685" cy="70697"/>
            </a:xfrm>
            <a:custGeom>
              <a:avLst/>
              <a:gdLst/>
              <a:ahLst/>
              <a:cxnLst/>
              <a:rect l="0" t="0" r="0" b="0"/>
              <a:pathLst>
                <a:path w="272685" h="70697">
                  <a:moveTo>
                    <a:pt x="0" y="70696"/>
                  </a:moveTo>
                  <a:lnTo>
                    <a:pt x="32252" y="68452"/>
                  </a:lnTo>
                  <a:lnTo>
                    <a:pt x="89601" y="47944"/>
                  </a:lnTo>
                  <a:lnTo>
                    <a:pt x="151378" y="27003"/>
                  </a:lnTo>
                  <a:lnTo>
                    <a:pt x="207958" y="13102"/>
                  </a:lnTo>
                  <a:lnTo>
                    <a:pt x="245277" y="7997"/>
                  </a:lnTo>
                  <a:lnTo>
                    <a:pt x="272684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" name="Freeform: Shape 312"/>
            <p:cNvSpPr/>
            <p:nvPr/>
          </p:nvSpPr>
          <p:spPr>
            <a:xfrm>
              <a:off x="5446242" y="4996754"/>
              <a:ext cx="98331" cy="208082"/>
            </a:xfrm>
            <a:custGeom>
              <a:avLst/>
              <a:gdLst/>
              <a:ahLst/>
              <a:cxnLst/>
              <a:rect l="0" t="0" r="0" b="0"/>
              <a:pathLst>
                <a:path w="98331" h="208082">
                  <a:moveTo>
                    <a:pt x="17535" y="103445"/>
                  </a:moveTo>
                  <a:lnTo>
                    <a:pt x="50865" y="43702"/>
                  </a:lnTo>
                  <a:lnTo>
                    <a:pt x="59654" y="18167"/>
                  </a:lnTo>
                  <a:lnTo>
                    <a:pt x="57958" y="9561"/>
                  </a:lnTo>
                  <a:lnTo>
                    <a:pt x="52339" y="3824"/>
                  </a:lnTo>
                  <a:lnTo>
                    <a:pt x="44105" y="0"/>
                  </a:lnTo>
                  <a:lnTo>
                    <a:pt x="36371" y="1939"/>
                  </a:lnTo>
                  <a:lnTo>
                    <a:pt x="21792" y="16063"/>
                  </a:lnTo>
                  <a:lnTo>
                    <a:pt x="6328" y="59973"/>
                  </a:lnTo>
                  <a:lnTo>
                    <a:pt x="0" y="115626"/>
                  </a:lnTo>
                  <a:lnTo>
                    <a:pt x="3487" y="158674"/>
                  </a:lnTo>
                  <a:lnTo>
                    <a:pt x="14657" y="181854"/>
                  </a:lnTo>
                  <a:lnTo>
                    <a:pt x="22350" y="192749"/>
                  </a:lnTo>
                  <a:lnTo>
                    <a:pt x="31966" y="200012"/>
                  </a:lnTo>
                  <a:lnTo>
                    <a:pt x="54621" y="208081"/>
                  </a:lnTo>
                  <a:lnTo>
                    <a:pt x="64702" y="207990"/>
                  </a:lnTo>
                  <a:lnTo>
                    <a:pt x="98330" y="19433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" name="Freeform: Shape 313"/>
            <p:cNvSpPr/>
            <p:nvPr/>
          </p:nvSpPr>
          <p:spPr>
            <a:xfrm>
              <a:off x="5524374" y="4948708"/>
              <a:ext cx="209228" cy="237914"/>
            </a:xfrm>
            <a:custGeom>
              <a:avLst/>
              <a:gdLst/>
              <a:ahLst/>
              <a:cxnLst/>
              <a:rect l="0" t="0" r="0" b="0"/>
              <a:pathLst>
                <a:path w="209228" h="237914">
                  <a:moveTo>
                    <a:pt x="0" y="30298"/>
                  </a:moveTo>
                  <a:lnTo>
                    <a:pt x="7993" y="80227"/>
                  </a:lnTo>
                  <a:lnTo>
                    <a:pt x="15044" y="137289"/>
                  </a:lnTo>
                  <a:lnTo>
                    <a:pt x="24033" y="186558"/>
                  </a:lnTo>
                  <a:lnTo>
                    <a:pt x="39164" y="227714"/>
                  </a:lnTo>
                  <a:lnTo>
                    <a:pt x="47431" y="233727"/>
                  </a:lnTo>
                  <a:lnTo>
                    <a:pt x="57429" y="235491"/>
                  </a:lnTo>
                  <a:lnTo>
                    <a:pt x="68584" y="234423"/>
                  </a:lnTo>
                  <a:lnTo>
                    <a:pt x="77143" y="228100"/>
                  </a:lnTo>
                  <a:lnTo>
                    <a:pt x="89645" y="206112"/>
                  </a:lnTo>
                  <a:lnTo>
                    <a:pt x="97631" y="151466"/>
                  </a:lnTo>
                  <a:lnTo>
                    <a:pt x="93389" y="92635"/>
                  </a:lnTo>
                  <a:lnTo>
                    <a:pt x="91633" y="55750"/>
                  </a:lnTo>
                  <a:lnTo>
                    <a:pt x="91387" y="56243"/>
                  </a:lnTo>
                  <a:lnTo>
                    <a:pt x="92235" y="67639"/>
                  </a:lnTo>
                  <a:lnTo>
                    <a:pt x="104980" y="117382"/>
                  </a:lnTo>
                  <a:lnTo>
                    <a:pt x="114643" y="166446"/>
                  </a:lnTo>
                  <a:lnTo>
                    <a:pt x="124613" y="207541"/>
                  </a:lnTo>
                  <a:lnTo>
                    <a:pt x="137301" y="227273"/>
                  </a:lnTo>
                  <a:lnTo>
                    <a:pt x="145397" y="235677"/>
                  </a:lnTo>
                  <a:lnTo>
                    <a:pt x="153039" y="237913"/>
                  </a:lnTo>
                  <a:lnTo>
                    <a:pt x="160378" y="236037"/>
                  </a:lnTo>
                  <a:lnTo>
                    <a:pt x="167515" y="231420"/>
                  </a:lnTo>
                  <a:lnTo>
                    <a:pt x="188282" y="203476"/>
                  </a:lnTo>
                  <a:lnTo>
                    <a:pt x="203288" y="150685"/>
                  </a:lnTo>
                  <a:lnTo>
                    <a:pt x="209227" y="87784"/>
                  </a:lnTo>
                  <a:lnTo>
                    <a:pt x="203162" y="25857"/>
                  </a:lnTo>
                  <a:lnTo>
                    <a:pt x="201988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5" name="Freeform: Shape 314"/>
            <p:cNvSpPr/>
            <p:nvPr/>
          </p:nvSpPr>
          <p:spPr>
            <a:xfrm>
              <a:off x="5797057" y="4940493"/>
              <a:ext cx="100996" cy="188964"/>
            </a:xfrm>
            <a:custGeom>
              <a:avLst/>
              <a:gdLst/>
              <a:ahLst/>
              <a:cxnLst/>
              <a:rect l="0" t="0" r="0" b="0"/>
              <a:pathLst>
                <a:path w="100996" h="188964">
                  <a:moveTo>
                    <a:pt x="0" y="159706"/>
                  </a:moveTo>
                  <a:lnTo>
                    <a:pt x="42171" y="126230"/>
                  </a:lnTo>
                  <a:lnTo>
                    <a:pt x="65860" y="87445"/>
                  </a:lnTo>
                  <a:lnTo>
                    <a:pt x="76370" y="45779"/>
                  </a:lnTo>
                  <a:lnTo>
                    <a:pt x="74123" y="10368"/>
                  </a:lnTo>
                  <a:lnTo>
                    <a:pt x="69614" y="4039"/>
                  </a:lnTo>
                  <a:lnTo>
                    <a:pt x="63242" y="943"/>
                  </a:lnTo>
                  <a:lnTo>
                    <a:pt x="55627" y="0"/>
                  </a:lnTo>
                  <a:lnTo>
                    <a:pt x="48307" y="3860"/>
                  </a:lnTo>
                  <a:lnTo>
                    <a:pt x="34187" y="20119"/>
                  </a:lnTo>
                  <a:lnTo>
                    <a:pt x="18983" y="49147"/>
                  </a:lnTo>
                  <a:lnTo>
                    <a:pt x="12732" y="95154"/>
                  </a:lnTo>
                  <a:lnTo>
                    <a:pt x="16241" y="146065"/>
                  </a:lnTo>
                  <a:lnTo>
                    <a:pt x="27417" y="170849"/>
                  </a:lnTo>
                  <a:lnTo>
                    <a:pt x="35110" y="180601"/>
                  </a:lnTo>
                  <a:lnTo>
                    <a:pt x="43605" y="185979"/>
                  </a:lnTo>
                  <a:lnTo>
                    <a:pt x="62023" y="188963"/>
                  </a:lnTo>
                  <a:lnTo>
                    <a:pt x="78437" y="183557"/>
                  </a:lnTo>
                  <a:lnTo>
                    <a:pt x="100995" y="16980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6" name="Freeform: Shape 315"/>
            <p:cNvSpPr/>
            <p:nvPr/>
          </p:nvSpPr>
          <p:spPr>
            <a:xfrm>
              <a:off x="5948549" y="4807316"/>
              <a:ext cx="30299" cy="323182"/>
            </a:xfrm>
            <a:custGeom>
              <a:avLst/>
              <a:gdLst/>
              <a:ahLst/>
              <a:cxnLst/>
              <a:rect l="0" t="0" r="0" b="0"/>
              <a:pathLst>
                <a:path w="30299" h="323182">
                  <a:moveTo>
                    <a:pt x="0" y="0"/>
                  </a:moveTo>
                  <a:lnTo>
                    <a:pt x="0" y="59931"/>
                  </a:lnTo>
                  <a:lnTo>
                    <a:pt x="0" y="114329"/>
                  </a:lnTo>
                  <a:lnTo>
                    <a:pt x="1122" y="168297"/>
                  </a:lnTo>
                  <a:lnTo>
                    <a:pt x="7993" y="222182"/>
                  </a:lnTo>
                  <a:lnTo>
                    <a:pt x="17884" y="281452"/>
                  </a:lnTo>
                  <a:lnTo>
                    <a:pt x="30298" y="323181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7" name="Freeform: Shape 316"/>
            <p:cNvSpPr/>
            <p:nvPr/>
          </p:nvSpPr>
          <p:spPr>
            <a:xfrm>
              <a:off x="6069741" y="4888111"/>
              <a:ext cx="111627" cy="212719"/>
            </a:xfrm>
            <a:custGeom>
              <a:avLst/>
              <a:gdLst/>
              <a:ahLst/>
              <a:cxnLst/>
              <a:rect l="0" t="0" r="0" b="0"/>
              <a:pathLst>
                <a:path w="111627" h="212719">
                  <a:moveTo>
                    <a:pt x="90895" y="0"/>
                  </a:moveTo>
                  <a:lnTo>
                    <a:pt x="49943" y="13979"/>
                  </a:lnTo>
                  <a:lnTo>
                    <a:pt x="31175" y="26412"/>
                  </a:lnTo>
                  <a:lnTo>
                    <a:pt x="15352" y="43159"/>
                  </a:lnTo>
                  <a:lnTo>
                    <a:pt x="11356" y="52338"/>
                  </a:lnTo>
                  <a:lnTo>
                    <a:pt x="9910" y="71514"/>
                  </a:lnTo>
                  <a:lnTo>
                    <a:pt x="18993" y="91258"/>
                  </a:lnTo>
                  <a:lnTo>
                    <a:pt x="26128" y="101237"/>
                  </a:lnTo>
                  <a:lnTo>
                    <a:pt x="46025" y="115316"/>
                  </a:lnTo>
                  <a:lnTo>
                    <a:pt x="90012" y="138859"/>
                  </a:lnTo>
                  <a:lnTo>
                    <a:pt x="104716" y="154854"/>
                  </a:lnTo>
                  <a:lnTo>
                    <a:pt x="110209" y="163833"/>
                  </a:lnTo>
                  <a:lnTo>
                    <a:pt x="111626" y="172062"/>
                  </a:lnTo>
                  <a:lnTo>
                    <a:pt x="110326" y="179793"/>
                  </a:lnTo>
                  <a:lnTo>
                    <a:pt x="107216" y="187192"/>
                  </a:lnTo>
                  <a:lnTo>
                    <a:pt x="86753" y="208327"/>
                  </a:lnTo>
                  <a:lnTo>
                    <a:pt x="76912" y="211825"/>
                  </a:lnTo>
                  <a:lnTo>
                    <a:pt x="54008" y="212718"/>
                  </a:lnTo>
                  <a:lnTo>
                    <a:pt x="0" y="20198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8" name="Freeform: Shape 317"/>
            <p:cNvSpPr/>
            <p:nvPr/>
          </p:nvSpPr>
          <p:spPr>
            <a:xfrm>
              <a:off x="5252499" y="5433479"/>
              <a:ext cx="19390" cy="252486"/>
            </a:xfrm>
            <a:custGeom>
              <a:avLst/>
              <a:gdLst/>
              <a:ahLst/>
              <a:cxnLst/>
              <a:rect l="0" t="0" r="0" b="0"/>
              <a:pathLst>
                <a:path w="19390" h="252486">
                  <a:moveTo>
                    <a:pt x="19389" y="0"/>
                  </a:moveTo>
                  <a:lnTo>
                    <a:pt x="8403" y="49929"/>
                  </a:lnTo>
                  <a:lnTo>
                    <a:pt x="1920" y="103818"/>
                  </a:lnTo>
                  <a:lnTo>
                    <a:pt x="0" y="162427"/>
                  </a:lnTo>
                  <a:lnTo>
                    <a:pt x="2422" y="213458"/>
                  </a:lnTo>
                  <a:lnTo>
                    <a:pt x="9290" y="252485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9" name="Freeform: Shape 318"/>
            <p:cNvSpPr/>
            <p:nvPr/>
          </p:nvSpPr>
          <p:spPr>
            <a:xfrm>
              <a:off x="5231491" y="5312286"/>
              <a:ext cx="10100" cy="10101"/>
            </a:xfrm>
            <a:custGeom>
              <a:avLst/>
              <a:gdLst/>
              <a:ahLst/>
              <a:cxnLst/>
              <a:rect l="0" t="0" r="0" b="0"/>
              <a:pathLst>
                <a:path w="10100" h="10101">
                  <a:moveTo>
                    <a:pt x="10099" y="0"/>
                  </a:moveTo>
                  <a:lnTo>
                    <a:pt x="0" y="1010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0" name="Freeform: Shape 319"/>
            <p:cNvSpPr/>
            <p:nvPr/>
          </p:nvSpPr>
          <p:spPr>
            <a:xfrm>
              <a:off x="5382982" y="5439170"/>
              <a:ext cx="121194" cy="224533"/>
            </a:xfrm>
            <a:custGeom>
              <a:avLst/>
              <a:gdLst/>
              <a:ahLst/>
              <a:cxnLst/>
              <a:rect l="0" t="0" r="0" b="0"/>
              <a:pathLst>
                <a:path w="121194" h="224533">
                  <a:moveTo>
                    <a:pt x="0" y="14508"/>
                  </a:moveTo>
                  <a:lnTo>
                    <a:pt x="6941" y="42062"/>
                  </a:lnTo>
                  <a:lnTo>
                    <a:pt x="9475" y="102865"/>
                  </a:lnTo>
                  <a:lnTo>
                    <a:pt x="9914" y="151033"/>
                  </a:lnTo>
                  <a:lnTo>
                    <a:pt x="10045" y="201962"/>
                  </a:lnTo>
                  <a:lnTo>
                    <a:pt x="8952" y="223502"/>
                  </a:lnTo>
                  <a:lnTo>
                    <a:pt x="7091" y="224532"/>
                  </a:lnTo>
                  <a:lnTo>
                    <a:pt x="4727" y="221853"/>
                  </a:lnTo>
                  <a:lnTo>
                    <a:pt x="934" y="171421"/>
                  </a:lnTo>
                  <a:lnTo>
                    <a:pt x="1399" y="126210"/>
                  </a:lnTo>
                  <a:lnTo>
                    <a:pt x="8145" y="69051"/>
                  </a:lnTo>
                  <a:lnTo>
                    <a:pt x="18373" y="28798"/>
                  </a:lnTo>
                  <a:lnTo>
                    <a:pt x="29112" y="6271"/>
                  </a:lnTo>
                  <a:lnTo>
                    <a:pt x="37363" y="1161"/>
                  </a:lnTo>
                  <a:lnTo>
                    <a:pt x="47352" y="0"/>
                  </a:lnTo>
                  <a:lnTo>
                    <a:pt x="58499" y="1469"/>
                  </a:lnTo>
                  <a:lnTo>
                    <a:pt x="68176" y="8060"/>
                  </a:lnTo>
                  <a:lnTo>
                    <a:pt x="84912" y="30345"/>
                  </a:lnTo>
                  <a:lnTo>
                    <a:pt x="101868" y="92623"/>
                  </a:lnTo>
                  <a:lnTo>
                    <a:pt x="114633" y="151255"/>
                  </a:lnTo>
                  <a:lnTo>
                    <a:pt x="121193" y="20639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1" name="Freeform: Shape 320"/>
            <p:cNvSpPr/>
            <p:nvPr/>
          </p:nvSpPr>
          <p:spPr>
            <a:xfrm>
              <a:off x="5786958" y="5271888"/>
              <a:ext cx="20200" cy="414077"/>
            </a:xfrm>
            <a:custGeom>
              <a:avLst/>
              <a:gdLst/>
              <a:ahLst/>
              <a:cxnLst/>
              <a:rect l="0" t="0" r="0" b="0"/>
              <a:pathLst>
                <a:path w="20200" h="414077">
                  <a:moveTo>
                    <a:pt x="0" y="0"/>
                  </a:moveTo>
                  <a:lnTo>
                    <a:pt x="7994" y="59932"/>
                  </a:lnTo>
                  <a:lnTo>
                    <a:pt x="15045" y="114329"/>
                  </a:lnTo>
                  <a:lnTo>
                    <a:pt x="19181" y="176360"/>
                  </a:lnTo>
                  <a:lnTo>
                    <a:pt x="19897" y="225940"/>
                  </a:lnTo>
                  <a:lnTo>
                    <a:pt x="20110" y="275044"/>
                  </a:lnTo>
                  <a:lnTo>
                    <a:pt x="20182" y="332416"/>
                  </a:lnTo>
                  <a:lnTo>
                    <a:pt x="20195" y="386974"/>
                  </a:lnTo>
                  <a:lnTo>
                    <a:pt x="20199" y="41407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2" name="Freeform: Shape 321"/>
            <p:cNvSpPr/>
            <p:nvPr/>
          </p:nvSpPr>
          <p:spPr>
            <a:xfrm>
              <a:off x="5716262" y="5372883"/>
              <a:ext cx="201989" cy="80796"/>
            </a:xfrm>
            <a:custGeom>
              <a:avLst/>
              <a:gdLst/>
              <a:ahLst/>
              <a:cxnLst/>
              <a:rect l="0" t="0" r="0" b="0"/>
              <a:pathLst>
                <a:path w="201989" h="80796">
                  <a:moveTo>
                    <a:pt x="0" y="80795"/>
                  </a:moveTo>
                  <a:lnTo>
                    <a:pt x="25311" y="70487"/>
                  </a:lnTo>
                  <a:lnTo>
                    <a:pt x="79917" y="39663"/>
                  </a:lnTo>
                  <a:lnTo>
                    <a:pt x="141315" y="17063"/>
                  </a:lnTo>
                  <a:lnTo>
                    <a:pt x="201988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" name="Freeform: Shape 322"/>
            <p:cNvSpPr/>
            <p:nvPr/>
          </p:nvSpPr>
          <p:spPr>
            <a:xfrm>
              <a:off x="5968747" y="5395918"/>
              <a:ext cx="161592" cy="201563"/>
            </a:xfrm>
            <a:custGeom>
              <a:avLst/>
              <a:gdLst/>
              <a:ahLst/>
              <a:cxnLst/>
              <a:rect l="0" t="0" r="0" b="0"/>
              <a:pathLst>
                <a:path w="161592" h="201563">
                  <a:moveTo>
                    <a:pt x="0" y="148654"/>
                  </a:moveTo>
                  <a:lnTo>
                    <a:pt x="36810" y="120541"/>
                  </a:lnTo>
                  <a:lnTo>
                    <a:pt x="67674" y="60929"/>
                  </a:lnTo>
                  <a:lnTo>
                    <a:pt x="83565" y="12627"/>
                  </a:lnTo>
                  <a:lnTo>
                    <a:pt x="82642" y="5228"/>
                  </a:lnTo>
                  <a:lnTo>
                    <a:pt x="78660" y="1418"/>
                  </a:lnTo>
                  <a:lnTo>
                    <a:pt x="72639" y="0"/>
                  </a:lnTo>
                  <a:lnTo>
                    <a:pt x="66380" y="1298"/>
                  </a:lnTo>
                  <a:lnTo>
                    <a:pt x="53442" y="8727"/>
                  </a:lnTo>
                  <a:lnTo>
                    <a:pt x="33539" y="41610"/>
                  </a:lnTo>
                  <a:lnTo>
                    <a:pt x="24152" y="92250"/>
                  </a:lnTo>
                  <a:lnTo>
                    <a:pt x="26732" y="144535"/>
                  </a:lnTo>
                  <a:lnTo>
                    <a:pt x="34698" y="169641"/>
                  </a:lnTo>
                  <a:lnTo>
                    <a:pt x="39965" y="179478"/>
                  </a:lnTo>
                  <a:lnTo>
                    <a:pt x="54793" y="193400"/>
                  </a:lnTo>
                  <a:lnTo>
                    <a:pt x="63460" y="198684"/>
                  </a:lnTo>
                  <a:lnTo>
                    <a:pt x="85060" y="201562"/>
                  </a:lnTo>
                  <a:lnTo>
                    <a:pt x="107378" y="197979"/>
                  </a:lnTo>
                  <a:lnTo>
                    <a:pt x="132560" y="183343"/>
                  </a:lnTo>
                  <a:lnTo>
                    <a:pt x="161591" y="158754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" name="Freeform: Shape 323"/>
            <p:cNvSpPr/>
            <p:nvPr/>
          </p:nvSpPr>
          <p:spPr>
            <a:xfrm>
              <a:off x="6140437" y="5366398"/>
              <a:ext cx="151492" cy="197012"/>
            </a:xfrm>
            <a:custGeom>
              <a:avLst/>
              <a:gdLst/>
              <a:ahLst/>
              <a:cxnLst/>
              <a:rect l="0" t="0" r="0" b="0"/>
              <a:pathLst>
                <a:path w="151492" h="197012">
                  <a:moveTo>
                    <a:pt x="0" y="147876"/>
                  </a:moveTo>
                  <a:lnTo>
                    <a:pt x="36809" y="119762"/>
                  </a:lnTo>
                  <a:lnTo>
                    <a:pt x="62797" y="78775"/>
                  </a:lnTo>
                  <a:lnTo>
                    <a:pt x="83565" y="26893"/>
                  </a:lnTo>
                  <a:lnTo>
                    <a:pt x="83764" y="17846"/>
                  </a:lnTo>
                  <a:lnTo>
                    <a:pt x="78000" y="1808"/>
                  </a:lnTo>
                  <a:lnTo>
                    <a:pt x="73322" y="0"/>
                  </a:lnTo>
                  <a:lnTo>
                    <a:pt x="67957" y="2162"/>
                  </a:lnTo>
                  <a:lnTo>
                    <a:pt x="62137" y="6969"/>
                  </a:lnTo>
                  <a:lnTo>
                    <a:pt x="43223" y="40542"/>
                  </a:lnTo>
                  <a:lnTo>
                    <a:pt x="34128" y="80663"/>
                  </a:lnTo>
                  <a:lnTo>
                    <a:pt x="31433" y="131702"/>
                  </a:lnTo>
                  <a:lnTo>
                    <a:pt x="36787" y="160886"/>
                  </a:lnTo>
                  <a:lnTo>
                    <a:pt x="41357" y="173382"/>
                  </a:lnTo>
                  <a:lnTo>
                    <a:pt x="48892" y="182835"/>
                  </a:lnTo>
                  <a:lnTo>
                    <a:pt x="69235" y="196330"/>
                  </a:lnTo>
                  <a:lnTo>
                    <a:pt x="79821" y="197011"/>
                  </a:lnTo>
                  <a:lnTo>
                    <a:pt x="100561" y="188790"/>
                  </a:lnTo>
                  <a:lnTo>
                    <a:pt x="151491" y="157976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" name="Freeform: Shape 324"/>
            <p:cNvSpPr/>
            <p:nvPr/>
          </p:nvSpPr>
          <p:spPr>
            <a:xfrm>
              <a:off x="6342425" y="5231491"/>
              <a:ext cx="10101" cy="363579"/>
            </a:xfrm>
            <a:custGeom>
              <a:avLst/>
              <a:gdLst/>
              <a:ahLst/>
              <a:cxnLst/>
              <a:rect l="0" t="0" r="0" b="0"/>
              <a:pathLst>
                <a:path w="10101" h="363579">
                  <a:moveTo>
                    <a:pt x="0" y="0"/>
                  </a:moveTo>
                  <a:lnTo>
                    <a:pt x="0" y="50621"/>
                  </a:lnTo>
                  <a:lnTo>
                    <a:pt x="0" y="95064"/>
                  </a:lnTo>
                  <a:lnTo>
                    <a:pt x="0" y="149110"/>
                  </a:lnTo>
                  <a:lnTo>
                    <a:pt x="0" y="198913"/>
                  </a:lnTo>
                  <a:lnTo>
                    <a:pt x="1122" y="259068"/>
                  </a:lnTo>
                  <a:lnTo>
                    <a:pt x="7993" y="320824"/>
                  </a:lnTo>
                  <a:lnTo>
                    <a:pt x="10100" y="363578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6" name="Freeform: Shape 325"/>
            <p:cNvSpPr/>
            <p:nvPr/>
          </p:nvSpPr>
          <p:spPr>
            <a:xfrm>
              <a:off x="6251530" y="5342584"/>
              <a:ext cx="161592" cy="88088"/>
            </a:xfrm>
            <a:custGeom>
              <a:avLst/>
              <a:gdLst/>
              <a:ahLst/>
              <a:cxnLst/>
              <a:rect l="0" t="0" r="0" b="0"/>
              <a:pathLst>
                <a:path w="161592" h="88088">
                  <a:moveTo>
                    <a:pt x="0" y="70696"/>
                  </a:moveTo>
                  <a:lnTo>
                    <a:pt x="10723" y="81419"/>
                  </a:lnTo>
                  <a:lnTo>
                    <a:pt x="27958" y="86683"/>
                  </a:lnTo>
                  <a:lnTo>
                    <a:pt x="38838" y="88087"/>
                  </a:lnTo>
                  <a:lnTo>
                    <a:pt x="62896" y="80669"/>
                  </a:lnTo>
                  <a:lnTo>
                    <a:pt x="120166" y="44870"/>
                  </a:lnTo>
                  <a:lnTo>
                    <a:pt x="161591" y="0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" name="Freeform: Shape 326"/>
            <p:cNvSpPr/>
            <p:nvPr/>
          </p:nvSpPr>
          <p:spPr>
            <a:xfrm>
              <a:off x="6453518" y="5160795"/>
              <a:ext cx="120127" cy="515070"/>
            </a:xfrm>
            <a:custGeom>
              <a:avLst/>
              <a:gdLst/>
              <a:ahLst/>
              <a:cxnLst/>
              <a:rect l="0" t="0" r="0" b="0"/>
              <a:pathLst>
                <a:path w="120127" h="515070">
                  <a:moveTo>
                    <a:pt x="0" y="0"/>
                  </a:moveTo>
                  <a:lnTo>
                    <a:pt x="0" y="52922"/>
                  </a:lnTo>
                  <a:lnTo>
                    <a:pt x="0" y="108820"/>
                  </a:lnTo>
                  <a:lnTo>
                    <a:pt x="2993" y="157925"/>
                  </a:lnTo>
                  <a:lnTo>
                    <a:pt x="8696" y="220091"/>
                  </a:lnTo>
                  <a:lnTo>
                    <a:pt x="15045" y="269694"/>
                  </a:lnTo>
                  <a:lnTo>
                    <a:pt x="18673" y="319926"/>
                  </a:lnTo>
                  <a:lnTo>
                    <a:pt x="19747" y="375706"/>
                  </a:lnTo>
                  <a:lnTo>
                    <a:pt x="19999" y="385053"/>
                  </a:lnTo>
                  <a:lnTo>
                    <a:pt x="21296" y="323225"/>
                  </a:lnTo>
                  <a:lnTo>
                    <a:pt x="34253" y="263920"/>
                  </a:lnTo>
                  <a:lnTo>
                    <a:pt x="49300" y="232682"/>
                  </a:lnTo>
                  <a:lnTo>
                    <a:pt x="57554" y="226939"/>
                  </a:lnTo>
                  <a:lnTo>
                    <a:pt x="78696" y="223551"/>
                  </a:lnTo>
                  <a:lnTo>
                    <a:pt x="87250" y="226463"/>
                  </a:lnTo>
                  <a:lnTo>
                    <a:pt x="99749" y="238675"/>
                  </a:lnTo>
                  <a:lnTo>
                    <a:pt x="113094" y="264477"/>
                  </a:lnTo>
                  <a:lnTo>
                    <a:pt x="120126" y="327309"/>
                  </a:lnTo>
                  <a:lnTo>
                    <a:pt x="115621" y="385964"/>
                  </a:lnTo>
                  <a:lnTo>
                    <a:pt x="110866" y="439652"/>
                  </a:lnTo>
                  <a:lnTo>
                    <a:pt x="103276" y="483839"/>
                  </a:lnTo>
                  <a:lnTo>
                    <a:pt x="100994" y="515069"/>
                  </a:lnTo>
                </a:path>
              </a:pathLst>
            </a:custGeom>
            <a:ln w="381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5" name="Group 354"/>
          <p:cNvGrpSpPr/>
          <p:nvPr/>
        </p:nvGrpSpPr>
        <p:grpSpPr>
          <a:xfrm>
            <a:off x="6645408" y="323181"/>
            <a:ext cx="3080318" cy="888675"/>
            <a:chOff x="6645408" y="323181"/>
            <a:chExt cx="3080318" cy="888675"/>
          </a:xfrm>
        </p:grpSpPr>
        <p:sp>
          <p:nvSpPr>
            <p:cNvPr id="329" name="Freeform: Shape 328"/>
            <p:cNvSpPr/>
            <p:nvPr/>
          </p:nvSpPr>
          <p:spPr>
            <a:xfrm>
              <a:off x="6827196" y="344719"/>
              <a:ext cx="201990" cy="342041"/>
            </a:xfrm>
            <a:custGeom>
              <a:avLst/>
              <a:gdLst/>
              <a:ahLst/>
              <a:cxnLst/>
              <a:rect l="0" t="0" r="0" b="0"/>
              <a:pathLst>
                <a:path w="201990" h="342041">
                  <a:moveTo>
                    <a:pt x="0" y="79456"/>
                  </a:moveTo>
                  <a:lnTo>
                    <a:pt x="10987" y="132377"/>
                  </a:lnTo>
                  <a:lnTo>
                    <a:pt x="17469" y="185283"/>
                  </a:lnTo>
                  <a:lnTo>
                    <a:pt x="19391" y="238364"/>
                  </a:lnTo>
                  <a:lnTo>
                    <a:pt x="22951" y="291871"/>
                  </a:lnTo>
                  <a:lnTo>
                    <a:pt x="25400" y="305227"/>
                  </a:lnTo>
                  <a:lnTo>
                    <a:pt x="27032" y="307399"/>
                  </a:lnTo>
                  <a:lnTo>
                    <a:pt x="29868" y="250615"/>
                  </a:lnTo>
                  <a:lnTo>
                    <a:pt x="31336" y="187535"/>
                  </a:lnTo>
                  <a:lnTo>
                    <a:pt x="38276" y="127695"/>
                  </a:lnTo>
                  <a:lnTo>
                    <a:pt x="45340" y="72900"/>
                  </a:lnTo>
                  <a:lnTo>
                    <a:pt x="63797" y="19326"/>
                  </a:lnTo>
                  <a:lnTo>
                    <a:pt x="69464" y="9071"/>
                  </a:lnTo>
                  <a:lnTo>
                    <a:pt x="76607" y="3357"/>
                  </a:lnTo>
                  <a:lnTo>
                    <a:pt x="84736" y="669"/>
                  </a:lnTo>
                  <a:lnTo>
                    <a:pt x="93522" y="0"/>
                  </a:lnTo>
                  <a:lnTo>
                    <a:pt x="101624" y="4042"/>
                  </a:lnTo>
                  <a:lnTo>
                    <a:pt x="116610" y="20503"/>
                  </a:lnTo>
                  <a:lnTo>
                    <a:pt x="140345" y="80559"/>
                  </a:lnTo>
                  <a:lnTo>
                    <a:pt x="154651" y="138899"/>
                  </a:lnTo>
                  <a:lnTo>
                    <a:pt x="175225" y="196389"/>
                  </a:lnTo>
                  <a:lnTo>
                    <a:pt x="191257" y="250969"/>
                  </a:lnTo>
                  <a:lnTo>
                    <a:pt x="199869" y="304974"/>
                  </a:lnTo>
                  <a:lnTo>
                    <a:pt x="201989" y="34204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0" name="Freeform: Shape 329"/>
            <p:cNvSpPr/>
            <p:nvPr/>
          </p:nvSpPr>
          <p:spPr>
            <a:xfrm>
              <a:off x="6817097" y="525169"/>
              <a:ext cx="181791" cy="20200"/>
            </a:xfrm>
            <a:custGeom>
              <a:avLst/>
              <a:gdLst/>
              <a:ahLst/>
              <a:cxnLst/>
              <a:rect l="0" t="0" r="0" b="0"/>
              <a:pathLst>
                <a:path w="181791" h="20200">
                  <a:moveTo>
                    <a:pt x="0" y="20199"/>
                  </a:moveTo>
                  <a:lnTo>
                    <a:pt x="61589" y="14837"/>
                  </a:lnTo>
                  <a:lnTo>
                    <a:pt x="116235" y="9913"/>
                  </a:lnTo>
                  <a:lnTo>
                    <a:pt x="157618" y="2291"/>
                  </a:lnTo>
                  <a:lnTo>
                    <a:pt x="181790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Freeform: Shape 330"/>
            <p:cNvSpPr/>
            <p:nvPr/>
          </p:nvSpPr>
          <p:spPr>
            <a:xfrm>
              <a:off x="7160477" y="383777"/>
              <a:ext cx="30299" cy="363580"/>
            </a:xfrm>
            <a:custGeom>
              <a:avLst/>
              <a:gdLst/>
              <a:ahLst/>
              <a:cxnLst/>
              <a:rect l="0" t="0" r="0" b="0"/>
              <a:pathLst>
                <a:path w="30299" h="363580">
                  <a:moveTo>
                    <a:pt x="0" y="0"/>
                  </a:moveTo>
                  <a:lnTo>
                    <a:pt x="2993" y="51938"/>
                  </a:lnTo>
                  <a:lnTo>
                    <a:pt x="8695" y="104645"/>
                  </a:lnTo>
                  <a:lnTo>
                    <a:pt x="9822" y="165221"/>
                  </a:lnTo>
                  <a:lnTo>
                    <a:pt x="10045" y="224567"/>
                  </a:lnTo>
                  <a:lnTo>
                    <a:pt x="10083" y="276382"/>
                  </a:lnTo>
                  <a:lnTo>
                    <a:pt x="15458" y="338126"/>
                  </a:lnTo>
                  <a:lnTo>
                    <a:pt x="21084" y="352266"/>
                  </a:lnTo>
                  <a:lnTo>
                    <a:pt x="30298" y="36357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2" name="Freeform: Shape 331"/>
            <p:cNvSpPr/>
            <p:nvPr/>
          </p:nvSpPr>
          <p:spPr>
            <a:xfrm>
              <a:off x="7140278" y="343380"/>
              <a:ext cx="222188" cy="30299"/>
            </a:xfrm>
            <a:custGeom>
              <a:avLst/>
              <a:gdLst/>
              <a:ahLst/>
              <a:cxnLst/>
              <a:rect l="0" t="0" r="0" b="0"/>
              <a:pathLst>
                <a:path w="222188" h="30299">
                  <a:moveTo>
                    <a:pt x="0" y="30298"/>
                  </a:moveTo>
                  <a:lnTo>
                    <a:pt x="49929" y="19312"/>
                  </a:lnTo>
                  <a:lnTo>
                    <a:pt x="103818" y="12829"/>
                  </a:lnTo>
                  <a:lnTo>
                    <a:pt x="162427" y="7916"/>
                  </a:lnTo>
                  <a:lnTo>
                    <a:pt x="222187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" name="Freeform: Shape 332"/>
            <p:cNvSpPr/>
            <p:nvPr/>
          </p:nvSpPr>
          <p:spPr>
            <a:xfrm>
              <a:off x="7210974" y="494871"/>
              <a:ext cx="80796" cy="20200"/>
            </a:xfrm>
            <a:custGeom>
              <a:avLst/>
              <a:gdLst/>
              <a:ahLst/>
              <a:cxnLst/>
              <a:rect l="0" t="0" r="0" b="0"/>
              <a:pathLst>
                <a:path w="80796" h="20200">
                  <a:moveTo>
                    <a:pt x="0" y="20199"/>
                  </a:moveTo>
                  <a:lnTo>
                    <a:pt x="59562" y="6142"/>
                  </a:lnTo>
                  <a:lnTo>
                    <a:pt x="80795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4" name="Freeform: Shape 333"/>
            <p:cNvSpPr/>
            <p:nvPr/>
          </p:nvSpPr>
          <p:spPr>
            <a:xfrm>
              <a:off x="7423062" y="434274"/>
              <a:ext cx="40398" cy="252486"/>
            </a:xfrm>
            <a:custGeom>
              <a:avLst/>
              <a:gdLst/>
              <a:ahLst/>
              <a:cxnLst/>
              <a:rect l="0" t="0" r="0" b="0"/>
              <a:pathLst>
                <a:path w="40398" h="252486">
                  <a:moveTo>
                    <a:pt x="0" y="0"/>
                  </a:moveTo>
                  <a:lnTo>
                    <a:pt x="10986" y="60915"/>
                  </a:lnTo>
                  <a:lnTo>
                    <a:pt x="20461" y="121288"/>
                  </a:lnTo>
                  <a:lnTo>
                    <a:pt x="27383" y="178825"/>
                  </a:lnTo>
                  <a:lnTo>
                    <a:pt x="32427" y="222431"/>
                  </a:lnTo>
                  <a:lnTo>
                    <a:pt x="40397" y="25248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5" name="Freeform: Shape 334"/>
            <p:cNvSpPr/>
            <p:nvPr/>
          </p:nvSpPr>
          <p:spPr>
            <a:xfrm>
              <a:off x="7322067" y="323181"/>
              <a:ext cx="272685" cy="70697"/>
            </a:xfrm>
            <a:custGeom>
              <a:avLst/>
              <a:gdLst/>
              <a:ahLst/>
              <a:cxnLst/>
              <a:rect l="0" t="0" r="0" b="0"/>
              <a:pathLst>
                <a:path w="272685" h="70697">
                  <a:moveTo>
                    <a:pt x="0" y="70696"/>
                  </a:moveTo>
                  <a:lnTo>
                    <a:pt x="52894" y="42582"/>
                  </a:lnTo>
                  <a:lnTo>
                    <a:pt x="106414" y="31602"/>
                  </a:lnTo>
                  <a:lnTo>
                    <a:pt x="166336" y="16561"/>
                  </a:lnTo>
                  <a:lnTo>
                    <a:pt x="227467" y="2957"/>
                  </a:lnTo>
                  <a:lnTo>
                    <a:pt x="272684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6" name="Freeform: Shape 335"/>
            <p:cNvSpPr/>
            <p:nvPr/>
          </p:nvSpPr>
          <p:spPr>
            <a:xfrm>
              <a:off x="7614950" y="403976"/>
              <a:ext cx="141392" cy="281062"/>
            </a:xfrm>
            <a:custGeom>
              <a:avLst/>
              <a:gdLst/>
              <a:ahLst/>
              <a:cxnLst/>
              <a:rect l="0" t="0" r="0" b="0"/>
              <a:pathLst>
                <a:path w="141392" h="281062">
                  <a:moveTo>
                    <a:pt x="0" y="0"/>
                  </a:moveTo>
                  <a:lnTo>
                    <a:pt x="0" y="52922"/>
                  </a:lnTo>
                  <a:lnTo>
                    <a:pt x="0" y="105827"/>
                  </a:lnTo>
                  <a:lnTo>
                    <a:pt x="5362" y="163917"/>
                  </a:lnTo>
                  <a:lnTo>
                    <a:pt x="20462" y="224156"/>
                  </a:lnTo>
                  <a:lnTo>
                    <a:pt x="33368" y="260176"/>
                  </a:lnTo>
                  <a:lnTo>
                    <a:pt x="39078" y="271078"/>
                  </a:lnTo>
                  <a:lnTo>
                    <a:pt x="47374" y="277224"/>
                  </a:lnTo>
                  <a:lnTo>
                    <a:pt x="68559" y="281061"/>
                  </a:lnTo>
                  <a:lnTo>
                    <a:pt x="89946" y="273041"/>
                  </a:lnTo>
                  <a:lnTo>
                    <a:pt x="141391" y="23228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7" name="Freeform: Shape 336"/>
            <p:cNvSpPr/>
            <p:nvPr/>
          </p:nvSpPr>
          <p:spPr>
            <a:xfrm>
              <a:off x="7604851" y="434274"/>
              <a:ext cx="100994" cy="70697"/>
            </a:xfrm>
            <a:custGeom>
              <a:avLst/>
              <a:gdLst/>
              <a:ahLst/>
              <a:cxnLst/>
              <a:rect l="0" t="0" r="0" b="0"/>
              <a:pathLst>
                <a:path w="100994" h="70697">
                  <a:moveTo>
                    <a:pt x="0" y="70696"/>
                  </a:moveTo>
                  <a:lnTo>
                    <a:pt x="58619" y="21261"/>
                  </a:lnTo>
                  <a:lnTo>
                    <a:pt x="100993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8" name="Freeform: Shape 337"/>
            <p:cNvSpPr/>
            <p:nvPr/>
          </p:nvSpPr>
          <p:spPr>
            <a:xfrm>
              <a:off x="7574552" y="329942"/>
              <a:ext cx="523835" cy="387117"/>
            </a:xfrm>
            <a:custGeom>
              <a:avLst/>
              <a:gdLst/>
              <a:ahLst/>
              <a:cxnLst/>
              <a:rect l="0" t="0" r="0" b="0"/>
              <a:pathLst>
                <a:path w="523835" h="387117">
                  <a:moveTo>
                    <a:pt x="0" y="74034"/>
                  </a:moveTo>
                  <a:lnTo>
                    <a:pt x="61385" y="36103"/>
                  </a:lnTo>
                  <a:lnTo>
                    <a:pt x="118139" y="17129"/>
                  </a:lnTo>
                  <a:lnTo>
                    <a:pt x="169964" y="3402"/>
                  </a:lnTo>
                  <a:lnTo>
                    <a:pt x="202344" y="0"/>
                  </a:lnTo>
                  <a:lnTo>
                    <a:pt x="227955" y="5969"/>
                  </a:lnTo>
                  <a:lnTo>
                    <a:pt x="237255" y="12947"/>
                  </a:lnTo>
                  <a:lnTo>
                    <a:pt x="255704" y="43092"/>
                  </a:lnTo>
                  <a:lnTo>
                    <a:pt x="264390" y="63649"/>
                  </a:lnTo>
                  <a:lnTo>
                    <a:pt x="266006" y="84006"/>
                  </a:lnTo>
                  <a:lnTo>
                    <a:pt x="263036" y="142677"/>
                  </a:lnTo>
                  <a:lnTo>
                    <a:pt x="262674" y="195486"/>
                  </a:lnTo>
                  <a:lnTo>
                    <a:pt x="262603" y="249142"/>
                  </a:lnTo>
                  <a:lnTo>
                    <a:pt x="268407" y="308990"/>
                  </a:lnTo>
                  <a:lnTo>
                    <a:pt x="267589" y="311467"/>
                  </a:lnTo>
                  <a:lnTo>
                    <a:pt x="265921" y="309751"/>
                  </a:lnTo>
                  <a:lnTo>
                    <a:pt x="258212" y="291253"/>
                  </a:lnTo>
                  <a:lnTo>
                    <a:pt x="253240" y="231091"/>
                  </a:lnTo>
                  <a:lnTo>
                    <a:pt x="252635" y="172761"/>
                  </a:lnTo>
                  <a:lnTo>
                    <a:pt x="253637" y="119138"/>
                  </a:lnTo>
                  <a:lnTo>
                    <a:pt x="266469" y="71971"/>
                  </a:lnTo>
                  <a:lnTo>
                    <a:pt x="280022" y="47308"/>
                  </a:lnTo>
                  <a:lnTo>
                    <a:pt x="301007" y="25125"/>
                  </a:lnTo>
                  <a:lnTo>
                    <a:pt x="325295" y="13021"/>
                  </a:lnTo>
                  <a:lnTo>
                    <a:pt x="388185" y="5251"/>
                  </a:lnTo>
                  <a:lnTo>
                    <a:pt x="445680" y="9266"/>
                  </a:lnTo>
                  <a:lnTo>
                    <a:pt x="494635" y="28286"/>
                  </a:lnTo>
                  <a:lnTo>
                    <a:pt x="514591" y="48839"/>
                  </a:lnTo>
                  <a:lnTo>
                    <a:pt x="521483" y="60604"/>
                  </a:lnTo>
                  <a:lnTo>
                    <a:pt x="523834" y="71814"/>
                  </a:lnTo>
                  <a:lnTo>
                    <a:pt x="520462" y="93246"/>
                  </a:lnTo>
                  <a:lnTo>
                    <a:pt x="500583" y="124239"/>
                  </a:lnTo>
                  <a:lnTo>
                    <a:pt x="462585" y="156808"/>
                  </a:lnTo>
                  <a:lnTo>
                    <a:pt x="405266" y="186316"/>
                  </a:lnTo>
                  <a:lnTo>
                    <a:pt x="343493" y="217197"/>
                  </a:lnTo>
                  <a:lnTo>
                    <a:pt x="326224" y="230801"/>
                  </a:lnTo>
                  <a:lnTo>
                    <a:pt x="318477" y="239142"/>
                  </a:lnTo>
                  <a:lnTo>
                    <a:pt x="314435" y="248069"/>
                  </a:lnTo>
                  <a:lnTo>
                    <a:pt x="312936" y="266965"/>
                  </a:lnTo>
                  <a:lnTo>
                    <a:pt x="321994" y="286585"/>
                  </a:lnTo>
                  <a:lnTo>
                    <a:pt x="346021" y="313565"/>
                  </a:lnTo>
                  <a:lnTo>
                    <a:pt x="380445" y="335773"/>
                  </a:lnTo>
                  <a:lnTo>
                    <a:pt x="436984" y="358022"/>
                  </a:lnTo>
                  <a:lnTo>
                    <a:pt x="495906" y="381733"/>
                  </a:lnTo>
                  <a:lnTo>
                    <a:pt x="515070" y="38711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9" name="Freeform: Shape 338"/>
            <p:cNvSpPr/>
            <p:nvPr/>
          </p:nvSpPr>
          <p:spPr>
            <a:xfrm>
              <a:off x="7261471" y="787753"/>
              <a:ext cx="212089" cy="277801"/>
            </a:xfrm>
            <a:custGeom>
              <a:avLst/>
              <a:gdLst/>
              <a:ahLst/>
              <a:cxnLst/>
              <a:rect l="0" t="0" r="0" b="0"/>
              <a:pathLst>
                <a:path w="212089" h="277801">
                  <a:moveTo>
                    <a:pt x="0" y="0"/>
                  </a:moveTo>
                  <a:lnTo>
                    <a:pt x="2993" y="40952"/>
                  </a:lnTo>
                  <a:lnTo>
                    <a:pt x="9164" y="102397"/>
                  </a:lnTo>
                  <a:lnTo>
                    <a:pt x="10944" y="160386"/>
                  </a:lnTo>
                  <a:lnTo>
                    <a:pt x="19202" y="211855"/>
                  </a:lnTo>
                  <a:lnTo>
                    <a:pt x="29481" y="237794"/>
                  </a:lnTo>
                  <a:lnTo>
                    <a:pt x="53247" y="265962"/>
                  </a:lnTo>
                  <a:lnTo>
                    <a:pt x="74910" y="275307"/>
                  </a:lnTo>
                  <a:lnTo>
                    <a:pt x="86971" y="277800"/>
                  </a:lnTo>
                  <a:lnTo>
                    <a:pt x="130753" y="270584"/>
                  </a:lnTo>
                  <a:lnTo>
                    <a:pt x="192359" y="235173"/>
                  </a:lnTo>
                  <a:lnTo>
                    <a:pt x="212088" y="22218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0" name="Freeform: Shape 339"/>
            <p:cNvSpPr/>
            <p:nvPr/>
          </p:nvSpPr>
          <p:spPr>
            <a:xfrm>
              <a:off x="7281669" y="828151"/>
              <a:ext cx="151493" cy="80796"/>
            </a:xfrm>
            <a:custGeom>
              <a:avLst/>
              <a:gdLst/>
              <a:ahLst/>
              <a:cxnLst/>
              <a:rect l="0" t="0" r="0" b="0"/>
              <a:pathLst>
                <a:path w="151493" h="80796">
                  <a:moveTo>
                    <a:pt x="0" y="80795"/>
                  </a:moveTo>
                  <a:lnTo>
                    <a:pt x="62866" y="42865"/>
                  </a:lnTo>
                  <a:lnTo>
                    <a:pt x="121392" y="12422"/>
                  </a:lnTo>
                  <a:lnTo>
                    <a:pt x="151492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1" name="Freeform: Shape 340"/>
            <p:cNvSpPr/>
            <p:nvPr/>
          </p:nvSpPr>
          <p:spPr>
            <a:xfrm>
              <a:off x="7281669" y="727157"/>
              <a:ext cx="141394" cy="40399"/>
            </a:xfrm>
            <a:custGeom>
              <a:avLst/>
              <a:gdLst/>
              <a:ahLst/>
              <a:cxnLst/>
              <a:rect l="0" t="0" r="0" b="0"/>
              <a:pathLst>
                <a:path w="141394" h="40399">
                  <a:moveTo>
                    <a:pt x="0" y="40398"/>
                  </a:moveTo>
                  <a:lnTo>
                    <a:pt x="54931" y="21418"/>
                  </a:lnTo>
                  <a:lnTo>
                    <a:pt x="116873" y="4649"/>
                  </a:lnTo>
                  <a:lnTo>
                    <a:pt x="141393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2" name="Freeform: Shape 341"/>
            <p:cNvSpPr/>
            <p:nvPr/>
          </p:nvSpPr>
          <p:spPr>
            <a:xfrm>
              <a:off x="7554354" y="737256"/>
              <a:ext cx="151491" cy="276646"/>
            </a:xfrm>
            <a:custGeom>
              <a:avLst/>
              <a:gdLst/>
              <a:ahLst/>
              <a:cxnLst/>
              <a:rect l="0" t="0" r="0" b="0"/>
              <a:pathLst>
                <a:path w="151491" h="276646">
                  <a:moveTo>
                    <a:pt x="0" y="70696"/>
                  </a:moveTo>
                  <a:lnTo>
                    <a:pt x="0" y="131611"/>
                  </a:lnTo>
                  <a:lnTo>
                    <a:pt x="2992" y="183006"/>
                  </a:lnTo>
                  <a:lnTo>
                    <a:pt x="18347" y="241216"/>
                  </a:lnTo>
                  <a:lnTo>
                    <a:pt x="29102" y="262065"/>
                  </a:lnTo>
                  <a:lnTo>
                    <a:pt x="37355" y="268971"/>
                  </a:lnTo>
                  <a:lnTo>
                    <a:pt x="58496" y="276645"/>
                  </a:lnTo>
                  <a:lnTo>
                    <a:pt x="68174" y="273080"/>
                  </a:lnTo>
                  <a:lnTo>
                    <a:pt x="84910" y="254158"/>
                  </a:lnTo>
                  <a:lnTo>
                    <a:pt x="113639" y="192036"/>
                  </a:lnTo>
                  <a:lnTo>
                    <a:pt x="131184" y="130425"/>
                  </a:lnTo>
                  <a:lnTo>
                    <a:pt x="139375" y="77258"/>
                  </a:lnTo>
                  <a:lnTo>
                    <a:pt x="149118" y="24056"/>
                  </a:lnTo>
                  <a:lnTo>
                    <a:pt x="151490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3" name="Freeform: Shape 342"/>
            <p:cNvSpPr/>
            <p:nvPr/>
          </p:nvSpPr>
          <p:spPr>
            <a:xfrm>
              <a:off x="7705844" y="737256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4" name="Freeform: Shape 343"/>
            <p:cNvSpPr/>
            <p:nvPr/>
          </p:nvSpPr>
          <p:spPr>
            <a:xfrm>
              <a:off x="7787006" y="701495"/>
              <a:ext cx="201623" cy="318546"/>
            </a:xfrm>
            <a:custGeom>
              <a:avLst/>
              <a:gdLst/>
              <a:ahLst/>
              <a:cxnLst/>
              <a:rect l="0" t="0" r="0" b="0"/>
              <a:pathLst>
                <a:path w="201623" h="318546">
                  <a:moveTo>
                    <a:pt x="9734" y="96358"/>
                  </a:moveTo>
                  <a:lnTo>
                    <a:pt x="12726" y="137310"/>
                  </a:lnTo>
                  <a:lnTo>
                    <a:pt x="20020" y="194266"/>
                  </a:lnTo>
                  <a:lnTo>
                    <a:pt x="28405" y="252804"/>
                  </a:lnTo>
                  <a:lnTo>
                    <a:pt x="29480" y="292084"/>
                  </a:lnTo>
                  <a:lnTo>
                    <a:pt x="26264" y="296415"/>
                  </a:lnTo>
                  <a:lnTo>
                    <a:pt x="20754" y="294815"/>
                  </a:lnTo>
                  <a:lnTo>
                    <a:pt x="13714" y="289259"/>
                  </a:lnTo>
                  <a:lnTo>
                    <a:pt x="5892" y="259146"/>
                  </a:lnTo>
                  <a:lnTo>
                    <a:pt x="1488" y="203692"/>
                  </a:lnTo>
                  <a:lnTo>
                    <a:pt x="0" y="144741"/>
                  </a:lnTo>
                  <a:lnTo>
                    <a:pt x="7769" y="90994"/>
                  </a:lnTo>
                  <a:lnTo>
                    <a:pt x="19126" y="57363"/>
                  </a:lnTo>
                  <a:lnTo>
                    <a:pt x="34107" y="36385"/>
                  </a:lnTo>
                  <a:lnTo>
                    <a:pt x="72190" y="11009"/>
                  </a:lnTo>
                  <a:lnTo>
                    <a:pt x="119010" y="0"/>
                  </a:lnTo>
                  <a:lnTo>
                    <a:pt x="157694" y="2099"/>
                  </a:lnTo>
                  <a:lnTo>
                    <a:pt x="176861" y="12945"/>
                  </a:lnTo>
                  <a:lnTo>
                    <a:pt x="185114" y="20551"/>
                  </a:lnTo>
                  <a:lnTo>
                    <a:pt x="188373" y="30109"/>
                  </a:lnTo>
                  <a:lnTo>
                    <a:pt x="186008" y="52700"/>
                  </a:lnTo>
                  <a:lnTo>
                    <a:pt x="171490" y="74710"/>
                  </a:lnTo>
                  <a:lnTo>
                    <a:pt x="118605" y="119525"/>
                  </a:lnTo>
                  <a:lnTo>
                    <a:pt x="64447" y="154548"/>
                  </a:lnTo>
                  <a:lnTo>
                    <a:pt x="44150" y="170473"/>
                  </a:lnTo>
                  <a:lnTo>
                    <a:pt x="31389" y="188772"/>
                  </a:lnTo>
                  <a:lnTo>
                    <a:pt x="29781" y="198365"/>
                  </a:lnTo>
                  <a:lnTo>
                    <a:pt x="33980" y="218001"/>
                  </a:lnTo>
                  <a:lnTo>
                    <a:pt x="48962" y="242621"/>
                  </a:lnTo>
                  <a:lnTo>
                    <a:pt x="89134" y="276865"/>
                  </a:lnTo>
                  <a:lnTo>
                    <a:pt x="151565" y="306018"/>
                  </a:lnTo>
                  <a:lnTo>
                    <a:pt x="201622" y="31854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5" name="Freeform: Shape 344"/>
            <p:cNvSpPr/>
            <p:nvPr/>
          </p:nvSpPr>
          <p:spPr>
            <a:xfrm>
              <a:off x="8045683" y="753350"/>
              <a:ext cx="148974" cy="242413"/>
            </a:xfrm>
            <a:custGeom>
              <a:avLst/>
              <a:gdLst/>
              <a:ahLst/>
              <a:cxnLst/>
              <a:rect l="0" t="0" r="0" b="0"/>
              <a:pathLst>
                <a:path w="148974" h="242413">
                  <a:moveTo>
                    <a:pt x="23740" y="44503"/>
                  </a:moveTo>
                  <a:lnTo>
                    <a:pt x="9683" y="102758"/>
                  </a:lnTo>
                  <a:lnTo>
                    <a:pt x="0" y="157895"/>
                  </a:lnTo>
                  <a:lnTo>
                    <a:pt x="746" y="206151"/>
                  </a:lnTo>
                  <a:lnTo>
                    <a:pt x="8284" y="228936"/>
                  </a:lnTo>
                  <a:lnTo>
                    <a:pt x="13436" y="238154"/>
                  </a:lnTo>
                  <a:lnTo>
                    <a:pt x="20237" y="242055"/>
                  </a:lnTo>
                  <a:lnTo>
                    <a:pt x="28138" y="242412"/>
                  </a:lnTo>
                  <a:lnTo>
                    <a:pt x="47016" y="235701"/>
                  </a:lnTo>
                  <a:lnTo>
                    <a:pt x="98028" y="199934"/>
                  </a:lnTo>
                  <a:lnTo>
                    <a:pt x="120436" y="173970"/>
                  </a:lnTo>
                  <a:lnTo>
                    <a:pt x="143924" y="117064"/>
                  </a:lnTo>
                  <a:lnTo>
                    <a:pt x="148973" y="95829"/>
                  </a:lnTo>
                  <a:lnTo>
                    <a:pt x="143071" y="54766"/>
                  </a:lnTo>
                  <a:lnTo>
                    <a:pt x="135129" y="34476"/>
                  </a:lnTo>
                  <a:lnTo>
                    <a:pt x="120377" y="14237"/>
                  </a:lnTo>
                  <a:lnTo>
                    <a:pt x="99607" y="2997"/>
                  </a:lnTo>
                  <a:lnTo>
                    <a:pt x="87783" y="0"/>
                  </a:lnTo>
                  <a:lnTo>
                    <a:pt x="65670" y="2655"/>
                  </a:lnTo>
                  <a:lnTo>
                    <a:pt x="23740" y="1420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6" name="Freeform: Shape 345"/>
            <p:cNvSpPr/>
            <p:nvPr/>
          </p:nvSpPr>
          <p:spPr>
            <a:xfrm>
              <a:off x="8261312" y="767555"/>
              <a:ext cx="20200" cy="292883"/>
            </a:xfrm>
            <a:custGeom>
              <a:avLst/>
              <a:gdLst/>
              <a:ahLst/>
              <a:cxnLst/>
              <a:rect l="0" t="0" r="0" b="0"/>
              <a:pathLst>
                <a:path w="20200" h="292883">
                  <a:moveTo>
                    <a:pt x="0" y="0"/>
                  </a:moveTo>
                  <a:lnTo>
                    <a:pt x="10986" y="52921"/>
                  </a:lnTo>
                  <a:lnTo>
                    <a:pt x="17469" y="105827"/>
                  </a:lnTo>
                  <a:lnTo>
                    <a:pt x="19659" y="163916"/>
                  </a:lnTo>
                  <a:lnTo>
                    <a:pt x="20040" y="215769"/>
                  </a:lnTo>
                  <a:lnTo>
                    <a:pt x="20167" y="272995"/>
                  </a:lnTo>
                  <a:lnTo>
                    <a:pt x="20199" y="292882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7" name="Freeform: Shape 346"/>
            <p:cNvSpPr/>
            <p:nvPr/>
          </p:nvSpPr>
          <p:spPr>
            <a:xfrm>
              <a:off x="8210815" y="708778"/>
              <a:ext cx="265323" cy="159772"/>
            </a:xfrm>
            <a:custGeom>
              <a:avLst/>
              <a:gdLst/>
              <a:ahLst/>
              <a:cxnLst/>
              <a:rect l="0" t="0" r="0" b="0"/>
              <a:pathLst>
                <a:path w="265323" h="159772">
                  <a:moveTo>
                    <a:pt x="0" y="18379"/>
                  </a:moveTo>
                  <a:lnTo>
                    <a:pt x="61589" y="4322"/>
                  </a:lnTo>
                  <a:lnTo>
                    <a:pt x="114379" y="0"/>
                  </a:lnTo>
                  <a:lnTo>
                    <a:pt x="171714" y="7725"/>
                  </a:lnTo>
                  <a:lnTo>
                    <a:pt x="221820" y="23576"/>
                  </a:lnTo>
                  <a:lnTo>
                    <a:pt x="247833" y="36025"/>
                  </a:lnTo>
                  <a:lnTo>
                    <a:pt x="256118" y="44731"/>
                  </a:lnTo>
                  <a:lnTo>
                    <a:pt x="265322" y="66374"/>
                  </a:lnTo>
                  <a:lnTo>
                    <a:pt x="263287" y="77307"/>
                  </a:lnTo>
                  <a:lnTo>
                    <a:pt x="249057" y="98433"/>
                  </a:lnTo>
                  <a:lnTo>
                    <a:pt x="221170" y="118530"/>
                  </a:lnTo>
                  <a:lnTo>
                    <a:pt x="168564" y="139018"/>
                  </a:lnTo>
                  <a:lnTo>
                    <a:pt x="112011" y="155209"/>
                  </a:lnTo>
                  <a:lnTo>
                    <a:pt x="70696" y="15977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8" name="Freeform: Shape 347"/>
            <p:cNvSpPr/>
            <p:nvPr/>
          </p:nvSpPr>
          <p:spPr>
            <a:xfrm>
              <a:off x="8453200" y="777654"/>
              <a:ext cx="131294" cy="276766"/>
            </a:xfrm>
            <a:custGeom>
              <a:avLst/>
              <a:gdLst/>
              <a:ahLst/>
              <a:cxnLst/>
              <a:rect l="0" t="0" r="0" b="0"/>
              <a:pathLst>
                <a:path w="131294" h="276766">
                  <a:moveTo>
                    <a:pt x="0" y="0"/>
                  </a:moveTo>
                  <a:lnTo>
                    <a:pt x="6941" y="48377"/>
                  </a:lnTo>
                  <a:lnTo>
                    <a:pt x="8042" y="99992"/>
                  </a:lnTo>
                  <a:lnTo>
                    <a:pt x="1921" y="158275"/>
                  </a:lnTo>
                  <a:lnTo>
                    <a:pt x="569" y="208113"/>
                  </a:lnTo>
                  <a:lnTo>
                    <a:pt x="2498" y="236131"/>
                  </a:lnTo>
                  <a:lnTo>
                    <a:pt x="10835" y="259804"/>
                  </a:lnTo>
                  <a:lnTo>
                    <a:pt x="18446" y="267464"/>
                  </a:lnTo>
                  <a:lnTo>
                    <a:pt x="38870" y="275975"/>
                  </a:lnTo>
                  <a:lnTo>
                    <a:pt x="59918" y="276765"/>
                  </a:lnTo>
                  <a:lnTo>
                    <a:pt x="80493" y="272253"/>
                  </a:lnTo>
                  <a:lnTo>
                    <a:pt x="131293" y="25248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9" name="Freeform: Shape 348"/>
            <p:cNvSpPr/>
            <p:nvPr/>
          </p:nvSpPr>
          <p:spPr>
            <a:xfrm>
              <a:off x="8422902" y="868549"/>
              <a:ext cx="151492" cy="70697"/>
            </a:xfrm>
            <a:custGeom>
              <a:avLst/>
              <a:gdLst/>
              <a:ahLst/>
              <a:cxnLst/>
              <a:rect l="0" t="0" r="0" b="0"/>
              <a:pathLst>
                <a:path w="151492" h="70697">
                  <a:moveTo>
                    <a:pt x="0" y="70696"/>
                  </a:moveTo>
                  <a:lnTo>
                    <a:pt x="63087" y="43183"/>
                  </a:lnTo>
                  <a:lnTo>
                    <a:pt x="117029" y="19419"/>
                  </a:lnTo>
                  <a:lnTo>
                    <a:pt x="151491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0" name="Freeform: Shape 349"/>
            <p:cNvSpPr/>
            <p:nvPr/>
          </p:nvSpPr>
          <p:spPr>
            <a:xfrm>
              <a:off x="8443101" y="720185"/>
              <a:ext cx="361022" cy="340253"/>
            </a:xfrm>
            <a:custGeom>
              <a:avLst/>
              <a:gdLst/>
              <a:ahLst/>
              <a:cxnLst/>
              <a:rect l="0" t="0" r="0" b="0"/>
              <a:pathLst>
                <a:path w="361022" h="340253">
                  <a:moveTo>
                    <a:pt x="0" y="87767"/>
                  </a:moveTo>
                  <a:lnTo>
                    <a:pt x="28114" y="50958"/>
                  </a:lnTo>
                  <a:lnTo>
                    <a:pt x="87726" y="12099"/>
                  </a:lnTo>
                  <a:lnTo>
                    <a:pt x="113051" y="3640"/>
                  </a:lnTo>
                  <a:lnTo>
                    <a:pt x="161796" y="0"/>
                  </a:lnTo>
                  <a:lnTo>
                    <a:pt x="187492" y="3125"/>
                  </a:lnTo>
                  <a:lnTo>
                    <a:pt x="197934" y="8896"/>
                  </a:lnTo>
                  <a:lnTo>
                    <a:pt x="215522" y="27278"/>
                  </a:lnTo>
                  <a:lnTo>
                    <a:pt x="224837" y="59387"/>
                  </a:lnTo>
                  <a:lnTo>
                    <a:pt x="230079" y="121626"/>
                  </a:lnTo>
                  <a:lnTo>
                    <a:pt x="228640" y="180839"/>
                  </a:lnTo>
                  <a:lnTo>
                    <a:pt x="221107" y="232796"/>
                  </a:lnTo>
                  <a:lnTo>
                    <a:pt x="214760" y="284848"/>
                  </a:lnTo>
                  <a:lnTo>
                    <a:pt x="213869" y="299950"/>
                  </a:lnTo>
                  <a:lnTo>
                    <a:pt x="212153" y="305529"/>
                  </a:lnTo>
                  <a:lnTo>
                    <a:pt x="209887" y="304760"/>
                  </a:lnTo>
                  <a:lnTo>
                    <a:pt x="207255" y="299758"/>
                  </a:lnTo>
                  <a:lnTo>
                    <a:pt x="203549" y="271273"/>
                  </a:lnTo>
                  <a:lnTo>
                    <a:pt x="209237" y="220313"/>
                  </a:lnTo>
                  <a:lnTo>
                    <a:pt x="214516" y="160373"/>
                  </a:lnTo>
                  <a:lnTo>
                    <a:pt x="231395" y="104977"/>
                  </a:lnTo>
                  <a:lnTo>
                    <a:pt x="254918" y="48306"/>
                  </a:lnTo>
                  <a:lnTo>
                    <a:pt x="260840" y="37895"/>
                  </a:lnTo>
                  <a:lnTo>
                    <a:pt x="269276" y="32076"/>
                  </a:lnTo>
                  <a:lnTo>
                    <a:pt x="290620" y="28603"/>
                  </a:lnTo>
                  <a:lnTo>
                    <a:pt x="299230" y="31492"/>
                  </a:lnTo>
                  <a:lnTo>
                    <a:pt x="311788" y="43679"/>
                  </a:lnTo>
                  <a:lnTo>
                    <a:pt x="335934" y="104245"/>
                  </a:lnTo>
                  <a:lnTo>
                    <a:pt x="348904" y="166961"/>
                  </a:lnTo>
                  <a:lnTo>
                    <a:pt x="358732" y="227562"/>
                  </a:lnTo>
                  <a:lnTo>
                    <a:pt x="361021" y="279307"/>
                  </a:lnTo>
                  <a:lnTo>
                    <a:pt x="355091" y="314714"/>
                  </a:lnTo>
                  <a:lnTo>
                    <a:pt x="343380" y="340252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1" name="Freeform: Shape 350"/>
            <p:cNvSpPr/>
            <p:nvPr/>
          </p:nvSpPr>
          <p:spPr>
            <a:xfrm>
              <a:off x="8614791" y="878648"/>
              <a:ext cx="171691" cy="5002"/>
            </a:xfrm>
            <a:custGeom>
              <a:avLst/>
              <a:gdLst/>
              <a:ahLst/>
              <a:cxnLst/>
              <a:rect l="0" t="0" r="0" b="0"/>
              <a:pathLst>
                <a:path w="171691" h="5002">
                  <a:moveTo>
                    <a:pt x="0" y="0"/>
                  </a:moveTo>
                  <a:lnTo>
                    <a:pt x="49930" y="2993"/>
                  </a:lnTo>
                  <a:lnTo>
                    <a:pt x="103818" y="5001"/>
                  </a:lnTo>
                  <a:lnTo>
                    <a:pt x="147465" y="1482"/>
                  </a:lnTo>
                  <a:lnTo>
                    <a:pt x="171690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2" name="Freeform: Shape 351"/>
            <p:cNvSpPr/>
            <p:nvPr/>
          </p:nvSpPr>
          <p:spPr>
            <a:xfrm>
              <a:off x="8827308" y="727157"/>
              <a:ext cx="241957" cy="297230"/>
            </a:xfrm>
            <a:custGeom>
              <a:avLst/>
              <a:gdLst/>
              <a:ahLst/>
              <a:cxnLst/>
              <a:rect l="0" t="0" r="0" b="0"/>
              <a:pathLst>
                <a:path w="241957" h="297230">
                  <a:moveTo>
                    <a:pt x="60167" y="40398"/>
                  </a:moveTo>
                  <a:lnTo>
                    <a:pt x="59045" y="89897"/>
                  </a:lnTo>
                  <a:lnTo>
                    <a:pt x="52103" y="148452"/>
                  </a:lnTo>
                  <a:lnTo>
                    <a:pt x="42940" y="196849"/>
                  </a:lnTo>
                  <a:lnTo>
                    <a:pt x="34240" y="247346"/>
                  </a:lnTo>
                  <a:lnTo>
                    <a:pt x="30041" y="294353"/>
                  </a:lnTo>
                  <a:lnTo>
                    <a:pt x="27739" y="297229"/>
                  </a:lnTo>
                  <a:lnTo>
                    <a:pt x="25083" y="295780"/>
                  </a:lnTo>
                  <a:lnTo>
                    <a:pt x="15982" y="277657"/>
                  </a:lnTo>
                  <a:lnTo>
                    <a:pt x="10500" y="217633"/>
                  </a:lnTo>
                  <a:lnTo>
                    <a:pt x="4472" y="159319"/>
                  </a:lnTo>
                  <a:lnTo>
                    <a:pt x="538" y="103455"/>
                  </a:lnTo>
                  <a:lnTo>
                    <a:pt x="0" y="72163"/>
                  </a:lnTo>
                  <a:lnTo>
                    <a:pt x="2102" y="63819"/>
                  </a:lnTo>
                  <a:lnTo>
                    <a:pt x="5746" y="60501"/>
                  </a:lnTo>
                  <a:lnTo>
                    <a:pt x="10420" y="60533"/>
                  </a:lnTo>
                  <a:lnTo>
                    <a:pt x="14658" y="63920"/>
                  </a:lnTo>
                  <a:lnTo>
                    <a:pt x="43389" y="113394"/>
                  </a:lnTo>
                  <a:lnTo>
                    <a:pt x="63096" y="175803"/>
                  </a:lnTo>
                  <a:lnTo>
                    <a:pt x="91294" y="231498"/>
                  </a:lnTo>
                  <a:lnTo>
                    <a:pt x="117560" y="272528"/>
                  </a:lnTo>
                  <a:lnTo>
                    <a:pt x="136920" y="286829"/>
                  </a:lnTo>
                  <a:lnTo>
                    <a:pt x="148367" y="292213"/>
                  </a:lnTo>
                  <a:lnTo>
                    <a:pt x="173055" y="295203"/>
                  </a:lnTo>
                  <a:lnTo>
                    <a:pt x="185922" y="294430"/>
                  </a:lnTo>
                  <a:lnTo>
                    <a:pt x="195623" y="290548"/>
                  </a:lnTo>
                  <a:lnTo>
                    <a:pt x="209394" y="277257"/>
                  </a:lnTo>
                  <a:lnTo>
                    <a:pt x="223456" y="250848"/>
                  </a:lnTo>
                  <a:lnTo>
                    <a:pt x="230751" y="190786"/>
                  </a:lnTo>
                  <a:lnTo>
                    <a:pt x="231638" y="137807"/>
                  </a:lnTo>
                  <a:lnTo>
                    <a:pt x="232937" y="78300"/>
                  </a:lnTo>
                  <a:lnTo>
                    <a:pt x="239842" y="31800"/>
                  </a:lnTo>
                  <a:lnTo>
                    <a:pt x="241956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3" name="Freeform: Shape 352"/>
            <p:cNvSpPr/>
            <p:nvPr/>
          </p:nvSpPr>
          <p:spPr>
            <a:xfrm>
              <a:off x="9089883" y="666561"/>
              <a:ext cx="211668" cy="353480"/>
            </a:xfrm>
            <a:custGeom>
              <a:avLst/>
              <a:gdLst/>
              <a:ahLst/>
              <a:cxnLst/>
              <a:rect l="0" t="0" r="0" b="0"/>
              <a:pathLst>
                <a:path w="211668" h="353480">
                  <a:moveTo>
                    <a:pt x="211667" y="0"/>
                  </a:moveTo>
                  <a:lnTo>
                    <a:pt x="152106" y="14057"/>
                  </a:lnTo>
                  <a:lnTo>
                    <a:pt x="89723" y="33368"/>
                  </a:lnTo>
                  <a:lnTo>
                    <a:pt x="36462" y="57836"/>
                  </a:lnTo>
                  <a:lnTo>
                    <a:pt x="6893" y="82969"/>
                  </a:lnTo>
                  <a:lnTo>
                    <a:pt x="2211" y="92344"/>
                  </a:lnTo>
                  <a:lnTo>
                    <a:pt x="0" y="111737"/>
                  </a:lnTo>
                  <a:lnTo>
                    <a:pt x="5752" y="128586"/>
                  </a:lnTo>
                  <a:lnTo>
                    <a:pt x="27731" y="157689"/>
                  </a:lnTo>
                  <a:lnTo>
                    <a:pt x="86434" y="189879"/>
                  </a:lnTo>
                  <a:lnTo>
                    <a:pt x="140440" y="222365"/>
                  </a:lnTo>
                  <a:lnTo>
                    <a:pt x="175903" y="249154"/>
                  </a:lnTo>
                  <a:lnTo>
                    <a:pt x="187542" y="268585"/>
                  </a:lnTo>
                  <a:lnTo>
                    <a:pt x="192218" y="280050"/>
                  </a:lnTo>
                  <a:lnTo>
                    <a:pt x="193090" y="289938"/>
                  </a:lnTo>
                  <a:lnTo>
                    <a:pt x="188075" y="306910"/>
                  </a:lnTo>
                  <a:lnTo>
                    <a:pt x="172380" y="321934"/>
                  </a:lnTo>
                  <a:lnTo>
                    <a:pt x="149320" y="334970"/>
                  </a:lnTo>
                  <a:lnTo>
                    <a:pt x="91791" y="349490"/>
                  </a:lnTo>
                  <a:lnTo>
                    <a:pt x="39978" y="35347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4" name="Freeform: Shape 353"/>
            <p:cNvSpPr/>
            <p:nvPr/>
          </p:nvSpPr>
          <p:spPr>
            <a:xfrm>
              <a:off x="6645408" y="1141233"/>
              <a:ext cx="3080318" cy="70623"/>
            </a:xfrm>
            <a:custGeom>
              <a:avLst/>
              <a:gdLst/>
              <a:ahLst/>
              <a:cxnLst/>
              <a:rect l="0" t="0" r="0" b="0"/>
              <a:pathLst>
                <a:path w="3080318" h="70623">
                  <a:moveTo>
                    <a:pt x="3080317" y="50497"/>
                  </a:moveTo>
                  <a:lnTo>
                    <a:pt x="3064233" y="61219"/>
                  </a:lnTo>
                  <a:lnTo>
                    <a:pt x="3016701" y="67888"/>
                  </a:lnTo>
                  <a:lnTo>
                    <a:pt x="2968952" y="69863"/>
                  </a:lnTo>
                  <a:lnTo>
                    <a:pt x="2915654" y="70449"/>
                  </a:lnTo>
                  <a:lnTo>
                    <a:pt x="2857220" y="70622"/>
                  </a:lnTo>
                  <a:lnTo>
                    <a:pt x="2797264" y="65312"/>
                  </a:lnTo>
                  <a:lnTo>
                    <a:pt x="2754024" y="62692"/>
                  </a:lnTo>
                  <a:lnTo>
                    <a:pt x="2708622" y="60405"/>
                  </a:lnTo>
                  <a:lnTo>
                    <a:pt x="2662260" y="55649"/>
                  </a:lnTo>
                  <a:lnTo>
                    <a:pt x="2615472" y="49794"/>
                  </a:lnTo>
                  <a:lnTo>
                    <a:pt x="2567370" y="44574"/>
                  </a:lnTo>
                  <a:lnTo>
                    <a:pt x="2516068" y="42253"/>
                  </a:lnTo>
                  <a:lnTo>
                    <a:pt x="2460351" y="38230"/>
                  </a:lnTo>
                  <a:lnTo>
                    <a:pt x="2403045" y="33823"/>
                  </a:lnTo>
                  <a:lnTo>
                    <a:pt x="2347651" y="31864"/>
                  </a:lnTo>
                  <a:lnTo>
                    <a:pt x="2290115" y="30994"/>
                  </a:lnTo>
                  <a:lnTo>
                    <a:pt x="2229756" y="29485"/>
                  </a:lnTo>
                  <a:lnTo>
                    <a:pt x="2197951" y="27512"/>
                  </a:lnTo>
                  <a:lnTo>
                    <a:pt x="2165526" y="25074"/>
                  </a:lnTo>
                  <a:lnTo>
                    <a:pt x="2132687" y="23449"/>
                  </a:lnTo>
                  <a:lnTo>
                    <a:pt x="2099574" y="22365"/>
                  </a:lnTo>
                  <a:lnTo>
                    <a:pt x="2066276" y="21643"/>
                  </a:lnTo>
                  <a:lnTo>
                    <a:pt x="2033978" y="20039"/>
                  </a:lnTo>
                  <a:lnTo>
                    <a:pt x="1971160" y="15265"/>
                  </a:lnTo>
                  <a:lnTo>
                    <a:pt x="1939147" y="13543"/>
                  </a:lnTo>
                  <a:lnTo>
                    <a:pt x="1906583" y="12395"/>
                  </a:lnTo>
                  <a:lnTo>
                    <a:pt x="1873653" y="11630"/>
                  </a:lnTo>
                  <a:lnTo>
                    <a:pt x="1840479" y="11119"/>
                  </a:lnTo>
                  <a:lnTo>
                    <a:pt x="1807140" y="10779"/>
                  </a:lnTo>
                  <a:lnTo>
                    <a:pt x="1773693" y="10553"/>
                  </a:lnTo>
                  <a:lnTo>
                    <a:pt x="1740173" y="10401"/>
                  </a:lnTo>
                  <a:lnTo>
                    <a:pt x="1706605" y="10301"/>
                  </a:lnTo>
                  <a:lnTo>
                    <a:pt x="1673004" y="10233"/>
                  </a:lnTo>
                  <a:lnTo>
                    <a:pt x="1639383" y="10188"/>
                  </a:lnTo>
                  <a:lnTo>
                    <a:pt x="1605747" y="10159"/>
                  </a:lnTo>
                  <a:lnTo>
                    <a:pt x="1572102" y="10139"/>
                  </a:lnTo>
                  <a:lnTo>
                    <a:pt x="1538450" y="10126"/>
                  </a:lnTo>
                  <a:lnTo>
                    <a:pt x="1504794" y="10117"/>
                  </a:lnTo>
                  <a:lnTo>
                    <a:pt x="1471134" y="10111"/>
                  </a:lnTo>
                  <a:lnTo>
                    <a:pt x="1438595" y="10107"/>
                  </a:lnTo>
                  <a:lnTo>
                    <a:pt x="1375509" y="10103"/>
                  </a:lnTo>
                  <a:lnTo>
                    <a:pt x="1343425" y="10101"/>
                  </a:lnTo>
                  <a:lnTo>
                    <a:pt x="1310815" y="10101"/>
                  </a:lnTo>
                  <a:lnTo>
                    <a:pt x="1277853" y="10100"/>
                  </a:lnTo>
                  <a:lnTo>
                    <a:pt x="1245779" y="8978"/>
                  </a:lnTo>
                  <a:lnTo>
                    <a:pt x="1183209" y="4738"/>
                  </a:lnTo>
                  <a:lnTo>
                    <a:pt x="1121735" y="2105"/>
                  </a:lnTo>
                  <a:lnTo>
                    <a:pt x="1060748" y="935"/>
                  </a:lnTo>
                  <a:lnTo>
                    <a:pt x="999979" y="416"/>
                  </a:lnTo>
                  <a:lnTo>
                    <a:pt x="939306" y="185"/>
                  </a:lnTo>
                  <a:lnTo>
                    <a:pt x="878675" y="82"/>
                  </a:lnTo>
                  <a:lnTo>
                    <a:pt x="818064" y="36"/>
                  </a:lnTo>
                  <a:lnTo>
                    <a:pt x="760452" y="3008"/>
                  </a:lnTo>
                  <a:lnTo>
                    <a:pt x="704922" y="6947"/>
                  </a:lnTo>
                  <a:lnTo>
                    <a:pt x="650320" y="8698"/>
                  </a:lnTo>
                  <a:lnTo>
                    <a:pt x="596127" y="9476"/>
                  </a:lnTo>
                  <a:lnTo>
                    <a:pt x="542118" y="9822"/>
                  </a:lnTo>
                  <a:lnTo>
                    <a:pt x="488188" y="9976"/>
                  </a:lnTo>
                  <a:lnTo>
                    <a:pt x="437288" y="13037"/>
                  </a:lnTo>
                  <a:lnTo>
                    <a:pt x="388484" y="17015"/>
                  </a:lnTo>
                  <a:lnTo>
                    <a:pt x="340608" y="18784"/>
                  </a:lnTo>
                  <a:lnTo>
                    <a:pt x="296139" y="19570"/>
                  </a:lnTo>
                  <a:lnTo>
                    <a:pt x="236242" y="17020"/>
                  </a:lnTo>
                  <a:lnTo>
                    <a:pt x="182961" y="12150"/>
                  </a:lnTo>
                  <a:lnTo>
                    <a:pt x="120052" y="10504"/>
                  </a:lnTo>
                  <a:lnTo>
                    <a:pt x="57462" y="10179"/>
                  </a:lnTo>
                  <a:lnTo>
                    <a:pt x="19020" y="9001"/>
                  </a:lnTo>
                  <a:lnTo>
                    <a:pt x="0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6453518" y="1232127"/>
            <a:ext cx="3342904" cy="421049"/>
            <a:chOff x="6453518" y="1232127"/>
            <a:chExt cx="3342904" cy="421049"/>
          </a:xfrm>
        </p:grpSpPr>
        <p:sp>
          <p:nvSpPr>
            <p:cNvPr id="356" name="Freeform: Shape 355"/>
            <p:cNvSpPr/>
            <p:nvPr/>
          </p:nvSpPr>
          <p:spPr>
            <a:xfrm>
              <a:off x="6453518" y="1474513"/>
              <a:ext cx="10101" cy="10100"/>
            </a:xfrm>
            <a:custGeom>
              <a:avLst/>
              <a:gdLst/>
              <a:ahLst/>
              <a:cxnLst/>
              <a:rect l="0" t="0" r="0" b="0"/>
              <a:pathLst>
                <a:path w="10101" h="10100">
                  <a:moveTo>
                    <a:pt x="10100" y="0"/>
                  </a:moveTo>
                  <a:lnTo>
                    <a:pt x="0" y="1009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7" name="Freeform: Shape 356"/>
            <p:cNvSpPr/>
            <p:nvPr/>
          </p:nvSpPr>
          <p:spPr>
            <a:xfrm>
              <a:off x="6619199" y="1301285"/>
              <a:ext cx="167601" cy="281659"/>
            </a:xfrm>
            <a:custGeom>
              <a:avLst/>
              <a:gdLst/>
              <a:ahLst/>
              <a:cxnLst/>
              <a:rect l="0" t="0" r="0" b="0"/>
              <a:pathLst>
                <a:path w="167601" h="281659">
                  <a:moveTo>
                    <a:pt x="137302" y="11637"/>
                  </a:moveTo>
                  <a:lnTo>
                    <a:pt x="126579" y="915"/>
                  </a:lnTo>
                  <a:lnTo>
                    <a:pt x="118932" y="0"/>
                  </a:lnTo>
                  <a:lnTo>
                    <a:pt x="98465" y="4969"/>
                  </a:lnTo>
                  <a:lnTo>
                    <a:pt x="72430" y="20385"/>
                  </a:lnTo>
                  <a:lnTo>
                    <a:pt x="50502" y="39166"/>
                  </a:lnTo>
                  <a:lnTo>
                    <a:pt x="18135" y="98438"/>
                  </a:lnTo>
                  <a:lnTo>
                    <a:pt x="1465" y="150184"/>
                  </a:lnTo>
                  <a:lnTo>
                    <a:pt x="0" y="209614"/>
                  </a:lnTo>
                  <a:lnTo>
                    <a:pt x="6705" y="243263"/>
                  </a:lnTo>
                  <a:lnTo>
                    <a:pt x="20907" y="269439"/>
                  </a:lnTo>
                  <a:lnTo>
                    <a:pt x="32774" y="276644"/>
                  </a:lnTo>
                  <a:lnTo>
                    <a:pt x="63913" y="281658"/>
                  </a:lnTo>
                  <a:lnTo>
                    <a:pt x="91219" y="277153"/>
                  </a:lnTo>
                  <a:lnTo>
                    <a:pt x="150227" y="251957"/>
                  </a:lnTo>
                  <a:lnTo>
                    <a:pt x="167600" y="24392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8" name="Freeform: Shape 357"/>
            <p:cNvSpPr/>
            <p:nvPr/>
          </p:nvSpPr>
          <p:spPr>
            <a:xfrm>
              <a:off x="6827196" y="1272525"/>
              <a:ext cx="151492" cy="313082"/>
            </a:xfrm>
            <a:custGeom>
              <a:avLst/>
              <a:gdLst/>
              <a:ahLst/>
              <a:cxnLst/>
              <a:rect l="0" t="0" r="0" b="0"/>
              <a:pathLst>
                <a:path w="151492" h="313082">
                  <a:moveTo>
                    <a:pt x="0" y="0"/>
                  </a:moveTo>
                  <a:lnTo>
                    <a:pt x="8696" y="56228"/>
                  </a:lnTo>
                  <a:lnTo>
                    <a:pt x="10944" y="108194"/>
                  </a:lnTo>
                  <a:lnTo>
                    <a:pt x="18039" y="164675"/>
                  </a:lnTo>
                  <a:lnTo>
                    <a:pt x="25134" y="218806"/>
                  </a:lnTo>
                  <a:lnTo>
                    <a:pt x="32612" y="280232"/>
                  </a:lnTo>
                  <a:lnTo>
                    <a:pt x="35207" y="291182"/>
                  </a:lnTo>
                  <a:lnTo>
                    <a:pt x="38060" y="291749"/>
                  </a:lnTo>
                  <a:lnTo>
                    <a:pt x="44222" y="274424"/>
                  </a:lnTo>
                  <a:lnTo>
                    <a:pt x="50380" y="217626"/>
                  </a:lnTo>
                  <a:lnTo>
                    <a:pt x="61239" y="162020"/>
                  </a:lnTo>
                  <a:lnTo>
                    <a:pt x="78636" y="103502"/>
                  </a:lnTo>
                  <a:lnTo>
                    <a:pt x="89561" y="86773"/>
                  </a:lnTo>
                  <a:lnTo>
                    <a:pt x="96739" y="84780"/>
                  </a:lnTo>
                  <a:lnTo>
                    <a:pt x="104891" y="86818"/>
                  </a:lnTo>
                  <a:lnTo>
                    <a:pt x="113691" y="91543"/>
                  </a:lnTo>
                  <a:lnTo>
                    <a:pt x="119558" y="101427"/>
                  </a:lnTo>
                  <a:lnTo>
                    <a:pt x="131967" y="159681"/>
                  </a:lnTo>
                  <a:lnTo>
                    <a:pt x="138599" y="207407"/>
                  </a:lnTo>
                  <a:lnTo>
                    <a:pt x="140565" y="258205"/>
                  </a:lnTo>
                  <a:lnTo>
                    <a:pt x="144139" y="292707"/>
                  </a:lnTo>
                  <a:lnTo>
                    <a:pt x="151491" y="31308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9" name="Freeform: Shape 358"/>
            <p:cNvSpPr/>
            <p:nvPr/>
          </p:nvSpPr>
          <p:spPr>
            <a:xfrm>
              <a:off x="7039284" y="1373519"/>
              <a:ext cx="20200" cy="222188"/>
            </a:xfrm>
            <a:custGeom>
              <a:avLst/>
              <a:gdLst/>
              <a:ahLst/>
              <a:cxnLst/>
              <a:rect l="0" t="0" r="0" b="0"/>
              <a:pathLst>
                <a:path w="20200" h="222188">
                  <a:moveTo>
                    <a:pt x="0" y="0"/>
                  </a:moveTo>
                  <a:lnTo>
                    <a:pt x="2993" y="56939"/>
                  </a:lnTo>
                  <a:lnTo>
                    <a:pt x="8696" y="105633"/>
                  </a:lnTo>
                  <a:lnTo>
                    <a:pt x="15044" y="155858"/>
                  </a:lnTo>
                  <a:lnTo>
                    <a:pt x="17908" y="184852"/>
                  </a:lnTo>
                  <a:lnTo>
                    <a:pt x="20199" y="22218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0" name="Freeform: Shape 359"/>
            <p:cNvSpPr/>
            <p:nvPr/>
          </p:nvSpPr>
          <p:spPr>
            <a:xfrm>
              <a:off x="7049384" y="1272525"/>
              <a:ext cx="1" cy="10100"/>
            </a:xfrm>
            <a:custGeom>
              <a:avLst/>
              <a:gdLst/>
              <a:ahLst/>
              <a:cxnLst/>
              <a:rect l="0" t="0" r="0" b="0"/>
              <a:pathLst>
                <a:path w="1" h="10100">
                  <a:moveTo>
                    <a:pt x="0" y="0"/>
                  </a:moveTo>
                  <a:lnTo>
                    <a:pt x="0" y="1009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1" name="Freeform: Shape 360"/>
            <p:cNvSpPr/>
            <p:nvPr/>
          </p:nvSpPr>
          <p:spPr>
            <a:xfrm>
              <a:off x="7126946" y="1302823"/>
              <a:ext cx="124426" cy="251678"/>
            </a:xfrm>
            <a:custGeom>
              <a:avLst/>
              <a:gdLst/>
              <a:ahLst/>
              <a:cxnLst/>
              <a:rect l="0" t="0" r="0" b="0"/>
              <a:pathLst>
                <a:path w="124426" h="251678">
                  <a:moveTo>
                    <a:pt x="114326" y="0"/>
                  </a:moveTo>
                  <a:lnTo>
                    <a:pt x="68821" y="36809"/>
                  </a:lnTo>
                  <a:lnTo>
                    <a:pt x="35636" y="96828"/>
                  </a:lnTo>
                  <a:lnTo>
                    <a:pt x="6059" y="153935"/>
                  </a:lnTo>
                  <a:lnTo>
                    <a:pt x="0" y="180631"/>
                  </a:lnTo>
                  <a:lnTo>
                    <a:pt x="1048" y="211199"/>
                  </a:lnTo>
                  <a:lnTo>
                    <a:pt x="11239" y="234510"/>
                  </a:lnTo>
                  <a:lnTo>
                    <a:pt x="18670" y="243868"/>
                  </a:lnTo>
                  <a:lnTo>
                    <a:pt x="28112" y="248985"/>
                  </a:lnTo>
                  <a:lnTo>
                    <a:pt x="50573" y="251677"/>
                  </a:lnTo>
                  <a:lnTo>
                    <a:pt x="69533" y="246141"/>
                  </a:lnTo>
                  <a:lnTo>
                    <a:pt x="110947" y="214523"/>
                  </a:lnTo>
                  <a:lnTo>
                    <a:pt x="124425" y="20198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2" name="Freeform: Shape 361"/>
            <p:cNvSpPr/>
            <p:nvPr/>
          </p:nvSpPr>
          <p:spPr>
            <a:xfrm>
              <a:off x="7281669" y="1252326"/>
              <a:ext cx="20200" cy="353480"/>
            </a:xfrm>
            <a:custGeom>
              <a:avLst/>
              <a:gdLst/>
              <a:ahLst/>
              <a:cxnLst/>
              <a:rect l="0" t="0" r="0" b="0"/>
              <a:pathLst>
                <a:path w="20200" h="353480">
                  <a:moveTo>
                    <a:pt x="0" y="0"/>
                  </a:moveTo>
                  <a:lnTo>
                    <a:pt x="2993" y="59931"/>
                  </a:lnTo>
                  <a:lnTo>
                    <a:pt x="8696" y="114328"/>
                  </a:lnTo>
                  <a:lnTo>
                    <a:pt x="16764" y="168297"/>
                  </a:lnTo>
                  <a:lnTo>
                    <a:pt x="19520" y="225174"/>
                  </a:lnTo>
                  <a:lnTo>
                    <a:pt x="19998" y="276561"/>
                  </a:lnTo>
                  <a:lnTo>
                    <a:pt x="20140" y="322460"/>
                  </a:lnTo>
                  <a:lnTo>
                    <a:pt x="20199" y="35347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Freeform: Shape 362"/>
            <p:cNvSpPr/>
            <p:nvPr/>
          </p:nvSpPr>
          <p:spPr>
            <a:xfrm>
              <a:off x="7320691" y="1302823"/>
              <a:ext cx="122570" cy="264676"/>
            </a:xfrm>
            <a:custGeom>
              <a:avLst/>
              <a:gdLst/>
              <a:ahLst/>
              <a:cxnLst/>
              <a:rect l="0" t="0" r="0" b="0"/>
              <a:pathLst>
                <a:path w="122570" h="264676">
                  <a:moveTo>
                    <a:pt x="72072" y="0"/>
                  </a:moveTo>
                  <a:lnTo>
                    <a:pt x="45681" y="51679"/>
                  </a:lnTo>
                  <a:lnTo>
                    <a:pt x="34079" y="80024"/>
                  </a:lnTo>
                  <a:lnTo>
                    <a:pt x="4173" y="128004"/>
                  </a:lnTo>
                  <a:lnTo>
                    <a:pt x="0" y="153022"/>
                  </a:lnTo>
                  <a:lnTo>
                    <a:pt x="3008" y="179103"/>
                  </a:lnTo>
                  <a:lnTo>
                    <a:pt x="11827" y="205657"/>
                  </a:lnTo>
                  <a:lnTo>
                    <a:pt x="40132" y="240480"/>
                  </a:lnTo>
                  <a:lnTo>
                    <a:pt x="76947" y="261396"/>
                  </a:lnTo>
                  <a:lnTo>
                    <a:pt x="97056" y="264675"/>
                  </a:lnTo>
                  <a:lnTo>
                    <a:pt x="122569" y="26258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Freeform: Shape 363"/>
            <p:cNvSpPr/>
            <p:nvPr/>
          </p:nvSpPr>
          <p:spPr>
            <a:xfrm>
              <a:off x="7443260" y="1376993"/>
              <a:ext cx="121194" cy="184195"/>
            </a:xfrm>
            <a:custGeom>
              <a:avLst/>
              <a:gdLst/>
              <a:ahLst/>
              <a:cxnLst/>
              <a:rect l="0" t="0" r="0" b="0"/>
              <a:pathLst>
                <a:path w="121194" h="184195">
                  <a:moveTo>
                    <a:pt x="0" y="127818"/>
                  </a:moveTo>
                  <a:lnTo>
                    <a:pt x="59562" y="99704"/>
                  </a:lnTo>
                  <a:lnTo>
                    <a:pt x="74351" y="80910"/>
                  </a:lnTo>
                  <a:lnTo>
                    <a:pt x="83542" y="57595"/>
                  </a:lnTo>
                  <a:lnTo>
                    <a:pt x="87627" y="32271"/>
                  </a:lnTo>
                  <a:lnTo>
                    <a:pt x="83457" y="12038"/>
                  </a:lnTo>
                  <a:lnTo>
                    <a:pt x="79203" y="3501"/>
                  </a:lnTo>
                  <a:lnTo>
                    <a:pt x="73001" y="54"/>
                  </a:lnTo>
                  <a:lnTo>
                    <a:pt x="65500" y="0"/>
                  </a:lnTo>
                  <a:lnTo>
                    <a:pt x="57133" y="2208"/>
                  </a:lnTo>
                  <a:lnTo>
                    <a:pt x="41851" y="16632"/>
                  </a:lnTo>
                  <a:lnTo>
                    <a:pt x="19115" y="57104"/>
                  </a:lnTo>
                  <a:lnTo>
                    <a:pt x="12771" y="103499"/>
                  </a:lnTo>
                  <a:lnTo>
                    <a:pt x="21615" y="149165"/>
                  </a:lnTo>
                  <a:lnTo>
                    <a:pt x="38408" y="171344"/>
                  </a:lnTo>
                  <a:lnTo>
                    <a:pt x="49171" y="180401"/>
                  </a:lnTo>
                  <a:lnTo>
                    <a:pt x="61957" y="184194"/>
                  </a:lnTo>
                  <a:lnTo>
                    <a:pt x="121193" y="17831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" name="Freeform: Shape 364"/>
            <p:cNvSpPr/>
            <p:nvPr/>
          </p:nvSpPr>
          <p:spPr>
            <a:xfrm>
              <a:off x="7614950" y="1343221"/>
              <a:ext cx="121194" cy="242386"/>
            </a:xfrm>
            <a:custGeom>
              <a:avLst/>
              <a:gdLst/>
              <a:ahLst/>
              <a:cxnLst/>
              <a:rect l="0" t="0" r="0" b="0"/>
              <a:pathLst>
                <a:path w="121194" h="242386">
                  <a:moveTo>
                    <a:pt x="0" y="0"/>
                  </a:moveTo>
                  <a:lnTo>
                    <a:pt x="0" y="57922"/>
                  </a:lnTo>
                  <a:lnTo>
                    <a:pt x="0" y="107308"/>
                  </a:lnTo>
                  <a:lnTo>
                    <a:pt x="0" y="169570"/>
                  </a:lnTo>
                  <a:lnTo>
                    <a:pt x="1122" y="175887"/>
                  </a:lnTo>
                  <a:lnTo>
                    <a:pt x="2994" y="175610"/>
                  </a:lnTo>
                  <a:lnTo>
                    <a:pt x="5362" y="170937"/>
                  </a:lnTo>
                  <a:lnTo>
                    <a:pt x="17226" y="111485"/>
                  </a:lnTo>
                  <a:lnTo>
                    <a:pt x="33717" y="51878"/>
                  </a:lnTo>
                  <a:lnTo>
                    <a:pt x="39310" y="45807"/>
                  </a:lnTo>
                  <a:lnTo>
                    <a:pt x="46406" y="42882"/>
                  </a:lnTo>
                  <a:lnTo>
                    <a:pt x="54502" y="42053"/>
                  </a:lnTo>
                  <a:lnTo>
                    <a:pt x="62145" y="44868"/>
                  </a:lnTo>
                  <a:lnTo>
                    <a:pt x="76621" y="56972"/>
                  </a:lnTo>
                  <a:lnTo>
                    <a:pt x="92026" y="82714"/>
                  </a:lnTo>
                  <a:lnTo>
                    <a:pt x="103697" y="133107"/>
                  </a:lnTo>
                  <a:lnTo>
                    <a:pt x="108902" y="187065"/>
                  </a:lnTo>
                  <a:lnTo>
                    <a:pt x="121193" y="24238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Freeform: Shape 365"/>
            <p:cNvSpPr/>
            <p:nvPr/>
          </p:nvSpPr>
          <p:spPr>
            <a:xfrm>
              <a:off x="7847237" y="1232127"/>
              <a:ext cx="143596" cy="363580"/>
            </a:xfrm>
            <a:custGeom>
              <a:avLst/>
              <a:gdLst/>
              <a:ahLst/>
              <a:cxnLst/>
              <a:rect l="0" t="0" r="0" b="0"/>
              <a:pathLst>
                <a:path w="143596" h="363580">
                  <a:moveTo>
                    <a:pt x="0" y="0"/>
                  </a:moveTo>
                  <a:lnTo>
                    <a:pt x="7994" y="60915"/>
                  </a:lnTo>
                  <a:lnTo>
                    <a:pt x="9476" y="118295"/>
                  </a:lnTo>
                  <a:lnTo>
                    <a:pt x="9914" y="170831"/>
                  </a:lnTo>
                  <a:lnTo>
                    <a:pt x="10063" y="233488"/>
                  </a:lnTo>
                  <a:lnTo>
                    <a:pt x="11214" y="289089"/>
                  </a:lnTo>
                  <a:lnTo>
                    <a:pt x="15457" y="316258"/>
                  </a:lnTo>
                  <a:lnTo>
                    <a:pt x="17038" y="318566"/>
                  </a:lnTo>
                  <a:lnTo>
                    <a:pt x="22566" y="270900"/>
                  </a:lnTo>
                  <a:lnTo>
                    <a:pt x="34133" y="207621"/>
                  </a:lnTo>
                  <a:lnTo>
                    <a:pt x="54625" y="173359"/>
                  </a:lnTo>
                  <a:lnTo>
                    <a:pt x="64471" y="167192"/>
                  </a:lnTo>
                  <a:lnTo>
                    <a:pt x="87379" y="163332"/>
                  </a:lnTo>
                  <a:lnTo>
                    <a:pt x="109530" y="168349"/>
                  </a:lnTo>
                  <a:lnTo>
                    <a:pt x="120150" y="172829"/>
                  </a:lnTo>
                  <a:lnTo>
                    <a:pt x="128353" y="181427"/>
                  </a:lnTo>
                  <a:lnTo>
                    <a:pt x="140458" y="205942"/>
                  </a:lnTo>
                  <a:lnTo>
                    <a:pt x="143595" y="232547"/>
                  </a:lnTo>
                  <a:lnTo>
                    <a:pt x="136464" y="280840"/>
                  </a:lnTo>
                  <a:lnTo>
                    <a:pt x="122101" y="307144"/>
                  </a:lnTo>
                  <a:lnTo>
                    <a:pt x="103632" y="329152"/>
                  </a:lnTo>
                  <a:lnTo>
                    <a:pt x="73223" y="349887"/>
                  </a:lnTo>
                  <a:lnTo>
                    <a:pt x="20198" y="36357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" name="Freeform: Shape 366"/>
            <p:cNvSpPr/>
            <p:nvPr/>
          </p:nvSpPr>
          <p:spPr>
            <a:xfrm>
              <a:off x="8018926" y="1272525"/>
              <a:ext cx="20200" cy="313082"/>
            </a:xfrm>
            <a:custGeom>
              <a:avLst/>
              <a:gdLst/>
              <a:ahLst/>
              <a:cxnLst/>
              <a:rect l="0" t="0" r="0" b="0"/>
              <a:pathLst>
                <a:path w="20200" h="313082">
                  <a:moveTo>
                    <a:pt x="0" y="0"/>
                  </a:moveTo>
                  <a:lnTo>
                    <a:pt x="1" y="56228"/>
                  </a:lnTo>
                  <a:lnTo>
                    <a:pt x="6941" y="108194"/>
                  </a:lnTo>
                  <a:lnTo>
                    <a:pt x="9475" y="161683"/>
                  </a:lnTo>
                  <a:lnTo>
                    <a:pt x="9976" y="215472"/>
                  </a:lnTo>
                  <a:lnTo>
                    <a:pt x="17016" y="274017"/>
                  </a:lnTo>
                  <a:lnTo>
                    <a:pt x="20199" y="31308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" name="Freeform: Shape 367"/>
            <p:cNvSpPr/>
            <p:nvPr/>
          </p:nvSpPr>
          <p:spPr>
            <a:xfrm>
              <a:off x="8104084" y="1373519"/>
              <a:ext cx="73679" cy="174548"/>
            </a:xfrm>
            <a:custGeom>
              <a:avLst/>
              <a:gdLst/>
              <a:ahLst/>
              <a:cxnLst/>
              <a:rect l="0" t="0" r="0" b="0"/>
              <a:pathLst>
                <a:path w="73679" h="174548">
                  <a:moveTo>
                    <a:pt x="15836" y="0"/>
                  </a:moveTo>
                  <a:lnTo>
                    <a:pt x="8894" y="26433"/>
                  </a:lnTo>
                  <a:lnTo>
                    <a:pt x="6360" y="80364"/>
                  </a:lnTo>
                  <a:lnTo>
                    <a:pt x="0" y="141127"/>
                  </a:lnTo>
                  <a:lnTo>
                    <a:pt x="2439" y="166335"/>
                  </a:lnTo>
                  <a:lnTo>
                    <a:pt x="8027" y="172609"/>
                  </a:lnTo>
                  <a:lnTo>
                    <a:pt x="16240" y="174547"/>
                  </a:lnTo>
                  <a:lnTo>
                    <a:pt x="26205" y="173594"/>
                  </a:lnTo>
                  <a:lnTo>
                    <a:pt x="35092" y="168471"/>
                  </a:lnTo>
                  <a:lnTo>
                    <a:pt x="50952" y="150808"/>
                  </a:lnTo>
                  <a:lnTo>
                    <a:pt x="67137" y="120990"/>
                  </a:lnTo>
                  <a:lnTo>
                    <a:pt x="73678" y="74750"/>
                  </a:lnTo>
                  <a:lnTo>
                    <a:pt x="64893" y="29130"/>
                  </a:lnTo>
                  <a:lnTo>
                    <a:pt x="57518" y="20542"/>
                  </a:lnTo>
                  <a:lnTo>
                    <a:pt x="48112" y="15939"/>
                  </a:lnTo>
                  <a:lnTo>
                    <a:pt x="29059" y="13817"/>
                  </a:lnTo>
                  <a:lnTo>
                    <a:pt x="5736" y="2019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" name="Freeform: Shape 368"/>
            <p:cNvSpPr/>
            <p:nvPr/>
          </p:nvSpPr>
          <p:spPr>
            <a:xfrm>
              <a:off x="8216430" y="1363419"/>
              <a:ext cx="73458" cy="222871"/>
            </a:xfrm>
            <a:custGeom>
              <a:avLst/>
              <a:gdLst/>
              <a:ahLst/>
              <a:cxnLst/>
              <a:rect l="0" t="0" r="0" b="0"/>
              <a:pathLst>
                <a:path w="73458" h="222871">
                  <a:moveTo>
                    <a:pt x="65081" y="0"/>
                  </a:moveTo>
                  <a:lnTo>
                    <a:pt x="38691" y="51680"/>
                  </a:lnTo>
                  <a:lnTo>
                    <a:pt x="21389" y="106512"/>
                  </a:lnTo>
                  <a:lnTo>
                    <a:pt x="4495" y="160988"/>
                  </a:lnTo>
                  <a:lnTo>
                    <a:pt x="0" y="181521"/>
                  </a:lnTo>
                  <a:lnTo>
                    <a:pt x="1744" y="201869"/>
                  </a:lnTo>
                  <a:lnTo>
                    <a:pt x="6023" y="209764"/>
                  </a:lnTo>
                  <a:lnTo>
                    <a:pt x="19756" y="221528"/>
                  </a:lnTo>
                  <a:lnTo>
                    <a:pt x="28131" y="222870"/>
                  </a:lnTo>
                  <a:lnTo>
                    <a:pt x="46415" y="218376"/>
                  </a:lnTo>
                  <a:lnTo>
                    <a:pt x="59777" y="205906"/>
                  </a:lnTo>
                  <a:lnTo>
                    <a:pt x="64912" y="197867"/>
                  </a:lnTo>
                  <a:lnTo>
                    <a:pt x="72137" y="165108"/>
                  </a:lnTo>
                  <a:lnTo>
                    <a:pt x="73457" y="105762"/>
                  </a:lnTo>
                  <a:lnTo>
                    <a:pt x="65817" y="60015"/>
                  </a:lnTo>
                  <a:lnTo>
                    <a:pt x="55682" y="39391"/>
                  </a:lnTo>
                  <a:lnTo>
                    <a:pt x="49838" y="34116"/>
                  </a:lnTo>
                  <a:lnTo>
                    <a:pt x="43698" y="31721"/>
                  </a:lnTo>
                  <a:lnTo>
                    <a:pt x="24683" y="3029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" name="Freeform: Shape 369"/>
            <p:cNvSpPr/>
            <p:nvPr/>
          </p:nvSpPr>
          <p:spPr>
            <a:xfrm>
              <a:off x="8340754" y="1399333"/>
              <a:ext cx="142745" cy="173905"/>
            </a:xfrm>
            <a:custGeom>
              <a:avLst/>
              <a:gdLst/>
              <a:ahLst/>
              <a:cxnLst/>
              <a:rect l="0" t="0" r="0" b="0"/>
              <a:pathLst>
                <a:path w="142745" h="173905">
                  <a:moveTo>
                    <a:pt x="142744" y="34782"/>
                  </a:moveTo>
                  <a:lnTo>
                    <a:pt x="132022" y="13337"/>
                  </a:lnTo>
                  <a:lnTo>
                    <a:pt x="124374" y="7019"/>
                  </a:lnTo>
                  <a:lnTo>
                    <a:pt x="103907" y="0"/>
                  </a:lnTo>
                  <a:lnTo>
                    <a:pt x="94410" y="373"/>
                  </a:lnTo>
                  <a:lnTo>
                    <a:pt x="77872" y="6771"/>
                  </a:lnTo>
                  <a:lnTo>
                    <a:pt x="35233" y="42011"/>
                  </a:lnTo>
                  <a:lnTo>
                    <a:pt x="14883" y="77945"/>
                  </a:lnTo>
                  <a:lnTo>
                    <a:pt x="0" y="124127"/>
                  </a:lnTo>
                  <a:lnTo>
                    <a:pt x="1127" y="150798"/>
                  </a:lnTo>
                  <a:lnTo>
                    <a:pt x="4568" y="162623"/>
                  </a:lnTo>
                  <a:lnTo>
                    <a:pt x="11352" y="169384"/>
                  </a:lnTo>
                  <a:lnTo>
                    <a:pt x="20363" y="172769"/>
                  </a:lnTo>
                  <a:lnTo>
                    <a:pt x="30858" y="173904"/>
                  </a:lnTo>
                  <a:lnTo>
                    <a:pt x="48504" y="169180"/>
                  </a:lnTo>
                  <a:lnTo>
                    <a:pt x="92248" y="13577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1" name="Freeform: Shape 370"/>
            <p:cNvSpPr/>
            <p:nvPr/>
          </p:nvSpPr>
          <p:spPr>
            <a:xfrm>
              <a:off x="8443100" y="1251872"/>
              <a:ext cx="50499" cy="333735"/>
            </a:xfrm>
            <a:custGeom>
              <a:avLst/>
              <a:gdLst/>
              <a:ahLst/>
              <a:cxnLst/>
              <a:rect l="0" t="0" r="0" b="0"/>
              <a:pathLst>
                <a:path w="50499" h="333735">
                  <a:moveTo>
                    <a:pt x="1" y="61050"/>
                  </a:moveTo>
                  <a:lnTo>
                    <a:pt x="0" y="4823"/>
                  </a:lnTo>
                  <a:lnTo>
                    <a:pt x="1123" y="0"/>
                  </a:lnTo>
                  <a:lnTo>
                    <a:pt x="2992" y="151"/>
                  </a:lnTo>
                  <a:lnTo>
                    <a:pt x="5362" y="3619"/>
                  </a:lnTo>
                  <a:lnTo>
                    <a:pt x="9165" y="55317"/>
                  </a:lnTo>
                  <a:lnTo>
                    <a:pt x="9916" y="114072"/>
                  </a:lnTo>
                  <a:lnTo>
                    <a:pt x="15426" y="174014"/>
                  </a:lnTo>
                  <a:lnTo>
                    <a:pt x="20378" y="227956"/>
                  </a:lnTo>
                  <a:lnTo>
                    <a:pt x="34132" y="287969"/>
                  </a:lnTo>
                  <a:lnTo>
                    <a:pt x="50498" y="33373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2" name="Freeform: Shape 371"/>
            <p:cNvSpPr/>
            <p:nvPr/>
          </p:nvSpPr>
          <p:spPr>
            <a:xfrm>
              <a:off x="8665288" y="1312922"/>
              <a:ext cx="111094" cy="282785"/>
            </a:xfrm>
            <a:custGeom>
              <a:avLst/>
              <a:gdLst/>
              <a:ahLst/>
              <a:cxnLst/>
              <a:rect l="0" t="0" r="0" b="0"/>
              <a:pathLst>
                <a:path w="111094" h="282785">
                  <a:moveTo>
                    <a:pt x="111093" y="0"/>
                  </a:moveTo>
                  <a:lnTo>
                    <a:pt x="63561" y="19419"/>
                  </a:lnTo>
                  <a:lnTo>
                    <a:pt x="31177" y="43159"/>
                  </a:lnTo>
                  <a:lnTo>
                    <a:pt x="19467" y="64816"/>
                  </a:lnTo>
                  <a:lnTo>
                    <a:pt x="16344" y="76876"/>
                  </a:lnTo>
                  <a:lnTo>
                    <a:pt x="16507" y="87160"/>
                  </a:lnTo>
                  <a:lnTo>
                    <a:pt x="22673" y="104571"/>
                  </a:lnTo>
                  <a:lnTo>
                    <a:pt x="73468" y="166081"/>
                  </a:lnTo>
                  <a:lnTo>
                    <a:pt x="102287" y="221227"/>
                  </a:lnTo>
                  <a:lnTo>
                    <a:pt x="102978" y="230524"/>
                  </a:lnTo>
                  <a:lnTo>
                    <a:pt x="97762" y="246840"/>
                  </a:lnTo>
                  <a:lnTo>
                    <a:pt x="76845" y="268642"/>
                  </a:lnTo>
                  <a:lnTo>
                    <a:pt x="52856" y="276499"/>
                  </a:lnTo>
                  <a:lnTo>
                    <a:pt x="0" y="28278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3" name="Freeform: Shape 372"/>
            <p:cNvSpPr/>
            <p:nvPr/>
          </p:nvSpPr>
          <p:spPr>
            <a:xfrm>
              <a:off x="8788580" y="1352794"/>
              <a:ext cx="108995" cy="222714"/>
            </a:xfrm>
            <a:custGeom>
              <a:avLst/>
              <a:gdLst/>
              <a:ahLst/>
              <a:cxnLst/>
              <a:rect l="0" t="0" r="0" b="0"/>
              <a:pathLst>
                <a:path w="108995" h="222714">
                  <a:moveTo>
                    <a:pt x="108994" y="20725"/>
                  </a:moveTo>
                  <a:lnTo>
                    <a:pt x="103632" y="4641"/>
                  </a:lnTo>
                  <a:lnTo>
                    <a:pt x="97564" y="1025"/>
                  </a:lnTo>
                  <a:lnTo>
                    <a:pt x="78852" y="0"/>
                  </a:lnTo>
                  <a:lnTo>
                    <a:pt x="68700" y="5786"/>
                  </a:lnTo>
                  <a:lnTo>
                    <a:pt x="40573" y="38492"/>
                  </a:lnTo>
                  <a:lnTo>
                    <a:pt x="12157" y="101307"/>
                  </a:lnTo>
                  <a:lnTo>
                    <a:pt x="2624" y="133999"/>
                  </a:lnTo>
                  <a:lnTo>
                    <a:pt x="0" y="162712"/>
                  </a:lnTo>
                  <a:lnTo>
                    <a:pt x="2666" y="173735"/>
                  </a:lnTo>
                  <a:lnTo>
                    <a:pt x="7811" y="182206"/>
                  </a:lnTo>
                  <a:lnTo>
                    <a:pt x="14607" y="188975"/>
                  </a:lnTo>
                  <a:lnTo>
                    <a:pt x="23626" y="191244"/>
                  </a:lnTo>
                  <a:lnTo>
                    <a:pt x="45616" y="187780"/>
                  </a:lnTo>
                  <a:lnTo>
                    <a:pt x="64369" y="172774"/>
                  </a:lnTo>
                  <a:lnTo>
                    <a:pt x="79062" y="150021"/>
                  </a:lnTo>
                  <a:lnTo>
                    <a:pt x="89332" y="121206"/>
                  </a:lnTo>
                  <a:lnTo>
                    <a:pt x="90700" y="68077"/>
                  </a:lnTo>
                  <a:lnTo>
                    <a:pt x="89171" y="14908"/>
                  </a:lnTo>
                  <a:lnTo>
                    <a:pt x="88963" y="20758"/>
                  </a:lnTo>
                  <a:lnTo>
                    <a:pt x="94648" y="53025"/>
                  </a:lnTo>
                  <a:lnTo>
                    <a:pt x="93276" y="103786"/>
                  </a:lnTo>
                  <a:lnTo>
                    <a:pt x="97230" y="159795"/>
                  </a:lnTo>
                  <a:lnTo>
                    <a:pt x="101394" y="199956"/>
                  </a:lnTo>
                  <a:lnTo>
                    <a:pt x="108994" y="22271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4" name="Freeform: Shape 373"/>
            <p:cNvSpPr/>
            <p:nvPr/>
          </p:nvSpPr>
          <p:spPr>
            <a:xfrm>
              <a:off x="8942091" y="1353320"/>
              <a:ext cx="106975" cy="202006"/>
            </a:xfrm>
            <a:custGeom>
              <a:avLst/>
              <a:gdLst/>
              <a:ahLst/>
              <a:cxnLst/>
              <a:rect l="0" t="0" r="0" b="0"/>
              <a:pathLst>
                <a:path w="106975" h="202006">
                  <a:moveTo>
                    <a:pt x="96875" y="0"/>
                  </a:moveTo>
                  <a:lnTo>
                    <a:pt x="38482" y="48917"/>
                  </a:lnTo>
                  <a:lnTo>
                    <a:pt x="23792" y="66627"/>
                  </a:lnTo>
                  <a:lnTo>
                    <a:pt x="5148" y="108142"/>
                  </a:lnTo>
                  <a:lnTo>
                    <a:pt x="0" y="139706"/>
                  </a:lnTo>
                  <a:lnTo>
                    <a:pt x="3696" y="166452"/>
                  </a:lnTo>
                  <a:lnTo>
                    <a:pt x="7824" y="178297"/>
                  </a:lnTo>
                  <a:lnTo>
                    <a:pt x="15064" y="187316"/>
                  </a:lnTo>
                  <a:lnTo>
                    <a:pt x="35079" y="200330"/>
                  </a:lnTo>
                  <a:lnTo>
                    <a:pt x="46701" y="202005"/>
                  </a:lnTo>
                  <a:lnTo>
                    <a:pt x="81135" y="194761"/>
                  </a:lnTo>
                  <a:lnTo>
                    <a:pt x="106974" y="18178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5" name="Freeform: Shape 374"/>
            <p:cNvSpPr/>
            <p:nvPr/>
          </p:nvSpPr>
          <p:spPr>
            <a:xfrm>
              <a:off x="9089463" y="1361472"/>
              <a:ext cx="111094" cy="222926"/>
            </a:xfrm>
            <a:custGeom>
              <a:avLst/>
              <a:gdLst/>
              <a:ahLst/>
              <a:cxnLst/>
              <a:rect l="0" t="0" r="0" b="0"/>
              <a:pathLst>
                <a:path w="111094" h="222926">
                  <a:moveTo>
                    <a:pt x="0" y="22146"/>
                  </a:moveTo>
                  <a:lnTo>
                    <a:pt x="2992" y="77076"/>
                  </a:lnTo>
                  <a:lnTo>
                    <a:pt x="8695" y="135487"/>
                  </a:lnTo>
                  <a:lnTo>
                    <a:pt x="10944" y="196067"/>
                  </a:lnTo>
                  <a:lnTo>
                    <a:pt x="15835" y="222925"/>
                  </a:lnTo>
                  <a:lnTo>
                    <a:pt x="5714" y="166607"/>
                  </a:lnTo>
                  <a:lnTo>
                    <a:pt x="2251" y="105335"/>
                  </a:lnTo>
                  <a:lnTo>
                    <a:pt x="9520" y="52405"/>
                  </a:lnTo>
                  <a:lnTo>
                    <a:pt x="19567" y="21755"/>
                  </a:lnTo>
                  <a:lnTo>
                    <a:pt x="27632" y="11786"/>
                  </a:lnTo>
                  <a:lnTo>
                    <a:pt x="48564" y="709"/>
                  </a:lnTo>
                  <a:lnTo>
                    <a:pt x="59308" y="0"/>
                  </a:lnTo>
                  <a:lnTo>
                    <a:pt x="111093" y="1204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6" name="Freeform: Shape 375"/>
            <p:cNvSpPr/>
            <p:nvPr/>
          </p:nvSpPr>
          <p:spPr>
            <a:xfrm>
              <a:off x="9230854" y="1413916"/>
              <a:ext cx="9165" cy="201989"/>
            </a:xfrm>
            <a:custGeom>
              <a:avLst/>
              <a:gdLst/>
              <a:ahLst/>
              <a:cxnLst/>
              <a:rect l="0" t="0" r="0" b="0"/>
              <a:pathLst>
                <a:path w="9165" h="201989">
                  <a:moveTo>
                    <a:pt x="0" y="0"/>
                  </a:moveTo>
                  <a:lnTo>
                    <a:pt x="6941" y="28678"/>
                  </a:lnTo>
                  <a:lnTo>
                    <a:pt x="9164" y="82809"/>
                  </a:lnTo>
                  <a:lnTo>
                    <a:pt x="8701" y="138622"/>
                  </a:lnTo>
                  <a:lnTo>
                    <a:pt x="0" y="20198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7" name="Freeform: Shape 376"/>
            <p:cNvSpPr/>
            <p:nvPr/>
          </p:nvSpPr>
          <p:spPr>
            <a:xfrm>
              <a:off x="9240954" y="1292724"/>
              <a:ext cx="1" cy="10100"/>
            </a:xfrm>
            <a:custGeom>
              <a:avLst/>
              <a:gdLst/>
              <a:ahLst/>
              <a:cxnLst/>
              <a:rect l="0" t="0" r="0" b="0"/>
              <a:pathLst>
                <a:path w="1" h="10100">
                  <a:moveTo>
                    <a:pt x="0" y="0"/>
                  </a:moveTo>
                  <a:lnTo>
                    <a:pt x="0" y="1009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8" name="Freeform: Shape 377"/>
            <p:cNvSpPr/>
            <p:nvPr/>
          </p:nvSpPr>
          <p:spPr>
            <a:xfrm>
              <a:off x="9315014" y="1262425"/>
              <a:ext cx="158227" cy="373679"/>
            </a:xfrm>
            <a:custGeom>
              <a:avLst/>
              <a:gdLst/>
              <a:ahLst/>
              <a:cxnLst/>
              <a:rect l="0" t="0" r="0" b="0"/>
              <a:pathLst>
                <a:path w="158227" h="373679">
                  <a:moveTo>
                    <a:pt x="158226" y="0"/>
                  </a:moveTo>
                  <a:lnTo>
                    <a:pt x="111290" y="16971"/>
                  </a:lnTo>
                  <a:lnTo>
                    <a:pt x="50054" y="46498"/>
                  </a:lnTo>
                  <a:lnTo>
                    <a:pt x="33094" y="58445"/>
                  </a:lnTo>
                  <a:lnTo>
                    <a:pt x="21069" y="74229"/>
                  </a:lnTo>
                  <a:lnTo>
                    <a:pt x="7990" y="108026"/>
                  </a:lnTo>
                  <a:lnTo>
                    <a:pt x="0" y="159560"/>
                  </a:lnTo>
                  <a:lnTo>
                    <a:pt x="376" y="197719"/>
                  </a:lnTo>
                  <a:lnTo>
                    <a:pt x="15911" y="258624"/>
                  </a:lnTo>
                  <a:lnTo>
                    <a:pt x="26660" y="308916"/>
                  </a:lnTo>
                  <a:lnTo>
                    <a:pt x="33960" y="346260"/>
                  </a:lnTo>
                  <a:lnTo>
                    <a:pt x="37033" y="37367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9" name="Freeform: Shape 378"/>
            <p:cNvSpPr/>
            <p:nvPr/>
          </p:nvSpPr>
          <p:spPr>
            <a:xfrm>
              <a:off x="9240954" y="1474513"/>
              <a:ext cx="161592" cy="24157"/>
            </a:xfrm>
            <a:custGeom>
              <a:avLst/>
              <a:gdLst/>
              <a:ahLst/>
              <a:cxnLst/>
              <a:rect l="0" t="0" r="0" b="0"/>
              <a:pathLst>
                <a:path w="161592" h="24157">
                  <a:moveTo>
                    <a:pt x="0" y="10099"/>
                  </a:moveTo>
                  <a:lnTo>
                    <a:pt x="47533" y="24156"/>
                  </a:lnTo>
                  <a:lnTo>
                    <a:pt x="85278" y="23117"/>
                  </a:lnTo>
                  <a:lnTo>
                    <a:pt x="142661" y="9597"/>
                  </a:lnTo>
                  <a:lnTo>
                    <a:pt x="161591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0" name="Freeform: Shape 379"/>
            <p:cNvSpPr/>
            <p:nvPr/>
          </p:nvSpPr>
          <p:spPr>
            <a:xfrm>
              <a:off x="9432843" y="1413916"/>
              <a:ext cx="10100" cy="222188"/>
            </a:xfrm>
            <a:custGeom>
              <a:avLst/>
              <a:gdLst/>
              <a:ahLst/>
              <a:cxnLst/>
              <a:rect l="0" t="0" r="0" b="0"/>
              <a:pathLst>
                <a:path w="10100" h="222188">
                  <a:moveTo>
                    <a:pt x="0" y="0"/>
                  </a:moveTo>
                  <a:lnTo>
                    <a:pt x="0" y="49930"/>
                  </a:lnTo>
                  <a:lnTo>
                    <a:pt x="0" y="106811"/>
                  </a:lnTo>
                  <a:lnTo>
                    <a:pt x="0" y="164436"/>
                  </a:lnTo>
                  <a:lnTo>
                    <a:pt x="2993" y="200961"/>
                  </a:lnTo>
                  <a:lnTo>
                    <a:pt x="10099" y="22218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1" name="Freeform: Shape 380"/>
            <p:cNvSpPr/>
            <p:nvPr/>
          </p:nvSpPr>
          <p:spPr>
            <a:xfrm>
              <a:off x="9453042" y="1333121"/>
              <a:ext cx="1" cy="10101"/>
            </a:xfrm>
            <a:custGeom>
              <a:avLst/>
              <a:gdLst/>
              <a:ahLst/>
              <a:cxnLst/>
              <a:rect l="0" t="0" r="0" b="0"/>
              <a:pathLst>
                <a:path w="1" h="10101">
                  <a:moveTo>
                    <a:pt x="0" y="0"/>
                  </a:moveTo>
                  <a:lnTo>
                    <a:pt x="0" y="1010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2" name="Freeform: Shape 381"/>
            <p:cNvSpPr/>
            <p:nvPr/>
          </p:nvSpPr>
          <p:spPr>
            <a:xfrm>
              <a:off x="9472285" y="1353320"/>
              <a:ext cx="142348" cy="234461"/>
            </a:xfrm>
            <a:custGeom>
              <a:avLst/>
              <a:gdLst/>
              <a:ahLst/>
              <a:cxnLst/>
              <a:rect l="0" t="0" r="0" b="0"/>
              <a:pathLst>
                <a:path w="142348" h="234461">
                  <a:moveTo>
                    <a:pt x="142347" y="0"/>
                  </a:moveTo>
                  <a:lnTo>
                    <a:pt x="85183" y="62526"/>
                  </a:lnTo>
                  <a:lnTo>
                    <a:pt x="48469" y="108355"/>
                  </a:lnTo>
                  <a:lnTo>
                    <a:pt x="15827" y="142846"/>
                  </a:lnTo>
                  <a:lnTo>
                    <a:pt x="0" y="177482"/>
                  </a:lnTo>
                  <a:lnTo>
                    <a:pt x="319" y="189017"/>
                  </a:lnTo>
                  <a:lnTo>
                    <a:pt x="9650" y="210811"/>
                  </a:lnTo>
                  <a:lnTo>
                    <a:pt x="28011" y="225734"/>
                  </a:lnTo>
                  <a:lnTo>
                    <a:pt x="39191" y="231285"/>
                  </a:lnTo>
                  <a:lnTo>
                    <a:pt x="60590" y="234460"/>
                  </a:lnTo>
                  <a:lnTo>
                    <a:pt x="121080" y="224483"/>
                  </a:lnTo>
                  <a:lnTo>
                    <a:pt x="132247" y="22218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3" name="Freeform: Shape 382"/>
            <p:cNvSpPr/>
            <p:nvPr/>
          </p:nvSpPr>
          <p:spPr>
            <a:xfrm>
              <a:off x="9601379" y="1397432"/>
              <a:ext cx="195043" cy="255744"/>
            </a:xfrm>
            <a:custGeom>
              <a:avLst/>
              <a:gdLst/>
              <a:ahLst/>
              <a:cxnLst/>
              <a:rect l="0" t="0" r="0" b="0"/>
              <a:pathLst>
                <a:path w="195043" h="255744">
                  <a:moveTo>
                    <a:pt x="13253" y="117478"/>
                  </a:moveTo>
                  <a:lnTo>
                    <a:pt x="34698" y="117478"/>
                  </a:lnTo>
                  <a:lnTo>
                    <a:pt x="64119" y="106756"/>
                  </a:lnTo>
                  <a:lnTo>
                    <a:pt x="94158" y="89365"/>
                  </a:lnTo>
                  <a:lnTo>
                    <a:pt x="119018" y="59275"/>
                  </a:lnTo>
                  <a:lnTo>
                    <a:pt x="135235" y="27293"/>
                  </a:lnTo>
                  <a:lnTo>
                    <a:pt x="136094" y="18079"/>
                  </a:lnTo>
                  <a:lnTo>
                    <a:pt x="131063" y="1857"/>
                  </a:lnTo>
                  <a:lnTo>
                    <a:pt x="125458" y="0"/>
                  </a:lnTo>
                  <a:lnTo>
                    <a:pt x="118354" y="2128"/>
                  </a:lnTo>
                  <a:lnTo>
                    <a:pt x="61995" y="43758"/>
                  </a:lnTo>
                  <a:lnTo>
                    <a:pt x="38294" y="69078"/>
                  </a:lnTo>
                  <a:lnTo>
                    <a:pt x="10606" y="127762"/>
                  </a:lnTo>
                  <a:lnTo>
                    <a:pt x="0" y="157931"/>
                  </a:lnTo>
                  <a:lnTo>
                    <a:pt x="5118" y="184084"/>
                  </a:lnTo>
                  <a:lnTo>
                    <a:pt x="11196" y="198913"/>
                  </a:lnTo>
                  <a:lnTo>
                    <a:pt x="29920" y="221375"/>
                  </a:lnTo>
                  <a:lnTo>
                    <a:pt x="62704" y="243646"/>
                  </a:lnTo>
                  <a:lnTo>
                    <a:pt x="85728" y="252104"/>
                  </a:lnTo>
                  <a:lnTo>
                    <a:pt x="127990" y="255743"/>
                  </a:lnTo>
                  <a:lnTo>
                    <a:pt x="151775" y="252618"/>
                  </a:lnTo>
                  <a:lnTo>
                    <a:pt x="170575" y="244496"/>
                  </a:lnTo>
                  <a:lnTo>
                    <a:pt x="178731" y="239188"/>
                  </a:lnTo>
                  <a:lnTo>
                    <a:pt x="184168" y="232283"/>
                  </a:lnTo>
                  <a:lnTo>
                    <a:pt x="195042" y="19827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4" name="Group 413"/>
          <p:cNvGrpSpPr/>
          <p:nvPr/>
        </p:nvGrpSpPr>
        <p:grpSpPr>
          <a:xfrm>
            <a:off x="6554512" y="1777495"/>
            <a:ext cx="2645993" cy="1130868"/>
            <a:chOff x="6554512" y="1777495"/>
            <a:chExt cx="2645993" cy="1130868"/>
          </a:xfrm>
        </p:grpSpPr>
        <p:sp>
          <p:nvSpPr>
            <p:cNvPr id="385" name="Freeform: Shape 384"/>
            <p:cNvSpPr/>
            <p:nvPr/>
          </p:nvSpPr>
          <p:spPr>
            <a:xfrm>
              <a:off x="6554512" y="2009781"/>
              <a:ext cx="10101" cy="10101"/>
            </a:xfrm>
            <a:custGeom>
              <a:avLst/>
              <a:gdLst/>
              <a:ahLst/>
              <a:cxnLst/>
              <a:rect l="0" t="0" r="0" b="0"/>
              <a:pathLst>
                <a:path w="10101" h="10101">
                  <a:moveTo>
                    <a:pt x="10100" y="0"/>
                  </a:moveTo>
                  <a:lnTo>
                    <a:pt x="0" y="1010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6" name="Freeform: Shape 385"/>
            <p:cNvSpPr/>
            <p:nvPr/>
          </p:nvSpPr>
          <p:spPr>
            <a:xfrm>
              <a:off x="6706087" y="1853399"/>
              <a:ext cx="111011" cy="318580"/>
            </a:xfrm>
            <a:custGeom>
              <a:avLst/>
              <a:gdLst/>
              <a:ahLst/>
              <a:cxnLst/>
              <a:rect l="0" t="0" r="0" b="0"/>
              <a:pathLst>
                <a:path w="111011" h="318580">
                  <a:moveTo>
                    <a:pt x="100911" y="25090"/>
                  </a:moveTo>
                  <a:lnTo>
                    <a:pt x="103903" y="66042"/>
                  </a:lnTo>
                  <a:lnTo>
                    <a:pt x="106729" y="78078"/>
                  </a:lnTo>
                  <a:lnTo>
                    <a:pt x="87371" y="16159"/>
                  </a:lnTo>
                  <a:lnTo>
                    <a:pt x="81785" y="5670"/>
                  </a:lnTo>
                  <a:lnTo>
                    <a:pt x="73573" y="922"/>
                  </a:lnTo>
                  <a:lnTo>
                    <a:pt x="63609" y="0"/>
                  </a:lnTo>
                  <a:lnTo>
                    <a:pt x="52477" y="1631"/>
                  </a:lnTo>
                  <a:lnTo>
                    <a:pt x="43935" y="6084"/>
                  </a:lnTo>
                  <a:lnTo>
                    <a:pt x="31451" y="20009"/>
                  </a:lnTo>
                  <a:lnTo>
                    <a:pt x="10622" y="69141"/>
                  </a:lnTo>
                  <a:lnTo>
                    <a:pt x="2031" y="120073"/>
                  </a:lnTo>
                  <a:lnTo>
                    <a:pt x="335" y="173357"/>
                  </a:lnTo>
                  <a:lnTo>
                    <a:pt x="0" y="227106"/>
                  </a:lnTo>
                  <a:lnTo>
                    <a:pt x="5295" y="275586"/>
                  </a:lnTo>
                  <a:lnTo>
                    <a:pt x="19340" y="301923"/>
                  </a:lnTo>
                  <a:lnTo>
                    <a:pt x="34359" y="313832"/>
                  </a:lnTo>
                  <a:lnTo>
                    <a:pt x="43077" y="318579"/>
                  </a:lnTo>
                  <a:lnTo>
                    <a:pt x="67726" y="317868"/>
                  </a:lnTo>
                  <a:lnTo>
                    <a:pt x="111010" y="30787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7" name="Freeform: Shape 386"/>
            <p:cNvSpPr/>
            <p:nvPr/>
          </p:nvSpPr>
          <p:spPr>
            <a:xfrm>
              <a:off x="6877693" y="1921412"/>
              <a:ext cx="93823" cy="206053"/>
            </a:xfrm>
            <a:custGeom>
              <a:avLst/>
              <a:gdLst/>
              <a:ahLst/>
              <a:cxnLst/>
              <a:rect l="0" t="0" r="0" b="0"/>
              <a:pathLst>
                <a:path w="93823" h="206053">
                  <a:moveTo>
                    <a:pt x="20199" y="7574"/>
                  </a:moveTo>
                  <a:lnTo>
                    <a:pt x="13258" y="36251"/>
                  </a:lnTo>
                  <a:lnTo>
                    <a:pt x="11036" y="90383"/>
                  </a:lnTo>
                  <a:lnTo>
                    <a:pt x="11499" y="146196"/>
                  </a:lnTo>
                  <a:lnTo>
                    <a:pt x="19367" y="184428"/>
                  </a:lnTo>
                  <a:lnTo>
                    <a:pt x="29555" y="202506"/>
                  </a:lnTo>
                  <a:lnTo>
                    <a:pt x="36536" y="205980"/>
                  </a:lnTo>
                  <a:lnTo>
                    <a:pt x="44556" y="206052"/>
                  </a:lnTo>
                  <a:lnTo>
                    <a:pt x="53269" y="203855"/>
                  </a:lnTo>
                  <a:lnTo>
                    <a:pt x="68936" y="189445"/>
                  </a:lnTo>
                  <a:lnTo>
                    <a:pt x="82258" y="165834"/>
                  </a:lnTo>
                  <a:lnTo>
                    <a:pt x="93822" y="118055"/>
                  </a:lnTo>
                  <a:lnTo>
                    <a:pt x="88813" y="70045"/>
                  </a:lnTo>
                  <a:lnTo>
                    <a:pt x="77017" y="28143"/>
                  </a:lnTo>
                  <a:lnTo>
                    <a:pt x="64528" y="10731"/>
                  </a:lnTo>
                  <a:lnTo>
                    <a:pt x="56485" y="2946"/>
                  </a:lnTo>
                  <a:lnTo>
                    <a:pt x="46634" y="0"/>
                  </a:lnTo>
                  <a:lnTo>
                    <a:pt x="0" y="757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8" name="Freeform: Shape 387"/>
            <p:cNvSpPr/>
            <p:nvPr/>
          </p:nvSpPr>
          <p:spPr>
            <a:xfrm>
              <a:off x="7039284" y="1902676"/>
              <a:ext cx="111095" cy="235302"/>
            </a:xfrm>
            <a:custGeom>
              <a:avLst/>
              <a:gdLst/>
              <a:ahLst/>
              <a:cxnLst/>
              <a:rect l="0" t="0" r="0" b="0"/>
              <a:pathLst>
                <a:path w="111095" h="235302">
                  <a:moveTo>
                    <a:pt x="0" y="46509"/>
                  </a:moveTo>
                  <a:lnTo>
                    <a:pt x="0" y="106441"/>
                  </a:lnTo>
                  <a:lnTo>
                    <a:pt x="6941" y="167407"/>
                  </a:lnTo>
                  <a:lnTo>
                    <a:pt x="9476" y="218805"/>
                  </a:lnTo>
                  <a:lnTo>
                    <a:pt x="9822" y="235301"/>
                  </a:lnTo>
                  <a:lnTo>
                    <a:pt x="11196" y="177852"/>
                  </a:lnTo>
                  <a:lnTo>
                    <a:pt x="18088" y="118877"/>
                  </a:lnTo>
                  <a:lnTo>
                    <a:pt x="19782" y="63671"/>
                  </a:lnTo>
                  <a:lnTo>
                    <a:pt x="25437" y="28403"/>
                  </a:lnTo>
                  <a:lnTo>
                    <a:pt x="39581" y="1994"/>
                  </a:lnTo>
                  <a:lnTo>
                    <a:pt x="45464" y="0"/>
                  </a:lnTo>
                  <a:lnTo>
                    <a:pt x="51630" y="2037"/>
                  </a:lnTo>
                  <a:lnTo>
                    <a:pt x="57985" y="6761"/>
                  </a:lnTo>
                  <a:lnTo>
                    <a:pt x="77653" y="40218"/>
                  </a:lnTo>
                  <a:lnTo>
                    <a:pt x="96341" y="95971"/>
                  </a:lnTo>
                  <a:lnTo>
                    <a:pt x="106224" y="149067"/>
                  </a:lnTo>
                  <a:lnTo>
                    <a:pt x="110132" y="205873"/>
                  </a:lnTo>
                  <a:lnTo>
                    <a:pt x="111094" y="22829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9" name="Freeform: Shape 388"/>
            <p:cNvSpPr/>
            <p:nvPr/>
          </p:nvSpPr>
          <p:spPr>
            <a:xfrm>
              <a:off x="7200874" y="1878489"/>
              <a:ext cx="121194" cy="241110"/>
            </a:xfrm>
            <a:custGeom>
              <a:avLst/>
              <a:gdLst/>
              <a:ahLst/>
              <a:cxnLst/>
              <a:rect l="0" t="0" r="0" b="0"/>
              <a:pathLst>
                <a:path w="121194" h="241110">
                  <a:moveTo>
                    <a:pt x="0" y="60596"/>
                  </a:moveTo>
                  <a:lnTo>
                    <a:pt x="8063" y="112548"/>
                  </a:lnTo>
                  <a:lnTo>
                    <a:pt x="23741" y="170551"/>
                  </a:lnTo>
                  <a:lnTo>
                    <a:pt x="49141" y="232186"/>
                  </a:lnTo>
                  <a:lnTo>
                    <a:pt x="56326" y="237830"/>
                  </a:lnTo>
                  <a:lnTo>
                    <a:pt x="64483" y="240471"/>
                  </a:lnTo>
                  <a:lnTo>
                    <a:pt x="73287" y="241109"/>
                  </a:lnTo>
                  <a:lnTo>
                    <a:pt x="80278" y="235924"/>
                  </a:lnTo>
                  <a:lnTo>
                    <a:pt x="91039" y="215200"/>
                  </a:lnTo>
                  <a:lnTo>
                    <a:pt x="100150" y="163120"/>
                  </a:lnTo>
                  <a:lnTo>
                    <a:pt x="108599" y="102958"/>
                  </a:lnTo>
                  <a:lnTo>
                    <a:pt x="110601" y="47518"/>
                  </a:lnTo>
                  <a:lnTo>
                    <a:pt x="121193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0" name="Freeform: Shape 389"/>
            <p:cNvSpPr/>
            <p:nvPr/>
          </p:nvSpPr>
          <p:spPr>
            <a:xfrm>
              <a:off x="7372564" y="1906323"/>
              <a:ext cx="131294" cy="219616"/>
            </a:xfrm>
            <a:custGeom>
              <a:avLst/>
              <a:gdLst/>
              <a:ahLst/>
              <a:cxnLst/>
              <a:rect l="0" t="0" r="0" b="0"/>
              <a:pathLst>
                <a:path w="131294" h="219616">
                  <a:moveTo>
                    <a:pt x="0" y="123657"/>
                  </a:moveTo>
                  <a:lnTo>
                    <a:pt x="21446" y="123657"/>
                  </a:lnTo>
                  <a:lnTo>
                    <a:pt x="30007" y="120291"/>
                  </a:lnTo>
                  <a:lnTo>
                    <a:pt x="66848" y="86848"/>
                  </a:lnTo>
                  <a:lnTo>
                    <a:pt x="82024" y="55770"/>
                  </a:lnTo>
                  <a:lnTo>
                    <a:pt x="88267" y="18134"/>
                  </a:lnTo>
                  <a:lnTo>
                    <a:pt x="84654" y="9544"/>
                  </a:lnTo>
                  <a:lnTo>
                    <a:pt x="77757" y="3818"/>
                  </a:lnTo>
                  <a:lnTo>
                    <a:pt x="68671" y="0"/>
                  </a:lnTo>
                  <a:lnTo>
                    <a:pt x="60369" y="3066"/>
                  </a:lnTo>
                  <a:lnTo>
                    <a:pt x="45159" y="21434"/>
                  </a:lnTo>
                  <a:lnTo>
                    <a:pt x="29340" y="52597"/>
                  </a:lnTo>
                  <a:lnTo>
                    <a:pt x="22006" y="115231"/>
                  </a:lnTo>
                  <a:lnTo>
                    <a:pt x="22978" y="159189"/>
                  </a:lnTo>
                  <a:lnTo>
                    <a:pt x="36484" y="198397"/>
                  </a:lnTo>
                  <a:lnTo>
                    <a:pt x="48384" y="217097"/>
                  </a:lnTo>
                  <a:lnTo>
                    <a:pt x="56943" y="219615"/>
                  </a:lnTo>
                  <a:lnTo>
                    <a:pt x="78424" y="213436"/>
                  </a:lnTo>
                  <a:lnTo>
                    <a:pt x="131293" y="18425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1" name="Freeform: Shape 390"/>
            <p:cNvSpPr/>
            <p:nvPr/>
          </p:nvSpPr>
          <p:spPr>
            <a:xfrm>
              <a:off x="7528337" y="1878489"/>
              <a:ext cx="116912" cy="216579"/>
            </a:xfrm>
            <a:custGeom>
              <a:avLst/>
              <a:gdLst/>
              <a:ahLst/>
              <a:cxnLst/>
              <a:rect l="0" t="0" r="0" b="0"/>
              <a:pathLst>
                <a:path w="116912" h="216579">
                  <a:moveTo>
                    <a:pt x="5818" y="0"/>
                  </a:moveTo>
                  <a:lnTo>
                    <a:pt x="0" y="35618"/>
                  </a:lnTo>
                  <a:lnTo>
                    <a:pt x="3595" y="89728"/>
                  </a:lnTo>
                  <a:lnTo>
                    <a:pt x="8372" y="149931"/>
                  </a:lnTo>
                  <a:lnTo>
                    <a:pt x="14427" y="210408"/>
                  </a:lnTo>
                  <a:lnTo>
                    <a:pt x="14923" y="216578"/>
                  </a:lnTo>
                  <a:lnTo>
                    <a:pt x="15254" y="216204"/>
                  </a:lnTo>
                  <a:lnTo>
                    <a:pt x="15786" y="167266"/>
                  </a:lnTo>
                  <a:lnTo>
                    <a:pt x="17014" y="106147"/>
                  </a:lnTo>
                  <a:lnTo>
                    <a:pt x="26898" y="53842"/>
                  </a:lnTo>
                  <a:lnTo>
                    <a:pt x="34263" y="32907"/>
                  </a:lnTo>
                  <a:lnTo>
                    <a:pt x="45018" y="16122"/>
                  </a:lnTo>
                  <a:lnTo>
                    <a:pt x="52150" y="11870"/>
                  </a:lnTo>
                  <a:lnTo>
                    <a:pt x="69052" y="10138"/>
                  </a:lnTo>
                  <a:lnTo>
                    <a:pt x="116911" y="2019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2" name="Freeform: Shape 391"/>
            <p:cNvSpPr/>
            <p:nvPr/>
          </p:nvSpPr>
          <p:spPr>
            <a:xfrm>
              <a:off x="7695557" y="1858290"/>
              <a:ext cx="103279" cy="272685"/>
            </a:xfrm>
            <a:custGeom>
              <a:avLst/>
              <a:gdLst/>
              <a:ahLst/>
              <a:cxnLst/>
              <a:rect l="0" t="0" r="0" b="0"/>
              <a:pathLst>
                <a:path w="103279" h="272685">
                  <a:moveTo>
                    <a:pt x="80983" y="0"/>
                  </a:moveTo>
                  <a:lnTo>
                    <a:pt x="40031" y="13979"/>
                  </a:lnTo>
                  <a:lnTo>
                    <a:pt x="5440" y="37798"/>
                  </a:lnTo>
                  <a:lnTo>
                    <a:pt x="1445" y="46520"/>
                  </a:lnTo>
                  <a:lnTo>
                    <a:pt x="0" y="68180"/>
                  </a:lnTo>
                  <a:lnTo>
                    <a:pt x="6089" y="86784"/>
                  </a:lnTo>
                  <a:lnTo>
                    <a:pt x="10856" y="94887"/>
                  </a:lnTo>
                  <a:lnTo>
                    <a:pt x="68078" y="141917"/>
                  </a:lnTo>
                  <a:lnTo>
                    <a:pt x="87592" y="161824"/>
                  </a:lnTo>
                  <a:lnTo>
                    <a:pt x="100005" y="181893"/>
                  </a:lnTo>
                  <a:lnTo>
                    <a:pt x="103278" y="205027"/>
                  </a:lnTo>
                  <a:lnTo>
                    <a:pt x="102579" y="217480"/>
                  </a:lnTo>
                  <a:lnTo>
                    <a:pt x="92826" y="240294"/>
                  </a:lnTo>
                  <a:lnTo>
                    <a:pt x="85511" y="251091"/>
                  </a:lnTo>
                  <a:lnTo>
                    <a:pt x="76147" y="258288"/>
                  </a:lnTo>
                  <a:lnTo>
                    <a:pt x="43767" y="268419"/>
                  </a:lnTo>
                  <a:lnTo>
                    <a:pt x="10287" y="27268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3" name="Freeform: Shape 392"/>
            <p:cNvSpPr/>
            <p:nvPr/>
          </p:nvSpPr>
          <p:spPr>
            <a:xfrm>
              <a:off x="7877534" y="1878489"/>
              <a:ext cx="20200" cy="232287"/>
            </a:xfrm>
            <a:custGeom>
              <a:avLst/>
              <a:gdLst/>
              <a:ahLst/>
              <a:cxnLst/>
              <a:rect l="0" t="0" r="0" b="0"/>
              <a:pathLst>
                <a:path w="20200" h="232287">
                  <a:moveTo>
                    <a:pt x="1" y="0"/>
                  </a:moveTo>
                  <a:lnTo>
                    <a:pt x="0" y="59931"/>
                  </a:lnTo>
                  <a:lnTo>
                    <a:pt x="0" y="114328"/>
                  </a:lnTo>
                  <a:lnTo>
                    <a:pt x="6941" y="169420"/>
                  </a:lnTo>
                  <a:lnTo>
                    <a:pt x="10287" y="211165"/>
                  </a:lnTo>
                  <a:lnTo>
                    <a:pt x="20199" y="23228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4" name="Freeform: Shape 393"/>
            <p:cNvSpPr/>
            <p:nvPr/>
          </p:nvSpPr>
          <p:spPr>
            <a:xfrm>
              <a:off x="7847237" y="1777495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Freeform: Shape 394"/>
            <p:cNvSpPr/>
            <p:nvPr/>
          </p:nvSpPr>
          <p:spPr>
            <a:xfrm>
              <a:off x="7988628" y="1908787"/>
              <a:ext cx="83594" cy="208025"/>
            </a:xfrm>
            <a:custGeom>
              <a:avLst/>
              <a:gdLst/>
              <a:ahLst/>
              <a:cxnLst/>
              <a:rect l="0" t="0" r="0" b="0"/>
              <a:pathLst>
                <a:path w="83594" h="208025">
                  <a:moveTo>
                    <a:pt x="30298" y="0"/>
                  </a:moveTo>
                  <a:lnTo>
                    <a:pt x="16242" y="59562"/>
                  </a:lnTo>
                  <a:lnTo>
                    <a:pt x="7916" y="118951"/>
                  </a:lnTo>
                  <a:lnTo>
                    <a:pt x="4640" y="142640"/>
                  </a:lnTo>
                  <a:lnTo>
                    <a:pt x="10227" y="184154"/>
                  </a:lnTo>
                  <a:lnTo>
                    <a:pt x="19882" y="203787"/>
                  </a:lnTo>
                  <a:lnTo>
                    <a:pt x="25598" y="207676"/>
                  </a:lnTo>
                  <a:lnTo>
                    <a:pt x="31653" y="208024"/>
                  </a:lnTo>
                  <a:lnTo>
                    <a:pt x="37934" y="206012"/>
                  </a:lnTo>
                  <a:lnTo>
                    <a:pt x="50898" y="194800"/>
                  </a:lnTo>
                  <a:lnTo>
                    <a:pt x="67821" y="169560"/>
                  </a:lnTo>
                  <a:lnTo>
                    <a:pt x="83593" y="130872"/>
                  </a:lnTo>
                  <a:lnTo>
                    <a:pt x="83369" y="84786"/>
                  </a:lnTo>
                  <a:lnTo>
                    <a:pt x="70836" y="33849"/>
                  </a:lnTo>
                  <a:lnTo>
                    <a:pt x="56169" y="12052"/>
                  </a:lnTo>
                  <a:lnTo>
                    <a:pt x="47546" y="4668"/>
                  </a:lnTo>
                  <a:lnTo>
                    <a:pt x="38430" y="1990"/>
                  </a:lnTo>
                  <a:lnTo>
                    <a:pt x="19324" y="4999"/>
                  </a:lnTo>
                  <a:lnTo>
                    <a:pt x="8588" y="10825"/>
                  </a:lnTo>
                  <a:lnTo>
                    <a:pt x="0" y="2019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Freeform: Shape 395"/>
            <p:cNvSpPr/>
            <p:nvPr/>
          </p:nvSpPr>
          <p:spPr>
            <a:xfrm>
              <a:off x="8140119" y="1883645"/>
              <a:ext cx="161592" cy="247330"/>
            </a:xfrm>
            <a:custGeom>
              <a:avLst/>
              <a:gdLst/>
              <a:ahLst/>
              <a:cxnLst/>
              <a:rect l="0" t="0" r="0" b="0"/>
              <a:pathLst>
                <a:path w="161592" h="247330">
                  <a:moveTo>
                    <a:pt x="0" y="15043"/>
                  </a:moveTo>
                  <a:lnTo>
                    <a:pt x="10987" y="66981"/>
                  </a:lnTo>
                  <a:lnTo>
                    <a:pt x="18380" y="119688"/>
                  </a:lnTo>
                  <a:lnTo>
                    <a:pt x="19840" y="174445"/>
                  </a:lnTo>
                  <a:lnTo>
                    <a:pt x="21214" y="211645"/>
                  </a:lnTo>
                  <a:lnTo>
                    <a:pt x="23119" y="211196"/>
                  </a:lnTo>
                  <a:lnTo>
                    <a:pt x="25513" y="206408"/>
                  </a:lnTo>
                  <a:lnTo>
                    <a:pt x="30475" y="145650"/>
                  </a:lnTo>
                  <a:lnTo>
                    <a:pt x="41097" y="86933"/>
                  </a:lnTo>
                  <a:lnTo>
                    <a:pt x="58444" y="26629"/>
                  </a:lnTo>
                  <a:lnTo>
                    <a:pt x="69365" y="5604"/>
                  </a:lnTo>
                  <a:lnTo>
                    <a:pt x="75420" y="896"/>
                  </a:lnTo>
                  <a:lnTo>
                    <a:pt x="81701" y="0"/>
                  </a:lnTo>
                  <a:lnTo>
                    <a:pt x="88132" y="1648"/>
                  </a:lnTo>
                  <a:lnTo>
                    <a:pt x="101262" y="18441"/>
                  </a:lnTo>
                  <a:lnTo>
                    <a:pt x="112335" y="43485"/>
                  </a:lnTo>
                  <a:lnTo>
                    <a:pt x="125387" y="104142"/>
                  </a:lnTo>
                  <a:lnTo>
                    <a:pt x="131248" y="155165"/>
                  </a:lnTo>
                  <a:lnTo>
                    <a:pt x="142048" y="212125"/>
                  </a:lnTo>
                  <a:lnTo>
                    <a:pt x="148417" y="231683"/>
                  </a:lnTo>
                  <a:lnTo>
                    <a:pt x="161591" y="24732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Freeform: Shape 396"/>
            <p:cNvSpPr/>
            <p:nvPr/>
          </p:nvSpPr>
          <p:spPr>
            <a:xfrm>
              <a:off x="8523896" y="1777495"/>
              <a:ext cx="20200" cy="353480"/>
            </a:xfrm>
            <a:custGeom>
              <a:avLst/>
              <a:gdLst/>
              <a:ahLst/>
              <a:cxnLst/>
              <a:rect l="0" t="0" r="0" b="0"/>
              <a:pathLst>
                <a:path w="20200" h="353480">
                  <a:moveTo>
                    <a:pt x="0" y="0"/>
                  </a:moveTo>
                  <a:lnTo>
                    <a:pt x="5362" y="61589"/>
                  </a:lnTo>
                  <a:lnTo>
                    <a:pt x="9164" y="118479"/>
                  </a:lnTo>
                  <a:lnTo>
                    <a:pt x="9914" y="179591"/>
                  </a:lnTo>
                  <a:lnTo>
                    <a:pt x="15425" y="235218"/>
                  </a:lnTo>
                  <a:lnTo>
                    <a:pt x="19255" y="289431"/>
                  </a:lnTo>
                  <a:lnTo>
                    <a:pt x="20013" y="334386"/>
                  </a:lnTo>
                  <a:lnTo>
                    <a:pt x="20199" y="35347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8" name="Freeform: Shape 397"/>
            <p:cNvSpPr/>
            <p:nvPr/>
          </p:nvSpPr>
          <p:spPr>
            <a:xfrm>
              <a:off x="8392604" y="1858676"/>
              <a:ext cx="335280" cy="220697"/>
            </a:xfrm>
            <a:custGeom>
              <a:avLst/>
              <a:gdLst/>
              <a:ahLst/>
              <a:cxnLst/>
              <a:rect l="0" t="0" r="0" b="0"/>
              <a:pathLst>
                <a:path w="335280" h="220697">
                  <a:moveTo>
                    <a:pt x="0" y="80409"/>
                  </a:moveTo>
                  <a:lnTo>
                    <a:pt x="61589" y="60991"/>
                  </a:lnTo>
                  <a:lnTo>
                    <a:pt x="111539" y="43075"/>
                  </a:lnTo>
                  <a:lnTo>
                    <a:pt x="167124" y="22081"/>
                  </a:lnTo>
                  <a:lnTo>
                    <a:pt x="189860" y="16332"/>
                  </a:lnTo>
                  <a:lnTo>
                    <a:pt x="211186" y="17518"/>
                  </a:lnTo>
                  <a:lnTo>
                    <a:pt x="217097" y="21649"/>
                  </a:lnTo>
                  <a:lnTo>
                    <a:pt x="219917" y="27770"/>
                  </a:lnTo>
                  <a:lnTo>
                    <a:pt x="223011" y="88606"/>
                  </a:lnTo>
                  <a:lnTo>
                    <a:pt x="231284" y="142312"/>
                  </a:lnTo>
                  <a:lnTo>
                    <a:pt x="248572" y="190892"/>
                  </a:lnTo>
                  <a:lnTo>
                    <a:pt x="265335" y="212178"/>
                  </a:lnTo>
                  <a:lnTo>
                    <a:pt x="274517" y="217630"/>
                  </a:lnTo>
                  <a:lnTo>
                    <a:pt x="293698" y="220696"/>
                  </a:lnTo>
                  <a:lnTo>
                    <a:pt x="302403" y="217698"/>
                  </a:lnTo>
                  <a:lnTo>
                    <a:pt x="318061" y="205389"/>
                  </a:lnTo>
                  <a:lnTo>
                    <a:pt x="334132" y="168811"/>
                  </a:lnTo>
                  <a:lnTo>
                    <a:pt x="335279" y="117076"/>
                  </a:lnTo>
                  <a:lnTo>
                    <a:pt x="328511" y="75189"/>
                  </a:lnTo>
                  <a:lnTo>
                    <a:pt x="308677" y="36096"/>
                  </a:lnTo>
                  <a:lnTo>
                    <a:pt x="281477" y="6808"/>
                  </a:lnTo>
                  <a:lnTo>
                    <a:pt x="270691" y="2166"/>
                  </a:lnTo>
                  <a:lnTo>
                    <a:pt x="246738" y="0"/>
                  </a:lnTo>
                  <a:lnTo>
                    <a:pt x="230105" y="2778"/>
                  </a:lnTo>
                  <a:lnTo>
                    <a:pt x="212088" y="971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Freeform: Shape 398"/>
            <p:cNvSpPr/>
            <p:nvPr/>
          </p:nvSpPr>
          <p:spPr>
            <a:xfrm>
              <a:off x="7084671" y="2259255"/>
              <a:ext cx="166701" cy="298628"/>
            </a:xfrm>
            <a:custGeom>
              <a:avLst/>
              <a:gdLst/>
              <a:ahLst/>
              <a:cxnLst/>
              <a:rect l="0" t="0" r="0" b="0"/>
              <a:pathLst>
                <a:path w="166701" h="298628">
                  <a:moveTo>
                    <a:pt x="166700" y="33310"/>
                  </a:moveTo>
                  <a:lnTo>
                    <a:pt x="155978" y="17225"/>
                  </a:lnTo>
                  <a:lnTo>
                    <a:pt x="138743" y="6336"/>
                  </a:lnTo>
                  <a:lnTo>
                    <a:pt x="117243" y="0"/>
                  </a:lnTo>
                  <a:lnTo>
                    <a:pt x="96467" y="925"/>
                  </a:lnTo>
                  <a:lnTo>
                    <a:pt x="79003" y="8069"/>
                  </a:lnTo>
                  <a:lnTo>
                    <a:pt x="49506" y="30942"/>
                  </a:lnTo>
                  <a:lnTo>
                    <a:pt x="17227" y="84485"/>
                  </a:lnTo>
                  <a:lnTo>
                    <a:pt x="3713" y="142387"/>
                  </a:lnTo>
                  <a:lnTo>
                    <a:pt x="0" y="164828"/>
                  </a:lnTo>
                  <a:lnTo>
                    <a:pt x="9753" y="221793"/>
                  </a:lnTo>
                  <a:lnTo>
                    <a:pt x="21762" y="255105"/>
                  </a:lnTo>
                  <a:lnTo>
                    <a:pt x="38321" y="281132"/>
                  </a:lnTo>
                  <a:lnTo>
                    <a:pt x="48571" y="289419"/>
                  </a:lnTo>
                  <a:lnTo>
                    <a:pt x="71931" y="298627"/>
                  </a:lnTo>
                  <a:lnTo>
                    <a:pt x="100267" y="293742"/>
                  </a:lnTo>
                  <a:lnTo>
                    <a:pt x="128197" y="280350"/>
                  </a:lnTo>
                  <a:lnTo>
                    <a:pt x="166700" y="24539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Freeform: Shape 399"/>
            <p:cNvSpPr/>
            <p:nvPr/>
          </p:nvSpPr>
          <p:spPr>
            <a:xfrm>
              <a:off x="7311968" y="2242067"/>
              <a:ext cx="161592" cy="292884"/>
            </a:xfrm>
            <a:custGeom>
              <a:avLst/>
              <a:gdLst/>
              <a:ahLst/>
              <a:cxnLst/>
              <a:rect l="0" t="0" r="0" b="0"/>
              <a:pathLst>
                <a:path w="161592" h="292884">
                  <a:moveTo>
                    <a:pt x="0" y="0"/>
                  </a:moveTo>
                  <a:lnTo>
                    <a:pt x="5361" y="59562"/>
                  </a:lnTo>
                  <a:lnTo>
                    <a:pt x="20461" y="113950"/>
                  </a:lnTo>
                  <a:lnTo>
                    <a:pt x="28355" y="165522"/>
                  </a:lnTo>
                  <a:lnTo>
                    <a:pt x="41028" y="227360"/>
                  </a:lnTo>
                  <a:lnTo>
                    <a:pt x="44185" y="242468"/>
                  </a:lnTo>
                  <a:lnTo>
                    <a:pt x="48532" y="248052"/>
                  </a:lnTo>
                  <a:lnTo>
                    <a:pt x="53675" y="247285"/>
                  </a:lnTo>
                  <a:lnTo>
                    <a:pt x="59349" y="242286"/>
                  </a:lnTo>
                  <a:lnTo>
                    <a:pt x="65652" y="218776"/>
                  </a:lnTo>
                  <a:lnTo>
                    <a:pt x="72194" y="167687"/>
                  </a:lnTo>
                  <a:lnTo>
                    <a:pt x="75061" y="148823"/>
                  </a:lnTo>
                  <a:lnTo>
                    <a:pt x="80339" y="137369"/>
                  </a:lnTo>
                  <a:lnTo>
                    <a:pt x="87224" y="130855"/>
                  </a:lnTo>
                  <a:lnTo>
                    <a:pt x="95181" y="127634"/>
                  </a:lnTo>
                  <a:lnTo>
                    <a:pt x="102729" y="131098"/>
                  </a:lnTo>
                  <a:lnTo>
                    <a:pt x="117101" y="149909"/>
                  </a:lnTo>
                  <a:lnTo>
                    <a:pt x="136553" y="207702"/>
                  </a:lnTo>
                  <a:lnTo>
                    <a:pt x="151200" y="264171"/>
                  </a:lnTo>
                  <a:lnTo>
                    <a:pt x="161591" y="29288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1" name="Freeform: Shape 400"/>
            <p:cNvSpPr/>
            <p:nvPr/>
          </p:nvSpPr>
          <p:spPr>
            <a:xfrm>
              <a:off x="7524055" y="2331324"/>
              <a:ext cx="111095" cy="183927"/>
            </a:xfrm>
            <a:custGeom>
              <a:avLst/>
              <a:gdLst/>
              <a:ahLst/>
              <a:cxnLst/>
              <a:rect l="0" t="0" r="0" b="0"/>
              <a:pathLst>
                <a:path w="111095" h="183927">
                  <a:moveTo>
                    <a:pt x="0" y="31936"/>
                  </a:moveTo>
                  <a:lnTo>
                    <a:pt x="2993" y="81865"/>
                  </a:lnTo>
                  <a:lnTo>
                    <a:pt x="8696" y="144289"/>
                  </a:lnTo>
                  <a:lnTo>
                    <a:pt x="15045" y="180808"/>
                  </a:lnTo>
                  <a:lnTo>
                    <a:pt x="16763" y="183926"/>
                  </a:lnTo>
                  <a:lnTo>
                    <a:pt x="17909" y="181515"/>
                  </a:lnTo>
                  <a:lnTo>
                    <a:pt x="19897" y="126444"/>
                  </a:lnTo>
                  <a:lnTo>
                    <a:pt x="25521" y="64262"/>
                  </a:lnTo>
                  <a:lnTo>
                    <a:pt x="34244" y="27175"/>
                  </a:lnTo>
                  <a:lnTo>
                    <a:pt x="39662" y="17541"/>
                  </a:lnTo>
                  <a:lnTo>
                    <a:pt x="54658" y="3843"/>
                  </a:lnTo>
                  <a:lnTo>
                    <a:pt x="75538" y="0"/>
                  </a:lnTo>
                  <a:lnTo>
                    <a:pt x="111094" y="163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2" name="Freeform: Shape 401"/>
            <p:cNvSpPr/>
            <p:nvPr/>
          </p:nvSpPr>
          <p:spPr>
            <a:xfrm>
              <a:off x="7715944" y="2353161"/>
              <a:ext cx="30299" cy="201989"/>
            </a:xfrm>
            <a:custGeom>
              <a:avLst/>
              <a:gdLst/>
              <a:ahLst/>
              <a:cxnLst/>
              <a:rect l="0" t="0" r="0" b="0"/>
              <a:pathLst>
                <a:path w="30299" h="201989">
                  <a:moveTo>
                    <a:pt x="0" y="0"/>
                  </a:moveTo>
                  <a:lnTo>
                    <a:pt x="5361" y="61589"/>
                  </a:lnTo>
                  <a:lnTo>
                    <a:pt x="17225" y="111539"/>
                  </a:lnTo>
                  <a:lnTo>
                    <a:pt x="27383" y="167123"/>
                  </a:lnTo>
                  <a:lnTo>
                    <a:pt x="30298" y="20198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3" name="Freeform: Shape 402"/>
            <p:cNvSpPr/>
            <p:nvPr/>
          </p:nvSpPr>
          <p:spPr>
            <a:xfrm>
              <a:off x="7736143" y="2292565"/>
              <a:ext cx="10100" cy="1"/>
            </a:xfrm>
            <a:custGeom>
              <a:avLst/>
              <a:gdLst/>
              <a:ahLst/>
              <a:cxnLst/>
              <a:rect l="0" t="0" r="0" b="0"/>
              <a:pathLst>
                <a:path w="10100" h="1">
                  <a:moveTo>
                    <a:pt x="0" y="0"/>
                  </a:moveTo>
                  <a:lnTo>
                    <a:pt x="10099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4" name="Freeform: Shape 403"/>
            <p:cNvSpPr/>
            <p:nvPr/>
          </p:nvSpPr>
          <p:spPr>
            <a:xfrm>
              <a:off x="7821809" y="2322863"/>
              <a:ext cx="148119" cy="252486"/>
            </a:xfrm>
            <a:custGeom>
              <a:avLst/>
              <a:gdLst/>
              <a:ahLst/>
              <a:cxnLst/>
              <a:rect l="0" t="0" r="0" b="0"/>
              <a:pathLst>
                <a:path w="148119" h="252486">
                  <a:moveTo>
                    <a:pt x="106223" y="0"/>
                  </a:moveTo>
                  <a:lnTo>
                    <a:pt x="47602" y="25289"/>
                  </a:lnTo>
                  <a:lnTo>
                    <a:pt x="752" y="57457"/>
                  </a:lnTo>
                  <a:lnTo>
                    <a:pt x="0" y="64114"/>
                  </a:lnTo>
                  <a:lnTo>
                    <a:pt x="3987" y="70796"/>
                  </a:lnTo>
                  <a:lnTo>
                    <a:pt x="20387" y="83084"/>
                  </a:lnTo>
                  <a:lnTo>
                    <a:pt x="80400" y="103775"/>
                  </a:lnTo>
                  <a:lnTo>
                    <a:pt x="120017" y="119648"/>
                  </a:lnTo>
                  <a:lnTo>
                    <a:pt x="137789" y="135094"/>
                  </a:lnTo>
                  <a:lnTo>
                    <a:pt x="144099" y="143926"/>
                  </a:lnTo>
                  <a:lnTo>
                    <a:pt x="148118" y="165709"/>
                  </a:lnTo>
                  <a:lnTo>
                    <a:pt x="147619" y="177802"/>
                  </a:lnTo>
                  <a:lnTo>
                    <a:pt x="138087" y="200216"/>
                  </a:lnTo>
                  <a:lnTo>
                    <a:pt x="113794" y="228768"/>
                  </a:lnTo>
                  <a:lnTo>
                    <a:pt x="91260" y="245458"/>
                  </a:lnTo>
                  <a:lnTo>
                    <a:pt x="75924" y="25248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5" name="Freeform: Shape 404"/>
            <p:cNvSpPr/>
            <p:nvPr/>
          </p:nvSpPr>
          <p:spPr>
            <a:xfrm>
              <a:off x="8018926" y="2252167"/>
              <a:ext cx="30299" cy="323182"/>
            </a:xfrm>
            <a:custGeom>
              <a:avLst/>
              <a:gdLst/>
              <a:ahLst/>
              <a:cxnLst/>
              <a:rect l="0" t="0" r="0" b="0"/>
              <a:pathLst>
                <a:path w="30299" h="323182">
                  <a:moveTo>
                    <a:pt x="0" y="0"/>
                  </a:moveTo>
                  <a:lnTo>
                    <a:pt x="2993" y="51938"/>
                  </a:lnTo>
                  <a:lnTo>
                    <a:pt x="8696" y="104645"/>
                  </a:lnTo>
                  <a:lnTo>
                    <a:pt x="10944" y="158280"/>
                  </a:lnTo>
                  <a:lnTo>
                    <a:pt x="18038" y="212098"/>
                  </a:lnTo>
                  <a:lnTo>
                    <a:pt x="25133" y="271314"/>
                  </a:lnTo>
                  <a:lnTo>
                    <a:pt x="30298" y="32318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6" name="Freeform: Shape 405"/>
            <p:cNvSpPr/>
            <p:nvPr/>
          </p:nvSpPr>
          <p:spPr>
            <a:xfrm>
              <a:off x="7968429" y="2351306"/>
              <a:ext cx="242387" cy="213943"/>
            </a:xfrm>
            <a:custGeom>
              <a:avLst/>
              <a:gdLst/>
              <a:ahLst/>
              <a:cxnLst/>
              <a:rect l="0" t="0" r="0" b="0"/>
              <a:pathLst>
                <a:path w="242387" h="213943">
                  <a:moveTo>
                    <a:pt x="0" y="62451"/>
                  </a:moveTo>
                  <a:lnTo>
                    <a:pt x="56228" y="43033"/>
                  </a:lnTo>
                  <a:lnTo>
                    <a:pt x="116502" y="19607"/>
                  </a:lnTo>
                  <a:lnTo>
                    <a:pt x="174130" y="0"/>
                  </a:lnTo>
                  <a:lnTo>
                    <a:pt x="185661" y="1741"/>
                  </a:lnTo>
                  <a:lnTo>
                    <a:pt x="195592" y="7390"/>
                  </a:lnTo>
                  <a:lnTo>
                    <a:pt x="204457" y="15644"/>
                  </a:lnTo>
                  <a:lnTo>
                    <a:pt x="214307" y="39778"/>
                  </a:lnTo>
                  <a:lnTo>
                    <a:pt x="225993" y="90266"/>
                  </a:lnTo>
                  <a:lnTo>
                    <a:pt x="237985" y="147660"/>
                  </a:lnTo>
                  <a:lnTo>
                    <a:pt x="241516" y="194408"/>
                  </a:lnTo>
                  <a:lnTo>
                    <a:pt x="242386" y="213942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7" name="Freeform: Shape 406"/>
            <p:cNvSpPr/>
            <p:nvPr/>
          </p:nvSpPr>
          <p:spPr>
            <a:xfrm>
              <a:off x="8170417" y="2262266"/>
              <a:ext cx="10100" cy="10101"/>
            </a:xfrm>
            <a:custGeom>
              <a:avLst/>
              <a:gdLst/>
              <a:ahLst/>
              <a:cxnLst/>
              <a:rect l="0" t="0" r="0" b="0"/>
              <a:pathLst>
                <a:path w="10100" h="10101">
                  <a:moveTo>
                    <a:pt x="10099" y="0"/>
                  </a:moveTo>
                  <a:lnTo>
                    <a:pt x="0" y="1010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8" name="Freeform: Shape 407"/>
            <p:cNvSpPr/>
            <p:nvPr/>
          </p:nvSpPr>
          <p:spPr>
            <a:xfrm>
              <a:off x="8263489" y="2320038"/>
              <a:ext cx="139215" cy="194714"/>
            </a:xfrm>
            <a:custGeom>
              <a:avLst/>
              <a:gdLst/>
              <a:ahLst/>
              <a:cxnLst/>
              <a:rect l="0" t="0" r="0" b="0"/>
              <a:pathLst>
                <a:path w="139215" h="194714">
                  <a:moveTo>
                    <a:pt x="108916" y="23023"/>
                  </a:moveTo>
                  <a:lnTo>
                    <a:pt x="91668" y="8020"/>
                  </a:lnTo>
                  <a:lnTo>
                    <a:pt x="75441" y="271"/>
                  </a:lnTo>
                  <a:lnTo>
                    <a:pt x="67523" y="0"/>
                  </a:lnTo>
                  <a:lnTo>
                    <a:pt x="52740" y="5684"/>
                  </a:lnTo>
                  <a:lnTo>
                    <a:pt x="31799" y="32224"/>
                  </a:lnTo>
                  <a:lnTo>
                    <a:pt x="5174" y="93640"/>
                  </a:lnTo>
                  <a:lnTo>
                    <a:pt x="0" y="134717"/>
                  </a:lnTo>
                  <a:lnTo>
                    <a:pt x="3829" y="171700"/>
                  </a:lnTo>
                  <a:lnTo>
                    <a:pt x="9682" y="178249"/>
                  </a:lnTo>
                  <a:lnTo>
                    <a:pt x="18072" y="181493"/>
                  </a:lnTo>
                  <a:lnTo>
                    <a:pt x="28154" y="182533"/>
                  </a:lnTo>
                  <a:lnTo>
                    <a:pt x="37121" y="178738"/>
                  </a:lnTo>
                  <a:lnTo>
                    <a:pt x="53067" y="162552"/>
                  </a:lnTo>
                  <a:lnTo>
                    <a:pt x="69302" y="122842"/>
                  </a:lnTo>
                  <a:lnTo>
                    <a:pt x="76778" y="60280"/>
                  </a:lnTo>
                  <a:lnTo>
                    <a:pt x="78073" y="26332"/>
                  </a:lnTo>
                  <a:lnTo>
                    <a:pt x="89573" y="80783"/>
                  </a:lnTo>
                  <a:lnTo>
                    <a:pt x="106785" y="142513"/>
                  </a:lnTo>
                  <a:lnTo>
                    <a:pt x="139214" y="19471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9" name="Freeform: Shape 408"/>
            <p:cNvSpPr/>
            <p:nvPr/>
          </p:nvSpPr>
          <p:spPr>
            <a:xfrm>
              <a:off x="8473677" y="2302664"/>
              <a:ext cx="161314" cy="212088"/>
            </a:xfrm>
            <a:custGeom>
              <a:avLst/>
              <a:gdLst/>
              <a:ahLst/>
              <a:cxnLst/>
              <a:rect l="0" t="0" r="0" b="0"/>
              <a:pathLst>
                <a:path w="161314" h="212088">
                  <a:moveTo>
                    <a:pt x="9821" y="0"/>
                  </a:moveTo>
                  <a:lnTo>
                    <a:pt x="2881" y="27555"/>
                  </a:lnTo>
                  <a:lnTo>
                    <a:pt x="658" y="75868"/>
                  </a:lnTo>
                  <a:lnTo>
                    <a:pt x="0" y="130580"/>
                  </a:lnTo>
                  <a:lnTo>
                    <a:pt x="2770" y="187426"/>
                  </a:lnTo>
                  <a:lnTo>
                    <a:pt x="5120" y="199013"/>
                  </a:lnTo>
                  <a:lnTo>
                    <a:pt x="7810" y="202249"/>
                  </a:lnTo>
                  <a:lnTo>
                    <a:pt x="10725" y="199917"/>
                  </a:lnTo>
                  <a:lnTo>
                    <a:pt x="13791" y="193875"/>
                  </a:lnTo>
                  <a:lnTo>
                    <a:pt x="19832" y="139165"/>
                  </a:lnTo>
                  <a:lnTo>
                    <a:pt x="30668" y="83473"/>
                  </a:lnTo>
                  <a:lnTo>
                    <a:pt x="43304" y="37076"/>
                  </a:lnTo>
                  <a:lnTo>
                    <a:pt x="48976" y="24718"/>
                  </a:lnTo>
                  <a:lnTo>
                    <a:pt x="57245" y="17600"/>
                  </a:lnTo>
                  <a:lnTo>
                    <a:pt x="67246" y="13978"/>
                  </a:lnTo>
                  <a:lnTo>
                    <a:pt x="78403" y="12685"/>
                  </a:lnTo>
                  <a:lnTo>
                    <a:pt x="86962" y="16312"/>
                  </a:lnTo>
                  <a:lnTo>
                    <a:pt x="99466" y="32311"/>
                  </a:lnTo>
                  <a:lnTo>
                    <a:pt x="123877" y="91071"/>
                  </a:lnTo>
                  <a:lnTo>
                    <a:pt x="137668" y="147453"/>
                  </a:lnTo>
                  <a:lnTo>
                    <a:pt x="147823" y="190443"/>
                  </a:lnTo>
                  <a:lnTo>
                    <a:pt x="161313" y="21208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0" name="Freeform: Shape 409"/>
            <p:cNvSpPr/>
            <p:nvPr/>
          </p:nvSpPr>
          <p:spPr>
            <a:xfrm>
              <a:off x="8735984" y="2312763"/>
              <a:ext cx="10100" cy="181791"/>
            </a:xfrm>
            <a:custGeom>
              <a:avLst/>
              <a:gdLst/>
              <a:ahLst/>
              <a:cxnLst/>
              <a:rect l="0" t="0" r="0" b="0"/>
              <a:pathLst>
                <a:path w="10100" h="181791">
                  <a:moveTo>
                    <a:pt x="0" y="0"/>
                  </a:moveTo>
                  <a:lnTo>
                    <a:pt x="8695" y="56228"/>
                  </a:lnTo>
                  <a:lnTo>
                    <a:pt x="9822" y="115135"/>
                  </a:lnTo>
                  <a:lnTo>
                    <a:pt x="10044" y="162181"/>
                  </a:lnTo>
                  <a:lnTo>
                    <a:pt x="10099" y="18179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1" name="Freeform: Shape 410"/>
            <p:cNvSpPr/>
            <p:nvPr/>
          </p:nvSpPr>
          <p:spPr>
            <a:xfrm>
              <a:off x="8746083" y="2171372"/>
              <a:ext cx="10101" cy="10100"/>
            </a:xfrm>
            <a:custGeom>
              <a:avLst/>
              <a:gdLst/>
              <a:ahLst/>
              <a:cxnLst/>
              <a:rect l="0" t="0" r="0" b="0"/>
              <a:pathLst>
                <a:path w="10101" h="10100">
                  <a:moveTo>
                    <a:pt x="0" y="0"/>
                  </a:moveTo>
                  <a:lnTo>
                    <a:pt x="10100" y="1009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" name="Freeform: Shape 411"/>
            <p:cNvSpPr/>
            <p:nvPr/>
          </p:nvSpPr>
          <p:spPr>
            <a:xfrm>
              <a:off x="8907807" y="2161272"/>
              <a:ext cx="20066" cy="373679"/>
            </a:xfrm>
            <a:custGeom>
              <a:avLst/>
              <a:gdLst/>
              <a:ahLst/>
              <a:cxnLst/>
              <a:rect l="0" t="0" r="0" b="0"/>
              <a:pathLst>
                <a:path w="20066" h="373679">
                  <a:moveTo>
                    <a:pt x="20065" y="0"/>
                  </a:moveTo>
                  <a:lnTo>
                    <a:pt x="13124" y="43681"/>
                  </a:lnTo>
                  <a:lnTo>
                    <a:pt x="9780" y="105832"/>
                  </a:lnTo>
                  <a:lnTo>
                    <a:pt x="2157" y="169321"/>
                  </a:lnTo>
                  <a:lnTo>
                    <a:pt x="319" y="225085"/>
                  </a:lnTo>
                  <a:lnTo>
                    <a:pt x="0" y="281897"/>
                  </a:lnTo>
                  <a:lnTo>
                    <a:pt x="1015" y="343911"/>
                  </a:lnTo>
                  <a:lnTo>
                    <a:pt x="9966" y="37367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" name="Freeform: Shape 412"/>
            <p:cNvSpPr/>
            <p:nvPr/>
          </p:nvSpPr>
          <p:spPr>
            <a:xfrm>
              <a:off x="8816779" y="2303799"/>
              <a:ext cx="383726" cy="604564"/>
            </a:xfrm>
            <a:custGeom>
              <a:avLst/>
              <a:gdLst/>
              <a:ahLst/>
              <a:cxnLst/>
              <a:rect l="0" t="0" r="0" b="0"/>
              <a:pathLst>
                <a:path w="383726" h="604564">
                  <a:moveTo>
                    <a:pt x="0" y="79660"/>
                  </a:moveTo>
                  <a:lnTo>
                    <a:pt x="47255" y="76294"/>
                  </a:lnTo>
                  <a:lnTo>
                    <a:pt x="95296" y="56594"/>
                  </a:lnTo>
                  <a:lnTo>
                    <a:pt x="143942" y="36044"/>
                  </a:lnTo>
                  <a:lnTo>
                    <a:pt x="204180" y="2251"/>
                  </a:lnTo>
                  <a:lnTo>
                    <a:pt x="212427" y="0"/>
                  </a:lnTo>
                  <a:lnTo>
                    <a:pt x="220169" y="744"/>
                  </a:lnTo>
                  <a:lnTo>
                    <a:pt x="227575" y="3484"/>
                  </a:lnTo>
                  <a:lnTo>
                    <a:pt x="231390" y="9799"/>
                  </a:lnTo>
                  <a:lnTo>
                    <a:pt x="232442" y="58172"/>
                  </a:lnTo>
                  <a:lnTo>
                    <a:pt x="226955" y="121174"/>
                  </a:lnTo>
                  <a:lnTo>
                    <a:pt x="223600" y="168517"/>
                  </a:lnTo>
                  <a:lnTo>
                    <a:pt x="228800" y="195459"/>
                  </a:lnTo>
                  <a:lnTo>
                    <a:pt x="233329" y="207356"/>
                  </a:lnTo>
                  <a:lnTo>
                    <a:pt x="247338" y="223568"/>
                  </a:lnTo>
                  <a:lnTo>
                    <a:pt x="255787" y="229462"/>
                  </a:lnTo>
                  <a:lnTo>
                    <a:pt x="264786" y="231147"/>
                  </a:lnTo>
                  <a:lnTo>
                    <a:pt x="283762" y="227035"/>
                  </a:lnTo>
                  <a:lnTo>
                    <a:pt x="300423" y="211741"/>
                  </a:lnTo>
                  <a:lnTo>
                    <a:pt x="344602" y="148998"/>
                  </a:lnTo>
                  <a:lnTo>
                    <a:pt x="363296" y="96688"/>
                  </a:lnTo>
                  <a:lnTo>
                    <a:pt x="379251" y="39053"/>
                  </a:lnTo>
                  <a:lnTo>
                    <a:pt x="382435" y="10149"/>
                  </a:lnTo>
                  <a:lnTo>
                    <a:pt x="383380" y="26023"/>
                  </a:lnTo>
                  <a:lnTo>
                    <a:pt x="383725" y="84386"/>
                  </a:lnTo>
                  <a:lnTo>
                    <a:pt x="382645" y="146344"/>
                  </a:lnTo>
                  <a:lnTo>
                    <a:pt x="376833" y="201534"/>
                  </a:lnTo>
                  <a:lnTo>
                    <a:pt x="375735" y="255043"/>
                  </a:lnTo>
                  <a:lnTo>
                    <a:pt x="380896" y="311918"/>
                  </a:lnTo>
                  <a:lnTo>
                    <a:pt x="382923" y="363682"/>
                  </a:lnTo>
                  <a:lnTo>
                    <a:pt x="383608" y="421954"/>
                  </a:lnTo>
                  <a:lnTo>
                    <a:pt x="378382" y="476689"/>
                  </a:lnTo>
                  <a:lnTo>
                    <a:pt x="369711" y="527960"/>
                  </a:lnTo>
                  <a:lnTo>
                    <a:pt x="354673" y="569710"/>
                  </a:lnTo>
                  <a:lnTo>
                    <a:pt x="336002" y="598039"/>
                  </a:lnTo>
                  <a:lnTo>
                    <a:pt x="326117" y="602547"/>
                  </a:lnTo>
                  <a:lnTo>
                    <a:pt x="300173" y="604563"/>
                  </a:lnTo>
                  <a:lnTo>
                    <a:pt x="241338" y="596800"/>
                  </a:lnTo>
                  <a:lnTo>
                    <a:pt x="222187" y="59473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9" name="Group 458"/>
          <p:cNvGrpSpPr/>
          <p:nvPr/>
        </p:nvGrpSpPr>
        <p:grpSpPr>
          <a:xfrm>
            <a:off x="6524214" y="2635944"/>
            <a:ext cx="3547409" cy="1277001"/>
            <a:chOff x="6524214" y="2635944"/>
            <a:chExt cx="3547409" cy="1277001"/>
          </a:xfrm>
        </p:grpSpPr>
        <p:sp>
          <p:nvSpPr>
            <p:cNvPr id="415" name="Freeform: Shape 414"/>
            <p:cNvSpPr/>
            <p:nvPr/>
          </p:nvSpPr>
          <p:spPr>
            <a:xfrm>
              <a:off x="6524214" y="285813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6" name="Freeform: Shape 415"/>
            <p:cNvSpPr/>
            <p:nvPr/>
          </p:nvSpPr>
          <p:spPr>
            <a:xfrm>
              <a:off x="6695941" y="2656143"/>
              <a:ext cx="151455" cy="480650"/>
            </a:xfrm>
            <a:custGeom>
              <a:avLst/>
              <a:gdLst/>
              <a:ahLst/>
              <a:cxnLst/>
              <a:rect l="0" t="0" r="0" b="0"/>
              <a:pathLst>
                <a:path w="151455" h="480650">
                  <a:moveTo>
                    <a:pt x="10063" y="0"/>
                  </a:moveTo>
                  <a:lnTo>
                    <a:pt x="2070" y="60915"/>
                  </a:lnTo>
                  <a:lnTo>
                    <a:pt x="587" y="115303"/>
                  </a:lnTo>
                  <a:lnTo>
                    <a:pt x="148" y="162838"/>
                  </a:lnTo>
                  <a:lnTo>
                    <a:pt x="0" y="223805"/>
                  </a:lnTo>
                  <a:lnTo>
                    <a:pt x="6911" y="287134"/>
                  </a:lnTo>
                  <a:lnTo>
                    <a:pt x="9130" y="335816"/>
                  </a:lnTo>
                  <a:lnTo>
                    <a:pt x="12871" y="399033"/>
                  </a:lnTo>
                  <a:lnTo>
                    <a:pt x="20995" y="450016"/>
                  </a:lnTo>
                  <a:lnTo>
                    <a:pt x="24084" y="464968"/>
                  </a:lnTo>
                  <a:lnTo>
                    <a:pt x="29509" y="473813"/>
                  </a:lnTo>
                  <a:lnTo>
                    <a:pt x="36493" y="478588"/>
                  </a:lnTo>
                  <a:lnTo>
                    <a:pt x="44515" y="480649"/>
                  </a:lnTo>
                  <a:lnTo>
                    <a:pt x="52108" y="479779"/>
                  </a:lnTo>
                  <a:lnTo>
                    <a:pt x="66529" y="472827"/>
                  </a:lnTo>
                  <a:lnTo>
                    <a:pt x="127869" y="417306"/>
                  </a:lnTo>
                  <a:lnTo>
                    <a:pt x="151454" y="39387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7" name="Freeform: Shape 416"/>
            <p:cNvSpPr/>
            <p:nvPr/>
          </p:nvSpPr>
          <p:spPr>
            <a:xfrm>
              <a:off x="6878248" y="2858131"/>
              <a:ext cx="68101" cy="219644"/>
            </a:xfrm>
            <a:custGeom>
              <a:avLst/>
              <a:gdLst/>
              <a:ahLst/>
              <a:cxnLst/>
              <a:rect l="0" t="0" r="0" b="0"/>
              <a:pathLst>
                <a:path w="68101" h="219644">
                  <a:moveTo>
                    <a:pt x="19644" y="0"/>
                  </a:moveTo>
                  <a:lnTo>
                    <a:pt x="8922" y="16084"/>
                  </a:lnTo>
                  <a:lnTo>
                    <a:pt x="1317" y="75868"/>
                  </a:lnTo>
                  <a:lnTo>
                    <a:pt x="0" y="131703"/>
                  </a:lnTo>
                  <a:lnTo>
                    <a:pt x="732" y="182036"/>
                  </a:lnTo>
                  <a:lnTo>
                    <a:pt x="4879" y="207708"/>
                  </a:lnTo>
                  <a:lnTo>
                    <a:pt x="10923" y="214779"/>
                  </a:lnTo>
                  <a:lnTo>
                    <a:pt x="19441" y="218371"/>
                  </a:lnTo>
                  <a:lnTo>
                    <a:pt x="29608" y="219643"/>
                  </a:lnTo>
                  <a:lnTo>
                    <a:pt x="38631" y="216002"/>
                  </a:lnTo>
                  <a:lnTo>
                    <a:pt x="54640" y="199988"/>
                  </a:lnTo>
                  <a:lnTo>
                    <a:pt x="63252" y="171923"/>
                  </a:lnTo>
                  <a:lnTo>
                    <a:pt x="68100" y="118269"/>
                  </a:lnTo>
                  <a:lnTo>
                    <a:pt x="64377" y="55905"/>
                  </a:lnTo>
                  <a:lnTo>
                    <a:pt x="50603" y="21801"/>
                  </a:lnTo>
                  <a:lnTo>
                    <a:pt x="44771" y="14534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8" name="Freeform: Shape 417"/>
            <p:cNvSpPr/>
            <p:nvPr/>
          </p:nvSpPr>
          <p:spPr>
            <a:xfrm>
              <a:off x="7034565" y="2807634"/>
              <a:ext cx="107735" cy="274992"/>
            </a:xfrm>
            <a:custGeom>
              <a:avLst/>
              <a:gdLst/>
              <a:ahLst/>
              <a:cxnLst/>
              <a:rect l="0" t="0" r="0" b="0"/>
              <a:pathLst>
                <a:path w="107735" h="274992">
                  <a:moveTo>
                    <a:pt x="105713" y="0"/>
                  </a:moveTo>
                  <a:lnTo>
                    <a:pt x="44124" y="5362"/>
                  </a:lnTo>
                  <a:lnTo>
                    <a:pt x="21859" y="13978"/>
                  </a:lnTo>
                  <a:lnTo>
                    <a:pt x="12779" y="19418"/>
                  </a:lnTo>
                  <a:lnTo>
                    <a:pt x="6726" y="27533"/>
                  </a:lnTo>
                  <a:lnTo>
                    <a:pt x="0" y="48520"/>
                  </a:lnTo>
                  <a:lnTo>
                    <a:pt x="451" y="58156"/>
                  </a:lnTo>
                  <a:lnTo>
                    <a:pt x="6937" y="74848"/>
                  </a:lnTo>
                  <a:lnTo>
                    <a:pt x="50937" y="134991"/>
                  </a:lnTo>
                  <a:lnTo>
                    <a:pt x="92167" y="188879"/>
                  </a:lnTo>
                  <a:lnTo>
                    <a:pt x="107061" y="221295"/>
                  </a:lnTo>
                  <a:lnTo>
                    <a:pt x="107734" y="231692"/>
                  </a:lnTo>
                  <a:lnTo>
                    <a:pt x="102497" y="252221"/>
                  </a:lnTo>
                  <a:lnTo>
                    <a:pt x="89695" y="266582"/>
                  </a:lnTo>
                  <a:lnTo>
                    <a:pt x="81569" y="271982"/>
                  </a:lnTo>
                  <a:lnTo>
                    <a:pt x="63562" y="274991"/>
                  </a:lnTo>
                  <a:lnTo>
                    <a:pt x="54047" y="274222"/>
                  </a:lnTo>
                  <a:lnTo>
                    <a:pt x="37490" y="267382"/>
                  </a:lnTo>
                  <a:lnTo>
                    <a:pt x="14819" y="25248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9" name="Freeform: Shape 418"/>
            <p:cNvSpPr/>
            <p:nvPr/>
          </p:nvSpPr>
          <p:spPr>
            <a:xfrm>
              <a:off x="7181890" y="2797535"/>
              <a:ext cx="124648" cy="272734"/>
            </a:xfrm>
            <a:custGeom>
              <a:avLst/>
              <a:gdLst/>
              <a:ahLst/>
              <a:cxnLst/>
              <a:rect l="0" t="0" r="0" b="0"/>
              <a:pathLst>
                <a:path w="124648" h="272734">
                  <a:moveTo>
                    <a:pt x="89680" y="0"/>
                  </a:moveTo>
                  <a:lnTo>
                    <a:pt x="68234" y="0"/>
                  </a:lnTo>
                  <a:lnTo>
                    <a:pt x="38813" y="10722"/>
                  </a:lnTo>
                  <a:lnTo>
                    <a:pt x="8775" y="28113"/>
                  </a:lnTo>
                  <a:lnTo>
                    <a:pt x="3201" y="36697"/>
                  </a:lnTo>
                  <a:lnTo>
                    <a:pt x="0" y="58203"/>
                  </a:lnTo>
                  <a:lnTo>
                    <a:pt x="8303" y="79731"/>
                  </a:lnTo>
                  <a:lnTo>
                    <a:pt x="23214" y="98277"/>
                  </a:lnTo>
                  <a:lnTo>
                    <a:pt x="85887" y="148347"/>
                  </a:lnTo>
                  <a:lnTo>
                    <a:pt x="111748" y="173750"/>
                  </a:lnTo>
                  <a:lnTo>
                    <a:pt x="121932" y="195797"/>
                  </a:lnTo>
                  <a:lnTo>
                    <a:pt x="124647" y="207960"/>
                  </a:lnTo>
                  <a:lnTo>
                    <a:pt x="121680" y="230452"/>
                  </a:lnTo>
                  <a:lnTo>
                    <a:pt x="107391" y="259048"/>
                  </a:lnTo>
                  <a:lnTo>
                    <a:pt x="101487" y="266960"/>
                  </a:lnTo>
                  <a:lnTo>
                    <a:pt x="94184" y="271112"/>
                  </a:lnTo>
                  <a:lnTo>
                    <a:pt x="77094" y="272733"/>
                  </a:lnTo>
                  <a:lnTo>
                    <a:pt x="64262" y="269713"/>
                  </a:lnTo>
                  <a:lnTo>
                    <a:pt x="49283" y="26258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0" name="Freeform: Shape 419"/>
            <p:cNvSpPr/>
            <p:nvPr/>
          </p:nvSpPr>
          <p:spPr>
            <a:xfrm>
              <a:off x="7463459" y="2857877"/>
              <a:ext cx="128065" cy="177023"/>
            </a:xfrm>
            <a:custGeom>
              <a:avLst/>
              <a:gdLst/>
              <a:ahLst/>
              <a:cxnLst/>
              <a:rect l="0" t="0" r="0" b="0"/>
              <a:pathLst>
                <a:path w="128065" h="177023">
                  <a:moveTo>
                    <a:pt x="30298" y="10354"/>
                  </a:moveTo>
                  <a:lnTo>
                    <a:pt x="22305" y="73278"/>
                  </a:lnTo>
                  <a:lnTo>
                    <a:pt x="23814" y="122137"/>
                  </a:lnTo>
                  <a:lnTo>
                    <a:pt x="29661" y="152052"/>
                  </a:lnTo>
                  <a:lnTo>
                    <a:pt x="39740" y="172828"/>
                  </a:lnTo>
                  <a:lnTo>
                    <a:pt x="47815" y="177022"/>
                  </a:lnTo>
                  <a:lnTo>
                    <a:pt x="68756" y="175697"/>
                  </a:lnTo>
                  <a:lnTo>
                    <a:pt x="90032" y="161642"/>
                  </a:lnTo>
                  <a:lnTo>
                    <a:pt x="108466" y="139311"/>
                  </a:lnTo>
                  <a:lnTo>
                    <a:pt x="124030" y="95195"/>
                  </a:lnTo>
                  <a:lnTo>
                    <a:pt x="128064" y="63023"/>
                  </a:lnTo>
                  <a:lnTo>
                    <a:pt x="123872" y="38999"/>
                  </a:lnTo>
                  <a:lnTo>
                    <a:pt x="113406" y="20841"/>
                  </a:lnTo>
                  <a:lnTo>
                    <a:pt x="97534" y="5289"/>
                  </a:lnTo>
                  <a:lnTo>
                    <a:pt x="87466" y="1367"/>
                  </a:lnTo>
                  <a:lnTo>
                    <a:pt x="64309" y="0"/>
                  </a:lnTo>
                  <a:lnTo>
                    <a:pt x="31398" y="10902"/>
                  </a:lnTo>
                  <a:lnTo>
                    <a:pt x="0" y="30552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1" name="Freeform: Shape 420"/>
            <p:cNvSpPr/>
            <p:nvPr/>
          </p:nvSpPr>
          <p:spPr>
            <a:xfrm>
              <a:off x="7653214" y="2635944"/>
              <a:ext cx="52631" cy="494872"/>
            </a:xfrm>
            <a:custGeom>
              <a:avLst/>
              <a:gdLst/>
              <a:ahLst/>
              <a:cxnLst/>
              <a:rect l="0" t="0" r="0" b="0"/>
              <a:pathLst>
                <a:path w="52631" h="494872">
                  <a:moveTo>
                    <a:pt x="52630" y="0"/>
                  </a:moveTo>
                  <a:lnTo>
                    <a:pt x="36545" y="10723"/>
                  </a:lnTo>
                  <a:lnTo>
                    <a:pt x="15821" y="38837"/>
                  </a:lnTo>
                  <a:lnTo>
                    <a:pt x="828" y="91679"/>
                  </a:lnTo>
                  <a:lnTo>
                    <a:pt x="0" y="141001"/>
                  </a:lnTo>
                  <a:lnTo>
                    <a:pt x="1713" y="199002"/>
                  </a:lnTo>
                  <a:lnTo>
                    <a:pt x="5043" y="260332"/>
                  </a:lnTo>
                  <a:lnTo>
                    <a:pt x="16174" y="321365"/>
                  </a:lnTo>
                  <a:lnTo>
                    <a:pt x="20508" y="381494"/>
                  </a:lnTo>
                  <a:lnTo>
                    <a:pt x="21791" y="438336"/>
                  </a:lnTo>
                  <a:lnTo>
                    <a:pt x="16107" y="464507"/>
                  </a:lnTo>
                  <a:lnTo>
                    <a:pt x="2133" y="49487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2" name="Freeform: Shape 421"/>
            <p:cNvSpPr/>
            <p:nvPr/>
          </p:nvSpPr>
          <p:spPr>
            <a:xfrm>
              <a:off x="7534155" y="2908628"/>
              <a:ext cx="161591" cy="20200"/>
            </a:xfrm>
            <a:custGeom>
              <a:avLst/>
              <a:gdLst/>
              <a:ahLst/>
              <a:cxnLst/>
              <a:rect l="0" t="0" r="0" b="0"/>
              <a:pathLst>
                <a:path w="161591" h="20200">
                  <a:moveTo>
                    <a:pt x="0" y="20199"/>
                  </a:moveTo>
                  <a:lnTo>
                    <a:pt x="54930" y="20199"/>
                  </a:lnTo>
                  <a:lnTo>
                    <a:pt x="107979" y="14838"/>
                  </a:lnTo>
                  <a:lnTo>
                    <a:pt x="161590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3" name="Freeform: Shape 422"/>
            <p:cNvSpPr/>
            <p:nvPr/>
          </p:nvSpPr>
          <p:spPr>
            <a:xfrm>
              <a:off x="7917932" y="2807634"/>
              <a:ext cx="10101" cy="292884"/>
            </a:xfrm>
            <a:custGeom>
              <a:avLst/>
              <a:gdLst/>
              <a:ahLst/>
              <a:cxnLst/>
              <a:rect l="0" t="0" r="0" b="0"/>
              <a:pathLst>
                <a:path w="10101" h="292884">
                  <a:moveTo>
                    <a:pt x="10100" y="0"/>
                  </a:moveTo>
                  <a:lnTo>
                    <a:pt x="10100" y="51938"/>
                  </a:lnTo>
                  <a:lnTo>
                    <a:pt x="10100" y="100299"/>
                  </a:lnTo>
                  <a:lnTo>
                    <a:pt x="10100" y="155400"/>
                  </a:lnTo>
                  <a:lnTo>
                    <a:pt x="10100" y="203146"/>
                  </a:lnTo>
                  <a:lnTo>
                    <a:pt x="10100" y="264185"/>
                  </a:lnTo>
                  <a:lnTo>
                    <a:pt x="7107" y="280128"/>
                  </a:lnTo>
                  <a:lnTo>
                    <a:pt x="0" y="29288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4" name="Freeform: Shape 423"/>
            <p:cNvSpPr/>
            <p:nvPr/>
          </p:nvSpPr>
          <p:spPr>
            <a:xfrm>
              <a:off x="7877535" y="2716739"/>
              <a:ext cx="252485" cy="80797"/>
            </a:xfrm>
            <a:custGeom>
              <a:avLst/>
              <a:gdLst/>
              <a:ahLst/>
              <a:cxnLst/>
              <a:rect l="0" t="0" r="0" b="0"/>
              <a:pathLst>
                <a:path w="252485" h="80797">
                  <a:moveTo>
                    <a:pt x="0" y="80796"/>
                  </a:moveTo>
                  <a:lnTo>
                    <a:pt x="35950" y="50830"/>
                  </a:lnTo>
                  <a:lnTo>
                    <a:pt x="90308" y="17999"/>
                  </a:lnTo>
                  <a:lnTo>
                    <a:pt x="110833" y="8748"/>
                  </a:lnTo>
                  <a:lnTo>
                    <a:pt x="173383" y="1728"/>
                  </a:lnTo>
                  <a:lnTo>
                    <a:pt x="225305" y="342"/>
                  </a:lnTo>
                  <a:lnTo>
                    <a:pt x="252484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5" name="Freeform: Shape 424"/>
            <p:cNvSpPr/>
            <p:nvPr/>
          </p:nvSpPr>
          <p:spPr>
            <a:xfrm>
              <a:off x="7917932" y="2888429"/>
              <a:ext cx="121194" cy="100995"/>
            </a:xfrm>
            <a:custGeom>
              <a:avLst/>
              <a:gdLst/>
              <a:ahLst/>
              <a:cxnLst/>
              <a:rect l="0" t="0" r="0" b="0"/>
              <a:pathLst>
                <a:path w="121194" h="100995">
                  <a:moveTo>
                    <a:pt x="0" y="100994"/>
                  </a:moveTo>
                  <a:lnTo>
                    <a:pt x="61385" y="50596"/>
                  </a:lnTo>
                  <a:lnTo>
                    <a:pt x="121193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Freeform: Shape 425"/>
            <p:cNvSpPr/>
            <p:nvPr/>
          </p:nvSpPr>
          <p:spPr>
            <a:xfrm>
              <a:off x="8131110" y="2842910"/>
              <a:ext cx="170601" cy="217210"/>
            </a:xfrm>
            <a:custGeom>
              <a:avLst/>
              <a:gdLst/>
              <a:ahLst/>
              <a:cxnLst/>
              <a:rect l="0" t="0" r="0" b="0"/>
              <a:pathLst>
                <a:path w="170601" h="217210">
                  <a:moveTo>
                    <a:pt x="69606" y="136414"/>
                  </a:moveTo>
                  <a:lnTo>
                    <a:pt x="77600" y="81484"/>
                  </a:lnTo>
                  <a:lnTo>
                    <a:pt x="76088" y="34106"/>
                  </a:lnTo>
                  <a:lnTo>
                    <a:pt x="73928" y="17712"/>
                  </a:lnTo>
                  <a:lnTo>
                    <a:pt x="69120" y="7904"/>
                  </a:lnTo>
                  <a:lnTo>
                    <a:pt x="62550" y="2488"/>
                  </a:lnTo>
                  <a:lnTo>
                    <a:pt x="54802" y="0"/>
                  </a:lnTo>
                  <a:lnTo>
                    <a:pt x="47393" y="1707"/>
                  </a:lnTo>
                  <a:lnTo>
                    <a:pt x="33175" y="12581"/>
                  </a:lnTo>
                  <a:lnTo>
                    <a:pt x="17914" y="37630"/>
                  </a:lnTo>
                  <a:lnTo>
                    <a:pt x="7189" y="94201"/>
                  </a:lnTo>
                  <a:lnTo>
                    <a:pt x="0" y="154337"/>
                  </a:lnTo>
                  <a:lnTo>
                    <a:pt x="1477" y="191723"/>
                  </a:lnTo>
                  <a:lnTo>
                    <a:pt x="9775" y="209996"/>
                  </a:lnTo>
                  <a:lnTo>
                    <a:pt x="16253" y="213523"/>
                  </a:lnTo>
                  <a:lnTo>
                    <a:pt x="23938" y="213630"/>
                  </a:lnTo>
                  <a:lnTo>
                    <a:pt x="32428" y="211456"/>
                  </a:lnTo>
                  <a:lnTo>
                    <a:pt x="39210" y="206641"/>
                  </a:lnTo>
                  <a:lnTo>
                    <a:pt x="72696" y="154598"/>
                  </a:lnTo>
                  <a:lnTo>
                    <a:pt x="90097" y="97165"/>
                  </a:lnTo>
                  <a:lnTo>
                    <a:pt x="91026" y="40551"/>
                  </a:lnTo>
                  <a:lnTo>
                    <a:pt x="90618" y="41085"/>
                  </a:lnTo>
                  <a:lnTo>
                    <a:pt x="95327" y="84916"/>
                  </a:lnTo>
                  <a:lnTo>
                    <a:pt x="107062" y="136466"/>
                  </a:lnTo>
                  <a:lnTo>
                    <a:pt x="119107" y="179944"/>
                  </a:lnTo>
                  <a:lnTo>
                    <a:pt x="134248" y="204013"/>
                  </a:lnTo>
                  <a:lnTo>
                    <a:pt x="141876" y="210656"/>
                  </a:lnTo>
                  <a:lnTo>
                    <a:pt x="149206" y="213963"/>
                  </a:lnTo>
                  <a:lnTo>
                    <a:pt x="170600" y="21720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7" name="Freeform: Shape 426"/>
            <p:cNvSpPr/>
            <p:nvPr/>
          </p:nvSpPr>
          <p:spPr>
            <a:xfrm>
              <a:off x="8342106" y="2837932"/>
              <a:ext cx="30300" cy="232288"/>
            </a:xfrm>
            <a:custGeom>
              <a:avLst/>
              <a:gdLst/>
              <a:ahLst/>
              <a:cxnLst/>
              <a:rect l="0" t="0" r="0" b="0"/>
              <a:pathLst>
                <a:path w="30300" h="232288">
                  <a:moveTo>
                    <a:pt x="1" y="0"/>
                  </a:moveTo>
                  <a:lnTo>
                    <a:pt x="0" y="52922"/>
                  </a:lnTo>
                  <a:lnTo>
                    <a:pt x="0" y="111812"/>
                  </a:lnTo>
                  <a:lnTo>
                    <a:pt x="2993" y="162926"/>
                  </a:lnTo>
                  <a:lnTo>
                    <a:pt x="14058" y="210357"/>
                  </a:lnTo>
                  <a:lnTo>
                    <a:pt x="20462" y="222540"/>
                  </a:lnTo>
                  <a:lnTo>
                    <a:pt x="30299" y="23228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8" name="Freeform: Shape 427"/>
            <p:cNvSpPr/>
            <p:nvPr/>
          </p:nvSpPr>
          <p:spPr>
            <a:xfrm>
              <a:off x="8332008" y="2676342"/>
              <a:ext cx="1" cy="20200"/>
            </a:xfrm>
            <a:custGeom>
              <a:avLst/>
              <a:gdLst/>
              <a:ahLst/>
              <a:cxnLst/>
              <a:rect l="0" t="0" r="0" b="0"/>
              <a:pathLst>
                <a:path w="1" h="20200">
                  <a:moveTo>
                    <a:pt x="0" y="0"/>
                  </a:moveTo>
                  <a:lnTo>
                    <a:pt x="0" y="2019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9" name="Freeform: Shape 428"/>
            <p:cNvSpPr/>
            <p:nvPr/>
          </p:nvSpPr>
          <p:spPr>
            <a:xfrm>
              <a:off x="8503697" y="2706640"/>
              <a:ext cx="10091" cy="363580"/>
            </a:xfrm>
            <a:custGeom>
              <a:avLst/>
              <a:gdLst/>
              <a:ahLst/>
              <a:cxnLst/>
              <a:rect l="0" t="0" r="0" b="0"/>
              <a:pathLst>
                <a:path w="10091" h="363580">
                  <a:moveTo>
                    <a:pt x="0" y="0"/>
                  </a:moveTo>
                  <a:lnTo>
                    <a:pt x="2992" y="51938"/>
                  </a:lnTo>
                  <a:lnTo>
                    <a:pt x="8696" y="104645"/>
                  </a:lnTo>
                  <a:lnTo>
                    <a:pt x="9822" y="166343"/>
                  </a:lnTo>
                  <a:lnTo>
                    <a:pt x="10045" y="229568"/>
                  </a:lnTo>
                  <a:lnTo>
                    <a:pt x="10090" y="285613"/>
                  </a:lnTo>
                  <a:lnTo>
                    <a:pt x="8976" y="342360"/>
                  </a:lnTo>
                  <a:lnTo>
                    <a:pt x="0" y="36357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" name="Freeform: Shape 429"/>
            <p:cNvSpPr/>
            <p:nvPr/>
          </p:nvSpPr>
          <p:spPr>
            <a:xfrm>
              <a:off x="8392604" y="2878330"/>
              <a:ext cx="252486" cy="53624"/>
            </a:xfrm>
            <a:custGeom>
              <a:avLst/>
              <a:gdLst/>
              <a:ahLst/>
              <a:cxnLst/>
              <a:rect l="0" t="0" r="0" b="0"/>
              <a:pathLst>
                <a:path w="252486" h="53624">
                  <a:moveTo>
                    <a:pt x="0" y="20199"/>
                  </a:moveTo>
                  <a:lnTo>
                    <a:pt x="26432" y="35202"/>
                  </a:lnTo>
                  <a:lnTo>
                    <a:pt x="88612" y="53623"/>
                  </a:lnTo>
                  <a:lnTo>
                    <a:pt x="131239" y="53168"/>
                  </a:lnTo>
                  <a:lnTo>
                    <a:pt x="179784" y="41840"/>
                  </a:lnTo>
                  <a:lnTo>
                    <a:pt x="238844" y="8513"/>
                  </a:lnTo>
                  <a:lnTo>
                    <a:pt x="252485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1" name="Freeform: Shape 430"/>
            <p:cNvSpPr/>
            <p:nvPr/>
          </p:nvSpPr>
          <p:spPr>
            <a:xfrm>
              <a:off x="8655189" y="2656143"/>
              <a:ext cx="201988" cy="424176"/>
            </a:xfrm>
            <a:custGeom>
              <a:avLst/>
              <a:gdLst/>
              <a:ahLst/>
              <a:cxnLst/>
              <a:rect l="0" t="0" r="0" b="0"/>
              <a:pathLst>
                <a:path w="201988" h="424176">
                  <a:moveTo>
                    <a:pt x="0" y="0"/>
                  </a:moveTo>
                  <a:lnTo>
                    <a:pt x="5361" y="59562"/>
                  </a:lnTo>
                  <a:lnTo>
                    <a:pt x="14056" y="112034"/>
                  </a:lnTo>
                  <a:lnTo>
                    <a:pt x="27048" y="172374"/>
                  </a:lnTo>
                  <a:lnTo>
                    <a:pt x="37066" y="228624"/>
                  </a:lnTo>
                  <a:lnTo>
                    <a:pt x="50503" y="289042"/>
                  </a:lnTo>
                  <a:lnTo>
                    <a:pt x="63963" y="348731"/>
                  </a:lnTo>
                  <a:lnTo>
                    <a:pt x="75184" y="385084"/>
                  </a:lnTo>
                  <a:lnTo>
                    <a:pt x="64297" y="323499"/>
                  </a:lnTo>
                  <a:lnTo>
                    <a:pt x="62815" y="264300"/>
                  </a:lnTo>
                  <a:lnTo>
                    <a:pt x="70106" y="213593"/>
                  </a:lnTo>
                  <a:lnTo>
                    <a:pt x="80158" y="191810"/>
                  </a:lnTo>
                  <a:lnTo>
                    <a:pt x="88225" y="186225"/>
                  </a:lnTo>
                  <a:lnTo>
                    <a:pt x="109159" y="183013"/>
                  </a:lnTo>
                  <a:lnTo>
                    <a:pt x="119903" y="187094"/>
                  </a:lnTo>
                  <a:lnTo>
                    <a:pt x="140818" y="203597"/>
                  </a:lnTo>
                  <a:lnTo>
                    <a:pt x="160797" y="232763"/>
                  </a:lnTo>
                  <a:lnTo>
                    <a:pt x="181241" y="291823"/>
                  </a:lnTo>
                  <a:lnTo>
                    <a:pt x="191727" y="343066"/>
                  </a:lnTo>
                  <a:lnTo>
                    <a:pt x="198947" y="387799"/>
                  </a:lnTo>
                  <a:lnTo>
                    <a:pt x="201987" y="42417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2" name="Freeform: Shape 431"/>
            <p:cNvSpPr/>
            <p:nvPr/>
          </p:nvSpPr>
          <p:spPr>
            <a:xfrm>
              <a:off x="9059165" y="2817733"/>
              <a:ext cx="10100" cy="252487"/>
            </a:xfrm>
            <a:custGeom>
              <a:avLst/>
              <a:gdLst/>
              <a:ahLst/>
              <a:cxnLst/>
              <a:rect l="0" t="0" r="0" b="0"/>
              <a:pathLst>
                <a:path w="10100" h="252487">
                  <a:moveTo>
                    <a:pt x="0" y="0"/>
                  </a:moveTo>
                  <a:lnTo>
                    <a:pt x="2992" y="60916"/>
                  </a:lnTo>
                  <a:lnTo>
                    <a:pt x="7993" y="121288"/>
                  </a:lnTo>
                  <a:lnTo>
                    <a:pt x="9474" y="178825"/>
                  </a:lnTo>
                  <a:lnTo>
                    <a:pt x="9914" y="222431"/>
                  </a:lnTo>
                  <a:lnTo>
                    <a:pt x="10099" y="25248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3" name="Freeform: Shape 432"/>
            <p:cNvSpPr/>
            <p:nvPr/>
          </p:nvSpPr>
          <p:spPr>
            <a:xfrm>
              <a:off x="8998569" y="2666242"/>
              <a:ext cx="1" cy="20200"/>
            </a:xfrm>
            <a:custGeom>
              <a:avLst/>
              <a:gdLst/>
              <a:ahLst/>
              <a:cxnLst/>
              <a:rect l="0" t="0" r="0" b="0"/>
              <a:pathLst>
                <a:path w="1" h="20200">
                  <a:moveTo>
                    <a:pt x="0" y="0"/>
                  </a:moveTo>
                  <a:lnTo>
                    <a:pt x="0" y="2019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4" name="Freeform: Shape 433"/>
            <p:cNvSpPr/>
            <p:nvPr/>
          </p:nvSpPr>
          <p:spPr>
            <a:xfrm>
              <a:off x="9170258" y="2847814"/>
              <a:ext cx="131293" cy="262803"/>
            </a:xfrm>
            <a:custGeom>
              <a:avLst/>
              <a:gdLst/>
              <a:ahLst/>
              <a:cxnLst/>
              <a:rect l="0" t="0" r="0" b="0"/>
              <a:pathLst>
                <a:path w="131293" h="262803">
                  <a:moveTo>
                    <a:pt x="0" y="20417"/>
                  </a:moveTo>
                  <a:lnTo>
                    <a:pt x="2992" y="80348"/>
                  </a:lnTo>
                  <a:lnTo>
                    <a:pt x="8696" y="134745"/>
                  </a:lnTo>
                  <a:lnTo>
                    <a:pt x="16763" y="193618"/>
                  </a:lnTo>
                  <a:lnTo>
                    <a:pt x="17908" y="194236"/>
                  </a:lnTo>
                  <a:lnTo>
                    <a:pt x="28760" y="135190"/>
                  </a:lnTo>
                  <a:lnTo>
                    <a:pt x="38057" y="81532"/>
                  </a:lnTo>
                  <a:lnTo>
                    <a:pt x="47435" y="31044"/>
                  </a:lnTo>
                  <a:lnTo>
                    <a:pt x="53999" y="4941"/>
                  </a:lnTo>
                  <a:lnTo>
                    <a:pt x="59565" y="0"/>
                  </a:lnTo>
                  <a:lnTo>
                    <a:pt x="66642" y="73"/>
                  </a:lnTo>
                  <a:lnTo>
                    <a:pt x="89693" y="13266"/>
                  </a:lnTo>
                  <a:lnTo>
                    <a:pt x="102705" y="26216"/>
                  </a:lnTo>
                  <a:lnTo>
                    <a:pt x="116338" y="53555"/>
                  </a:lnTo>
                  <a:lnTo>
                    <a:pt x="126362" y="92952"/>
                  </a:lnTo>
                  <a:lnTo>
                    <a:pt x="129832" y="151755"/>
                  </a:lnTo>
                  <a:lnTo>
                    <a:pt x="130860" y="208953"/>
                  </a:lnTo>
                  <a:lnTo>
                    <a:pt x="131292" y="262802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5" name="Freeform: Shape 434"/>
            <p:cNvSpPr/>
            <p:nvPr/>
          </p:nvSpPr>
          <p:spPr>
            <a:xfrm>
              <a:off x="6780981" y="3314465"/>
              <a:ext cx="217907" cy="330391"/>
            </a:xfrm>
            <a:custGeom>
              <a:avLst/>
              <a:gdLst/>
              <a:ahLst/>
              <a:cxnLst/>
              <a:rect l="0" t="0" r="0" b="0"/>
              <a:pathLst>
                <a:path w="217907" h="330391">
                  <a:moveTo>
                    <a:pt x="5818" y="78934"/>
                  </a:moveTo>
                  <a:lnTo>
                    <a:pt x="0" y="118127"/>
                  </a:lnTo>
                  <a:lnTo>
                    <a:pt x="4337" y="170256"/>
                  </a:lnTo>
                  <a:lnTo>
                    <a:pt x="5526" y="223777"/>
                  </a:lnTo>
                  <a:lnTo>
                    <a:pt x="16765" y="280047"/>
                  </a:lnTo>
                  <a:lnTo>
                    <a:pt x="25920" y="330390"/>
                  </a:lnTo>
                  <a:lnTo>
                    <a:pt x="28197" y="328489"/>
                  </a:lnTo>
                  <a:lnTo>
                    <a:pt x="32597" y="314407"/>
                  </a:lnTo>
                  <a:lnTo>
                    <a:pt x="35421" y="256823"/>
                  </a:lnTo>
                  <a:lnTo>
                    <a:pt x="35910" y="197849"/>
                  </a:lnTo>
                  <a:lnTo>
                    <a:pt x="36055" y="148955"/>
                  </a:lnTo>
                  <a:lnTo>
                    <a:pt x="41465" y="92890"/>
                  </a:lnTo>
                  <a:lnTo>
                    <a:pt x="54462" y="43580"/>
                  </a:lnTo>
                  <a:lnTo>
                    <a:pt x="65217" y="25442"/>
                  </a:lnTo>
                  <a:lnTo>
                    <a:pt x="94612" y="2613"/>
                  </a:lnTo>
                  <a:lnTo>
                    <a:pt x="106533" y="0"/>
                  </a:lnTo>
                  <a:lnTo>
                    <a:pt x="131750" y="3081"/>
                  </a:lnTo>
                  <a:lnTo>
                    <a:pt x="151934" y="14924"/>
                  </a:lnTo>
                  <a:lnTo>
                    <a:pt x="167264" y="31409"/>
                  </a:lnTo>
                  <a:lnTo>
                    <a:pt x="186248" y="72414"/>
                  </a:lnTo>
                  <a:lnTo>
                    <a:pt x="200804" y="128767"/>
                  </a:lnTo>
                  <a:lnTo>
                    <a:pt x="207545" y="185865"/>
                  </a:lnTo>
                  <a:lnTo>
                    <a:pt x="215527" y="243360"/>
                  </a:lnTo>
                  <a:lnTo>
                    <a:pt x="217200" y="282884"/>
                  </a:lnTo>
                  <a:lnTo>
                    <a:pt x="217906" y="31122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6" name="Freeform: Shape 435"/>
            <p:cNvSpPr/>
            <p:nvPr/>
          </p:nvSpPr>
          <p:spPr>
            <a:xfrm>
              <a:off x="7023178" y="3332803"/>
              <a:ext cx="157499" cy="252486"/>
            </a:xfrm>
            <a:custGeom>
              <a:avLst/>
              <a:gdLst/>
              <a:ahLst/>
              <a:cxnLst/>
              <a:rect l="0" t="0" r="0" b="0"/>
              <a:pathLst>
                <a:path w="157499" h="252486">
                  <a:moveTo>
                    <a:pt x="66603" y="0"/>
                  </a:moveTo>
                  <a:lnTo>
                    <a:pt x="36597" y="9185"/>
                  </a:lnTo>
                  <a:lnTo>
                    <a:pt x="21098" y="19419"/>
                  </a:lnTo>
                  <a:lnTo>
                    <a:pt x="9722" y="43417"/>
                  </a:lnTo>
                  <a:lnTo>
                    <a:pt x="0" y="94782"/>
                  </a:lnTo>
                  <a:lnTo>
                    <a:pt x="112" y="149650"/>
                  </a:lnTo>
                  <a:lnTo>
                    <a:pt x="5632" y="180971"/>
                  </a:lnTo>
                  <a:lnTo>
                    <a:pt x="15565" y="202373"/>
                  </a:lnTo>
                  <a:lnTo>
                    <a:pt x="22478" y="205611"/>
                  </a:lnTo>
                  <a:lnTo>
                    <a:pt x="30453" y="204403"/>
                  </a:lnTo>
                  <a:lnTo>
                    <a:pt x="39137" y="200232"/>
                  </a:lnTo>
                  <a:lnTo>
                    <a:pt x="51777" y="177642"/>
                  </a:lnTo>
                  <a:lnTo>
                    <a:pt x="65203" y="124079"/>
                  </a:lnTo>
                  <a:lnTo>
                    <a:pt x="73296" y="64444"/>
                  </a:lnTo>
                  <a:lnTo>
                    <a:pt x="75188" y="38741"/>
                  </a:lnTo>
                  <a:lnTo>
                    <a:pt x="75693" y="38171"/>
                  </a:lnTo>
                  <a:lnTo>
                    <a:pt x="81864" y="85592"/>
                  </a:lnTo>
                  <a:lnTo>
                    <a:pt x="86949" y="146413"/>
                  </a:lnTo>
                  <a:lnTo>
                    <a:pt x="100731" y="209867"/>
                  </a:lnTo>
                  <a:lnTo>
                    <a:pt x="115866" y="241728"/>
                  </a:lnTo>
                  <a:lnTo>
                    <a:pt x="123010" y="247558"/>
                  </a:lnTo>
                  <a:lnTo>
                    <a:pt x="131140" y="250322"/>
                  </a:lnTo>
                  <a:lnTo>
                    <a:pt x="157498" y="25248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7" name="Freeform: Shape 436"/>
            <p:cNvSpPr/>
            <p:nvPr/>
          </p:nvSpPr>
          <p:spPr>
            <a:xfrm>
              <a:off x="7221073" y="3231809"/>
              <a:ext cx="40399" cy="353480"/>
            </a:xfrm>
            <a:custGeom>
              <a:avLst/>
              <a:gdLst/>
              <a:ahLst/>
              <a:cxnLst/>
              <a:rect l="0" t="0" r="0" b="0"/>
              <a:pathLst>
                <a:path w="40399" h="353480">
                  <a:moveTo>
                    <a:pt x="0" y="0"/>
                  </a:moveTo>
                  <a:lnTo>
                    <a:pt x="1123" y="53074"/>
                  </a:lnTo>
                  <a:lnTo>
                    <a:pt x="7993" y="110273"/>
                  </a:lnTo>
                  <a:lnTo>
                    <a:pt x="15045" y="170156"/>
                  </a:lnTo>
                  <a:lnTo>
                    <a:pt x="24033" y="219363"/>
                  </a:lnTo>
                  <a:lnTo>
                    <a:pt x="30183" y="279316"/>
                  </a:lnTo>
                  <a:lnTo>
                    <a:pt x="38047" y="332055"/>
                  </a:lnTo>
                  <a:lnTo>
                    <a:pt x="40398" y="35347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8" name="Freeform: Shape 437"/>
            <p:cNvSpPr/>
            <p:nvPr/>
          </p:nvSpPr>
          <p:spPr>
            <a:xfrm>
              <a:off x="7150378" y="3353817"/>
              <a:ext cx="222187" cy="241572"/>
            </a:xfrm>
            <a:custGeom>
              <a:avLst/>
              <a:gdLst/>
              <a:ahLst/>
              <a:cxnLst/>
              <a:rect l="0" t="0" r="0" b="0"/>
              <a:pathLst>
                <a:path w="222187" h="241572">
                  <a:moveTo>
                    <a:pt x="0" y="90079"/>
                  </a:moveTo>
                  <a:lnTo>
                    <a:pt x="59720" y="62567"/>
                  </a:lnTo>
                  <a:lnTo>
                    <a:pt x="121831" y="27146"/>
                  </a:lnTo>
                  <a:lnTo>
                    <a:pt x="161716" y="2090"/>
                  </a:lnTo>
                  <a:lnTo>
                    <a:pt x="171774" y="0"/>
                  </a:lnTo>
                  <a:lnTo>
                    <a:pt x="191925" y="3661"/>
                  </a:lnTo>
                  <a:lnTo>
                    <a:pt x="198646" y="11147"/>
                  </a:lnTo>
                  <a:lnTo>
                    <a:pt x="215678" y="73714"/>
                  </a:lnTo>
                  <a:lnTo>
                    <a:pt x="220901" y="129448"/>
                  </a:lnTo>
                  <a:lnTo>
                    <a:pt x="221805" y="182540"/>
                  </a:lnTo>
                  <a:lnTo>
                    <a:pt x="222186" y="24157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9" name="Freeform: Shape 438"/>
            <p:cNvSpPr/>
            <p:nvPr/>
          </p:nvSpPr>
          <p:spPr>
            <a:xfrm>
              <a:off x="7332166" y="3201511"/>
              <a:ext cx="1" cy="30299"/>
            </a:xfrm>
            <a:custGeom>
              <a:avLst/>
              <a:gdLst/>
              <a:ahLst/>
              <a:cxnLst/>
              <a:rect l="0" t="0" r="0" b="0"/>
              <a:pathLst>
                <a:path w="1" h="30299">
                  <a:moveTo>
                    <a:pt x="0" y="0"/>
                  </a:moveTo>
                  <a:lnTo>
                    <a:pt x="0" y="3029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0" name="Freeform: Shape 439"/>
            <p:cNvSpPr/>
            <p:nvPr/>
          </p:nvSpPr>
          <p:spPr>
            <a:xfrm>
              <a:off x="7443260" y="3302505"/>
              <a:ext cx="121194" cy="289205"/>
            </a:xfrm>
            <a:custGeom>
              <a:avLst/>
              <a:gdLst/>
              <a:ahLst/>
              <a:cxnLst/>
              <a:rect l="0" t="0" r="0" b="0"/>
              <a:pathLst>
                <a:path w="121194" h="289205">
                  <a:moveTo>
                    <a:pt x="0" y="80795"/>
                  </a:moveTo>
                  <a:lnTo>
                    <a:pt x="17227" y="133596"/>
                  </a:lnTo>
                  <a:lnTo>
                    <a:pt x="33717" y="196002"/>
                  </a:lnTo>
                  <a:lnTo>
                    <a:pt x="50504" y="251697"/>
                  </a:lnTo>
                  <a:lnTo>
                    <a:pt x="58356" y="271211"/>
                  </a:lnTo>
                  <a:lnTo>
                    <a:pt x="69326" y="287365"/>
                  </a:lnTo>
                  <a:lnTo>
                    <a:pt x="74272" y="289204"/>
                  </a:lnTo>
                  <a:lnTo>
                    <a:pt x="78690" y="287063"/>
                  </a:lnTo>
                  <a:lnTo>
                    <a:pt x="82759" y="282270"/>
                  </a:lnTo>
                  <a:lnTo>
                    <a:pt x="89288" y="228444"/>
                  </a:lnTo>
                  <a:lnTo>
                    <a:pt x="90578" y="172261"/>
                  </a:lnTo>
                  <a:lnTo>
                    <a:pt x="96194" y="117939"/>
                  </a:lnTo>
                  <a:lnTo>
                    <a:pt x="104934" y="66739"/>
                  </a:lnTo>
                  <a:lnTo>
                    <a:pt x="118275" y="11116"/>
                  </a:lnTo>
                  <a:lnTo>
                    <a:pt x="121193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1" name="Freeform: Shape 440"/>
            <p:cNvSpPr/>
            <p:nvPr/>
          </p:nvSpPr>
          <p:spPr>
            <a:xfrm>
              <a:off x="7675952" y="3344776"/>
              <a:ext cx="93524" cy="301109"/>
            </a:xfrm>
            <a:custGeom>
              <a:avLst/>
              <a:gdLst/>
              <a:ahLst/>
              <a:cxnLst/>
              <a:rect l="0" t="0" r="0" b="0"/>
              <a:pathLst>
                <a:path w="93524" h="301109">
                  <a:moveTo>
                    <a:pt x="9694" y="149618"/>
                  </a:moveTo>
                  <a:lnTo>
                    <a:pt x="25778" y="144256"/>
                  </a:lnTo>
                  <a:lnTo>
                    <a:pt x="51865" y="124837"/>
                  </a:lnTo>
                  <a:lnTo>
                    <a:pt x="75553" y="87040"/>
                  </a:lnTo>
                  <a:lnTo>
                    <a:pt x="91424" y="45667"/>
                  </a:lnTo>
                  <a:lnTo>
                    <a:pt x="93523" y="21500"/>
                  </a:lnTo>
                  <a:lnTo>
                    <a:pt x="92511" y="10342"/>
                  </a:lnTo>
                  <a:lnTo>
                    <a:pt x="87349" y="4026"/>
                  </a:lnTo>
                  <a:lnTo>
                    <a:pt x="79418" y="938"/>
                  </a:lnTo>
                  <a:lnTo>
                    <a:pt x="69643" y="0"/>
                  </a:lnTo>
                  <a:lnTo>
                    <a:pt x="52795" y="4944"/>
                  </a:lnTo>
                  <a:lnTo>
                    <a:pt x="45161" y="9405"/>
                  </a:lnTo>
                  <a:lnTo>
                    <a:pt x="33686" y="23338"/>
                  </a:lnTo>
                  <a:lnTo>
                    <a:pt x="10027" y="82354"/>
                  </a:lnTo>
                  <a:lnTo>
                    <a:pt x="1655" y="133463"/>
                  </a:lnTo>
                  <a:lnTo>
                    <a:pt x="0" y="186783"/>
                  </a:lnTo>
                  <a:lnTo>
                    <a:pt x="1958" y="225964"/>
                  </a:lnTo>
                  <a:lnTo>
                    <a:pt x="10370" y="248634"/>
                  </a:lnTo>
                  <a:lnTo>
                    <a:pt x="38446" y="280324"/>
                  </a:lnTo>
                  <a:lnTo>
                    <a:pt x="59504" y="291871"/>
                  </a:lnTo>
                  <a:lnTo>
                    <a:pt x="90489" y="30110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2" name="Freeform: Shape 441"/>
            <p:cNvSpPr/>
            <p:nvPr/>
          </p:nvSpPr>
          <p:spPr>
            <a:xfrm>
              <a:off x="7968429" y="3322185"/>
              <a:ext cx="171691" cy="312224"/>
            </a:xfrm>
            <a:custGeom>
              <a:avLst/>
              <a:gdLst/>
              <a:ahLst/>
              <a:cxnLst/>
              <a:rect l="0" t="0" r="0" b="0"/>
              <a:pathLst>
                <a:path w="171691" h="312224">
                  <a:moveTo>
                    <a:pt x="0" y="10618"/>
                  </a:moveTo>
                  <a:lnTo>
                    <a:pt x="10986" y="73542"/>
                  </a:lnTo>
                  <a:lnTo>
                    <a:pt x="23741" y="133642"/>
                  </a:lnTo>
                  <a:lnTo>
                    <a:pt x="30125" y="188738"/>
                  </a:lnTo>
                  <a:lnTo>
                    <a:pt x="38036" y="245838"/>
                  </a:lnTo>
                  <a:lnTo>
                    <a:pt x="45293" y="305451"/>
                  </a:lnTo>
                  <a:lnTo>
                    <a:pt x="45906" y="311534"/>
                  </a:lnTo>
                  <a:lnTo>
                    <a:pt x="45192" y="312223"/>
                  </a:lnTo>
                  <a:lnTo>
                    <a:pt x="41406" y="301766"/>
                  </a:lnTo>
                  <a:lnTo>
                    <a:pt x="32825" y="243351"/>
                  </a:lnTo>
                  <a:lnTo>
                    <a:pt x="31047" y="188425"/>
                  </a:lnTo>
                  <a:lnTo>
                    <a:pt x="35807" y="129653"/>
                  </a:lnTo>
                  <a:lnTo>
                    <a:pt x="40612" y="75942"/>
                  </a:lnTo>
                  <a:lnTo>
                    <a:pt x="49314" y="43439"/>
                  </a:lnTo>
                  <a:lnTo>
                    <a:pt x="59696" y="26702"/>
                  </a:lnTo>
                  <a:lnTo>
                    <a:pt x="83521" y="4661"/>
                  </a:lnTo>
                  <a:lnTo>
                    <a:pt x="92712" y="1036"/>
                  </a:lnTo>
                  <a:lnTo>
                    <a:pt x="111901" y="0"/>
                  </a:lnTo>
                  <a:lnTo>
                    <a:pt x="131651" y="9266"/>
                  </a:lnTo>
                  <a:lnTo>
                    <a:pt x="155712" y="30416"/>
                  </a:lnTo>
                  <a:lnTo>
                    <a:pt x="171690" y="5101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3" name="Freeform: Shape 442"/>
            <p:cNvSpPr/>
            <p:nvPr/>
          </p:nvSpPr>
          <p:spPr>
            <a:xfrm>
              <a:off x="8135886" y="3363499"/>
              <a:ext cx="135526" cy="238062"/>
            </a:xfrm>
            <a:custGeom>
              <a:avLst/>
              <a:gdLst/>
              <a:ahLst/>
              <a:cxnLst/>
              <a:rect l="0" t="0" r="0" b="0"/>
              <a:pathLst>
                <a:path w="135526" h="238062">
                  <a:moveTo>
                    <a:pt x="4233" y="161193"/>
                  </a:moveTo>
                  <a:lnTo>
                    <a:pt x="27299" y="152008"/>
                  </a:lnTo>
                  <a:lnTo>
                    <a:pt x="41044" y="141775"/>
                  </a:lnTo>
                  <a:lnTo>
                    <a:pt x="61397" y="112673"/>
                  </a:lnTo>
                  <a:lnTo>
                    <a:pt x="79196" y="62626"/>
                  </a:lnTo>
                  <a:lnTo>
                    <a:pt x="82436" y="36216"/>
                  </a:lnTo>
                  <a:lnTo>
                    <a:pt x="77892" y="15501"/>
                  </a:lnTo>
                  <a:lnTo>
                    <a:pt x="73538" y="6835"/>
                  </a:lnTo>
                  <a:lnTo>
                    <a:pt x="66147" y="2180"/>
                  </a:lnTo>
                  <a:lnTo>
                    <a:pt x="45964" y="0"/>
                  </a:lnTo>
                  <a:lnTo>
                    <a:pt x="37665" y="3233"/>
                  </a:lnTo>
                  <a:lnTo>
                    <a:pt x="25450" y="15804"/>
                  </a:lnTo>
                  <a:lnTo>
                    <a:pt x="8465" y="72127"/>
                  </a:lnTo>
                  <a:lnTo>
                    <a:pt x="0" y="108245"/>
                  </a:lnTo>
                  <a:lnTo>
                    <a:pt x="6057" y="159587"/>
                  </a:lnTo>
                  <a:lnTo>
                    <a:pt x="14020" y="193022"/>
                  </a:lnTo>
                  <a:lnTo>
                    <a:pt x="28782" y="222844"/>
                  </a:lnTo>
                  <a:lnTo>
                    <a:pt x="38553" y="231470"/>
                  </a:lnTo>
                  <a:lnTo>
                    <a:pt x="49556" y="236098"/>
                  </a:lnTo>
                  <a:lnTo>
                    <a:pt x="61380" y="238061"/>
                  </a:lnTo>
                  <a:lnTo>
                    <a:pt x="80502" y="234258"/>
                  </a:lnTo>
                  <a:lnTo>
                    <a:pt x="103887" y="219499"/>
                  </a:lnTo>
                  <a:lnTo>
                    <a:pt x="135525" y="19149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Freeform: Shape 443"/>
            <p:cNvSpPr/>
            <p:nvPr/>
          </p:nvSpPr>
          <p:spPr>
            <a:xfrm>
              <a:off x="8332008" y="3221710"/>
              <a:ext cx="100995" cy="363579"/>
            </a:xfrm>
            <a:custGeom>
              <a:avLst/>
              <a:gdLst/>
              <a:ahLst/>
              <a:cxnLst/>
              <a:rect l="0" t="0" r="0" b="0"/>
              <a:pathLst>
                <a:path w="100995" h="363579">
                  <a:moveTo>
                    <a:pt x="0" y="0"/>
                  </a:moveTo>
                  <a:lnTo>
                    <a:pt x="10985" y="52921"/>
                  </a:lnTo>
                  <a:lnTo>
                    <a:pt x="20460" y="114804"/>
                  </a:lnTo>
                  <a:lnTo>
                    <a:pt x="27383" y="176903"/>
                  </a:lnTo>
                  <a:lnTo>
                    <a:pt x="32427" y="227846"/>
                  </a:lnTo>
                  <a:lnTo>
                    <a:pt x="38824" y="285272"/>
                  </a:lnTo>
                  <a:lnTo>
                    <a:pt x="51176" y="342377"/>
                  </a:lnTo>
                  <a:lnTo>
                    <a:pt x="54317" y="352811"/>
                  </a:lnTo>
                  <a:lnTo>
                    <a:pt x="59775" y="358644"/>
                  </a:lnTo>
                  <a:lnTo>
                    <a:pt x="66782" y="361410"/>
                  </a:lnTo>
                  <a:lnTo>
                    <a:pt x="100994" y="36357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5" name="Freeform: Shape 444"/>
            <p:cNvSpPr/>
            <p:nvPr/>
          </p:nvSpPr>
          <p:spPr>
            <a:xfrm>
              <a:off x="8493598" y="3353002"/>
              <a:ext cx="40398" cy="232287"/>
            </a:xfrm>
            <a:custGeom>
              <a:avLst/>
              <a:gdLst/>
              <a:ahLst/>
              <a:cxnLst/>
              <a:rect l="0" t="0" r="0" b="0"/>
              <a:pathLst>
                <a:path w="40398" h="232287">
                  <a:moveTo>
                    <a:pt x="0" y="0"/>
                  </a:moveTo>
                  <a:lnTo>
                    <a:pt x="0" y="48377"/>
                  </a:lnTo>
                  <a:lnTo>
                    <a:pt x="1121" y="99992"/>
                  </a:lnTo>
                  <a:lnTo>
                    <a:pt x="7994" y="155283"/>
                  </a:lnTo>
                  <a:lnTo>
                    <a:pt x="15045" y="208846"/>
                  </a:lnTo>
                  <a:lnTo>
                    <a:pt x="19007" y="216660"/>
                  </a:lnTo>
                  <a:lnTo>
                    <a:pt x="23894" y="221869"/>
                  </a:lnTo>
                  <a:lnTo>
                    <a:pt x="40397" y="23228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6" name="Freeform: Shape 445"/>
            <p:cNvSpPr/>
            <p:nvPr/>
          </p:nvSpPr>
          <p:spPr>
            <a:xfrm>
              <a:off x="8493598" y="3221710"/>
              <a:ext cx="1" cy="10100"/>
            </a:xfrm>
            <a:custGeom>
              <a:avLst/>
              <a:gdLst/>
              <a:ahLst/>
              <a:cxnLst/>
              <a:rect l="0" t="0" r="0" b="0"/>
              <a:pathLst>
                <a:path w="1" h="10100">
                  <a:moveTo>
                    <a:pt x="0" y="0"/>
                  </a:moveTo>
                  <a:lnTo>
                    <a:pt x="0" y="1009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Freeform: Shape 446"/>
            <p:cNvSpPr/>
            <p:nvPr/>
          </p:nvSpPr>
          <p:spPr>
            <a:xfrm>
              <a:off x="8614791" y="3321554"/>
              <a:ext cx="100995" cy="442129"/>
            </a:xfrm>
            <a:custGeom>
              <a:avLst/>
              <a:gdLst/>
              <a:ahLst/>
              <a:cxnLst/>
              <a:rect l="0" t="0" r="0" b="0"/>
              <a:pathLst>
                <a:path w="100995" h="442129">
                  <a:moveTo>
                    <a:pt x="100994" y="31448"/>
                  </a:moveTo>
                  <a:lnTo>
                    <a:pt x="90271" y="15364"/>
                  </a:lnTo>
                  <a:lnTo>
                    <a:pt x="76030" y="4474"/>
                  </a:lnTo>
                  <a:lnTo>
                    <a:pt x="67519" y="0"/>
                  </a:lnTo>
                  <a:lnTo>
                    <a:pt x="59601" y="383"/>
                  </a:lnTo>
                  <a:lnTo>
                    <a:pt x="44818" y="9786"/>
                  </a:lnTo>
                  <a:lnTo>
                    <a:pt x="29240" y="34007"/>
                  </a:lnTo>
                  <a:lnTo>
                    <a:pt x="13922" y="93173"/>
                  </a:lnTo>
                  <a:lnTo>
                    <a:pt x="3082" y="143762"/>
                  </a:lnTo>
                  <a:lnTo>
                    <a:pt x="3905" y="180308"/>
                  </a:lnTo>
                  <a:lnTo>
                    <a:pt x="5970" y="191285"/>
                  </a:lnTo>
                  <a:lnTo>
                    <a:pt x="10714" y="196358"/>
                  </a:lnTo>
                  <a:lnTo>
                    <a:pt x="17242" y="197496"/>
                  </a:lnTo>
                  <a:lnTo>
                    <a:pt x="24960" y="196010"/>
                  </a:lnTo>
                  <a:lnTo>
                    <a:pt x="31229" y="190531"/>
                  </a:lnTo>
                  <a:lnTo>
                    <a:pt x="53099" y="142433"/>
                  </a:lnTo>
                  <a:lnTo>
                    <a:pt x="66057" y="87119"/>
                  </a:lnTo>
                  <a:lnTo>
                    <a:pt x="68634" y="59183"/>
                  </a:lnTo>
                  <a:lnTo>
                    <a:pt x="70443" y="55549"/>
                  </a:lnTo>
                  <a:lnTo>
                    <a:pt x="72772" y="58737"/>
                  </a:lnTo>
                  <a:lnTo>
                    <a:pt x="86679" y="111140"/>
                  </a:lnTo>
                  <a:lnTo>
                    <a:pt x="93055" y="166179"/>
                  </a:lnTo>
                  <a:lnTo>
                    <a:pt x="98642" y="214256"/>
                  </a:lnTo>
                  <a:lnTo>
                    <a:pt x="100529" y="275406"/>
                  </a:lnTo>
                  <a:lnTo>
                    <a:pt x="99780" y="332954"/>
                  </a:lnTo>
                  <a:lnTo>
                    <a:pt x="92904" y="384116"/>
                  </a:lnTo>
                  <a:lnTo>
                    <a:pt x="82638" y="420969"/>
                  </a:lnTo>
                  <a:lnTo>
                    <a:pt x="71889" y="438725"/>
                  </a:lnTo>
                  <a:lnTo>
                    <a:pt x="64758" y="442114"/>
                  </a:lnTo>
                  <a:lnTo>
                    <a:pt x="56639" y="442128"/>
                  </a:lnTo>
                  <a:lnTo>
                    <a:pt x="47859" y="439894"/>
                  </a:lnTo>
                  <a:lnTo>
                    <a:pt x="32118" y="422448"/>
                  </a:lnTo>
                  <a:lnTo>
                    <a:pt x="6058" y="366801"/>
                  </a:lnTo>
                  <a:lnTo>
                    <a:pt x="0" y="33443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8" name="Freeform: Shape 447"/>
            <p:cNvSpPr/>
            <p:nvPr/>
          </p:nvSpPr>
          <p:spPr>
            <a:xfrm>
              <a:off x="8786481" y="3322704"/>
              <a:ext cx="20200" cy="252486"/>
            </a:xfrm>
            <a:custGeom>
              <a:avLst/>
              <a:gdLst/>
              <a:ahLst/>
              <a:cxnLst/>
              <a:rect l="0" t="0" r="0" b="0"/>
              <a:pathLst>
                <a:path w="20200" h="252486">
                  <a:moveTo>
                    <a:pt x="0" y="0"/>
                  </a:moveTo>
                  <a:lnTo>
                    <a:pt x="10986" y="49929"/>
                  </a:lnTo>
                  <a:lnTo>
                    <a:pt x="18378" y="112352"/>
                  </a:lnTo>
                  <a:lnTo>
                    <a:pt x="19659" y="159594"/>
                  </a:lnTo>
                  <a:lnTo>
                    <a:pt x="20092" y="221335"/>
                  </a:lnTo>
                  <a:lnTo>
                    <a:pt x="20199" y="25248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9" name="Freeform: Shape 448"/>
            <p:cNvSpPr/>
            <p:nvPr/>
          </p:nvSpPr>
          <p:spPr>
            <a:xfrm>
              <a:off x="8786481" y="3201511"/>
              <a:ext cx="10100" cy="10100"/>
            </a:xfrm>
            <a:custGeom>
              <a:avLst/>
              <a:gdLst/>
              <a:ahLst/>
              <a:cxnLst/>
              <a:rect l="0" t="0" r="0" b="0"/>
              <a:pathLst>
                <a:path w="10100" h="10100">
                  <a:moveTo>
                    <a:pt x="0" y="0"/>
                  </a:moveTo>
                  <a:lnTo>
                    <a:pt x="10099" y="1009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0" name="Freeform: Shape 449"/>
            <p:cNvSpPr/>
            <p:nvPr/>
          </p:nvSpPr>
          <p:spPr>
            <a:xfrm>
              <a:off x="8875378" y="3290007"/>
              <a:ext cx="264583" cy="254885"/>
            </a:xfrm>
            <a:custGeom>
              <a:avLst/>
              <a:gdLst/>
              <a:ahLst/>
              <a:cxnLst/>
              <a:rect l="0" t="0" r="0" b="0"/>
              <a:pathLst>
                <a:path w="264583" h="254885">
                  <a:moveTo>
                    <a:pt x="1997" y="83194"/>
                  </a:moveTo>
                  <a:lnTo>
                    <a:pt x="1997" y="141116"/>
                  </a:lnTo>
                  <a:lnTo>
                    <a:pt x="4989" y="193495"/>
                  </a:lnTo>
                  <a:lnTo>
                    <a:pt x="11183" y="224234"/>
                  </a:lnTo>
                  <a:lnTo>
                    <a:pt x="21415" y="245376"/>
                  </a:lnTo>
                  <a:lnTo>
                    <a:pt x="27287" y="248545"/>
                  </a:lnTo>
                  <a:lnTo>
                    <a:pt x="33446" y="247291"/>
                  </a:lnTo>
                  <a:lnTo>
                    <a:pt x="39795" y="243089"/>
                  </a:lnTo>
                  <a:lnTo>
                    <a:pt x="46849" y="223458"/>
                  </a:lnTo>
                  <a:lnTo>
                    <a:pt x="57570" y="162926"/>
                  </a:lnTo>
                  <a:lnTo>
                    <a:pt x="50836" y="104845"/>
                  </a:lnTo>
                  <a:lnTo>
                    <a:pt x="38911" y="66418"/>
                  </a:lnTo>
                  <a:lnTo>
                    <a:pt x="33339" y="55177"/>
                  </a:lnTo>
                  <a:lnTo>
                    <a:pt x="25136" y="47683"/>
                  </a:lnTo>
                  <a:lnTo>
                    <a:pt x="4051" y="39357"/>
                  </a:lnTo>
                  <a:lnTo>
                    <a:pt x="0" y="36015"/>
                  </a:lnTo>
                  <a:lnTo>
                    <a:pt x="666" y="32665"/>
                  </a:lnTo>
                  <a:lnTo>
                    <a:pt x="4476" y="29309"/>
                  </a:lnTo>
                  <a:lnTo>
                    <a:pt x="20680" y="28573"/>
                  </a:lnTo>
                  <a:lnTo>
                    <a:pt x="43965" y="34230"/>
                  </a:lnTo>
                  <a:lnTo>
                    <a:pt x="73017" y="47966"/>
                  </a:lnTo>
                  <a:lnTo>
                    <a:pt x="110194" y="85349"/>
                  </a:lnTo>
                  <a:lnTo>
                    <a:pt x="131808" y="121237"/>
                  </a:lnTo>
                  <a:lnTo>
                    <a:pt x="148043" y="179650"/>
                  </a:lnTo>
                  <a:lnTo>
                    <a:pt x="150753" y="218503"/>
                  </a:lnTo>
                  <a:lnTo>
                    <a:pt x="149421" y="218286"/>
                  </a:lnTo>
                  <a:lnTo>
                    <a:pt x="147411" y="213653"/>
                  </a:lnTo>
                  <a:lnTo>
                    <a:pt x="144184" y="153143"/>
                  </a:lnTo>
                  <a:lnTo>
                    <a:pt x="146538" y="97468"/>
                  </a:lnTo>
                  <a:lnTo>
                    <a:pt x="161759" y="35283"/>
                  </a:lnTo>
                  <a:lnTo>
                    <a:pt x="172501" y="8784"/>
                  </a:lnTo>
                  <a:lnTo>
                    <a:pt x="179629" y="2167"/>
                  </a:lnTo>
                  <a:lnTo>
                    <a:pt x="187748" y="0"/>
                  </a:lnTo>
                  <a:lnTo>
                    <a:pt x="196526" y="799"/>
                  </a:lnTo>
                  <a:lnTo>
                    <a:pt x="204624" y="5821"/>
                  </a:lnTo>
                  <a:lnTo>
                    <a:pt x="219605" y="23370"/>
                  </a:lnTo>
                  <a:lnTo>
                    <a:pt x="247052" y="83262"/>
                  </a:lnTo>
                  <a:lnTo>
                    <a:pt x="253014" y="133912"/>
                  </a:lnTo>
                  <a:lnTo>
                    <a:pt x="255170" y="183879"/>
                  </a:lnTo>
                  <a:lnTo>
                    <a:pt x="262390" y="229637"/>
                  </a:lnTo>
                  <a:lnTo>
                    <a:pt x="264582" y="25488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1" name="Freeform: Shape 450"/>
            <p:cNvSpPr/>
            <p:nvPr/>
          </p:nvSpPr>
          <p:spPr>
            <a:xfrm>
              <a:off x="9200556" y="3221710"/>
              <a:ext cx="100995" cy="525170"/>
            </a:xfrm>
            <a:custGeom>
              <a:avLst/>
              <a:gdLst/>
              <a:ahLst/>
              <a:cxnLst/>
              <a:rect l="0" t="0" r="0" b="0"/>
              <a:pathLst>
                <a:path w="100995" h="525170">
                  <a:moveTo>
                    <a:pt x="100994" y="0"/>
                  </a:moveTo>
                  <a:lnTo>
                    <a:pt x="90009" y="54930"/>
                  </a:lnTo>
                  <a:lnTo>
                    <a:pt x="80533" y="102307"/>
                  </a:lnTo>
                  <a:lnTo>
                    <a:pt x="70619" y="154872"/>
                  </a:lnTo>
                  <a:lnTo>
                    <a:pt x="60574" y="213089"/>
                  </a:lnTo>
                  <a:lnTo>
                    <a:pt x="50491" y="272980"/>
                  </a:lnTo>
                  <a:lnTo>
                    <a:pt x="40396" y="330375"/>
                  </a:lnTo>
                  <a:lnTo>
                    <a:pt x="30298" y="382916"/>
                  </a:lnTo>
                  <a:lnTo>
                    <a:pt x="16833" y="440213"/>
                  </a:lnTo>
                  <a:lnTo>
                    <a:pt x="2992" y="494322"/>
                  </a:lnTo>
                  <a:lnTo>
                    <a:pt x="0" y="52516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2" name="Freeform: Shape 451"/>
            <p:cNvSpPr/>
            <p:nvPr/>
          </p:nvSpPr>
          <p:spPr>
            <a:xfrm>
              <a:off x="9382346" y="3221710"/>
              <a:ext cx="10018" cy="393877"/>
            </a:xfrm>
            <a:custGeom>
              <a:avLst/>
              <a:gdLst/>
              <a:ahLst/>
              <a:cxnLst/>
              <a:rect l="0" t="0" r="0" b="0"/>
              <a:pathLst>
                <a:path w="10018" h="393877">
                  <a:moveTo>
                    <a:pt x="0" y="0"/>
                  </a:moveTo>
                  <a:lnTo>
                    <a:pt x="2994" y="60914"/>
                  </a:lnTo>
                  <a:lnTo>
                    <a:pt x="7994" y="115302"/>
                  </a:lnTo>
                  <a:lnTo>
                    <a:pt x="9683" y="173892"/>
                  </a:lnTo>
                  <a:lnTo>
                    <a:pt x="10017" y="235631"/>
                  </a:lnTo>
                  <a:lnTo>
                    <a:pt x="7091" y="289221"/>
                  </a:lnTo>
                  <a:lnTo>
                    <a:pt x="1401" y="343279"/>
                  </a:lnTo>
                  <a:lnTo>
                    <a:pt x="0" y="39387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3" name="Freeform: Shape 452"/>
            <p:cNvSpPr/>
            <p:nvPr/>
          </p:nvSpPr>
          <p:spPr>
            <a:xfrm>
              <a:off x="9404369" y="3353002"/>
              <a:ext cx="139568" cy="212088"/>
            </a:xfrm>
            <a:custGeom>
              <a:avLst/>
              <a:gdLst/>
              <a:ahLst/>
              <a:cxnLst/>
              <a:rect l="0" t="0" r="0" b="0"/>
              <a:pathLst>
                <a:path w="139568" h="212088">
                  <a:moveTo>
                    <a:pt x="58772" y="0"/>
                  </a:moveTo>
                  <a:lnTo>
                    <a:pt x="25297" y="44198"/>
                  </a:lnTo>
                  <a:lnTo>
                    <a:pt x="2596" y="84290"/>
                  </a:lnTo>
                  <a:lnTo>
                    <a:pt x="0" y="96591"/>
                  </a:lnTo>
                  <a:lnTo>
                    <a:pt x="3101" y="119236"/>
                  </a:lnTo>
                  <a:lnTo>
                    <a:pt x="17945" y="137529"/>
                  </a:lnTo>
                  <a:lnTo>
                    <a:pt x="75941" y="181450"/>
                  </a:lnTo>
                  <a:lnTo>
                    <a:pt x="92212" y="193982"/>
                  </a:lnTo>
                  <a:lnTo>
                    <a:pt x="124103" y="208179"/>
                  </a:lnTo>
                  <a:lnTo>
                    <a:pt x="139567" y="21208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4" name="Freeform: Shape 453"/>
            <p:cNvSpPr/>
            <p:nvPr/>
          </p:nvSpPr>
          <p:spPr>
            <a:xfrm>
              <a:off x="9543936" y="3322704"/>
              <a:ext cx="30299" cy="225461"/>
            </a:xfrm>
            <a:custGeom>
              <a:avLst/>
              <a:gdLst/>
              <a:ahLst/>
              <a:cxnLst/>
              <a:rect l="0" t="0" r="0" b="0"/>
              <a:pathLst>
                <a:path w="30299" h="225461">
                  <a:moveTo>
                    <a:pt x="0" y="0"/>
                  </a:moveTo>
                  <a:lnTo>
                    <a:pt x="2994" y="49929"/>
                  </a:lnTo>
                  <a:lnTo>
                    <a:pt x="7994" y="103817"/>
                  </a:lnTo>
                  <a:lnTo>
                    <a:pt x="12468" y="159435"/>
                  </a:lnTo>
                  <a:lnTo>
                    <a:pt x="24033" y="217771"/>
                  </a:lnTo>
                  <a:lnTo>
                    <a:pt x="26122" y="223731"/>
                  </a:lnTo>
                  <a:lnTo>
                    <a:pt x="27514" y="225460"/>
                  </a:lnTo>
                  <a:lnTo>
                    <a:pt x="30298" y="22218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5" name="Freeform: Shape 454"/>
            <p:cNvSpPr/>
            <p:nvPr/>
          </p:nvSpPr>
          <p:spPr>
            <a:xfrm>
              <a:off x="9533837" y="3140914"/>
              <a:ext cx="10100" cy="10101"/>
            </a:xfrm>
            <a:custGeom>
              <a:avLst/>
              <a:gdLst/>
              <a:ahLst/>
              <a:cxnLst/>
              <a:rect l="0" t="0" r="0" b="0"/>
              <a:pathLst>
                <a:path w="10100" h="10101">
                  <a:moveTo>
                    <a:pt x="0" y="0"/>
                  </a:moveTo>
                  <a:lnTo>
                    <a:pt x="10099" y="1010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6" name="Freeform: Shape 455"/>
            <p:cNvSpPr/>
            <p:nvPr/>
          </p:nvSpPr>
          <p:spPr>
            <a:xfrm>
              <a:off x="9656433" y="3306335"/>
              <a:ext cx="129890" cy="247979"/>
            </a:xfrm>
            <a:custGeom>
              <a:avLst/>
              <a:gdLst/>
              <a:ahLst/>
              <a:cxnLst/>
              <a:rect l="0" t="0" r="0" b="0"/>
              <a:pathLst>
                <a:path w="129890" h="247979">
                  <a:moveTo>
                    <a:pt x="8696" y="147661"/>
                  </a:moveTo>
                  <a:lnTo>
                    <a:pt x="0" y="209250"/>
                  </a:lnTo>
                  <a:lnTo>
                    <a:pt x="4373" y="245957"/>
                  </a:lnTo>
                  <a:lnTo>
                    <a:pt x="5814" y="247978"/>
                  </a:lnTo>
                  <a:lnTo>
                    <a:pt x="8317" y="191197"/>
                  </a:lnTo>
                  <a:lnTo>
                    <a:pt x="8583" y="130138"/>
                  </a:lnTo>
                  <a:lnTo>
                    <a:pt x="14023" y="78381"/>
                  </a:lnTo>
                  <a:lnTo>
                    <a:pt x="22743" y="34618"/>
                  </a:lnTo>
                  <a:lnTo>
                    <a:pt x="35138" y="12884"/>
                  </a:lnTo>
                  <a:lnTo>
                    <a:pt x="43156" y="3946"/>
                  </a:lnTo>
                  <a:lnTo>
                    <a:pt x="50746" y="232"/>
                  </a:lnTo>
                  <a:lnTo>
                    <a:pt x="58049" y="0"/>
                  </a:lnTo>
                  <a:lnTo>
                    <a:pt x="65164" y="2090"/>
                  </a:lnTo>
                  <a:lnTo>
                    <a:pt x="79053" y="16382"/>
                  </a:lnTo>
                  <a:lnTo>
                    <a:pt x="91585" y="38817"/>
                  </a:lnTo>
                  <a:lnTo>
                    <a:pt x="108772" y="92953"/>
                  </a:lnTo>
                  <a:lnTo>
                    <a:pt x="116525" y="129207"/>
                  </a:lnTo>
                  <a:lnTo>
                    <a:pt x="121814" y="177354"/>
                  </a:lnTo>
                  <a:lnTo>
                    <a:pt x="129889" y="23855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7" name="Freeform: Shape 456"/>
            <p:cNvSpPr/>
            <p:nvPr/>
          </p:nvSpPr>
          <p:spPr>
            <a:xfrm>
              <a:off x="9796421" y="3282306"/>
              <a:ext cx="151478" cy="630639"/>
            </a:xfrm>
            <a:custGeom>
              <a:avLst/>
              <a:gdLst/>
              <a:ahLst/>
              <a:cxnLst/>
              <a:rect l="0" t="0" r="0" b="0"/>
              <a:pathLst>
                <a:path w="151478" h="630639">
                  <a:moveTo>
                    <a:pt x="111094" y="0"/>
                  </a:moveTo>
                  <a:lnTo>
                    <a:pt x="95009" y="10723"/>
                  </a:lnTo>
                  <a:lnTo>
                    <a:pt x="60696" y="67896"/>
                  </a:lnTo>
                  <a:lnTo>
                    <a:pt x="39046" y="115902"/>
                  </a:lnTo>
                  <a:lnTo>
                    <a:pt x="32890" y="171369"/>
                  </a:lnTo>
                  <a:lnTo>
                    <a:pt x="31067" y="226830"/>
                  </a:lnTo>
                  <a:lnTo>
                    <a:pt x="36421" y="237626"/>
                  </a:lnTo>
                  <a:lnTo>
                    <a:pt x="45602" y="243701"/>
                  </a:lnTo>
                  <a:lnTo>
                    <a:pt x="57333" y="246629"/>
                  </a:lnTo>
                  <a:lnTo>
                    <a:pt x="66275" y="245215"/>
                  </a:lnTo>
                  <a:lnTo>
                    <a:pt x="73361" y="240905"/>
                  </a:lnTo>
                  <a:lnTo>
                    <a:pt x="84224" y="227139"/>
                  </a:lnTo>
                  <a:lnTo>
                    <a:pt x="103925" y="181111"/>
                  </a:lnTo>
                  <a:lnTo>
                    <a:pt x="108970" y="129845"/>
                  </a:lnTo>
                  <a:lnTo>
                    <a:pt x="117615" y="73278"/>
                  </a:lnTo>
                  <a:lnTo>
                    <a:pt x="119603" y="46782"/>
                  </a:lnTo>
                  <a:lnTo>
                    <a:pt x="121255" y="44654"/>
                  </a:lnTo>
                  <a:lnTo>
                    <a:pt x="126083" y="60244"/>
                  </a:lnTo>
                  <a:lnTo>
                    <a:pt x="130607" y="122033"/>
                  </a:lnTo>
                  <a:lnTo>
                    <a:pt x="134083" y="167824"/>
                  </a:lnTo>
                  <a:lnTo>
                    <a:pt x="142219" y="221041"/>
                  </a:lnTo>
                  <a:lnTo>
                    <a:pt x="148743" y="272344"/>
                  </a:lnTo>
                  <a:lnTo>
                    <a:pt x="150677" y="323081"/>
                  </a:lnTo>
                  <a:lnTo>
                    <a:pt x="151250" y="373649"/>
                  </a:lnTo>
                  <a:lnTo>
                    <a:pt x="151420" y="424167"/>
                  </a:lnTo>
                  <a:lnTo>
                    <a:pt x="151477" y="486141"/>
                  </a:lnTo>
                  <a:lnTo>
                    <a:pt x="143426" y="540485"/>
                  </a:lnTo>
                  <a:lnTo>
                    <a:pt x="133142" y="573097"/>
                  </a:lnTo>
                  <a:lnTo>
                    <a:pt x="98356" y="617277"/>
                  </a:lnTo>
                  <a:lnTo>
                    <a:pt x="76630" y="627825"/>
                  </a:lnTo>
                  <a:lnTo>
                    <a:pt x="64553" y="630638"/>
                  </a:lnTo>
                  <a:lnTo>
                    <a:pt x="42156" y="627777"/>
                  </a:lnTo>
                  <a:lnTo>
                    <a:pt x="31470" y="623873"/>
                  </a:lnTo>
                  <a:lnTo>
                    <a:pt x="16606" y="610557"/>
                  </a:lnTo>
                  <a:lnTo>
                    <a:pt x="0" y="58576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8" name="Freeform: Shape 457"/>
            <p:cNvSpPr/>
            <p:nvPr/>
          </p:nvSpPr>
          <p:spPr>
            <a:xfrm>
              <a:off x="9967247" y="3309944"/>
              <a:ext cx="104376" cy="266161"/>
            </a:xfrm>
            <a:custGeom>
              <a:avLst/>
              <a:gdLst/>
              <a:ahLst/>
              <a:cxnLst/>
              <a:rect l="0" t="0" r="0" b="0"/>
              <a:pathLst>
                <a:path w="104376" h="266161">
                  <a:moveTo>
                    <a:pt x="101858" y="12760"/>
                  </a:moveTo>
                  <a:lnTo>
                    <a:pt x="91134" y="2037"/>
                  </a:lnTo>
                  <a:lnTo>
                    <a:pt x="84610" y="0"/>
                  </a:lnTo>
                  <a:lnTo>
                    <a:pt x="59342" y="2495"/>
                  </a:lnTo>
                  <a:lnTo>
                    <a:pt x="40320" y="7450"/>
                  </a:lnTo>
                  <a:lnTo>
                    <a:pt x="23637" y="19377"/>
                  </a:lnTo>
                  <a:lnTo>
                    <a:pt x="9863" y="35900"/>
                  </a:lnTo>
                  <a:lnTo>
                    <a:pt x="0" y="54464"/>
                  </a:lnTo>
                  <a:lnTo>
                    <a:pt x="855" y="76930"/>
                  </a:lnTo>
                  <a:lnTo>
                    <a:pt x="4224" y="89204"/>
                  </a:lnTo>
                  <a:lnTo>
                    <a:pt x="19937" y="111820"/>
                  </a:lnTo>
                  <a:lnTo>
                    <a:pt x="73566" y="166186"/>
                  </a:lnTo>
                  <a:lnTo>
                    <a:pt x="90406" y="185310"/>
                  </a:lnTo>
                  <a:lnTo>
                    <a:pt x="101631" y="205031"/>
                  </a:lnTo>
                  <a:lnTo>
                    <a:pt x="104375" y="228009"/>
                  </a:lnTo>
                  <a:lnTo>
                    <a:pt x="103535" y="240421"/>
                  </a:lnTo>
                  <a:lnTo>
                    <a:pt x="99609" y="249818"/>
                  </a:lnTo>
                  <a:lnTo>
                    <a:pt x="86270" y="263251"/>
                  </a:lnTo>
                  <a:lnTo>
                    <a:pt x="79123" y="266160"/>
                  </a:lnTo>
                  <a:lnTo>
                    <a:pt x="51361" y="26524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9" name="Group 488"/>
          <p:cNvGrpSpPr/>
          <p:nvPr/>
        </p:nvGrpSpPr>
        <p:grpSpPr>
          <a:xfrm>
            <a:off x="6635505" y="3852476"/>
            <a:ext cx="2868035" cy="1246349"/>
            <a:chOff x="6635505" y="3852476"/>
            <a:chExt cx="2868035" cy="1246349"/>
          </a:xfrm>
        </p:grpSpPr>
        <p:sp>
          <p:nvSpPr>
            <p:cNvPr id="460" name="Freeform: Shape 459"/>
            <p:cNvSpPr/>
            <p:nvPr/>
          </p:nvSpPr>
          <p:spPr>
            <a:xfrm>
              <a:off x="6645408" y="3999364"/>
              <a:ext cx="20199" cy="60597"/>
            </a:xfrm>
            <a:custGeom>
              <a:avLst/>
              <a:gdLst/>
              <a:ahLst/>
              <a:cxnLst/>
              <a:rect l="0" t="0" r="0" b="0"/>
              <a:pathLst>
                <a:path w="20199" h="60597">
                  <a:moveTo>
                    <a:pt x="20198" y="60596"/>
                  </a:moveTo>
                  <a:lnTo>
                    <a:pt x="20198" y="39151"/>
                  </a:lnTo>
                  <a:lnTo>
                    <a:pt x="19076" y="36199"/>
                  </a:lnTo>
                  <a:lnTo>
                    <a:pt x="17206" y="37599"/>
                  </a:lnTo>
                  <a:lnTo>
                    <a:pt x="14837" y="41898"/>
                  </a:lnTo>
                  <a:lnTo>
                    <a:pt x="13258" y="40275"/>
                  </a:lnTo>
                  <a:lnTo>
                    <a:pt x="7731" y="14398"/>
                  </a:lnTo>
                  <a:lnTo>
                    <a:pt x="0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Freeform: Shape 460"/>
            <p:cNvSpPr/>
            <p:nvPr/>
          </p:nvSpPr>
          <p:spPr>
            <a:xfrm>
              <a:off x="6766600" y="3918569"/>
              <a:ext cx="141393" cy="421918"/>
            </a:xfrm>
            <a:custGeom>
              <a:avLst/>
              <a:gdLst/>
              <a:ahLst/>
              <a:cxnLst/>
              <a:rect l="0" t="0" r="0" b="0"/>
              <a:pathLst>
                <a:path w="141393" h="421918">
                  <a:moveTo>
                    <a:pt x="0" y="0"/>
                  </a:moveTo>
                  <a:lnTo>
                    <a:pt x="2993" y="49929"/>
                  </a:lnTo>
                  <a:lnTo>
                    <a:pt x="8696" y="112352"/>
                  </a:lnTo>
                  <a:lnTo>
                    <a:pt x="9823" y="169029"/>
                  </a:lnTo>
                  <a:lnTo>
                    <a:pt x="10045" y="230098"/>
                  </a:lnTo>
                  <a:lnTo>
                    <a:pt x="4728" y="285717"/>
                  </a:lnTo>
                  <a:lnTo>
                    <a:pt x="934" y="341049"/>
                  </a:lnTo>
                  <a:lnTo>
                    <a:pt x="3177" y="398861"/>
                  </a:lnTo>
                  <a:lnTo>
                    <a:pt x="5485" y="410665"/>
                  </a:lnTo>
                  <a:lnTo>
                    <a:pt x="11512" y="417413"/>
                  </a:lnTo>
                  <a:lnTo>
                    <a:pt x="20018" y="420789"/>
                  </a:lnTo>
                  <a:lnTo>
                    <a:pt x="30178" y="421917"/>
                  </a:lnTo>
                  <a:lnTo>
                    <a:pt x="65922" y="412783"/>
                  </a:lnTo>
                  <a:lnTo>
                    <a:pt x="125512" y="359244"/>
                  </a:lnTo>
                  <a:lnTo>
                    <a:pt x="141392" y="34337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Freeform: Shape 461"/>
            <p:cNvSpPr/>
            <p:nvPr/>
          </p:nvSpPr>
          <p:spPr>
            <a:xfrm>
              <a:off x="6746401" y="4009463"/>
              <a:ext cx="121194" cy="100995"/>
            </a:xfrm>
            <a:custGeom>
              <a:avLst/>
              <a:gdLst/>
              <a:ahLst/>
              <a:cxnLst/>
              <a:rect l="0" t="0" r="0" b="0"/>
              <a:pathLst>
                <a:path w="121194" h="100995">
                  <a:moveTo>
                    <a:pt x="0" y="100994"/>
                  </a:moveTo>
                  <a:lnTo>
                    <a:pt x="58392" y="50595"/>
                  </a:lnTo>
                  <a:lnTo>
                    <a:pt x="121193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Freeform: Shape 462"/>
            <p:cNvSpPr/>
            <p:nvPr/>
          </p:nvSpPr>
          <p:spPr>
            <a:xfrm>
              <a:off x="6756501" y="3868071"/>
              <a:ext cx="181790" cy="70697"/>
            </a:xfrm>
            <a:custGeom>
              <a:avLst/>
              <a:gdLst/>
              <a:ahLst/>
              <a:cxnLst/>
              <a:rect l="0" t="0" r="0" b="0"/>
              <a:pathLst>
                <a:path w="181790" h="70697">
                  <a:moveTo>
                    <a:pt x="0" y="70696"/>
                  </a:moveTo>
                  <a:lnTo>
                    <a:pt x="60864" y="36243"/>
                  </a:lnTo>
                  <a:lnTo>
                    <a:pt x="116590" y="12936"/>
                  </a:lnTo>
                  <a:lnTo>
                    <a:pt x="150126" y="3833"/>
                  </a:lnTo>
                  <a:lnTo>
                    <a:pt x="181789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4" name="Freeform: Shape 463"/>
            <p:cNvSpPr/>
            <p:nvPr/>
          </p:nvSpPr>
          <p:spPr>
            <a:xfrm>
              <a:off x="6918091" y="4029662"/>
              <a:ext cx="161592" cy="282258"/>
            </a:xfrm>
            <a:custGeom>
              <a:avLst/>
              <a:gdLst/>
              <a:ahLst/>
              <a:cxnLst/>
              <a:rect l="0" t="0" r="0" b="0"/>
              <a:pathLst>
                <a:path w="161592" h="282258">
                  <a:moveTo>
                    <a:pt x="0" y="0"/>
                  </a:moveTo>
                  <a:lnTo>
                    <a:pt x="6941" y="27555"/>
                  </a:lnTo>
                  <a:lnTo>
                    <a:pt x="12467" y="85366"/>
                  </a:lnTo>
                  <a:lnTo>
                    <a:pt x="24033" y="135561"/>
                  </a:lnTo>
                  <a:lnTo>
                    <a:pt x="33803" y="191408"/>
                  </a:lnTo>
                  <a:lnTo>
                    <a:pt x="38443" y="241620"/>
                  </a:lnTo>
                  <a:lnTo>
                    <a:pt x="42462" y="250852"/>
                  </a:lnTo>
                  <a:lnTo>
                    <a:pt x="48507" y="255885"/>
                  </a:lnTo>
                  <a:lnTo>
                    <a:pt x="55903" y="258118"/>
                  </a:lnTo>
                  <a:lnTo>
                    <a:pt x="63079" y="255118"/>
                  </a:lnTo>
                  <a:lnTo>
                    <a:pt x="77036" y="239815"/>
                  </a:lnTo>
                  <a:lnTo>
                    <a:pt x="92150" y="195241"/>
                  </a:lnTo>
                  <a:lnTo>
                    <a:pt x="93013" y="139392"/>
                  </a:lnTo>
                  <a:lnTo>
                    <a:pt x="90191" y="79486"/>
                  </a:lnTo>
                  <a:lnTo>
                    <a:pt x="88182" y="81044"/>
                  </a:lnTo>
                  <a:lnTo>
                    <a:pt x="84078" y="96616"/>
                  </a:lnTo>
                  <a:lnTo>
                    <a:pt x="82890" y="130618"/>
                  </a:lnTo>
                  <a:lnTo>
                    <a:pt x="91974" y="182321"/>
                  </a:lnTo>
                  <a:lnTo>
                    <a:pt x="107869" y="241126"/>
                  </a:lnTo>
                  <a:lnTo>
                    <a:pt x="114523" y="262024"/>
                  </a:lnTo>
                  <a:lnTo>
                    <a:pt x="127206" y="276549"/>
                  </a:lnTo>
                  <a:lnTo>
                    <a:pt x="135302" y="281993"/>
                  </a:lnTo>
                  <a:lnTo>
                    <a:pt x="141821" y="282257"/>
                  </a:lnTo>
                  <a:lnTo>
                    <a:pt x="147289" y="279066"/>
                  </a:lnTo>
                  <a:lnTo>
                    <a:pt x="161591" y="26258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5" name="Freeform: Shape 464"/>
            <p:cNvSpPr/>
            <p:nvPr/>
          </p:nvSpPr>
          <p:spPr>
            <a:xfrm>
              <a:off x="7089781" y="4049861"/>
              <a:ext cx="141393" cy="206757"/>
            </a:xfrm>
            <a:custGeom>
              <a:avLst/>
              <a:gdLst/>
              <a:ahLst/>
              <a:cxnLst/>
              <a:rect l="0" t="0" r="0" b="0"/>
              <a:pathLst>
                <a:path w="141393" h="206757">
                  <a:moveTo>
                    <a:pt x="0" y="0"/>
                  </a:moveTo>
                  <a:lnTo>
                    <a:pt x="2992" y="52921"/>
                  </a:lnTo>
                  <a:lnTo>
                    <a:pt x="14057" y="115687"/>
                  </a:lnTo>
                  <a:lnTo>
                    <a:pt x="20108" y="169687"/>
                  </a:lnTo>
                  <a:lnTo>
                    <a:pt x="25021" y="200723"/>
                  </a:lnTo>
                  <a:lnTo>
                    <a:pt x="27902" y="206756"/>
                  </a:lnTo>
                  <a:lnTo>
                    <a:pt x="30946" y="206289"/>
                  </a:lnTo>
                  <a:lnTo>
                    <a:pt x="34097" y="201488"/>
                  </a:lnTo>
                  <a:lnTo>
                    <a:pt x="39154" y="140711"/>
                  </a:lnTo>
                  <a:lnTo>
                    <a:pt x="43144" y="84983"/>
                  </a:lnTo>
                  <a:lnTo>
                    <a:pt x="59767" y="30502"/>
                  </a:lnTo>
                  <a:lnTo>
                    <a:pt x="67898" y="20335"/>
                  </a:lnTo>
                  <a:lnTo>
                    <a:pt x="88903" y="9037"/>
                  </a:lnTo>
                  <a:lnTo>
                    <a:pt x="110209" y="7009"/>
                  </a:lnTo>
                  <a:lnTo>
                    <a:pt x="141392" y="1009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6" name="Freeform: Shape 465"/>
            <p:cNvSpPr/>
            <p:nvPr/>
          </p:nvSpPr>
          <p:spPr>
            <a:xfrm>
              <a:off x="7262280" y="4066010"/>
              <a:ext cx="97548" cy="212119"/>
            </a:xfrm>
            <a:custGeom>
              <a:avLst/>
              <a:gdLst/>
              <a:ahLst/>
              <a:cxnLst/>
              <a:rect l="0" t="0" r="0" b="0"/>
              <a:pathLst>
                <a:path w="97548" h="212119">
                  <a:moveTo>
                    <a:pt x="19389" y="14149"/>
                  </a:moveTo>
                  <a:lnTo>
                    <a:pt x="3286" y="76114"/>
                  </a:lnTo>
                  <a:lnTo>
                    <a:pt x="0" y="132162"/>
                  </a:lnTo>
                  <a:lnTo>
                    <a:pt x="2423" y="181904"/>
                  </a:lnTo>
                  <a:lnTo>
                    <a:pt x="4712" y="196681"/>
                  </a:lnTo>
                  <a:lnTo>
                    <a:pt x="10727" y="205411"/>
                  </a:lnTo>
                  <a:lnTo>
                    <a:pt x="19225" y="210108"/>
                  </a:lnTo>
                  <a:lnTo>
                    <a:pt x="29380" y="212118"/>
                  </a:lnTo>
                  <a:lnTo>
                    <a:pt x="38393" y="210091"/>
                  </a:lnTo>
                  <a:lnTo>
                    <a:pt x="54393" y="198862"/>
                  </a:lnTo>
                  <a:lnTo>
                    <a:pt x="81830" y="157282"/>
                  </a:lnTo>
                  <a:lnTo>
                    <a:pt x="91279" y="136115"/>
                  </a:lnTo>
                  <a:lnTo>
                    <a:pt x="97547" y="89189"/>
                  </a:lnTo>
                  <a:lnTo>
                    <a:pt x="88680" y="43365"/>
                  </a:lnTo>
                  <a:lnTo>
                    <a:pt x="71839" y="6721"/>
                  </a:lnTo>
                  <a:lnTo>
                    <a:pt x="64455" y="1342"/>
                  </a:lnTo>
                  <a:lnTo>
                    <a:pt x="56166" y="0"/>
                  </a:lnTo>
                  <a:lnTo>
                    <a:pt x="47274" y="1349"/>
                  </a:lnTo>
                  <a:lnTo>
                    <a:pt x="40223" y="5616"/>
                  </a:lnTo>
                  <a:lnTo>
                    <a:pt x="29397" y="19334"/>
                  </a:lnTo>
                  <a:lnTo>
                    <a:pt x="19389" y="4444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7" name="Freeform: Shape 466"/>
            <p:cNvSpPr/>
            <p:nvPr/>
          </p:nvSpPr>
          <p:spPr>
            <a:xfrm>
              <a:off x="7412962" y="4070059"/>
              <a:ext cx="60598" cy="383779"/>
            </a:xfrm>
            <a:custGeom>
              <a:avLst/>
              <a:gdLst/>
              <a:ahLst/>
              <a:cxnLst/>
              <a:rect l="0" t="0" r="0" b="0"/>
              <a:pathLst>
                <a:path w="60598" h="383779">
                  <a:moveTo>
                    <a:pt x="0" y="0"/>
                  </a:moveTo>
                  <a:lnTo>
                    <a:pt x="8696" y="56228"/>
                  </a:lnTo>
                  <a:lnTo>
                    <a:pt x="16763" y="115136"/>
                  </a:lnTo>
                  <a:lnTo>
                    <a:pt x="22513" y="174151"/>
                  </a:lnTo>
                  <a:lnTo>
                    <a:pt x="30984" y="222917"/>
                  </a:lnTo>
                  <a:lnTo>
                    <a:pt x="38539" y="284299"/>
                  </a:lnTo>
                  <a:lnTo>
                    <a:pt x="51138" y="345242"/>
                  </a:lnTo>
                  <a:lnTo>
                    <a:pt x="60597" y="38377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8" name="Freeform: Shape 467"/>
            <p:cNvSpPr/>
            <p:nvPr/>
          </p:nvSpPr>
          <p:spPr>
            <a:xfrm>
              <a:off x="7443260" y="4008574"/>
              <a:ext cx="163754" cy="263474"/>
            </a:xfrm>
            <a:custGeom>
              <a:avLst/>
              <a:gdLst/>
              <a:ahLst/>
              <a:cxnLst/>
              <a:rect l="0" t="0" r="0" b="0"/>
              <a:pathLst>
                <a:path w="163754" h="263474">
                  <a:moveTo>
                    <a:pt x="0" y="61485"/>
                  </a:moveTo>
                  <a:lnTo>
                    <a:pt x="32958" y="23526"/>
                  </a:lnTo>
                  <a:lnTo>
                    <a:pt x="61385" y="4604"/>
                  </a:lnTo>
                  <a:lnTo>
                    <a:pt x="71222" y="0"/>
                  </a:lnTo>
                  <a:lnTo>
                    <a:pt x="94120" y="867"/>
                  </a:lnTo>
                  <a:lnTo>
                    <a:pt x="118138" y="9857"/>
                  </a:lnTo>
                  <a:lnTo>
                    <a:pt x="140034" y="25073"/>
                  </a:lnTo>
                  <a:lnTo>
                    <a:pt x="155003" y="43058"/>
                  </a:lnTo>
                  <a:lnTo>
                    <a:pt x="160566" y="52567"/>
                  </a:lnTo>
                  <a:lnTo>
                    <a:pt x="163753" y="81087"/>
                  </a:lnTo>
                  <a:lnTo>
                    <a:pt x="156657" y="138172"/>
                  </a:lnTo>
                  <a:lnTo>
                    <a:pt x="129444" y="194626"/>
                  </a:lnTo>
                  <a:lnTo>
                    <a:pt x="107055" y="223000"/>
                  </a:lnTo>
                  <a:lnTo>
                    <a:pt x="78476" y="244499"/>
                  </a:lnTo>
                  <a:lnTo>
                    <a:pt x="43202" y="257352"/>
                  </a:lnTo>
                  <a:lnTo>
                    <a:pt x="0" y="26347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9" name="Freeform: Shape 468"/>
            <p:cNvSpPr/>
            <p:nvPr/>
          </p:nvSpPr>
          <p:spPr>
            <a:xfrm>
              <a:off x="7604851" y="4054789"/>
              <a:ext cx="131293" cy="221543"/>
            </a:xfrm>
            <a:custGeom>
              <a:avLst/>
              <a:gdLst/>
              <a:ahLst/>
              <a:cxnLst/>
              <a:rect l="0" t="0" r="0" b="0"/>
              <a:pathLst>
                <a:path w="131293" h="221543">
                  <a:moveTo>
                    <a:pt x="0" y="176861"/>
                  </a:moveTo>
                  <a:lnTo>
                    <a:pt x="21446" y="171499"/>
                  </a:lnTo>
                  <a:lnTo>
                    <a:pt x="50865" y="152081"/>
                  </a:lnTo>
                  <a:lnTo>
                    <a:pt x="75543" y="114284"/>
                  </a:lnTo>
                  <a:lnTo>
                    <a:pt x="94802" y="59308"/>
                  </a:lnTo>
                  <a:lnTo>
                    <a:pt x="98242" y="32225"/>
                  </a:lnTo>
                  <a:lnTo>
                    <a:pt x="93786" y="11210"/>
                  </a:lnTo>
                  <a:lnTo>
                    <a:pt x="89455" y="2464"/>
                  </a:lnTo>
                  <a:lnTo>
                    <a:pt x="84325" y="0"/>
                  </a:lnTo>
                  <a:lnTo>
                    <a:pt x="78658" y="1723"/>
                  </a:lnTo>
                  <a:lnTo>
                    <a:pt x="72638" y="6239"/>
                  </a:lnTo>
                  <a:lnTo>
                    <a:pt x="58802" y="28678"/>
                  </a:lnTo>
                  <a:lnTo>
                    <a:pt x="37169" y="86257"/>
                  </a:lnTo>
                  <a:lnTo>
                    <a:pt x="39718" y="147243"/>
                  </a:lnTo>
                  <a:lnTo>
                    <a:pt x="49048" y="184169"/>
                  </a:lnTo>
                  <a:lnTo>
                    <a:pt x="59578" y="205919"/>
                  </a:lnTo>
                  <a:lnTo>
                    <a:pt x="68895" y="213065"/>
                  </a:lnTo>
                  <a:lnTo>
                    <a:pt x="94209" y="221005"/>
                  </a:lnTo>
                  <a:lnTo>
                    <a:pt x="112193" y="221542"/>
                  </a:lnTo>
                  <a:lnTo>
                    <a:pt x="131292" y="21725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0" name="Freeform: Shape 469"/>
            <p:cNvSpPr/>
            <p:nvPr/>
          </p:nvSpPr>
          <p:spPr>
            <a:xfrm>
              <a:off x="7797474" y="4039761"/>
              <a:ext cx="140658" cy="222188"/>
            </a:xfrm>
            <a:custGeom>
              <a:avLst/>
              <a:gdLst/>
              <a:ahLst/>
              <a:cxnLst/>
              <a:rect l="0" t="0" r="0" b="0"/>
              <a:pathLst>
                <a:path w="140658" h="222188">
                  <a:moveTo>
                    <a:pt x="49763" y="0"/>
                  </a:moveTo>
                  <a:lnTo>
                    <a:pt x="39040" y="10723"/>
                  </a:lnTo>
                  <a:lnTo>
                    <a:pt x="11832" y="67897"/>
                  </a:lnTo>
                  <a:lnTo>
                    <a:pt x="4851" y="93017"/>
                  </a:lnTo>
                  <a:lnTo>
                    <a:pt x="921" y="143891"/>
                  </a:lnTo>
                  <a:lnTo>
                    <a:pt x="0" y="178037"/>
                  </a:lnTo>
                  <a:lnTo>
                    <a:pt x="3123" y="190509"/>
                  </a:lnTo>
                  <a:lnTo>
                    <a:pt x="8570" y="199947"/>
                  </a:lnTo>
                  <a:lnTo>
                    <a:pt x="15567" y="207360"/>
                  </a:lnTo>
                  <a:lnTo>
                    <a:pt x="22477" y="208936"/>
                  </a:lnTo>
                  <a:lnTo>
                    <a:pt x="29328" y="206620"/>
                  </a:lnTo>
                  <a:lnTo>
                    <a:pt x="36139" y="201710"/>
                  </a:lnTo>
                  <a:lnTo>
                    <a:pt x="62075" y="155758"/>
                  </a:lnTo>
                  <a:lnTo>
                    <a:pt x="74232" y="119091"/>
                  </a:lnTo>
                  <a:lnTo>
                    <a:pt x="81902" y="57064"/>
                  </a:lnTo>
                  <a:lnTo>
                    <a:pt x="84655" y="44776"/>
                  </a:lnTo>
                  <a:lnTo>
                    <a:pt x="87612" y="42194"/>
                  </a:lnTo>
                  <a:lnTo>
                    <a:pt x="90706" y="46084"/>
                  </a:lnTo>
                  <a:lnTo>
                    <a:pt x="107064" y="95010"/>
                  </a:lnTo>
                  <a:lnTo>
                    <a:pt x="117113" y="144482"/>
                  </a:lnTo>
                  <a:lnTo>
                    <a:pt x="130561" y="200064"/>
                  </a:lnTo>
                  <a:lnTo>
                    <a:pt x="140657" y="22218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1" name="Freeform: Shape 470"/>
            <p:cNvSpPr/>
            <p:nvPr/>
          </p:nvSpPr>
          <p:spPr>
            <a:xfrm>
              <a:off x="7948230" y="4023796"/>
              <a:ext cx="161591" cy="258352"/>
            </a:xfrm>
            <a:custGeom>
              <a:avLst/>
              <a:gdLst/>
              <a:ahLst/>
              <a:cxnLst/>
              <a:rect l="0" t="0" r="0" b="0"/>
              <a:pathLst>
                <a:path w="161591" h="258352">
                  <a:moveTo>
                    <a:pt x="0" y="5866"/>
                  </a:moveTo>
                  <a:lnTo>
                    <a:pt x="2992" y="62805"/>
                  </a:lnTo>
                  <a:lnTo>
                    <a:pt x="10987" y="107646"/>
                  </a:lnTo>
                  <a:lnTo>
                    <a:pt x="17470" y="161704"/>
                  </a:lnTo>
                  <a:lnTo>
                    <a:pt x="18380" y="177087"/>
                  </a:lnTo>
                  <a:lnTo>
                    <a:pt x="20108" y="182854"/>
                  </a:lnTo>
                  <a:lnTo>
                    <a:pt x="22382" y="182210"/>
                  </a:lnTo>
                  <a:lnTo>
                    <a:pt x="34097" y="154287"/>
                  </a:lnTo>
                  <a:lnTo>
                    <a:pt x="42561" y="95470"/>
                  </a:lnTo>
                  <a:lnTo>
                    <a:pt x="54292" y="37280"/>
                  </a:lnTo>
                  <a:lnTo>
                    <a:pt x="69450" y="4451"/>
                  </a:lnTo>
                  <a:lnTo>
                    <a:pt x="76599" y="434"/>
                  </a:lnTo>
                  <a:lnTo>
                    <a:pt x="84731" y="0"/>
                  </a:lnTo>
                  <a:lnTo>
                    <a:pt x="93519" y="1955"/>
                  </a:lnTo>
                  <a:lnTo>
                    <a:pt x="109267" y="19090"/>
                  </a:lnTo>
                  <a:lnTo>
                    <a:pt x="116608" y="31514"/>
                  </a:lnTo>
                  <a:lnTo>
                    <a:pt x="126941" y="86530"/>
                  </a:lnTo>
                  <a:lnTo>
                    <a:pt x="135364" y="136496"/>
                  </a:lnTo>
                  <a:lnTo>
                    <a:pt x="144967" y="190451"/>
                  </a:lnTo>
                  <a:lnTo>
                    <a:pt x="158626" y="247082"/>
                  </a:lnTo>
                  <a:lnTo>
                    <a:pt x="161590" y="25835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2" name="Freeform: Shape 471"/>
            <p:cNvSpPr/>
            <p:nvPr/>
          </p:nvSpPr>
          <p:spPr>
            <a:xfrm>
              <a:off x="8176708" y="3979165"/>
              <a:ext cx="115621" cy="303284"/>
            </a:xfrm>
            <a:custGeom>
              <a:avLst/>
              <a:gdLst/>
              <a:ahLst/>
              <a:cxnLst/>
              <a:rect l="0" t="0" r="0" b="0"/>
              <a:pathLst>
                <a:path w="115621" h="303284">
                  <a:moveTo>
                    <a:pt x="74505" y="0"/>
                  </a:moveTo>
                  <a:lnTo>
                    <a:pt x="25560" y="13978"/>
                  </a:lnTo>
                  <a:lnTo>
                    <a:pt x="14942" y="19418"/>
                  </a:lnTo>
                  <a:lnTo>
                    <a:pt x="7865" y="27533"/>
                  </a:lnTo>
                  <a:lnTo>
                    <a:pt x="0" y="48520"/>
                  </a:lnTo>
                  <a:lnTo>
                    <a:pt x="2490" y="69817"/>
                  </a:lnTo>
                  <a:lnTo>
                    <a:pt x="12200" y="90504"/>
                  </a:lnTo>
                  <a:lnTo>
                    <a:pt x="48857" y="131215"/>
                  </a:lnTo>
                  <a:lnTo>
                    <a:pt x="96023" y="175960"/>
                  </a:lnTo>
                  <a:lnTo>
                    <a:pt x="110626" y="198649"/>
                  </a:lnTo>
                  <a:lnTo>
                    <a:pt x="115620" y="226688"/>
                  </a:lnTo>
                  <a:lnTo>
                    <a:pt x="112976" y="254485"/>
                  </a:lnTo>
                  <a:lnTo>
                    <a:pt x="104321" y="274321"/>
                  </a:lnTo>
                  <a:lnTo>
                    <a:pt x="81469" y="298106"/>
                  </a:lnTo>
                  <a:lnTo>
                    <a:pt x="72415" y="301976"/>
                  </a:lnTo>
                  <a:lnTo>
                    <a:pt x="53377" y="303283"/>
                  </a:lnTo>
                  <a:lnTo>
                    <a:pt x="36686" y="297131"/>
                  </a:lnTo>
                  <a:lnTo>
                    <a:pt x="13908" y="28278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3" name="Freeform: Shape 472"/>
            <p:cNvSpPr/>
            <p:nvPr/>
          </p:nvSpPr>
          <p:spPr>
            <a:xfrm>
              <a:off x="8412803" y="3868071"/>
              <a:ext cx="203939" cy="432713"/>
            </a:xfrm>
            <a:custGeom>
              <a:avLst/>
              <a:gdLst/>
              <a:ahLst/>
              <a:cxnLst/>
              <a:rect l="0" t="0" r="0" b="0"/>
              <a:pathLst>
                <a:path w="203939" h="432713">
                  <a:moveTo>
                    <a:pt x="0" y="0"/>
                  </a:moveTo>
                  <a:lnTo>
                    <a:pt x="5361" y="56229"/>
                  </a:lnTo>
                  <a:lnTo>
                    <a:pt x="10286" y="116258"/>
                  </a:lnTo>
                  <a:lnTo>
                    <a:pt x="16762" y="165490"/>
                  </a:lnTo>
                  <a:lnTo>
                    <a:pt x="20302" y="214490"/>
                  </a:lnTo>
                  <a:lnTo>
                    <a:pt x="30983" y="274821"/>
                  </a:lnTo>
                  <a:lnTo>
                    <a:pt x="40600" y="326807"/>
                  </a:lnTo>
                  <a:lnTo>
                    <a:pt x="47564" y="378867"/>
                  </a:lnTo>
                  <a:lnTo>
                    <a:pt x="49193" y="397305"/>
                  </a:lnTo>
                  <a:lnTo>
                    <a:pt x="50239" y="351289"/>
                  </a:lnTo>
                  <a:lnTo>
                    <a:pt x="53413" y="298219"/>
                  </a:lnTo>
                  <a:lnTo>
                    <a:pt x="64539" y="240074"/>
                  </a:lnTo>
                  <a:lnTo>
                    <a:pt x="74233" y="204296"/>
                  </a:lnTo>
                  <a:lnTo>
                    <a:pt x="94935" y="172374"/>
                  </a:lnTo>
                  <a:lnTo>
                    <a:pt x="115881" y="157780"/>
                  </a:lnTo>
                  <a:lnTo>
                    <a:pt x="127750" y="152317"/>
                  </a:lnTo>
                  <a:lnTo>
                    <a:pt x="139031" y="150920"/>
                  </a:lnTo>
                  <a:lnTo>
                    <a:pt x="160541" y="155352"/>
                  </a:lnTo>
                  <a:lnTo>
                    <a:pt x="178331" y="173780"/>
                  </a:lnTo>
                  <a:lnTo>
                    <a:pt x="202677" y="220605"/>
                  </a:lnTo>
                  <a:lnTo>
                    <a:pt x="203938" y="268101"/>
                  </a:lnTo>
                  <a:lnTo>
                    <a:pt x="193188" y="327222"/>
                  </a:lnTo>
                  <a:lnTo>
                    <a:pt x="169603" y="382979"/>
                  </a:lnTo>
                  <a:lnTo>
                    <a:pt x="153242" y="408478"/>
                  </a:lnTo>
                  <a:lnTo>
                    <a:pt x="123457" y="430247"/>
                  </a:lnTo>
                  <a:lnTo>
                    <a:pt x="113725" y="432712"/>
                  </a:lnTo>
                  <a:lnTo>
                    <a:pt x="104992" y="432111"/>
                  </a:lnTo>
                  <a:lnTo>
                    <a:pt x="80795" y="424176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4" name="Freeform: Shape 473"/>
            <p:cNvSpPr/>
            <p:nvPr/>
          </p:nvSpPr>
          <p:spPr>
            <a:xfrm>
              <a:off x="8645089" y="4019562"/>
              <a:ext cx="191890" cy="239560"/>
            </a:xfrm>
            <a:custGeom>
              <a:avLst/>
              <a:gdLst/>
              <a:ahLst/>
              <a:cxnLst/>
              <a:rect l="0" t="0" r="0" b="0"/>
              <a:pathLst>
                <a:path w="191890" h="239560">
                  <a:moveTo>
                    <a:pt x="0" y="0"/>
                  </a:moveTo>
                  <a:lnTo>
                    <a:pt x="0" y="59932"/>
                  </a:lnTo>
                  <a:lnTo>
                    <a:pt x="0" y="114329"/>
                  </a:lnTo>
                  <a:lnTo>
                    <a:pt x="8063" y="167175"/>
                  </a:lnTo>
                  <a:lnTo>
                    <a:pt x="23742" y="226954"/>
                  </a:lnTo>
                  <a:lnTo>
                    <a:pt x="30416" y="234342"/>
                  </a:lnTo>
                  <a:lnTo>
                    <a:pt x="39355" y="238146"/>
                  </a:lnTo>
                  <a:lnTo>
                    <a:pt x="49802" y="239559"/>
                  </a:lnTo>
                  <a:lnTo>
                    <a:pt x="59011" y="237135"/>
                  </a:lnTo>
                  <a:lnTo>
                    <a:pt x="75228" y="225465"/>
                  </a:lnTo>
                  <a:lnTo>
                    <a:pt x="86924" y="200078"/>
                  </a:lnTo>
                  <a:lnTo>
                    <a:pt x="103575" y="139643"/>
                  </a:lnTo>
                  <a:lnTo>
                    <a:pt x="114228" y="82023"/>
                  </a:lnTo>
                  <a:lnTo>
                    <a:pt x="119816" y="26468"/>
                  </a:lnTo>
                  <a:lnTo>
                    <a:pt x="128013" y="79901"/>
                  </a:lnTo>
                  <a:lnTo>
                    <a:pt x="133637" y="131781"/>
                  </a:lnTo>
                  <a:lnTo>
                    <a:pt x="145221" y="190614"/>
                  </a:lnTo>
                  <a:lnTo>
                    <a:pt x="160356" y="223555"/>
                  </a:lnTo>
                  <a:lnTo>
                    <a:pt x="166378" y="228710"/>
                  </a:lnTo>
                  <a:lnTo>
                    <a:pt x="172637" y="231024"/>
                  </a:lnTo>
                  <a:lnTo>
                    <a:pt x="191889" y="23228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5" name="Freeform: Shape 474"/>
            <p:cNvSpPr/>
            <p:nvPr/>
          </p:nvSpPr>
          <p:spPr>
            <a:xfrm>
              <a:off x="8867276" y="4019562"/>
              <a:ext cx="70696" cy="213479"/>
            </a:xfrm>
            <a:custGeom>
              <a:avLst/>
              <a:gdLst/>
              <a:ahLst/>
              <a:cxnLst/>
              <a:rect l="0" t="0" r="0" b="0"/>
              <a:pathLst>
                <a:path w="70696" h="213479">
                  <a:moveTo>
                    <a:pt x="0" y="0"/>
                  </a:moveTo>
                  <a:lnTo>
                    <a:pt x="1" y="50622"/>
                  </a:lnTo>
                  <a:lnTo>
                    <a:pt x="0" y="95065"/>
                  </a:lnTo>
                  <a:lnTo>
                    <a:pt x="0" y="149111"/>
                  </a:lnTo>
                  <a:lnTo>
                    <a:pt x="5819" y="212491"/>
                  </a:lnTo>
                  <a:lnTo>
                    <a:pt x="5001" y="213478"/>
                  </a:lnTo>
                  <a:lnTo>
                    <a:pt x="3334" y="209648"/>
                  </a:lnTo>
                  <a:lnTo>
                    <a:pt x="3626" y="146433"/>
                  </a:lnTo>
                  <a:lnTo>
                    <a:pt x="6436" y="91142"/>
                  </a:lnTo>
                  <a:lnTo>
                    <a:pt x="19737" y="46455"/>
                  </a:lnTo>
                  <a:lnTo>
                    <a:pt x="34581" y="28877"/>
                  </a:lnTo>
                  <a:lnTo>
                    <a:pt x="55880" y="15663"/>
                  </a:lnTo>
                  <a:lnTo>
                    <a:pt x="70695" y="1010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6" name="Freeform: Shape 475"/>
            <p:cNvSpPr/>
            <p:nvPr/>
          </p:nvSpPr>
          <p:spPr>
            <a:xfrm>
              <a:off x="9020825" y="4051139"/>
              <a:ext cx="263698" cy="247865"/>
            </a:xfrm>
            <a:custGeom>
              <a:avLst/>
              <a:gdLst/>
              <a:ahLst/>
              <a:cxnLst/>
              <a:rect l="0" t="0" r="0" b="0"/>
              <a:pathLst>
                <a:path w="263698" h="247865">
                  <a:moveTo>
                    <a:pt x="8042" y="8821"/>
                  </a:moveTo>
                  <a:lnTo>
                    <a:pt x="8042" y="61743"/>
                  </a:lnTo>
                  <a:lnTo>
                    <a:pt x="5050" y="123625"/>
                  </a:lnTo>
                  <a:lnTo>
                    <a:pt x="48" y="185725"/>
                  </a:lnTo>
                  <a:lnTo>
                    <a:pt x="0" y="213126"/>
                  </a:lnTo>
                  <a:lnTo>
                    <a:pt x="1558" y="215721"/>
                  </a:lnTo>
                  <a:lnTo>
                    <a:pt x="3720" y="214084"/>
                  </a:lnTo>
                  <a:lnTo>
                    <a:pt x="14129" y="172264"/>
                  </a:lnTo>
                  <a:lnTo>
                    <a:pt x="20341" y="119616"/>
                  </a:lnTo>
                  <a:lnTo>
                    <a:pt x="35263" y="58364"/>
                  </a:lnTo>
                  <a:lnTo>
                    <a:pt x="41835" y="28970"/>
                  </a:lnTo>
                  <a:lnTo>
                    <a:pt x="47403" y="17765"/>
                  </a:lnTo>
                  <a:lnTo>
                    <a:pt x="62567" y="2322"/>
                  </a:lnTo>
                  <a:lnTo>
                    <a:pt x="70201" y="0"/>
                  </a:lnTo>
                  <a:lnTo>
                    <a:pt x="77535" y="696"/>
                  </a:lnTo>
                  <a:lnTo>
                    <a:pt x="84669" y="3405"/>
                  </a:lnTo>
                  <a:lnTo>
                    <a:pt x="90547" y="10820"/>
                  </a:lnTo>
                  <a:lnTo>
                    <a:pt x="111741" y="67908"/>
                  </a:lnTo>
                  <a:lnTo>
                    <a:pt x="122305" y="120714"/>
                  </a:lnTo>
                  <a:lnTo>
                    <a:pt x="127182" y="175386"/>
                  </a:lnTo>
                  <a:lnTo>
                    <a:pt x="133988" y="216398"/>
                  </a:lnTo>
                  <a:lnTo>
                    <a:pt x="148472" y="244509"/>
                  </a:lnTo>
                  <a:lnTo>
                    <a:pt x="156648" y="247864"/>
                  </a:lnTo>
                  <a:lnTo>
                    <a:pt x="177701" y="245606"/>
                  </a:lnTo>
                  <a:lnTo>
                    <a:pt x="196036" y="231138"/>
                  </a:lnTo>
                  <a:lnTo>
                    <a:pt x="236994" y="170423"/>
                  </a:lnTo>
                  <a:lnTo>
                    <a:pt x="249439" y="128147"/>
                  </a:lnTo>
                  <a:lnTo>
                    <a:pt x="263697" y="64934"/>
                  </a:lnTo>
                  <a:lnTo>
                    <a:pt x="263211" y="25322"/>
                  </a:lnTo>
                  <a:lnTo>
                    <a:pt x="260072" y="18699"/>
                  </a:lnTo>
                  <a:lnTo>
                    <a:pt x="255734" y="16529"/>
                  </a:lnTo>
                  <a:lnTo>
                    <a:pt x="250600" y="17326"/>
                  </a:lnTo>
                  <a:lnTo>
                    <a:pt x="238907" y="27190"/>
                  </a:lnTo>
                  <a:lnTo>
                    <a:pt x="232648" y="34533"/>
                  </a:lnTo>
                  <a:lnTo>
                    <a:pt x="218478" y="82397"/>
                  </a:lnTo>
                  <a:lnTo>
                    <a:pt x="212532" y="140967"/>
                  </a:lnTo>
                  <a:lnTo>
                    <a:pt x="217127" y="171913"/>
                  </a:lnTo>
                  <a:lnTo>
                    <a:pt x="221494" y="184878"/>
                  </a:lnTo>
                  <a:lnTo>
                    <a:pt x="235324" y="202277"/>
                  </a:lnTo>
                  <a:lnTo>
                    <a:pt x="260526" y="22090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7" name="Freeform: Shape 476"/>
            <p:cNvSpPr/>
            <p:nvPr/>
          </p:nvSpPr>
          <p:spPr>
            <a:xfrm>
              <a:off x="9369344" y="3852476"/>
              <a:ext cx="134196" cy="419572"/>
            </a:xfrm>
            <a:custGeom>
              <a:avLst/>
              <a:gdLst/>
              <a:ahLst/>
              <a:cxnLst/>
              <a:rect l="0" t="0" r="0" b="0"/>
              <a:pathLst>
                <a:path w="134196" h="419572">
                  <a:moveTo>
                    <a:pt x="103896" y="156987"/>
                  </a:moveTo>
                  <a:lnTo>
                    <a:pt x="50921" y="212206"/>
                  </a:lnTo>
                  <a:lnTo>
                    <a:pt x="19901" y="268495"/>
                  </a:lnTo>
                  <a:lnTo>
                    <a:pt x="0" y="318632"/>
                  </a:lnTo>
                  <a:lnTo>
                    <a:pt x="296" y="364976"/>
                  </a:lnTo>
                  <a:lnTo>
                    <a:pt x="7729" y="390070"/>
                  </a:lnTo>
                  <a:lnTo>
                    <a:pt x="12852" y="399904"/>
                  </a:lnTo>
                  <a:lnTo>
                    <a:pt x="19636" y="404215"/>
                  </a:lnTo>
                  <a:lnTo>
                    <a:pt x="27524" y="404846"/>
                  </a:lnTo>
                  <a:lnTo>
                    <a:pt x="36149" y="403021"/>
                  </a:lnTo>
                  <a:lnTo>
                    <a:pt x="51717" y="389024"/>
                  </a:lnTo>
                  <a:lnTo>
                    <a:pt x="64996" y="367842"/>
                  </a:lnTo>
                  <a:lnTo>
                    <a:pt x="82664" y="305700"/>
                  </a:lnTo>
                  <a:lnTo>
                    <a:pt x="90498" y="245936"/>
                  </a:lnTo>
                  <a:lnTo>
                    <a:pt x="92820" y="196808"/>
                  </a:lnTo>
                  <a:lnTo>
                    <a:pt x="96500" y="146717"/>
                  </a:lnTo>
                  <a:lnTo>
                    <a:pt x="102435" y="84886"/>
                  </a:lnTo>
                  <a:lnTo>
                    <a:pt x="104730" y="29449"/>
                  </a:lnTo>
                  <a:lnTo>
                    <a:pt x="109129" y="2301"/>
                  </a:lnTo>
                  <a:lnTo>
                    <a:pt x="110752" y="0"/>
                  </a:lnTo>
                  <a:lnTo>
                    <a:pt x="120651" y="58198"/>
                  </a:lnTo>
                  <a:lnTo>
                    <a:pt x="123415" y="118355"/>
                  </a:lnTo>
                  <a:lnTo>
                    <a:pt x="123893" y="167610"/>
                  </a:lnTo>
                  <a:lnTo>
                    <a:pt x="124055" y="229157"/>
                  </a:lnTo>
                  <a:lnTo>
                    <a:pt x="125209" y="290358"/>
                  </a:lnTo>
                  <a:lnTo>
                    <a:pt x="132087" y="343177"/>
                  </a:lnTo>
                  <a:lnTo>
                    <a:pt x="133570" y="384593"/>
                  </a:lnTo>
                  <a:lnTo>
                    <a:pt x="134195" y="41957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8" name="Freeform: Shape 477"/>
            <p:cNvSpPr/>
            <p:nvPr/>
          </p:nvSpPr>
          <p:spPr>
            <a:xfrm>
              <a:off x="6635505" y="4494914"/>
              <a:ext cx="272488" cy="384418"/>
            </a:xfrm>
            <a:custGeom>
              <a:avLst/>
              <a:gdLst/>
              <a:ahLst/>
              <a:cxnLst/>
              <a:rect l="0" t="0" r="0" b="0"/>
              <a:pathLst>
                <a:path w="272488" h="384418">
                  <a:moveTo>
                    <a:pt x="30101" y="19519"/>
                  </a:moveTo>
                  <a:lnTo>
                    <a:pt x="23161" y="48197"/>
                  </a:lnTo>
                  <a:lnTo>
                    <a:pt x="20938" y="100083"/>
                  </a:lnTo>
                  <a:lnTo>
                    <a:pt x="23180" y="162527"/>
                  </a:lnTo>
                  <a:lnTo>
                    <a:pt x="28735" y="223198"/>
                  </a:lnTo>
                  <a:lnTo>
                    <a:pt x="29832" y="286469"/>
                  </a:lnTo>
                  <a:lnTo>
                    <a:pt x="30021" y="337385"/>
                  </a:lnTo>
                  <a:lnTo>
                    <a:pt x="30066" y="375125"/>
                  </a:lnTo>
                  <a:lnTo>
                    <a:pt x="27834" y="383394"/>
                  </a:lnTo>
                  <a:lnTo>
                    <a:pt x="24101" y="384417"/>
                  </a:lnTo>
                  <a:lnTo>
                    <a:pt x="19368" y="380611"/>
                  </a:lnTo>
                  <a:lnTo>
                    <a:pt x="7345" y="337724"/>
                  </a:lnTo>
                  <a:lnTo>
                    <a:pt x="2038" y="285991"/>
                  </a:lnTo>
                  <a:lnTo>
                    <a:pt x="465" y="235128"/>
                  </a:lnTo>
                  <a:lnTo>
                    <a:pt x="0" y="179160"/>
                  </a:lnTo>
                  <a:lnTo>
                    <a:pt x="964" y="116055"/>
                  </a:lnTo>
                  <a:lnTo>
                    <a:pt x="10796" y="60366"/>
                  </a:lnTo>
                  <a:lnTo>
                    <a:pt x="13865" y="46751"/>
                  </a:lnTo>
                  <a:lnTo>
                    <a:pt x="19277" y="39918"/>
                  </a:lnTo>
                  <a:lnTo>
                    <a:pt x="26252" y="37607"/>
                  </a:lnTo>
                  <a:lnTo>
                    <a:pt x="34268" y="38311"/>
                  </a:lnTo>
                  <a:lnTo>
                    <a:pt x="40734" y="42147"/>
                  </a:lnTo>
                  <a:lnTo>
                    <a:pt x="50911" y="55385"/>
                  </a:lnTo>
                  <a:lnTo>
                    <a:pt x="62950" y="81765"/>
                  </a:lnTo>
                  <a:lnTo>
                    <a:pt x="72497" y="144808"/>
                  </a:lnTo>
                  <a:lnTo>
                    <a:pt x="81190" y="192423"/>
                  </a:lnTo>
                  <a:lnTo>
                    <a:pt x="94181" y="253417"/>
                  </a:lnTo>
                  <a:lnTo>
                    <a:pt x="100613" y="310933"/>
                  </a:lnTo>
                  <a:lnTo>
                    <a:pt x="105577" y="346536"/>
                  </a:lnTo>
                  <a:lnTo>
                    <a:pt x="107350" y="350868"/>
                  </a:lnTo>
                  <a:lnTo>
                    <a:pt x="109321" y="334735"/>
                  </a:lnTo>
                  <a:lnTo>
                    <a:pt x="102695" y="271399"/>
                  </a:lnTo>
                  <a:lnTo>
                    <a:pt x="101171" y="212660"/>
                  </a:lnTo>
                  <a:lnTo>
                    <a:pt x="100908" y="158290"/>
                  </a:lnTo>
                  <a:lnTo>
                    <a:pt x="108883" y="95724"/>
                  </a:lnTo>
                  <a:lnTo>
                    <a:pt x="124255" y="40141"/>
                  </a:lnTo>
                  <a:lnTo>
                    <a:pt x="137033" y="16341"/>
                  </a:lnTo>
                  <a:lnTo>
                    <a:pt x="153933" y="2022"/>
                  </a:lnTo>
                  <a:lnTo>
                    <a:pt x="162030" y="0"/>
                  </a:lnTo>
                  <a:lnTo>
                    <a:pt x="169673" y="895"/>
                  </a:lnTo>
                  <a:lnTo>
                    <a:pt x="177013" y="3737"/>
                  </a:lnTo>
                  <a:lnTo>
                    <a:pt x="188160" y="15871"/>
                  </a:lnTo>
                  <a:lnTo>
                    <a:pt x="208059" y="61888"/>
                  </a:lnTo>
                  <a:lnTo>
                    <a:pt x="219933" y="124583"/>
                  </a:lnTo>
                  <a:lnTo>
                    <a:pt x="228524" y="184823"/>
                  </a:lnTo>
                  <a:lnTo>
                    <a:pt x="231384" y="244102"/>
                  </a:lnTo>
                  <a:lnTo>
                    <a:pt x="237312" y="298786"/>
                  </a:lnTo>
                  <a:lnTo>
                    <a:pt x="250410" y="353643"/>
                  </a:lnTo>
                  <a:lnTo>
                    <a:pt x="272487" y="38309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9" name="Freeform: Shape 478"/>
            <p:cNvSpPr/>
            <p:nvPr/>
          </p:nvSpPr>
          <p:spPr>
            <a:xfrm>
              <a:off x="6959690" y="4605328"/>
              <a:ext cx="150291" cy="190688"/>
            </a:xfrm>
            <a:custGeom>
              <a:avLst/>
              <a:gdLst/>
              <a:ahLst/>
              <a:cxnLst/>
              <a:rect l="0" t="0" r="0" b="0"/>
              <a:pathLst>
                <a:path w="150291" h="190688">
                  <a:moveTo>
                    <a:pt x="49296" y="0"/>
                  </a:moveTo>
                  <a:lnTo>
                    <a:pt x="33212" y="5361"/>
                  </a:lnTo>
                  <a:lnTo>
                    <a:pt x="19330" y="19963"/>
                  </a:lnTo>
                  <a:lnTo>
                    <a:pt x="12486" y="30141"/>
                  </a:lnTo>
                  <a:lnTo>
                    <a:pt x="2853" y="76634"/>
                  </a:lnTo>
                  <a:lnTo>
                    <a:pt x="0" y="127690"/>
                  </a:lnTo>
                  <a:lnTo>
                    <a:pt x="4517" y="172992"/>
                  </a:lnTo>
                  <a:lnTo>
                    <a:pt x="10465" y="180412"/>
                  </a:lnTo>
                  <a:lnTo>
                    <a:pt x="18920" y="183116"/>
                  </a:lnTo>
                  <a:lnTo>
                    <a:pt x="29046" y="182674"/>
                  </a:lnTo>
                  <a:lnTo>
                    <a:pt x="36919" y="177891"/>
                  </a:lnTo>
                  <a:lnTo>
                    <a:pt x="48657" y="160605"/>
                  </a:lnTo>
                  <a:lnTo>
                    <a:pt x="64215" y="103750"/>
                  </a:lnTo>
                  <a:lnTo>
                    <a:pt x="67931" y="49443"/>
                  </a:lnTo>
                  <a:lnTo>
                    <a:pt x="70153" y="7418"/>
                  </a:lnTo>
                  <a:lnTo>
                    <a:pt x="72178" y="7189"/>
                  </a:lnTo>
                  <a:lnTo>
                    <a:pt x="74650" y="11526"/>
                  </a:lnTo>
                  <a:lnTo>
                    <a:pt x="84522" y="70304"/>
                  </a:lnTo>
                  <a:lnTo>
                    <a:pt x="89794" y="120201"/>
                  </a:lnTo>
                  <a:lnTo>
                    <a:pt x="98576" y="163291"/>
                  </a:lnTo>
                  <a:lnTo>
                    <a:pt x="108977" y="183293"/>
                  </a:lnTo>
                  <a:lnTo>
                    <a:pt x="116015" y="188403"/>
                  </a:lnTo>
                  <a:lnTo>
                    <a:pt x="124073" y="190687"/>
                  </a:lnTo>
                  <a:lnTo>
                    <a:pt x="138639" y="190232"/>
                  </a:lnTo>
                  <a:lnTo>
                    <a:pt x="142521" y="188540"/>
                  </a:lnTo>
                  <a:lnTo>
                    <a:pt x="150290" y="18178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0" name="Freeform: Shape 479"/>
            <p:cNvSpPr/>
            <p:nvPr/>
          </p:nvSpPr>
          <p:spPr>
            <a:xfrm>
              <a:off x="7151781" y="4564930"/>
              <a:ext cx="128864" cy="533895"/>
            </a:xfrm>
            <a:custGeom>
              <a:avLst/>
              <a:gdLst/>
              <a:ahLst/>
              <a:cxnLst/>
              <a:rect l="0" t="0" r="0" b="0"/>
              <a:pathLst>
                <a:path w="128864" h="533895">
                  <a:moveTo>
                    <a:pt x="8696" y="0"/>
                  </a:moveTo>
                  <a:lnTo>
                    <a:pt x="0" y="56228"/>
                  </a:lnTo>
                  <a:lnTo>
                    <a:pt x="6937" y="110438"/>
                  </a:lnTo>
                  <a:lnTo>
                    <a:pt x="15905" y="161023"/>
                  </a:lnTo>
                  <a:lnTo>
                    <a:pt x="26792" y="197705"/>
                  </a:lnTo>
                  <a:lnTo>
                    <a:pt x="37686" y="215420"/>
                  </a:lnTo>
                  <a:lnTo>
                    <a:pt x="43733" y="217676"/>
                  </a:lnTo>
                  <a:lnTo>
                    <a:pt x="50009" y="215813"/>
                  </a:lnTo>
                  <a:lnTo>
                    <a:pt x="56436" y="211205"/>
                  </a:lnTo>
                  <a:lnTo>
                    <a:pt x="66571" y="197107"/>
                  </a:lnTo>
                  <a:lnTo>
                    <a:pt x="78585" y="161267"/>
                  </a:lnTo>
                  <a:lnTo>
                    <a:pt x="86259" y="108005"/>
                  </a:lnTo>
                  <a:lnTo>
                    <a:pt x="91526" y="55567"/>
                  </a:lnTo>
                  <a:lnTo>
                    <a:pt x="94214" y="40411"/>
                  </a:lnTo>
                  <a:lnTo>
                    <a:pt x="96006" y="37041"/>
                  </a:lnTo>
                  <a:lnTo>
                    <a:pt x="98528" y="63343"/>
                  </a:lnTo>
                  <a:lnTo>
                    <a:pt x="102372" y="120073"/>
                  </a:lnTo>
                  <a:lnTo>
                    <a:pt x="108244" y="180197"/>
                  </a:lnTo>
                  <a:lnTo>
                    <a:pt x="114623" y="229446"/>
                  </a:lnTo>
                  <a:lnTo>
                    <a:pt x="118258" y="279572"/>
                  </a:lnTo>
                  <a:lnTo>
                    <a:pt x="124697" y="329960"/>
                  </a:lnTo>
                  <a:lnTo>
                    <a:pt x="128863" y="389190"/>
                  </a:lnTo>
                  <a:lnTo>
                    <a:pt x="126693" y="450098"/>
                  </a:lnTo>
                  <a:lnTo>
                    <a:pt x="115850" y="497689"/>
                  </a:lnTo>
                  <a:lnTo>
                    <a:pt x="110430" y="510216"/>
                  </a:lnTo>
                  <a:lnTo>
                    <a:pt x="95431" y="527127"/>
                  </a:lnTo>
                  <a:lnTo>
                    <a:pt x="86717" y="533207"/>
                  </a:lnTo>
                  <a:lnTo>
                    <a:pt x="77543" y="533894"/>
                  </a:lnTo>
                  <a:lnTo>
                    <a:pt x="58371" y="525681"/>
                  </a:lnTo>
                  <a:lnTo>
                    <a:pt x="17564" y="468505"/>
                  </a:lnTo>
                  <a:lnTo>
                    <a:pt x="8696" y="45447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1" name="Freeform: Shape 480"/>
            <p:cNvSpPr/>
            <p:nvPr/>
          </p:nvSpPr>
          <p:spPr>
            <a:xfrm>
              <a:off x="7304205" y="4595228"/>
              <a:ext cx="149156" cy="231535"/>
            </a:xfrm>
            <a:custGeom>
              <a:avLst/>
              <a:gdLst/>
              <a:ahLst/>
              <a:cxnLst/>
              <a:rect l="0" t="0" r="0" b="0"/>
              <a:pathLst>
                <a:path w="149156" h="231535">
                  <a:moveTo>
                    <a:pt x="88558" y="0"/>
                  </a:moveTo>
                  <a:lnTo>
                    <a:pt x="67113" y="5362"/>
                  </a:lnTo>
                  <a:lnTo>
                    <a:pt x="47605" y="19964"/>
                  </a:lnTo>
                  <a:lnTo>
                    <a:pt x="23683" y="50428"/>
                  </a:lnTo>
                  <a:lnTo>
                    <a:pt x="5546" y="90882"/>
                  </a:lnTo>
                  <a:lnTo>
                    <a:pt x="0" y="142635"/>
                  </a:lnTo>
                  <a:lnTo>
                    <a:pt x="3717" y="191633"/>
                  </a:lnTo>
                  <a:lnTo>
                    <a:pt x="11948" y="214592"/>
                  </a:lnTo>
                  <a:lnTo>
                    <a:pt x="17286" y="223857"/>
                  </a:lnTo>
                  <a:lnTo>
                    <a:pt x="24211" y="228911"/>
                  </a:lnTo>
                  <a:lnTo>
                    <a:pt x="32194" y="231158"/>
                  </a:lnTo>
                  <a:lnTo>
                    <a:pt x="40883" y="231534"/>
                  </a:lnTo>
                  <a:lnTo>
                    <a:pt x="48919" y="227296"/>
                  </a:lnTo>
                  <a:lnTo>
                    <a:pt x="63834" y="210618"/>
                  </a:lnTo>
                  <a:lnTo>
                    <a:pt x="79486" y="181354"/>
                  </a:lnTo>
                  <a:lnTo>
                    <a:pt x="87888" y="118240"/>
                  </a:lnTo>
                  <a:lnTo>
                    <a:pt x="93205" y="56564"/>
                  </a:lnTo>
                  <a:lnTo>
                    <a:pt x="90623" y="40849"/>
                  </a:lnTo>
                  <a:lnTo>
                    <a:pt x="89935" y="42944"/>
                  </a:lnTo>
                  <a:lnTo>
                    <a:pt x="89862" y="103283"/>
                  </a:lnTo>
                  <a:lnTo>
                    <a:pt x="102639" y="160562"/>
                  </a:lnTo>
                  <a:lnTo>
                    <a:pt x="117667" y="191584"/>
                  </a:lnTo>
                  <a:lnTo>
                    <a:pt x="129924" y="202975"/>
                  </a:lnTo>
                  <a:lnTo>
                    <a:pt x="149155" y="21208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2" name="Freeform: Shape 481"/>
            <p:cNvSpPr/>
            <p:nvPr/>
          </p:nvSpPr>
          <p:spPr>
            <a:xfrm>
              <a:off x="7503857" y="4585129"/>
              <a:ext cx="141392" cy="262585"/>
            </a:xfrm>
            <a:custGeom>
              <a:avLst/>
              <a:gdLst/>
              <a:ahLst/>
              <a:cxnLst/>
              <a:rect l="0" t="0" r="0" b="0"/>
              <a:pathLst>
                <a:path w="141392" h="262585">
                  <a:moveTo>
                    <a:pt x="0" y="0"/>
                  </a:moveTo>
                  <a:lnTo>
                    <a:pt x="0" y="51938"/>
                  </a:lnTo>
                  <a:lnTo>
                    <a:pt x="0" y="104646"/>
                  </a:lnTo>
                  <a:lnTo>
                    <a:pt x="10986" y="163733"/>
                  </a:lnTo>
                  <a:lnTo>
                    <a:pt x="20106" y="221347"/>
                  </a:lnTo>
                  <a:lnTo>
                    <a:pt x="22383" y="221627"/>
                  </a:lnTo>
                  <a:lnTo>
                    <a:pt x="25021" y="218447"/>
                  </a:lnTo>
                  <a:lnTo>
                    <a:pt x="37318" y="163844"/>
                  </a:lnTo>
                  <a:lnTo>
                    <a:pt x="46093" y="104405"/>
                  </a:lnTo>
                  <a:lnTo>
                    <a:pt x="55611" y="42401"/>
                  </a:lnTo>
                  <a:lnTo>
                    <a:pt x="60639" y="28267"/>
                  </a:lnTo>
                  <a:lnTo>
                    <a:pt x="75203" y="9571"/>
                  </a:lnTo>
                  <a:lnTo>
                    <a:pt x="83799" y="3014"/>
                  </a:lnTo>
                  <a:lnTo>
                    <a:pt x="91775" y="3132"/>
                  </a:lnTo>
                  <a:lnTo>
                    <a:pt x="99337" y="7698"/>
                  </a:lnTo>
                  <a:lnTo>
                    <a:pt x="106622" y="15232"/>
                  </a:lnTo>
                  <a:lnTo>
                    <a:pt x="114716" y="35572"/>
                  </a:lnTo>
                  <a:lnTo>
                    <a:pt x="127280" y="92503"/>
                  </a:lnTo>
                  <a:lnTo>
                    <a:pt x="130500" y="150146"/>
                  </a:lnTo>
                  <a:lnTo>
                    <a:pt x="136497" y="210450"/>
                  </a:lnTo>
                  <a:lnTo>
                    <a:pt x="141391" y="26258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3" name="Freeform: Shape 482"/>
            <p:cNvSpPr/>
            <p:nvPr/>
          </p:nvSpPr>
          <p:spPr>
            <a:xfrm>
              <a:off x="7918014" y="4423539"/>
              <a:ext cx="157278" cy="393162"/>
            </a:xfrm>
            <a:custGeom>
              <a:avLst/>
              <a:gdLst/>
              <a:ahLst/>
              <a:cxnLst/>
              <a:rect l="0" t="0" r="0" b="0"/>
              <a:pathLst>
                <a:path w="157278" h="393162">
                  <a:moveTo>
                    <a:pt x="10018" y="0"/>
                  </a:moveTo>
                  <a:lnTo>
                    <a:pt x="2024" y="54929"/>
                  </a:lnTo>
                  <a:lnTo>
                    <a:pt x="334" y="113340"/>
                  </a:lnTo>
                  <a:lnTo>
                    <a:pt x="0" y="176165"/>
                  </a:lnTo>
                  <a:lnTo>
                    <a:pt x="1065" y="225881"/>
                  </a:lnTo>
                  <a:lnTo>
                    <a:pt x="6866" y="275025"/>
                  </a:lnTo>
                  <a:lnTo>
                    <a:pt x="9395" y="332413"/>
                  </a:lnTo>
                  <a:lnTo>
                    <a:pt x="15256" y="386972"/>
                  </a:lnTo>
                  <a:lnTo>
                    <a:pt x="16877" y="390395"/>
                  </a:lnTo>
                  <a:lnTo>
                    <a:pt x="25052" y="330688"/>
                  </a:lnTo>
                  <a:lnTo>
                    <a:pt x="34047" y="271916"/>
                  </a:lnTo>
                  <a:lnTo>
                    <a:pt x="55203" y="210106"/>
                  </a:lnTo>
                  <a:lnTo>
                    <a:pt x="67879" y="190260"/>
                  </a:lnTo>
                  <a:lnTo>
                    <a:pt x="76646" y="184070"/>
                  </a:lnTo>
                  <a:lnTo>
                    <a:pt x="98356" y="177192"/>
                  </a:lnTo>
                  <a:lnTo>
                    <a:pt x="108186" y="179847"/>
                  </a:lnTo>
                  <a:lnTo>
                    <a:pt x="125093" y="194766"/>
                  </a:lnTo>
                  <a:lnTo>
                    <a:pt x="147227" y="233762"/>
                  </a:lnTo>
                  <a:lnTo>
                    <a:pt x="157277" y="280851"/>
                  </a:lnTo>
                  <a:lnTo>
                    <a:pt x="153643" y="310726"/>
                  </a:lnTo>
                  <a:lnTo>
                    <a:pt x="135986" y="352781"/>
                  </a:lnTo>
                  <a:lnTo>
                    <a:pt x="118745" y="376734"/>
                  </a:lnTo>
                  <a:lnTo>
                    <a:pt x="99860" y="391120"/>
                  </a:lnTo>
                  <a:lnTo>
                    <a:pt x="88990" y="393161"/>
                  </a:lnTo>
                  <a:lnTo>
                    <a:pt x="64941" y="389444"/>
                  </a:lnTo>
                  <a:lnTo>
                    <a:pt x="45275" y="374326"/>
                  </a:lnTo>
                  <a:lnTo>
                    <a:pt x="20117" y="34337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4" name="Freeform: Shape 483"/>
            <p:cNvSpPr/>
            <p:nvPr/>
          </p:nvSpPr>
          <p:spPr>
            <a:xfrm>
              <a:off x="8150218" y="4611991"/>
              <a:ext cx="108482" cy="223378"/>
            </a:xfrm>
            <a:custGeom>
              <a:avLst/>
              <a:gdLst/>
              <a:ahLst/>
              <a:cxnLst/>
              <a:rect l="0" t="0" r="0" b="0"/>
              <a:pathLst>
                <a:path w="108482" h="223378">
                  <a:moveTo>
                    <a:pt x="10099" y="23635"/>
                  </a:moveTo>
                  <a:lnTo>
                    <a:pt x="2106" y="75573"/>
                  </a:lnTo>
                  <a:lnTo>
                    <a:pt x="417" y="128281"/>
                  </a:lnTo>
                  <a:lnTo>
                    <a:pt x="9267" y="187734"/>
                  </a:lnTo>
                  <a:lnTo>
                    <a:pt x="19455" y="212149"/>
                  </a:lnTo>
                  <a:lnTo>
                    <a:pt x="27558" y="218885"/>
                  </a:lnTo>
                  <a:lnTo>
                    <a:pt x="37449" y="222253"/>
                  </a:lnTo>
                  <a:lnTo>
                    <a:pt x="48531" y="223377"/>
                  </a:lnTo>
                  <a:lnTo>
                    <a:pt x="58165" y="219637"/>
                  </a:lnTo>
                  <a:lnTo>
                    <a:pt x="74853" y="203512"/>
                  </a:lnTo>
                  <a:lnTo>
                    <a:pt x="99768" y="154675"/>
                  </a:lnTo>
                  <a:lnTo>
                    <a:pt x="106060" y="131250"/>
                  </a:lnTo>
                  <a:lnTo>
                    <a:pt x="108481" y="81331"/>
                  </a:lnTo>
                  <a:lnTo>
                    <a:pt x="101466" y="32750"/>
                  </a:lnTo>
                  <a:lnTo>
                    <a:pt x="91480" y="7487"/>
                  </a:lnTo>
                  <a:lnTo>
                    <a:pt x="83430" y="1648"/>
                  </a:lnTo>
                  <a:lnTo>
                    <a:pt x="73575" y="0"/>
                  </a:lnTo>
                  <a:lnTo>
                    <a:pt x="62516" y="1146"/>
                  </a:lnTo>
                  <a:lnTo>
                    <a:pt x="44243" y="11395"/>
                  </a:lnTo>
                  <a:lnTo>
                    <a:pt x="28641" y="29417"/>
                  </a:lnTo>
                  <a:lnTo>
                    <a:pt x="6323" y="74734"/>
                  </a:lnTo>
                  <a:lnTo>
                    <a:pt x="0" y="9433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5" name="Freeform: Shape 484"/>
            <p:cNvSpPr/>
            <p:nvPr/>
          </p:nvSpPr>
          <p:spPr>
            <a:xfrm>
              <a:off x="8321908" y="4578219"/>
              <a:ext cx="114980" cy="236416"/>
            </a:xfrm>
            <a:custGeom>
              <a:avLst/>
              <a:gdLst/>
              <a:ahLst/>
              <a:cxnLst/>
              <a:rect l="0" t="0" r="0" b="0"/>
              <a:pathLst>
                <a:path w="114980" h="236416">
                  <a:moveTo>
                    <a:pt x="30298" y="57407"/>
                  </a:moveTo>
                  <a:lnTo>
                    <a:pt x="16241" y="116969"/>
                  </a:lnTo>
                  <a:lnTo>
                    <a:pt x="12435" y="165138"/>
                  </a:lnTo>
                  <a:lnTo>
                    <a:pt x="24317" y="223916"/>
                  </a:lnTo>
                  <a:lnTo>
                    <a:pt x="31921" y="231254"/>
                  </a:lnTo>
                  <a:lnTo>
                    <a:pt x="42602" y="235024"/>
                  </a:lnTo>
                  <a:lnTo>
                    <a:pt x="55333" y="236415"/>
                  </a:lnTo>
                  <a:lnTo>
                    <a:pt x="66065" y="232853"/>
                  </a:lnTo>
                  <a:lnTo>
                    <a:pt x="83974" y="216926"/>
                  </a:lnTo>
                  <a:lnTo>
                    <a:pt x="105695" y="157369"/>
                  </a:lnTo>
                  <a:lnTo>
                    <a:pt x="114979" y="117323"/>
                  </a:lnTo>
                  <a:lnTo>
                    <a:pt x="110500" y="65434"/>
                  </a:lnTo>
                  <a:lnTo>
                    <a:pt x="101104" y="31050"/>
                  </a:lnTo>
                  <a:lnTo>
                    <a:pt x="86456" y="9036"/>
                  </a:lnTo>
                  <a:lnTo>
                    <a:pt x="77836" y="1594"/>
                  </a:lnTo>
                  <a:lnTo>
                    <a:pt x="68723" y="0"/>
                  </a:lnTo>
                  <a:lnTo>
                    <a:pt x="59282" y="2303"/>
                  </a:lnTo>
                  <a:lnTo>
                    <a:pt x="49621" y="7205"/>
                  </a:lnTo>
                  <a:lnTo>
                    <a:pt x="35894" y="21629"/>
                  </a:lnTo>
                  <a:lnTo>
                    <a:pt x="5589" y="80020"/>
                  </a:lnTo>
                  <a:lnTo>
                    <a:pt x="0" y="9780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6" name="Freeform: Shape 485"/>
            <p:cNvSpPr/>
            <p:nvPr/>
          </p:nvSpPr>
          <p:spPr>
            <a:xfrm>
              <a:off x="8493625" y="4413439"/>
              <a:ext cx="20173" cy="424176"/>
            </a:xfrm>
            <a:custGeom>
              <a:avLst/>
              <a:gdLst/>
              <a:ahLst/>
              <a:cxnLst/>
              <a:rect l="0" t="0" r="0" b="0"/>
              <a:pathLst>
                <a:path w="20173" h="424176">
                  <a:moveTo>
                    <a:pt x="20172" y="0"/>
                  </a:moveTo>
                  <a:lnTo>
                    <a:pt x="12178" y="51938"/>
                  </a:lnTo>
                  <a:lnTo>
                    <a:pt x="5126" y="110007"/>
                  </a:lnTo>
                  <a:lnTo>
                    <a:pt x="1500" y="158900"/>
                  </a:lnTo>
                  <a:lnTo>
                    <a:pt x="425" y="208921"/>
                  </a:lnTo>
                  <a:lnTo>
                    <a:pt x="106" y="264639"/>
                  </a:lnTo>
                  <a:lnTo>
                    <a:pt x="0" y="327660"/>
                  </a:lnTo>
                  <a:lnTo>
                    <a:pt x="2970" y="383333"/>
                  </a:lnTo>
                  <a:lnTo>
                    <a:pt x="10072" y="42417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7" name="Freeform: Shape 486"/>
            <p:cNvSpPr/>
            <p:nvPr/>
          </p:nvSpPr>
          <p:spPr>
            <a:xfrm>
              <a:off x="8527056" y="4544732"/>
              <a:ext cx="138233" cy="292883"/>
            </a:xfrm>
            <a:custGeom>
              <a:avLst/>
              <a:gdLst/>
              <a:ahLst/>
              <a:cxnLst/>
              <a:rect l="0" t="0" r="0" b="0"/>
              <a:pathLst>
                <a:path w="138233" h="292883">
                  <a:moveTo>
                    <a:pt x="97835" y="0"/>
                  </a:moveTo>
                  <a:lnTo>
                    <a:pt x="50354" y="61537"/>
                  </a:lnTo>
                  <a:lnTo>
                    <a:pt x="1580" y="124609"/>
                  </a:lnTo>
                  <a:lnTo>
                    <a:pt x="0" y="133570"/>
                  </a:lnTo>
                  <a:lnTo>
                    <a:pt x="2313" y="142910"/>
                  </a:lnTo>
                  <a:lnTo>
                    <a:pt x="24852" y="176727"/>
                  </a:lnTo>
                  <a:lnTo>
                    <a:pt x="78322" y="238090"/>
                  </a:lnTo>
                  <a:lnTo>
                    <a:pt x="138232" y="292882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8" name="Freeform: Shape 487"/>
            <p:cNvSpPr/>
            <p:nvPr/>
          </p:nvSpPr>
          <p:spPr>
            <a:xfrm>
              <a:off x="8634990" y="4534632"/>
              <a:ext cx="181872" cy="325947"/>
            </a:xfrm>
            <a:custGeom>
              <a:avLst/>
              <a:gdLst/>
              <a:ahLst/>
              <a:cxnLst/>
              <a:rect l="0" t="0" r="0" b="0"/>
              <a:pathLst>
                <a:path w="181872" h="325947">
                  <a:moveTo>
                    <a:pt x="151491" y="0"/>
                  </a:moveTo>
                  <a:lnTo>
                    <a:pt x="91929" y="5362"/>
                  </a:lnTo>
                  <a:lnTo>
                    <a:pt x="66265" y="19419"/>
                  </a:lnTo>
                  <a:lnTo>
                    <a:pt x="54512" y="34440"/>
                  </a:lnTo>
                  <a:lnTo>
                    <a:pt x="49807" y="43159"/>
                  </a:lnTo>
                  <a:lnTo>
                    <a:pt x="47571" y="64816"/>
                  </a:lnTo>
                  <a:lnTo>
                    <a:pt x="48547" y="76875"/>
                  </a:lnTo>
                  <a:lnTo>
                    <a:pt x="58607" y="99252"/>
                  </a:lnTo>
                  <a:lnTo>
                    <a:pt x="96243" y="144321"/>
                  </a:lnTo>
                  <a:lnTo>
                    <a:pt x="150643" y="192274"/>
                  </a:lnTo>
                  <a:lnTo>
                    <a:pt x="176176" y="222301"/>
                  </a:lnTo>
                  <a:lnTo>
                    <a:pt x="180291" y="232363"/>
                  </a:lnTo>
                  <a:lnTo>
                    <a:pt x="181871" y="252519"/>
                  </a:lnTo>
                  <a:lnTo>
                    <a:pt x="171091" y="282793"/>
                  </a:lnTo>
                  <a:lnTo>
                    <a:pt x="150851" y="299994"/>
                  </a:lnTo>
                  <a:lnTo>
                    <a:pt x="107911" y="319303"/>
                  </a:lnTo>
                  <a:lnTo>
                    <a:pt x="78259" y="325946"/>
                  </a:lnTo>
                  <a:lnTo>
                    <a:pt x="42638" y="323377"/>
                  </a:lnTo>
                  <a:lnTo>
                    <a:pt x="0" y="31308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21169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E0"/>
            </a:gs>
            <a:gs pos="100000">
              <a:srgbClr val="98FB9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600" y="381000"/>
            <a:ext cx="9779000" cy="249299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E. Decline</a:t>
            </a:r>
          </a:p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 • Unknown- Abandoned Cities</a:t>
            </a:r>
          </a:p>
          <a:p>
            <a:pPr algn="ctr"/>
            <a:endParaRPr lang="en-US" sz="2600">
              <a:solidFill>
                <a:srgbClr val="000000"/>
              </a:solidFill>
              <a:latin typeface="Poor Richard - 35"/>
            </a:endParaRPr>
          </a:p>
          <a:p>
            <a:endParaRPr lang="en-US" sz="2600">
              <a:solidFill>
                <a:srgbClr val="000000"/>
              </a:solidFill>
              <a:latin typeface="Poor Richard - 35"/>
            </a:endParaRPr>
          </a:p>
          <a:p>
            <a:endParaRPr lang="en-US" sz="2600">
              <a:solidFill>
                <a:srgbClr val="000000"/>
              </a:solidFill>
              <a:latin typeface="Poor Richard - 35"/>
            </a:endParaRPr>
          </a:p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 </a:t>
            </a:r>
            <a:endParaRPr lang="en-US" sz="2600">
              <a:solidFill>
                <a:srgbClr val="000000"/>
              </a:solidFill>
              <a:latin typeface="Poor Richard - 35"/>
            </a:endParaRPr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549400"/>
            <a:ext cx="6749542" cy="4410456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4" name="TextBox 3"/>
          <p:cNvSpPr txBox="1"/>
          <p:nvPr/>
        </p:nvSpPr>
        <p:spPr>
          <a:xfrm>
            <a:off x="927100" y="6273800"/>
            <a:ext cx="7480300" cy="89255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600">
                <a:solidFill>
                  <a:srgbClr val="000000"/>
                </a:solidFill>
                <a:latin typeface="Poor Richard - 35"/>
              </a:rPr>
              <a:t>	Turn to page 449. List reasons historians hypothesize for the decline and fall of the Maya. </a:t>
            </a:r>
            <a:endParaRPr lang="en-US" sz="2600">
              <a:solidFill>
                <a:srgbClr val="000000"/>
              </a:solidFill>
              <a:latin typeface="Poor Richard - 35"/>
            </a:endParaRPr>
          </a:p>
        </p:txBody>
      </p:sp>
    </p:spTree>
    <p:extLst>
      <p:ext uri="{BB962C8B-B14F-4D97-AF65-F5344CB8AC3E}">
        <p14:creationId xmlns:p14="http://schemas.microsoft.com/office/powerpoint/2010/main" val="834513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E0"/>
            </a:gs>
            <a:gs pos="100000">
              <a:srgbClr val="98FB9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000" y="50800"/>
            <a:ext cx="3886200" cy="49244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 u="sng">
                <a:solidFill>
                  <a:srgbClr val="0000FF"/>
                </a:solidFill>
                <a:latin typeface="Comic Sans MS - 35"/>
              </a:rPr>
              <a:t>Incan Mummies</a:t>
            </a:r>
            <a:endParaRPr lang="en-US" sz="2600" u="sng">
              <a:solidFill>
                <a:srgbClr val="0000FF"/>
              </a:solidFill>
              <a:latin typeface="Comic Sans MS - 35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8800" y="673100"/>
            <a:ext cx="9303639" cy="375487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100">
                <a:solidFill>
                  <a:srgbClr val="0000FF"/>
                </a:solidFill>
                <a:latin typeface="Comic Sans MS - 28"/>
              </a:rPr>
              <a:t>Turn to page 464-465 in your text.</a:t>
            </a:r>
          </a:p>
          <a:p>
            <a:endParaRPr lang="en-US" sz="2100">
              <a:solidFill>
                <a:srgbClr val="0000FF"/>
              </a:solidFill>
              <a:latin typeface="Comic Sans MS - 28"/>
            </a:endParaRPr>
          </a:p>
          <a:p>
            <a:r>
              <a:rPr lang="en-US" sz="2100">
                <a:solidFill>
                  <a:srgbClr val="0000FF"/>
                </a:solidFill>
                <a:latin typeface="Comic Sans MS - 28"/>
              </a:rPr>
              <a:t>Re</a:t>
            </a:r>
            <a:r>
              <a:rPr lang="en-US" sz="2100" i="1">
                <a:solidFill>
                  <a:srgbClr val="0000FF"/>
                </a:solidFill>
                <a:latin typeface="Comic Sans MS - 28"/>
              </a:rPr>
              <a:t>ad Social History:Incan Mummies and analyze the pictures provided.  </a:t>
            </a:r>
          </a:p>
          <a:p>
            <a:endParaRPr lang="en-US" sz="2100" i="1">
              <a:solidFill>
                <a:srgbClr val="0000FF"/>
              </a:solidFill>
              <a:latin typeface="Comic Sans MS - 28"/>
            </a:endParaRPr>
          </a:p>
          <a:p>
            <a:r>
              <a:rPr lang="en-US" sz="2100" i="1">
                <a:solidFill>
                  <a:srgbClr val="0000FF"/>
                </a:solidFill>
                <a:latin typeface="Comic Sans MS - 28"/>
              </a:rPr>
              <a:t>1.</a:t>
            </a:r>
            <a:r>
              <a:rPr lang="en-US" sz="2100">
                <a:solidFill>
                  <a:srgbClr val="0000FF"/>
                </a:solidFill>
                <a:latin typeface="Comic Sans MS - 28"/>
              </a:rPr>
              <a:t> What do Incan mummification practices suggest about Incan culture?</a:t>
            </a:r>
          </a:p>
          <a:p>
            <a:endParaRPr lang="en-US" sz="2100">
              <a:solidFill>
                <a:srgbClr val="0000FF"/>
              </a:solidFill>
              <a:latin typeface="Comic Sans MS - 28"/>
            </a:endParaRPr>
          </a:p>
          <a:p>
            <a:r>
              <a:rPr lang="en-US" sz="2100">
                <a:solidFill>
                  <a:srgbClr val="0000FF"/>
                </a:solidFill>
                <a:latin typeface="Comic Sans MS - 28"/>
              </a:rPr>
              <a:t>2. How is the practice of human sacrifice different with the Inca than what we've seen with the Maya?</a:t>
            </a:r>
          </a:p>
          <a:p>
            <a:endParaRPr lang="en-US" sz="2100">
              <a:solidFill>
                <a:srgbClr val="0000FF"/>
              </a:solidFill>
              <a:latin typeface="Comic Sans MS - 28"/>
            </a:endParaRPr>
          </a:p>
          <a:p>
            <a:r>
              <a:rPr lang="en-US" sz="2100">
                <a:solidFill>
                  <a:srgbClr val="0000FF"/>
                </a:solidFill>
                <a:latin typeface="Comic Sans MS - 28"/>
              </a:rPr>
              <a:t>3. Why do you think mummification is not a common practice in the United States today? </a:t>
            </a:r>
            <a:endParaRPr lang="en-US" sz="2100">
              <a:solidFill>
                <a:srgbClr val="0000FF"/>
              </a:solidFill>
              <a:latin typeface="Comic Sans MS - 28"/>
            </a:endParaRPr>
          </a:p>
        </p:txBody>
      </p:sp>
    </p:spTree>
    <p:extLst>
      <p:ext uri="{BB962C8B-B14F-4D97-AF65-F5344CB8AC3E}">
        <p14:creationId xmlns:p14="http://schemas.microsoft.com/office/powerpoint/2010/main" val="2469907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E0"/>
            </a:gs>
            <a:gs pos="100000">
              <a:srgbClr val="98FB9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100" y="165100"/>
            <a:ext cx="4216400" cy="175432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II. Incas (1100-1533)</a:t>
            </a:r>
          </a:p>
          <a:p>
            <a:endParaRPr lang="en-US" sz="2700">
              <a:solidFill>
                <a:srgbClr val="000000"/>
              </a:solidFill>
              <a:latin typeface="Poor Richard - 36"/>
            </a:endParaRP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 A. Location: Peru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 Great City: Cuzco</a:t>
            </a:r>
            <a:endParaRPr lang="en-US" sz="2700">
              <a:solidFill>
                <a:srgbClr val="000000"/>
              </a:solidFill>
              <a:latin typeface="Poor Richard - 36"/>
            </a:endParaRPr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300" y="2501900"/>
            <a:ext cx="6404102" cy="5784469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1650849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E0"/>
            </a:gs>
            <a:gs pos="100000">
              <a:srgbClr val="98FB9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3200" y="76200"/>
            <a:ext cx="7823200" cy="44935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B. Achievements</a:t>
            </a:r>
          </a:p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• Terrace Farming</a:t>
            </a:r>
          </a:p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• 10,000 miles of stone highway</a:t>
            </a:r>
          </a:p>
          <a:p>
            <a:endParaRPr lang="en-US" sz="2600">
              <a:solidFill>
                <a:srgbClr val="000000"/>
              </a:solidFill>
              <a:latin typeface="Poor Richard - 35"/>
            </a:endParaRPr>
          </a:p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Quechua Spoken </a:t>
            </a:r>
          </a:p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Language</a:t>
            </a:r>
          </a:p>
          <a:p>
            <a:endParaRPr lang="en-US" sz="2600">
              <a:solidFill>
                <a:srgbClr val="000000"/>
              </a:solidFill>
              <a:latin typeface="Poor Richard - 35"/>
            </a:endParaRPr>
          </a:p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Quipu - system of knotted</a:t>
            </a:r>
          </a:p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strings, record keeping</a:t>
            </a:r>
          </a:p>
          <a:p>
            <a:endParaRPr lang="en-US" sz="2600">
              <a:solidFill>
                <a:srgbClr val="000000"/>
              </a:solidFill>
              <a:latin typeface="Poor Richard - 35"/>
            </a:endParaRPr>
          </a:p>
          <a:p>
            <a:endParaRPr lang="en-US" sz="2600">
              <a:solidFill>
                <a:srgbClr val="000000"/>
              </a:solidFill>
              <a:latin typeface="Poor Richard - 35"/>
            </a:endParaRPr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900" y="1695450"/>
            <a:ext cx="5440426" cy="3497961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4" name="Picture 3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50" y="5016500"/>
            <a:ext cx="2075688" cy="293116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5" name="Picture 4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600" y="5600700"/>
            <a:ext cx="1731391" cy="2049907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3985850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E0"/>
            </a:gs>
            <a:gs pos="100000">
              <a:srgbClr val="98FB9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000" y="495300"/>
            <a:ext cx="6776743" cy="583236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C. Religion</a:t>
            </a:r>
          </a:p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• Emperor- direct descendant of the gods</a:t>
            </a:r>
          </a:p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• Animal sacrifices</a:t>
            </a:r>
          </a:p>
          <a:p>
            <a:endParaRPr lang="en-US" sz="2600">
              <a:solidFill>
                <a:srgbClr val="000000"/>
              </a:solidFill>
              <a:latin typeface="Poor Richard - 35"/>
            </a:endParaRPr>
          </a:p>
          <a:p>
            <a:endParaRPr lang="en-US" sz="2600">
              <a:solidFill>
                <a:srgbClr val="000000"/>
              </a:solidFill>
              <a:latin typeface="Poor Richard - 35"/>
            </a:endParaRPr>
          </a:p>
          <a:p>
            <a:endParaRPr lang="en-US" sz="2600">
              <a:solidFill>
                <a:srgbClr val="000000"/>
              </a:solidFill>
              <a:latin typeface="Poor Richard - 35"/>
            </a:endParaRPr>
          </a:p>
          <a:p>
            <a:endParaRPr lang="en-US" sz="2600">
              <a:solidFill>
                <a:srgbClr val="000000"/>
              </a:solidFill>
              <a:latin typeface="Poor Richard - 35"/>
            </a:endParaRPr>
          </a:p>
          <a:p>
            <a:endParaRPr lang="en-US" sz="2600">
              <a:solidFill>
                <a:srgbClr val="000000"/>
              </a:solidFill>
              <a:latin typeface="Poor Richard - 35"/>
            </a:endParaRPr>
          </a:p>
          <a:p>
            <a:endParaRPr lang="en-US" sz="2600">
              <a:solidFill>
                <a:srgbClr val="000000"/>
              </a:solidFill>
              <a:latin typeface="Poor Richard - 35"/>
            </a:endParaRPr>
          </a:p>
          <a:p>
            <a:endParaRPr lang="en-US" sz="2600">
              <a:solidFill>
                <a:srgbClr val="000000"/>
              </a:solidFill>
              <a:latin typeface="Poor Richard - 35"/>
            </a:endParaRPr>
          </a:p>
          <a:p>
            <a:endParaRPr lang="en-US" sz="2600">
              <a:solidFill>
                <a:srgbClr val="000000"/>
              </a:solidFill>
              <a:latin typeface="Poor Richard - 35"/>
            </a:endParaRPr>
          </a:p>
          <a:p>
            <a:endParaRPr lang="en-US" sz="2600">
              <a:solidFill>
                <a:srgbClr val="000000"/>
              </a:solidFill>
              <a:latin typeface="Poor Richard - 35"/>
            </a:endParaRPr>
          </a:p>
          <a:p>
            <a:endParaRPr lang="en-US" sz="2600">
              <a:solidFill>
                <a:srgbClr val="000000"/>
              </a:solidFill>
              <a:latin typeface="Poor Richard - 35"/>
            </a:endParaRPr>
          </a:p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Mummification</a:t>
            </a:r>
            <a:endParaRPr lang="en-US" sz="2600">
              <a:solidFill>
                <a:srgbClr val="000000"/>
              </a:solidFill>
              <a:latin typeface="Poor Richard - 35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698500" y="2190750"/>
            <a:ext cx="2450339" cy="1830198"/>
            <a:chOff x="698500" y="2190750"/>
            <a:chExt cx="2450339" cy="1830198"/>
          </a:xfrm>
        </p:grpSpPr>
        <p:sp>
          <p:nvSpPr>
            <p:cNvPr id="3" name="Freeform: Shape 2"/>
            <p:cNvSpPr/>
            <p:nvPr/>
          </p:nvSpPr>
          <p:spPr>
            <a:xfrm>
              <a:off x="2532126" y="3899535"/>
              <a:ext cx="141987" cy="117603"/>
            </a:xfrm>
            <a:custGeom>
              <a:avLst/>
              <a:gdLst/>
              <a:ahLst/>
              <a:cxnLst/>
              <a:rect l="0" t="0" r="0" b="0"/>
              <a:pathLst>
                <a:path w="141987" h="117603">
                  <a:moveTo>
                    <a:pt x="108458" y="5715"/>
                  </a:moveTo>
                  <a:lnTo>
                    <a:pt x="107442" y="11430"/>
                  </a:lnTo>
                  <a:lnTo>
                    <a:pt x="104140" y="22098"/>
                  </a:lnTo>
                  <a:lnTo>
                    <a:pt x="98806" y="32131"/>
                  </a:lnTo>
                  <a:lnTo>
                    <a:pt x="91567" y="41275"/>
                  </a:lnTo>
                  <a:lnTo>
                    <a:pt x="76200" y="58547"/>
                  </a:lnTo>
                  <a:lnTo>
                    <a:pt x="69088" y="67183"/>
                  </a:lnTo>
                  <a:lnTo>
                    <a:pt x="63246" y="76327"/>
                  </a:lnTo>
                  <a:lnTo>
                    <a:pt x="72898" y="75819"/>
                  </a:lnTo>
                  <a:lnTo>
                    <a:pt x="82931" y="73914"/>
                  </a:lnTo>
                  <a:lnTo>
                    <a:pt x="104521" y="69596"/>
                  </a:lnTo>
                  <a:lnTo>
                    <a:pt x="115189" y="67691"/>
                  </a:lnTo>
                  <a:lnTo>
                    <a:pt x="125222" y="66167"/>
                  </a:lnTo>
                  <a:lnTo>
                    <a:pt x="134366" y="66167"/>
                  </a:lnTo>
                  <a:lnTo>
                    <a:pt x="141986" y="68072"/>
                  </a:lnTo>
                  <a:lnTo>
                    <a:pt x="139192" y="81026"/>
                  </a:lnTo>
                  <a:lnTo>
                    <a:pt x="136779" y="92583"/>
                  </a:lnTo>
                  <a:lnTo>
                    <a:pt x="135255" y="97409"/>
                  </a:lnTo>
                  <a:lnTo>
                    <a:pt x="133350" y="101727"/>
                  </a:lnTo>
                  <a:lnTo>
                    <a:pt x="130556" y="105537"/>
                  </a:lnTo>
                  <a:lnTo>
                    <a:pt x="126619" y="109347"/>
                  </a:lnTo>
                  <a:lnTo>
                    <a:pt x="112776" y="110871"/>
                  </a:lnTo>
                  <a:lnTo>
                    <a:pt x="100711" y="112268"/>
                  </a:lnTo>
                  <a:lnTo>
                    <a:pt x="79121" y="114173"/>
                  </a:lnTo>
                  <a:lnTo>
                    <a:pt x="57531" y="115697"/>
                  </a:lnTo>
                  <a:lnTo>
                    <a:pt x="45974" y="116586"/>
                  </a:lnTo>
                  <a:lnTo>
                    <a:pt x="33020" y="117602"/>
                  </a:lnTo>
                  <a:lnTo>
                    <a:pt x="31623" y="112776"/>
                  </a:lnTo>
                  <a:lnTo>
                    <a:pt x="32131" y="108458"/>
                  </a:lnTo>
                  <a:lnTo>
                    <a:pt x="34544" y="104140"/>
                  </a:lnTo>
                  <a:lnTo>
                    <a:pt x="37338" y="99822"/>
                  </a:lnTo>
                  <a:lnTo>
                    <a:pt x="44069" y="90170"/>
                  </a:lnTo>
                  <a:lnTo>
                    <a:pt x="46482" y="84455"/>
                  </a:lnTo>
                  <a:lnTo>
                    <a:pt x="47498" y="78232"/>
                  </a:lnTo>
                  <a:lnTo>
                    <a:pt x="40259" y="78740"/>
                  </a:lnTo>
                  <a:lnTo>
                    <a:pt x="34544" y="79629"/>
                  </a:lnTo>
                  <a:lnTo>
                    <a:pt x="24384" y="81026"/>
                  </a:lnTo>
                  <a:lnTo>
                    <a:pt x="20066" y="81026"/>
                  </a:lnTo>
                  <a:lnTo>
                    <a:pt x="14351" y="81026"/>
                  </a:lnTo>
                  <a:lnTo>
                    <a:pt x="8128" y="80137"/>
                  </a:lnTo>
                  <a:lnTo>
                    <a:pt x="0" y="78232"/>
                  </a:lnTo>
                  <a:lnTo>
                    <a:pt x="2794" y="71501"/>
                  </a:lnTo>
                  <a:lnTo>
                    <a:pt x="7112" y="65278"/>
                  </a:lnTo>
                  <a:lnTo>
                    <a:pt x="12954" y="58547"/>
                  </a:lnTo>
                  <a:lnTo>
                    <a:pt x="19177" y="52324"/>
                  </a:lnTo>
                  <a:lnTo>
                    <a:pt x="34036" y="39751"/>
                  </a:lnTo>
                  <a:lnTo>
                    <a:pt x="50800" y="28321"/>
                  </a:lnTo>
                  <a:lnTo>
                    <a:pt x="68072" y="18161"/>
                  </a:lnTo>
                  <a:lnTo>
                    <a:pt x="83947" y="10033"/>
                  </a:lnTo>
                  <a:lnTo>
                    <a:pt x="91567" y="6731"/>
                  </a:lnTo>
                  <a:lnTo>
                    <a:pt x="97917" y="3810"/>
                  </a:lnTo>
                  <a:lnTo>
                    <a:pt x="103632" y="1397"/>
                  </a:lnTo>
                  <a:lnTo>
                    <a:pt x="108458" y="0"/>
                  </a:lnTo>
                  <a:close/>
                </a:path>
              </a:pathLst>
            </a:custGeom>
            <a:solidFill>
              <a:srgbClr val="DBDBDB"/>
            </a:solidFill>
            <a:ln w="0" cap="flat" cmpd="sng" algn="ctr">
              <a:solidFill>
                <a:srgbClr val="DBDBDB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/>
            <p:cNvSpPr/>
            <p:nvPr/>
          </p:nvSpPr>
          <p:spPr>
            <a:xfrm>
              <a:off x="1463167" y="3901440"/>
              <a:ext cx="175134" cy="92584"/>
            </a:xfrm>
            <a:custGeom>
              <a:avLst/>
              <a:gdLst/>
              <a:ahLst/>
              <a:cxnLst/>
              <a:rect l="0" t="0" r="0" b="0"/>
              <a:pathLst>
                <a:path w="175134" h="92584">
                  <a:moveTo>
                    <a:pt x="43180" y="41275"/>
                  </a:moveTo>
                  <a:lnTo>
                    <a:pt x="49403" y="43180"/>
                  </a:lnTo>
                  <a:lnTo>
                    <a:pt x="64770" y="48514"/>
                  </a:lnTo>
                  <a:lnTo>
                    <a:pt x="81534" y="53213"/>
                  </a:lnTo>
                  <a:lnTo>
                    <a:pt x="99822" y="56134"/>
                  </a:lnTo>
                  <a:lnTo>
                    <a:pt x="102616" y="49403"/>
                  </a:lnTo>
                  <a:lnTo>
                    <a:pt x="105537" y="41275"/>
                  </a:lnTo>
                  <a:lnTo>
                    <a:pt x="108839" y="32639"/>
                  </a:lnTo>
                  <a:lnTo>
                    <a:pt x="113284" y="24003"/>
                  </a:lnTo>
                  <a:lnTo>
                    <a:pt x="119507" y="15875"/>
                  </a:lnTo>
                  <a:lnTo>
                    <a:pt x="123825" y="11938"/>
                  </a:lnTo>
                  <a:lnTo>
                    <a:pt x="128524" y="8636"/>
                  </a:lnTo>
                  <a:lnTo>
                    <a:pt x="133858" y="5715"/>
                  </a:lnTo>
                  <a:lnTo>
                    <a:pt x="140589" y="3302"/>
                  </a:lnTo>
                  <a:lnTo>
                    <a:pt x="147828" y="889"/>
                  </a:lnTo>
                  <a:lnTo>
                    <a:pt x="155956" y="0"/>
                  </a:lnTo>
                  <a:lnTo>
                    <a:pt x="163195" y="508"/>
                  </a:lnTo>
                  <a:lnTo>
                    <a:pt x="168402" y="1905"/>
                  </a:lnTo>
                  <a:lnTo>
                    <a:pt x="172212" y="4318"/>
                  </a:lnTo>
                  <a:lnTo>
                    <a:pt x="174244" y="7239"/>
                  </a:lnTo>
                  <a:lnTo>
                    <a:pt x="175133" y="11049"/>
                  </a:lnTo>
                  <a:lnTo>
                    <a:pt x="175133" y="14859"/>
                  </a:lnTo>
                  <a:lnTo>
                    <a:pt x="174244" y="19177"/>
                  </a:lnTo>
                  <a:lnTo>
                    <a:pt x="172212" y="24003"/>
                  </a:lnTo>
                  <a:lnTo>
                    <a:pt x="166497" y="33147"/>
                  </a:lnTo>
                  <a:lnTo>
                    <a:pt x="159258" y="42164"/>
                  </a:lnTo>
                  <a:lnTo>
                    <a:pt x="151638" y="50419"/>
                  </a:lnTo>
                  <a:lnTo>
                    <a:pt x="148209" y="53721"/>
                  </a:lnTo>
                  <a:lnTo>
                    <a:pt x="145415" y="56642"/>
                  </a:lnTo>
                  <a:lnTo>
                    <a:pt x="141605" y="59055"/>
                  </a:lnTo>
                  <a:lnTo>
                    <a:pt x="137160" y="59944"/>
                  </a:lnTo>
                  <a:lnTo>
                    <a:pt x="127127" y="59563"/>
                  </a:lnTo>
                  <a:lnTo>
                    <a:pt x="117094" y="58547"/>
                  </a:lnTo>
                  <a:lnTo>
                    <a:pt x="111760" y="58547"/>
                  </a:lnTo>
                  <a:lnTo>
                    <a:pt x="106934" y="59563"/>
                  </a:lnTo>
                  <a:lnTo>
                    <a:pt x="103124" y="61468"/>
                  </a:lnTo>
                  <a:lnTo>
                    <a:pt x="100203" y="65278"/>
                  </a:lnTo>
                  <a:lnTo>
                    <a:pt x="98806" y="70104"/>
                  </a:lnTo>
                  <a:lnTo>
                    <a:pt x="97409" y="75311"/>
                  </a:lnTo>
                  <a:lnTo>
                    <a:pt x="96393" y="80645"/>
                  </a:lnTo>
                  <a:lnTo>
                    <a:pt x="94488" y="85471"/>
                  </a:lnTo>
                  <a:lnTo>
                    <a:pt x="92075" y="88773"/>
                  </a:lnTo>
                  <a:lnTo>
                    <a:pt x="88265" y="90170"/>
                  </a:lnTo>
                  <a:lnTo>
                    <a:pt x="64262" y="92583"/>
                  </a:lnTo>
                  <a:lnTo>
                    <a:pt x="41275" y="92583"/>
                  </a:lnTo>
                  <a:lnTo>
                    <a:pt x="19685" y="90678"/>
                  </a:lnTo>
                  <a:lnTo>
                    <a:pt x="889" y="88265"/>
                  </a:lnTo>
                  <a:lnTo>
                    <a:pt x="0" y="80645"/>
                  </a:lnTo>
                  <a:lnTo>
                    <a:pt x="889" y="73914"/>
                  </a:lnTo>
                  <a:lnTo>
                    <a:pt x="3810" y="67183"/>
                  </a:lnTo>
                  <a:lnTo>
                    <a:pt x="8636" y="60960"/>
                  </a:lnTo>
                  <a:lnTo>
                    <a:pt x="14351" y="54737"/>
                  </a:lnTo>
                  <a:lnTo>
                    <a:pt x="21590" y="49403"/>
                  </a:lnTo>
                  <a:lnTo>
                    <a:pt x="37338" y="39878"/>
                  </a:lnTo>
                  <a:close/>
                </a:path>
              </a:pathLst>
            </a:custGeom>
            <a:solidFill>
              <a:srgbClr val="DBDBDB"/>
            </a:solidFill>
            <a:ln w="0" cap="flat" cmpd="sng" algn="ctr">
              <a:solidFill>
                <a:srgbClr val="DBDBDB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/>
            <p:cNvSpPr/>
            <p:nvPr/>
          </p:nvSpPr>
          <p:spPr>
            <a:xfrm>
              <a:off x="1607058" y="3413760"/>
              <a:ext cx="136907" cy="494920"/>
            </a:xfrm>
            <a:custGeom>
              <a:avLst/>
              <a:gdLst/>
              <a:ahLst/>
              <a:cxnLst/>
              <a:rect l="0" t="0" r="0" b="0"/>
              <a:pathLst>
                <a:path w="136907" h="494920">
                  <a:moveTo>
                    <a:pt x="92202" y="5207"/>
                  </a:moveTo>
                  <a:lnTo>
                    <a:pt x="98425" y="2413"/>
                  </a:lnTo>
                  <a:lnTo>
                    <a:pt x="105156" y="889"/>
                  </a:lnTo>
                  <a:lnTo>
                    <a:pt x="112395" y="0"/>
                  </a:lnTo>
                  <a:lnTo>
                    <a:pt x="119634" y="508"/>
                  </a:lnTo>
                  <a:lnTo>
                    <a:pt x="126238" y="1905"/>
                  </a:lnTo>
                  <a:lnTo>
                    <a:pt x="132080" y="4826"/>
                  </a:lnTo>
                  <a:lnTo>
                    <a:pt x="136906" y="8636"/>
                  </a:lnTo>
                  <a:lnTo>
                    <a:pt x="130175" y="38354"/>
                  </a:lnTo>
                  <a:lnTo>
                    <a:pt x="122428" y="70104"/>
                  </a:lnTo>
                  <a:lnTo>
                    <a:pt x="114808" y="104140"/>
                  </a:lnTo>
                  <a:lnTo>
                    <a:pt x="106172" y="139700"/>
                  </a:lnTo>
                  <a:lnTo>
                    <a:pt x="96520" y="178054"/>
                  </a:lnTo>
                  <a:lnTo>
                    <a:pt x="85979" y="218440"/>
                  </a:lnTo>
                  <a:lnTo>
                    <a:pt x="73914" y="261112"/>
                  </a:lnTo>
                  <a:lnTo>
                    <a:pt x="67310" y="283718"/>
                  </a:lnTo>
                  <a:lnTo>
                    <a:pt x="60579" y="306705"/>
                  </a:lnTo>
                  <a:lnTo>
                    <a:pt x="58674" y="321564"/>
                  </a:lnTo>
                  <a:lnTo>
                    <a:pt x="57658" y="336423"/>
                  </a:lnTo>
                  <a:lnTo>
                    <a:pt x="57150" y="349885"/>
                  </a:lnTo>
                  <a:lnTo>
                    <a:pt x="57150" y="363347"/>
                  </a:lnTo>
                  <a:lnTo>
                    <a:pt x="58674" y="387858"/>
                  </a:lnTo>
                  <a:lnTo>
                    <a:pt x="60071" y="410337"/>
                  </a:lnTo>
                  <a:lnTo>
                    <a:pt x="60579" y="431546"/>
                  </a:lnTo>
                  <a:lnTo>
                    <a:pt x="59563" y="441579"/>
                  </a:lnTo>
                  <a:lnTo>
                    <a:pt x="57658" y="451612"/>
                  </a:lnTo>
                  <a:lnTo>
                    <a:pt x="54737" y="461264"/>
                  </a:lnTo>
                  <a:lnTo>
                    <a:pt x="50927" y="470916"/>
                  </a:lnTo>
                  <a:lnTo>
                    <a:pt x="45212" y="480441"/>
                  </a:lnTo>
                  <a:lnTo>
                    <a:pt x="38481" y="489585"/>
                  </a:lnTo>
                  <a:lnTo>
                    <a:pt x="34163" y="491998"/>
                  </a:lnTo>
                  <a:lnTo>
                    <a:pt x="29337" y="493903"/>
                  </a:lnTo>
                  <a:lnTo>
                    <a:pt x="24511" y="494919"/>
                  </a:lnTo>
                  <a:lnTo>
                    <a:pt x="19304" y="494919"/>
                  </a:lnTo>
                  <a:lnTo>
                    <a:pt x="13970" y="494411"/>
                  </a:lnTo>
                  <a:lnTo>
                    <a:pt x="9144" y="491998"/>
                  </a:lnTo>
                  <a:lnTo>
                    <a:pt x="4318" y="488569"/>
                  </a:lnTo>
                  <a:lnTo>
                    <a:pt x="0" y="483870"/>
                  </a:lnTo>
                  <a:lnTo>
                    <a:pt x="1016" y="455041"/>
                  </a:lnTo>
                  <a:lnTo>
                    <a:pt x="3937" y="426212"/>
                  </a:lnTo>
                  <a:lnTo>
                    <a:pt x="7239" y="397383"/>
                  </a:lnTo>
                  <a:lnTo>
                    <a:pt x="12065" y="368173"/>
                  </a:lnTo>
                  <a:lnTo>
                    <a:pt x="23622" y="309118"/>
                  </a:lnTo>
                  <a:lnTo>
                    <a:pt x="37465" y="249047"/>
                  </a:lnTo>
                  <a:lnTo>
                    <a:pt x="51943" y="189103"/>
                  </a:lnTo>
                  <a:lnTo>
                    <a:pt x="65786" y="128651"/>
                  </a:lnTo>
                  <a:lnTo>
                    <a:pt x="77851" y="68580"/>
                  </a:lnTo>
                  <a:lnTo>
                    <a:pt x="82550" y="38862"/>
                  </a:lnTo>
                  <a:lnTo>
                    <a:pt x="86487" y="8636"/>
                  </a:lnTo>
                  <a:close/>
                </a:path>
              </a:pathLst>
            </a:custGeom>
            <a:solidFill>
              <a:srgbClr val="D8A875"/>
            </a:solidFill>
            <a:ln w="0" cap="flat" cmpd="sng" algn="ctr">
              <a:solidFill>
                <a:srgbClr val="D8A87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/>
            <p:cNvSpPr/>
            <p:nvPr/>
          </p:nvSpPr>
          <p:spPr>
            <a:xfrm>
              <a:off x="2702941" y="3460242"/>
              <a:ext cx="93600" cy="373000"/>
            </a:xfrm>
            <a:custGeom>
              <a:avLst/>
              <a:gdLst/>
              <a:ahLst/>
              <a:cxnLst/>
              <a:rect l="0" t="0" r="0" b="0"/>
              <a:pathLst>
                <a:path w="93600" h="373000">
                  <a:moveTo>
                    <a:pt x="49403" y="362458"/>
                  </a:moveTo>
                  <a:lnTo>
                    <a:pt x="49911" y="350520"/>
                  </a:lnTo>
                  <a:lnTo>
                    <a:pt x="52324" y="324993"/>
                  </a:lnTo>
                  <a:lnTo>
                    <a:pt x="54737" y="297180"/>
                  </a:lnTo>
                  <a:lnTo>
                    <a:pt x="57150" y="267843"/>
                  </a:lnTo>
                  <a:lnTo>
                    <a:pt x="59055" y="237236"/>
                  </a:lnTo>
                  <a:lnTo>
                    <a:pt x="60070" y="205994"/>
                  </a:lnTo>
                  <a:lnTo>
                    <a:pt x="59563" y="174244"/>
                  </a:lnTo>
                  <a:lnTo>
                    <a:pt x="57658" y="143637"/>
                  </a:lnTo>
                  <a:lnTo>
                    <a:pt x="50927" y="132588"/>
                  </a:lnTo>
                  <a:lnTo>
                    <a:pt x="45085" y="121920"/>
                  </a:lnTo>
                  <a:lnTo>
                    <a:pt x="39878" y="111887"/>
                  </a:lnTo>
                  <a:lnTo>
                    <a:pt x="35560" y="102743"/>
                  </a:lnTo>
                  <a:lnTo>
                    <a:pt x="28320" y="84582"/>
                  </a:lnTo>
                  <a:lnTo>
                    <a:pt x="22987" y="67691"/>
                  </a:lnTo>
                  <a:lnTo>
                    <a:pt x="13462" y="35052"/>
                  </a:lnTo>
                  <a:lnTo>
                    <a:pt x="7746" y="18288"/>
                  </a:lnTo>
                  <a:lnTo>
                    <a:pt x="0" y="0"/>
                  </a:lnTo>
                  <a:lnTo>
                    <a:pt x="8636" y="3429"/>
                  </a:lnTo>
                  <a:lnTo>
                    <a:pt x="17271" y="8255"/>
                  </a:lnTo>
                  <a:lnTo>
                    <a:pt x="25908" y="13970"/>
                  </a:lnTo>
                  <a:lnTo>
                    <a:pt x="34543" y="21209"/>
                  </a:lnTo>
                  <a:lnTo>
                    <a:pt x="43180" y="28829"/>
                  </a:lnTo>
                  <a:lnTo>
                    <a:pt x="50927" y="37465"/>
                  </a:lnTo>
                  <a:lnTo>
                    <a:pt x="58546" y="46609"/>
                  </a:lnTo>
                  <a:lnTo>
                    <a:pt x="65786" y="56261"/>
                  </a:lnTo>
                  <a:lnTo>
                    <a:pt x="78232" y="77343"/>
                  </a:lnTo>
                  <a:lnTo>
                    <a:pt x="87376" y="98933"/>
                  </a:lnTo>
                  <a:lnTo>
                    <a:pt x="90296" y="109982"/>
                  </a:lnTo>
                  <a:lnTo>
                    <a:pt x="92710" y="121031"/>
                  </a:lnTo>
                  <a:lnTo>
                    <a:pt x="93599" y="131572"/>
                  </a:lnTo>
                  <a:lnTo>
                    <a:pt x="93091" y="141605"/>
                  </a:lnTo>
                  <a:lnTo>
                    <a:pt x="89281" y="179070"/>
                  </a:lnTo>
                  <a:lnTo>
                    <a:pt x="85470" y="214630"/>
                  </a:lnTo>
                  <a:lnTo>
                    <a:pt x="81661" y="247777"/>
                  </a:lnTo>
                  <a:lnTo>
                    <a:pt x="77343" y="278892"/>
                  </a:lnTo>
                  <a:lnTo>
                    <a:pt x="72009" y="307213"/>
                  </a:lnTo>
                  <a:lnTo>
                    <a:pt x="69088" y="320675"/>
                  </a:lnTo>
                  <a:lnTo>
                    <a:pt x="65786" y="332740"/>
                  </a:lnTo>
                  <a:lnTo>
                    <a:pt x="62357" y="344170"/>
                  </a:lnTo>
                  <a:lnTo>
                    <a:pt x="58546" y="354838"/>
                  </a:lnTo>
                  <a:lnTo>
                    <a:pt x="53720" y="364363"/>
                  </a:lnTo>
                  <a:lnTo>
                    <a:pt x="49021" y="372999"/>
                  </a:lnTo>
                  <a:close/>
                </a:path>
              </a:pathLst>
            </a:custGeom>
            <a:solidFill>
              <a:srgbClr val="D8A875"/>
            </a:solidFill>
            <a:ln w="0" cap="flat" cmpd="sng" algn="ctr">
              <a:solidFill>
                <a:srgbClr val="D8A87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2681859" y="3222244"/>
              <a:ext cx="59057" cy="248159"/>
            </a:xfrm>
            <a:custGeom>
              <a:avLst/>
              <a:gdLst/>
              <a:ahLst/>
              <a:cxnLst/>
              <a:rect l="0" t="0" r="0" b="0"/>
              <a:pathLst>
                <a:path w="59057" h="248159">
                  <a:moveTo>
                    <a:pt x="46482" y="31115"/>
                  </a:moveTo>
                  <a:lnTo>
                    <a:pt x="51308" y="62357"/>
                  </a:lnTo>
                  <a:lnTo>
                    <a:pt x="55118" y="94107"/>
                  </a:lnTo>
                  <a:lnTo>
                    <a:pt x="57532" y="125730"/>
                  </a:lnTo>
                  <a:lnTo>
                    <a:pt x="59056" y="157480"/>
                  </a:lnTo>
                  <a:lnTo>
                    <a:pt x="58547" y="188087"/>
                  </a:lnTo>
                  <a:lnTo>
                    <a:pt x="56134" y="218440"/>
                  </a:lnTo>
                  <a:lnTo>
                    <a:pt x="51308" y="246761"/>
                  </a:lnTo>
                  <a:lnTo>
                    <a:pt x="45593" y="248158"/>
                  </a:lnTo>
                  <a:lnTo>
                    <a:pt x="40259" y="247650"/>
                  </a:lnTo>
                  <a:lnTo>
                    <a:pt x="35941" y="245745"/>
                  </a:lnTo>
                  <a:lnTo>
                    <a:pt x="31115" y="242824"/>
                  </a:lnTo>
                  <a:lnTo>
                    <a:pt x="27306" y="239014"/>
                  </a:lnTo>
                  <a:lnTo>
                    <a:pt x="24004" y="233680"/>
                  </a:lnTo>
                  <a:lnTo>
                    <a:pt x="17781" y="221742"/>
                  </a:lnTo>
                  <a:lnTo>
                    <a:pt x="12955" y="207772"/>
                  </a:lnTo>
                  <a:lnTo>
                    <a:pt x="9144" y="192913"/>
                  </a:lnTo>
                  <a:lnTo>
                    <a:pt x="6223" y="178562"/>
                  </a:lnTo>
                  <a:lnTo>
                    <a:pt x="4318" y="165608"/>
                  </a:lnTo>
                  <a:lnTo>
                    <a:pt x="1397" y="144399"/>
                  </a:lnTo>
                  <a:lnTo>
                    <a:pt x="0" y="123317"/>
                  </a:lnTo>
                  <a:lnTo>
                    <a:pt x="508" y="102235"/>
                  </a:lnTo>
                  <a:lnTo>
                    <a:pt x="2794" y="81153"/>
                  </a:lnTo>
                  <a:lnTo>
                    <a:pt x="8129" y="59944"/>
                  </a:lnTo>
                  <a:lnTo>
                    <a:pt x="15748" y="39370"/>
                  </a:lnTo>
                  <a:lnTo>
                    <a:pt x="26797" y="19685"/>
                  </a:lnTo>
                  <a:lnTo>
                    <a:pt x="33529" y="9525"/>
                  </a:lnTo>
                  <a:lnTo>
                    <a:pt x="41275" y="0"/>
                  </a:lnTo>
                  <a:close/>
                </a:path>
              </a:pathLst>
            </a:custGeom>
            <a:solidFill>
              <a:srgbClr val="FFADB2"/>
            </a:solidFill>
            <a:ln w="0" cap="flat" cmpd="sng" algn="ctr">
              <a:solidFill>
                <a:srgbClr val="FFADB2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/>
            <p:cNvSpPr/>
            <p:nvPr/>
          </p:nvSpPr>
          <p:spPr>
            <a:xfrm>
              <a:off x="704723" y="2207514"/>
              <a:ext cx="2425447" cy="1764920"/>
            </a:xfrm>
            <a:custGeom>
              <a:avLst/>
              <a:gdLst/>
              <a:ahLst/>
              <a:cxnLst/>
              <a:rect l="0" t="0" r="0" b="0"/>
              <a:pathLst>
                <a:path w="2425447" h="1764920">
                  <a:moveTo>
                    <a:pt x="203454" y="3302"/>
                  </a:moveTo>
                  <a:lnTo>
                    <a:pt x="211201" y="7620"/>
                  </a:lnTo>
                  <a:lnTo>
                    <a:pt x="226060" y="19177"/>
                  </a:lnTo>
                  <a:lnTo>
                    <a:pt x="240919" y="32639"/>
                  </a:lnTo>
                  <a:lnTo>
                    <a:pt x="255397" y="47498"/>
                  </a:lnTo>
                  <a:lnTo>
                    <a:pt x="268732" y="60960"/>
                  </a:lnTo>
                  <a:lnTo>
                    <a:pt x="275082" y="67183"/>
                  </a:lnTo>
                  <a:lnTo>
                    <a:pt x="281305" y="72898"/>
                  </a:lnTo>
                  <a:lnTo>
                    <a:pt x="286512" y="77724"/>
                  </a:lnTo>
                  <a:lnTo>
                    <a:pt x="291846" y="81153"/>
                  </a:lnTo>
                  <a:lnTo>
                    <a:pt x="296672" y="83566"/>
                  </a:lnTo>
                  <a:lnTo>
                    <a:pt x="300482" y="84455"/>
                  </a:lnTo>
                  <a:lnTo>
                    <a:pt x="303403" y="83566"/>
                  </a:lnTo>
                  <a:lnTo>
                    <a:pt x="304800" y="80645"/>
                  </a:lnTo>
                  <a:lnTo>
                    <a:pt x="305308" y="76327"/>
                  </a:lnTo>
                  <a:lnTo>
                    <a:pt x="304800" y="70993"/>
                  </a:lnTo>
                  <a:lnTo>
                    <a:pt x="303784" y="64262"/>
                  </a:lnTo>
                  <a:lnTo>
                    <a:pt x="302387" y="57150"/>
                  </a:lnTo>
                  <a:lnTo>
                    <a:pt x="298577" y="41783"/>
                  </a:lnTo>
                  <a:lnTo>
                    <a:pt x="294259" y="26416"/>
                  </a:lnTo>
                  <a:lnTo>
                    <a:pt x="292354" y="19177"/>
                  </a:lnTo>
                  <a:lnTo>
                    <a:pt x="291338" y="13462"/>
                  </a:lnTo>
                  <a:lnTo>
                    <a:pt x="290830" y="8636"/>
                  </a:lnTo>
                  <a:lnTo>
                    <a:pt x="290830" y="4826"/>
                  </a:lnTo>
                  <a:lnTo>
                    <a:pt x="292354" y="3302"/>
                  </a:lnTo>
                  <a:lnTo>
                    <a:pt x="294767" y="3302"/>
                  </a:lnTo>
                  <a:lnTo>
                    <a:pt x="306197" y="9144"/>
                  </a:lnTo>
                  <a:lnTo>
                    <a:pt x="317246" y="16764"/>
                  </a:lnTo>
                  <a:lnTo>
                    <a:pt x="327406" y="25908"/>
                  </a:lnTo>
                  <a:lnTo>
                    <a:pt x="337439" y="36449"/>
                  </a:lnTo>
                  <a:lnTo>
                    <a:pt x="346583" y="48514"/>
                  </a:lnTo>
                  <a:lnTo>
                    <a:pt x="355219" y="61849"/>
                  </a:lnTo>
                  <a:lnTo>
                    <a:pt x="363855" y="76327"/>
                  </a:lnTo>
                  <a:lnTo>
                    <a:pt x="371983" y="91694"/>
                  </a:lnTo>
                  <a:lnTo>
                    <a:pt x="388366" y="125222"/>
                  </a:lnTo>
                  <a:lnTo>
                    <a:pt x="404114" y="161798"/>
                  </a:lnTo>
                  <a:lnTo>
                    <a:pt x="421005" y="199644"/>
                  </a:lnTo>
                  <a:lnTo>
                    <a:pt x="438658" y="237617"/>
                  </a:lnTo>
                  <a:lnTo>
                    <a:pt x="464566" y="262128"/>
                  </a:lnTo>
                  <a:lnTo>
                    <a:pt x="490093" y="285623"/>
                  </a:lnTo>
                  <a:lnTo>
                    <a:pt x="514985" y="307721"/>
                  </a:lnTo>
                  <a:lnTo>
                    <a:pt x="540004" y="329311"/>
                  </a:lnTo>
                  <a:lnTo>
                    <a:pt x="564007" y="349885"/>
                  </a:lnTo>
                  <a:lnTo>
                    <a:pt x="588010" y="369570"/>
                  </a:lnTo>
                  <a:lnTo>
                    <a:pt x="635000" y="407035"/>
                  </a:lnTo>
                  <a:lnTo>
                    <a:pt x="682498" y="441579"/>
                  </a:lnTo>
                  <a:lnTo>
                    <a:pt x="730504" y="472821"/>
                  </a:lnTo>
                  <a:lnTo>
                    <a:pt x="779526" y="502031"/>
                  </a:lnTo>
                  <a:lnTo>
                    <a:pt x="804926" y="515493"/>
                  </a:lnTo>
                  <a:lnTo>
                    <a:pt x="830326" y="528447"/>
                  </a:lnTo>
                  <a:lnTo>
                    <a:pt x="844296" y="530860"/>
                  </a:lnTo>
                  <a:lnTo>
                    <a:pt x="856361" y="532765"/>
                  </a:lnTo>
                  <a:lnTo>
                    <a:pt x="866902" y="534670"/>
                  </a:lnTo>
                  <a:lnTo>
                    <a:pt x="876046" y="535686"/>
                  </a:lnTo>
                  <a:lnTo>
                    <a:pt x="892810" y="537591"/>
                  </a:lnTo>
                  <a:lnTo>
                    <a:pt x="901954" y="538099"/>
                  </a:lnTo>
                  <a:lnTo>
                    <a:pt x="911479" y="538607"/>
                  </a:lnTo>
                  <a:lnTo>
                    <a:pt x="922528" y="538099"/>
                  </a:lnTo>
                  <a:lnTo>
                    <a:pt x="934974" y="537083"/>
                  </a:lnTo>
                  <a:lnTo>
                    <a:pt x="950341" y="536194"/>
                  </a:lnTo>
                  <a:lnTo>
                    <a:pt x="968629" y="534670"/>
                  </a:lnTo>
                  <a:lnTo>
                    <a:pt x="989711" y="532257"/>
                  </a:lnTo>
                  <a:lnTo>
                    <a:pt x="1001776" y="531368"/>
                  </a:lnTo>
                  <a:lnTo>
                    <a:pt x="1014730" y="529971"/>
                  </a:lnTo>
                  <a:lnTo>
                    <a:pt x="1028573" y="528447"/>
                  </a:lnTo>
                  <a:lnTo>
                    <a:pt x="1043940" y="526542"/>
                  </a:lnTo>
                  <a:lnTo>
                    <a:pt x="1060323" y="525145"/>
                  </a:lnTo>
                  <a:lnTo>
                    <a:pt x="1078103" y="523240"/>
                  </a:lnTo>
                  <a:lnTo>
                    <a:pt x="1124204" y="532765"/>
                  </a:lnTo>
                  <a:lnTo>
                    <a:pt x="1171194" y="541401"/>
                  </a:lnTo>
                  <a:lnTo>
                    <a:pt x="1218184" y="548640"/>
                  </a:lnTo>
                  <a:lnTo>
                    <a:pt x="1265301" y="554863"/>
                  </a:lnTo>
                  <a:lnTo>
                    <a:pt x="1360297" y="564896"/>
                  </a:lnTo>
                  <a:lnTo>
                    <a:pt x="1455801" y="573151"/>
                  </a:lnTo>
                  <a:lnTo>
                    <a:pt x="1552321" y="579882"/>
                  </a:lnTo>
                  <a:lnTo>
                    <a:pt x="1648841" y="587502"/>
                  </a:lnTo>
                  <a:lnTo>
                    <a:pt x="1745742" y="596138"/>
                  </a:lnTo>
                  <a:lnTo>
                    <a:pt x="1843151" y="607695"/>
                  </a:lnTo>
                  <a:lnTo>
                    <a:pt x="1885950" y="634492"/>
                  </a:lnTo>
                  <a:lnTo>
                    <a:pt x="1928622" y="663829"/>
                  </a:lnTo>
                  <a:lnTo>
                    <a:pt x="1970913" y="692658"/>
                  </a:lnTo>
                  <a:lnTo>
                    <a:pt x="2012569" y="719963"/>
                  </a:lnTo>
                  <a:lnTo>
                    <a:pt x="2032762" y="732917"/>
                  </a:lnTo>
                  <a:lnTo>
                    <a:pt x="2052955" y="744474"/>
                  </a:lnTo>
                  <a:lnTo>
                    <a:pt x="2072132" y="755015"/>
                  </a:lnTo>
                  <a:lnTo>
                    <a:pt x="2090928" y="764159"/>
                  </a:lnTo>
                  <a:lnTo>
                    <a:pt x="2109597" y="771779"/>
                  </a:lnTo>
                  <a:lnTo>
                    <a:pt x="2126869" y="777621"/>
                  </a:lnTo>
                  <a:lnTo>
                    <a:pt x="2144141" y="780923"/>
                  </a:lnTo>
                  <a:lnTo>
                    <a:pt x="2160016" y="782828"/>
                  </a:lnTo>
                  <a:lnTo>
                    <a:pt x="2178177" y="779526"/>
                  </a:lnTo>
                  <a:lnTo>
                    <a:pt x="2196465" y="778510"/>
                  </a:lnTo>
                  <a:lnTo>
                    <a:pt x="2215134" y="779526"/>
                  </a:lnTo>
                  <a:lnTo>
                    <a:pt x="2233930" y="782447"/>
                  </a:lnTo>
                  <a:lnTo>
                    <a:pt x="2252599" y="786765"/>
                  </a:lnTo>
                  <a:lnTo>
                    <a:pt x="2270887" y="791972"/>
                  </a:lnTo>
                  <a:lnTo>
                    <a:pt x="2306828" y="804418"/>
                  </a:lnTo>
                  <a:lnTo>
                    <a:pt x="2341372" y="818896"/>
                  </a:lnTo>
                  <a:lnTo>
                    <a:pt x="2357247" y="826008"/>
                  </a:lnTo>
                  <a:lnTo>
                    <a:pt x="2373122" y="832358"/>
                  </a:lnTo>
                  <a:lnTo>
                    <a:pt x="2387473" y="838073"/>
                  </a:lnTo>
                  <a:lnTo>
                    <a:pt x="2400935" y="842899"/>
                  </a:lnTo>
                  <a:lnTo>
                    <a:pt x="2413889" y="846709"/>
                  </a:lnTo>
                  <a:lnTo>
                    <a:pt x="2425446" y="848614"/>
                  </a:lnTo>
                  <a:lnTo>
                    <a:pt x="2410968" y="853440"/>
                  </a:lnTo>
                  <a:lnTo>
                    <a:pt x="2396109" y="856742"/>
                  </a:lnTo>
                  <a:lnTo>
                    <a:pt x="2381758" y="859155"/>
                  </a:lnTo>
                  <a:lnTo>
                    <a:pt x="2367407" y="861060"/>
                  </a:lnTo>
                  <a:lnTo>
                    <a:pt x="2354326" y="862584"/>
                  </a:lnTo>
                  <a:lnTo>
                    <a:pt x="2342896" y="864997"/>
                  </a:lnTo>
                  <a:lnTo>
                    <a:pt x="2334260" y="868299"/>
                  </a:lnTo>
                  <a:lnTo>
                    <a:pt x="2330323" y="870204"/>
                  </a:lnTo>
                  <a:lnTo>
                    <a:pt x="2328037" y="872617"/>
                  </a:lnTo>
                  <a:lnTo>
                    <a:pt x="2325624" y="875538"/>
                  </a:lnTo>
                  <a:lnTo>
                    <a:pt x="2324608" y="878840"/>
                  </a:lnTo>
                  <a:lnTo>
                    <a:pt x="2324100" y="885571"/>
                  </a:lnTo>
                  <a:lnTo>
                    <a:pt x="2325624" y="893318"/>
                  </a:lnTo>
                  <a:lnTo>
                    <a:pt x="2328037" y="900430"/>
                  </a:lnTo>
                  <a:lnTo>
                    <a:pt x="2329942" y="907161"/>
                  </a:lnTo>
                  <a:lnTo>
                    <a:pt x="2330323" y="913384"/>
                  </a:lnTo>
                  <a:lnTo>
                    <a:pt x="2329942" y="915797"/>
                  </a:lnTo>
                  <a:lnTo>
                    <a:pt x="2328418" y="918210"/>
                  </a:lnTo>
                  <a:lnTo>
                    <a:pt x="2326513" y="920115"/>
                  </a:lnTo>
                  <a:lnTo>
                    <a:pt x="2323211" y="921131"/>
                  </a:lnTo>
                  <a:lnTo>
                    <a:pt x="2313051" y="923544"/>
                  </a:lnTo>
                  <a:lnTo>
                    <a:pt x="2301621" y="924433"/>
                  </a:lnTo>
                  <a:lnTo>
                    <a:pt x="2288667" y="923925"/>
                  </a:lnTo>
                  <a:lnTo>
                    <a:pt x="2274697" y="923036"/>
                  </a:lnTo>
                  <a:lnTo>
                    <a:pt x="2259838" y="920623"/>
                  </a:lnTo>
                  <a:lnTo>
                    <a:pt x="2244471" y="916813"/>
                  </a:lnTo>
                  <a:lnTo>
                    <a:pt x="2228088" y="912495"/>
                  </a:lnTo>
                  <a:lnTo>
                    <a:pt x="2211324" y="906653"/>
                  </a:lnTo>
                  <a:lnTo>
                    <a:pt x="2194052" y="900049"/>
                  </a:lnTo>
                  <a:lnTo>
                    <a:pt x="2176780" y="892810"/>
                  </a:lnTo>
                  <a:lnTo>
                    <a:pt x="2159508" y="884174"/>
                  </a:lnTo>
                  <a:lnTo>
                    <a:pt x="2142236" y="874522"/>
                  </a:lnTo>
                  <a:lnTo>
                    <a:pt x="2125472" y="863981"/>
                  </a:lnTo>
                  <a:lnTo>
                    <a:pt x="2109089" y="852424"/>
                  </a:lnTo>
                  <a:lnTo>
                    <a:pt x="2093214" y="839978"/>
                  </a:lnTo>
                  <a:lnTo>
                    <a:pt x="2077847" y="827024"/>
                  </a:lnTo>
                  <a:lnTo>
                    <a:pt x="2065401" y="855345"/>
                  </a:lnTo>
                  <a:lnTo>
                    <a:pt x="2052447" y="885063"/>
                  </a:lnTo>
                  <a:lnTo>
                    <a:pt x="2040001" y="915289"/>
                  </a:lnTo>
                  <a:lnTo>
                    <a:pt x="2027555" y="947039"/>
                  </a:lnTo>
                  <a:lnTo>
                    <a:pt x="2016506" y="979678"/>
                  </a:lnTo>
                  <a:lnTo>
                    <a:pt x="2006346" y="1013206"/>
                  </a:lnTo>
                  <a:lnTo>
                    <a:pt x="1997710" y="1047877"/>
                  </a:lnTo>
                  <a:lnTo>
                    <a:pt x="1991487" y="1083310"/>
                  </a:lnTo>
                  <a:lnTo>
                    <a:pt x="1987169" y="1119378"/>
                  </a:lnTo>
                  <a:lnTo>
                    <a:pt x="1986280" y="1156843"/>
                  </a:lnTo>
                  <a:lnTo>
                    <a:pt x="1986661" y="1175512"/>
                  </a:lnTo>
                  <a:lnTo>
                    <a:pt x="1988185" y="1194689"/>
                  </a:lnTo>
                  <a:lnTo>
                    <a:pt x="1990090" y="1214374"/>
                  </a:lnTo>
                  <a:lnTo>
                    <a:pt x="1993392" y="1233551"/>
                  </a:lnTo>
                  <a:lnTo>
                    <a:pt x="1997710" y="1253236"/>
                  </a:lnTo>
                  <a:lnTo>
                    <a:pt x="2002536" y="1273429"/>
                  </a:lnTo>
                  <a:lnTo>
                    <a:pt x="2008759" y="1293622"/>
                  </a:lnTo>
                  <a:lnTo>
                    <a:pt x="2016506" y="1313688"/>
                  </a:lnTo>
                  <a:lnTo>
                    <a:pt x="2025142" y="1334389"/>
                  </a:lnTo>
                  <a:lnTo>
                    <a:pt x="2034667" y="1355090"/>
                  </a:lnTo>
                  <a:lnTo>
                    <a:pt x="2045716" y="1375664"/>
                  </a:lnTo>
                  <a:lnTo>
                    <a:pt x="2058289" y="1396746"/>
                  </a:lnTo>
                  <a:lnTo>
                    <a:pt x="2058289" y="1422273"/>
                  </a:lnTo>
                  <a:lnTo>
                    <a:pt x="2057781" y="1444752"/>
                  </a:lnTo>
                  <a:lnTo>
                    <a:pt x="2056765" y="1465453"/>
                  </a:lnTo>
                  <a:lnTo>
                    <a:pt x="2054860" y="1485138"/>
                  </a:lnTo>
                  <a:lnTo>
                    <a:pt x="2051050" y="1522984"/>
                  </a:lnTo>
                  <a:lnTo>
                    <a:pt x="2048129" y="1542669"/>
                  </a:lnTo>
                  <a:lnTo>
                    <a:pt x="2045716" y="1564767"/>
                  </a:lnTo>
                  <a:lnTo>
                    <a:pt x="2043811" y="1580642"/>
                  </a:lnTo>
                  <a:lnTo>
                    <a:pt x="2041398" y="1596009"/>
                  </a:lnTo>
                  <a:lnTo>
                    <a:pt x="2035683" y="1624838"/>
                  </a:lnTo>
                  <a:lnTo>
                    <a:pt x="2028952" y="1651127"/>
                  </a:lnTo>
                  <a:lnTo>
                    <a:pt x="2020316" y="1675130"/>
                  </a:lnTo>
                  <a:lnTo>
                    <a:pt x="2010283" y="1697736"/>
                  </a:lnTo>
                  <a:lnTo>
                    <a:pt x="1998726" y="1718437"/>
                  </a:lnTo>
                  <a:lnTo>
                    <a:pt x="1985772" y="1738122"/>
                  </a:lnTo>
                  <a:lnTo>
                    <a:pt x="1971294" y="1756791"/>
                  </a:lnTo>
                  <a:lnTo>
                    <a:pt x="1965579" y="1759712"/>
                  </a:lnTo>
                  <a:lnTo>
                    <a:pt x="1959864" y="1762125"/>
                  </a:lnTo>
                  <a:lnTo>
                    <a:pt x="1952625" y="1763522"/>
                  </a:lnTo>
                  <a:lnTo>
                    <a:pt x="1945005" y="1764411"/>
                  </a:lnTo>
                  <a:lnTo>
                    <a:pt x="1935353" y="1764919"/>
                  </a:lnTo>
                  <a:lnTo>
                    <a:pt x="1924812" y="1764030"/>
                  </a:lnTo>
                  <a:lnTo>
                    <a:pt x="1912366" y="1762506"/>
                  </a:lnTo>
                  <a:lnTo>
                    <a:pt x="1897888" y="1759712"/>
                  </a:lnTo>
                  <a:lnTo>
                    <a:pt x="1912366" y="1745234"/>
                  </a:lnTo>
                  <a:lnTo>
                    <a:pt x="1924304" y="1728978"/>
                  </a:lnTo>
                  <a:lnTo>
                    <a:pt x="1934845" y="1711198"/>
                  </a:lnTo>
                  <a:lnTo>
                    <a:pt x="1942973" y="1691513"/>
                  </a:lnTo>
                  <a:lnTo>
                    <a:pt x="1949704" y="1670812"/>
                  </a:lnTo>
                  <a:lnTo>
                    <a:pt x="1954530" y="1649222"/>
                  </a:lnTo>
                  <a:lnTo>
                    <a:pt x="1957959" y="1626743"/>
                  </a:lnTo>
                  <a:lnTo>
                    <a:pt x="1959864" y="1603248"/>
                  </a:lnTo>
                  <a:lnTo>
                    <a:pt x="1960245" y="1579245"/>
                  </a:lnTo>
                  <a:lnTo>
                    <a:pt x="1959864" y="1554734"/>
                  </a:lnTo>
                  <a:lnTo>
                    <a:pt x="1955546" y="1505712"/>
                  </a:lnTo>
                  <a:lnTo>
                    <a:pt x="1952117" y="1481709"/>
                  </a:lnTo>
                  <a:lnTo>
                    <a:pt x="1947799" y="1457706"/>
                  </a:lnTo>
                  <a:lnTo>
                    <a:pt x="1942973" y="1434719"/>
                  </a:lnTo>
                  <a:lnTo>
                    <a:pt x="1937766" y="1412113"/>
                  </a:lnTo>
                  <a:lnTo>
                    <a:pt x="1903603" y="1380998"/>
                  </a:lnTo>
                  <a:lnTo>
                    <a:pt x="1872488" y="1351153"/>
                  </a:lnTo>
                  <a:lnTo>
                    <a:pt x="1858010" y="1336802"/>
                  </a:lnTo>
                  <a:lnTo>
                    <a:pt x="1844167" y="1322832"/>
                  </a:lnTo>
                  <a:lnTo>
                    <a:pt x="1831213" y="1309370"/>
                  </a:lnTo>
                  <a:lnTo>
                    <a:pt x="1819148" y="1296035"/>
                  </a:lnTo>
                  <a:lnTo>
                    <a:pt x="1807718" y="1283462"/>
                  </a:lnTo>
                  <a:lnTo>
                    <a:pt x="1796669" y="1271524"/>
                  </a:lnTo>
                  <a:lnTo>
                    <a:pt x="1786509" y="1259967"/>
                  </a:lnTo>
                  <a:lnTo>
                    <a:pt x="1777365" y="1248918"/>
                  </a:lnTo>
                  <a:lnTo>
                    <a:pt x="1769237" y="1238885"/>
                  </a:lnTo>
                  <a:lnTo>
                    <a:pt x="1761617" y="1229233"/>
                  </a:lnTo>
                  <a:lnTo>
                    <a:pt x="1754886" y="1220597"/>
                  </a:lnTo>
                  <a:lnTo>
                    <a:pt x="1748663" y="1212469"/>
                  </a:lnTo>
                  <a:lnTo>
                    <a:pt x="1745742" y="1210056"/>
                  </a:lnTo>
                  <a:lnTo>
                    <a:pt x="1741424" y="1208659"/>
                  </a:lnTo>
                  <a:lnTo>
                    <a:pt x="1736598" y="1208151"/>
                  </a:lnTo>
                  <a:lnTo>
                    <a:pt x="1730375" y="1208659"/>
                  </a:lnTo>
                  <a:lnTo>
                    <a:pt x="1724152" y="1209548"/>
                  </a:lnTo>
                  <a:lnTo>
                    <a:pt x="1716913" y="1211453"/>
                  </a:lnTo>
                  <a:lnTo>
                    <a:pt x="1702054" y="1216279"/>
                  </a:lnTo>
                  <a:lnTo>
                    <a:pt x="1687703" y="1222121"/>
                  </a:lnTo>
                  <a:lnTo>
                    <a:pt x="1674241" y="1227836"/>
                  </a:lnTo>
                  <a:lnTo>
                    <a:pt x="1668526" y="1230249"/>
                  </a:lnTo>
                  <a:lnTo>
                    <a:pt x="1663700" y="1232154"/>
                  </a:lnTo>
                  <a:lnTo>
                    <a:pt x="1659763" y="1233551"/>
                  </a:lnTo>
                  <a:lnTo>
                    <a:pt x="1657477" y="1234567"/>
                  </a:lnTo>
                  <a:lnTo>
                    <a:pt x="1634363" y="1245108"/>
                  </a:lnTo>
                  <a:lnTo>
                    <a:pt x="1612265" y="1255141"/>
                  </a:lnTo>
                  <a:lnTo>
                    <a:pt x="1591691" y="1263396"/>
                  </a:lnTo>
                  <a:lnTo>
                    <a:pt x="1571498" y="1271016"/>
                  </a:lnTo>
                  <a:lnTo>
                    <a:pt x="1552829" y="1277747"/>
                  </a:lnTo>
                  <a:lnTo>
                    <a:pt x="1534033" y="1283462"/>
                  </a:lnTo>
                  <a:lnTo>
                    <a:pt x="1516253" y="1288288"/>
                  </a:lnTo>
                  <a:lnTo>
                    <a:pt x="1498981" y="1292606"/>
                  </a:lnTo>
                  <a:lnTo>
                    <a:pt x="1482217" y="1296035"/>
                  </a:lnTo>
                  <a:lnTo>
                    <a:pt x="1466342" y="1298448"/>
                  </a:lnTo>
                  <a:lnTo>
                    <a:pt x="1434211" y="1301242"/>
                  </a:lnTo>
                  <a:lnTo>
                    <a:pt x="1403477" y="1302258"/>
                  </a:lnTo>
                  <a:lnTo>
                    <a:pt x="1372362" y="1300734"/>
                  </a:lnTo>
                  <a:lnTo>
                    <a:pt x="1349248" y="1298448"/>
                  </a:lnTo>
                  <a:lnTo>
                    <a:pt x="1325245" y="1294130"/>
                  </a:lnTo>
                  <a:lnTo>
                    <a:pt x="1301242" y="1287780"/>
                  </a:lnTo>
                  <a:lnTo>
                    <a:pt x="1276731" y="1281049"/>
                  </a:lnTo>
                  <a:lnTo>
                    <a:pt x="1227328" y="1264285"/>
                  </a:lnTo>
                  <a:lnTo>
                    <a:pt x="1178433" y="1247013"/>
                  </a:lnTo>
                  <a:lnTo>
                    <a:pt x="1154430" y="1238885"/>
                  </a:lnTo>
                  <a:lnTo>
                    <a:pt x="1130808" y="1231138"/>
                  </a:lnTo>
                  <a:lnTo>
                    <a:pt x="1108329" y="1224915"/>
                  </a:lnTo>
                  <a:lnTo>
                    <a:pt x="1086231" y="1220089"/>
                  </a:lnTo>
                  <a:lnTo>
                    <a:pt x="1065149" y="1216787"/>
                  </a:lnTo>
                  <a:lnTo>
                    <a:pt x="1044956" y="1215390"/>
                  </a:lnTo>
                  <a:lnTo>
                    <a:pt x="1026287" y="1216279"/>
                  </a:lnTo>
                  <a:lnTo>
                    <a:pt x="1017524" y="1217803"/>
                  </a:lnTo>
                  <a:lnTo>
                    <a:pt x="1008888" y="1219708"/>
                  </a:lnTo>
                  <a:lnTo>
                    <a:pt x="997458" y="1248410"/>
                  </a:lnTo>
                  <a:lnTo>
                    <a:pt x="986917" y="1278763"/>
                  </a:lnTo>
                  <a:lnTo>
                    <a:pt x="976757" y="1309878"/>
                  </a:lnTo>
                  <a:lnTo>
                    <a:pt x="967232" y="1342517"/>
                  </a:lnTo>
                  <a:lnTo>
                    <a:pt x="958596" y="1375664"/>
                  </a:lnTo>
                  <a:lnTo>
                    <a:pt x="950341" y="1408811"/>
                  </a:lnTo>
                  <a:lnTo>
                    <a:pt x="943229" y="1441958"/>
                  </a:lnTo>
                  <a:lnTo>
                    <a:pt x="936498" y="1474978"/>
                  </a:lnTo>
                  <a:lnTo>
                    <a:pt x="930656" y="1507617"/>
                  </a:lnTo>
                  <a:lnTo>
                    <a:pt x="925957" y="1538859"/>
                  </a:lnTo>
                  <a:lnTo>
                    <a:pt x="922020" y="1569085"/>
                  </a:lnTo>
                  <a:lnTo>
                    <a:pt x="918718" y="1597914"/>
                  </a:lnTo>
                  <a:lnTo>
                    <a:pt x="916813" y="1624330"/>
                  </a:lnTo>
                  <a:lnTo>
                    <a:pt x="915289" y="1648841"/>
                  </a:lnTo>
                  <a:lnTo>
                    <a:pt x="914908" y="1670431"/>
                  </a:lnTo>
                  <a:lnTo>
                    <a:pt x="915797" y="1689100"/>
                  </a:lnTo>
                  <a:lnTo>
                    <a:pt x="904748" y="1695323"/>
                  </a:lnTo>
                  <a:lnTo>
                    <a:pt x="896112" y="1702562"/>
                  </a:lnTo>
                  <a:lnTo>
                    <a:pt x="888492" y="1709801"/>
                  </a:lnTo>
                  <a:lnTo>
                    <a:pt x="882269" y="1716913"/>
                  </a:lnTo>
                  <a:lnTo>
                    <a:pt x="870712" y="1730375"/>
                  </a:lnTo>
                  <a:lnTo>
                    <a:pt x="864997" y="1735201"/>
                  </a:lnTo>
                  <a:lnTo>
                    <a:pt x="858647" y="1739011"/>
                  </a:lnTo>
                  <a:lnTo>
                    <a:pt x="853440" y="1740916"/>
                  </a:lnTo>
                  <a:lnTo>
                    <a:pt x="847725" y="1741932"/>
                  </a:lnTo>
                  <a:lnTo>
                    <a:pt x="841375" y="1742440"/>
                  </a:lnTo>
                  <a:lnTo>
                    <a:pt x="835152" y="1741932"/>
                  </a:lnTo>
                  <a:lnTo>
                    <a:pt x="828040" y="1740916"/>
                  </a:lnTo>
                  <a:lnTo>
                    <a:pt x="820801" y="1739011"/>
                  </a:lnTo>
                  <a:lnTo>
                    <a:pt x="813562" y="1736090"/>
                  </a:lnTo>
                  <a:lnTo>
                    <a:pt x="805942" y="1731772"/>
                  </a:lnTo>
                  <a:lnTo>
                    <a:pt x="806323" y="1721231"/>
                  </a:lnTo>
                  <a:lnTo>
                    <a:pt x="808355" y="1712595"/>
                  </a:lnTo>
                  <a:lnTo>
                    <a:pt x="810768" y="1704467"/>
                  </a:lnTo>
                  <a:lnTo>
                    <a:pt x="814070" y="1697736"/>
                  </a:lnTo>
                  <a:lnTo>
                    <a:pt x="817880" y="1692529"/>
                  </a:lnTo>
                  <a:lnTo>
                    <a:pt x="822198" y="1687195"/>
                  </a:lnTo>
                  <a:lnTo>
                    <a:pt x="832358" y="1679448"/>
                  </a:lnTo>
                  <a:lnTo>
                    <a:pt x="852043" y="1667002"/>
                  </a:lnTo>
                  <a:lnTo>
                    <a:pt x="860171" y="1659890"/>
                  </a:lnTo>
                  <a:lnTo>
                    <a:pt x="863473" y="1655445"/>
                  </a:lnTo>
                  <a:lnTo>
                    <a:pt x="865886" y="1650746"/>
                  </a:lnTo>
                  <a:lnTo>
                    <a:pt x="867791" y="1636776"/>
                  </a:lnTo>
                  <a:lnTo>
                    <a:pt x="869315" y="1622806"/>
                  </a:lnTo>
                  <a:lnTo>
                    <a:pt x="869696" y="1593596"/>
                  </a:lnTo>
                  <a:lnTo>
                    <a:pt x="868299" y="1562862"/>
                  </a:lnTo>
                  <a:lnTo>
                    <a:pt x="864997" y="1531620"/>
                  </a:lnTo>
                  <a:lnTo>
                    <a:pt x="856742" y="1466342"/>
                  </a:lnTo>
                  <a:lnTo>
                    <a:pt x="853440" y="1433703"/>
                  </a:lnTo>
                  <a:lnTo>
                    <a:pt x="850519" y="1400683"/>
                  </a:lnTo>
                  <a:lnTo>
                    <a:pt x="849122" y="1361694"/>
                  </a:lnTo>
                  <a:lnTo>
                    <a:pt x="848106" y="1324356"/>
                  </a:lnTo>
                  <a:lnTo>
                    <a:pt x="847217" y="1289304"/>
                  </a:lnTo>
                  <a:lnTo>
                    <a:pt x="845693" y="1256665"/>
                  </a:lnTo>
                  <a:lnTo>
                    <a:pt x="844296" y="1241298"/>
                  </a:lnTo>
                  <a:lnTo>
                    <a:pt x="842899" y="1226820"/>
                  </a:lnTo>
                  <a:lnTo>
                    <a:pt x="840994" y="1213866"/>
                  </a:lnTo>
                  <a:lnTo>
                    <a:pt x="838073" y="1201928"/>
                  </a:lnTo>
                  <a:lnTo>
                    <a:pt x="834644" y="1190879"/>
                  </a:lnTo>
                  <a:lnTo>
                    <a:pt x="830834" y="1181227"/>
                  </a:lnTo>
                  <a:lnTo>
                    <a:pt x="826008" y="1172591"/>
                  </a:lnTo>
                  <a:lnTo>
                    <a:pt x="820293" y="1165860"/>
                  </a:lnTo>
                  <a:lnTo>
                    <a:pt x="806323" y="1152525"/>
                  </a:lnTo>
                  <a:lnTo>
                    <a:pt x="791083" y="1138555"/>
                  </a:lnTo>
                  <a:lnTo>
                    <a:pt x="774192" y="1123188"/>
                  </a:lnTo>
                  <a:lnTo>
                    <a:pt x="756920" y="1107821"/>
                  </a:lnTo>
                  <a:lnTo>
                    <a:pt x="723773" y="1075690"/>
                  </a:lnTo>
                  <a:lnTo>
                    <a:pt x="708914" y="1059307"/>
                  </a:lnTo>
                  <a:lnTo>
                    <a:pt x="695960" y="1043940"/>
                  </a:lnTo>
                  <a:lnTo>
                    <a:pt x="690753" y="1030097"/>
                  </a:lnTo>
                  <a:lnTo>
                    <a:pt x="684911" y="1015238"/>
                  </a:lnTo>
                  <a:lnTo>
                    <a:pt x="678180" y="999363"/>
                  </a:lnTo>
                  <a:lnTo>
                    <a:pt x="671068" y="983488"/>
                  </a:lnTo>
                  <a:lnTo>
                    <a:pt x="654685" y="949452"/>
                  </a:lnTo>
                  <a:lnTo>
                    <a:pt x="636524" y="913892"/>
                  </a:lnTo>
                  <a:lnTo>
                    <a:pt x="616839" y="876427"/>
                  </a:lnTo>
                  <a:lnTo>
                    <a:pt x="595630" y="838073"/>
                  </a:lnTo>
                  <a:lnTo>
                    <a:pt x="573151" y="799211"/>
                  </a:lnTo>
                  <a:lnTo>
                    <a:pt x="550037" y="759841"/>
                  </a:lnTo>
                  <a:lnTo>
                    <a:pt x="503047" y="682117"/>
                  </a:lnTo>
                  <a:lnTo>
                    <a:pt x="479552" y="644144"/>
                  </a:lnTo>
                  <a:lnTo>
                    <a:pt x="455930" y="607187"/>
                  </a:lnTo>
                  <a:lnTo>
                    <a:pt x="433451" y="572135"/>
                  </a:lnTo>
                  <a:lnTo>
                    <a:pt x="411861" y="538988"/>
                  </a:lnTo>
                  <a:lnTo>
                    <a:pt x="391160" y="508254"/>
                  </a:lnTo>
                  <a:lnTo>
                    <a:pt x="381635" y="493903"/>
                  </a:lnTo>
                  <a:lnTo>
                    <a:pt x="372491" y="480441"/>
                  </a:lnTo>
                  <a:lnTo>
                    <a:pt x="365760" y="476123"/>
                  </a:lnTo>
                  <a:lnTo>
                    <a:pt x="358013" y="473329"/>
                  </a:lnTo>
                  <a:lnTo>
                    <a:pt x="349377" y="471297"/>
                  </a:lnTo>
                  <a:lnTo>
                    <a:pt x="340360" y="470916"/>
                  </a:lnTo>
                  <a:lnTo>
                    <a:pt x="330200" y="471297"/>
                  </a:lnTo>
                  <a:lnTo>
                    <a:pt x="320167" y="472821"/>
                  </a:lnTo>
                  <a:lnTo>
                    <a:pt x="309118" y="474726"/>
                  </a:lnTo>
                  <a:lnTo>
                    <a:pt x="298069" y="477647"/>
                  </a:lnTo>
                  <a:lnTo>
                    <a:pt x="274066" y="485267"/>
                  </a:lnTo>
                  <a:lnTo>
                    <a:pt x="249047" y="494919"/>
                  </a:lnTo>
                  <a:lnTo>
                    <a:pt x="197739" y="515493"/>
                  </a:lnTo>
                  <a:lnTo>
                    <a:pt x="171831" y="525145"/>
                  </a:lnTo>
                  <a:lnTo>
                    <a:pt x="147320" y="533273"/>
                  </a:lnTo>
                  <a:lnTo>
                    <a:pt x="135382" y="536575"/>
                  </a:lnTo>
                  <a:lnTo>
                    <a:pt x="123825" y="538988"/>
                  </a:lnTo>
                  <a:lnTo>
                    <a:pt x="112268" y="540893"/>
                  </a:lnTo>
                  <a:lnTo>
                    <a:pt x="101727" y="542417"/>
                  </a:lnTo>
                  <a:lnTo>
                    <a:pt x="91694" y="542417"/>
                  </a:lnTo>
                  <a:lnTo>
                    <a:pt x="82042" y="541401"/>
                  </a:lnTo>
                  <a:lnTo>
                    <a:pt x="73406" y="538988"/>
                  </a:lnTo>
                  <a:lnTo>
                    <a:pt x="65278" y="535686"/>
                  </a:lnTo>
                  <a:lnTo>
                    <a:pt x="57531" y="530860"/>
                  </a:lnTo>
                  <a:lnTo>
                    <a:pt x="51308" y="524637"/>
                  </a:lnTo>
                  <a:lnTo>
                    <a:pt x="45593" y="516890"/>
                  </a:lnTo>
                  <a:lnTo>
                    <a:pt x="40767" y="507365"/>
                  </a:lnTo>
                  <a:lnTo>
                    <a:pt x="27305" y="506349"/>
                  </a:lnTo>
                  <a:lnTo>
                    <a:pt x="20574" y="506857"/>
                  </a:lnTo>
                  <a:lnTo>
                    <a:pt x="14351" y="506349"/>
                  </a:lnTo>
                  <a:lnTo>
                    <a:pt x="9144" y="505460"/>
                  </a:lnTo>
                  <a:lnTo>
                    <a:pt x="4826" y="503047"/>
                  </a:lnTo>
                  <a:lnTo>
                    <a:pt x="1905" y="498221"/>
                  </a:lnTo>
                  <a:lnTo>
                    <a:pt x="889" y="495300"/>
                  </a:lnTo>
                  <a:lnTo>
                    <a:pt x="0" y="491490"/>
                  </a:lnTo>
                  <a:lnTo>
                    <a:pt x="889" y="479044"/>
                  </a:lnTo>
                  <a:lnTo>
                    <a:pt x="3302" y="466598"/>
                  </a:lnTo>
                  <a:lnTo>
                    <a:pt x="7239" y="454533"/>
                  </a:lnTo>
                  <a:lnTo>
                    <a:pt x="12446" y="442976"/>
                  </a:lnTo>
                  <a:lnTo>
                    <a:pt x="18669" y="431546"/>
                  </a:lnTo>
                  <a:lnTo>
                    <a:pt x="26416" y="419989"/>
                  </a:lnTo>
                  <a:lnTo>
                    <a:pt x="35052" y="408940"/>
                  </a:lnTo>
                  <a:lnTo>
                    <a:pt x="44577" y="397891"/>
                  </a:lnTo>
                  <a:lnTo>
                    <a:pt x="65786" y="376301"/>
                  </a:lnTo>
                  <a:lnTo>
                    <a:pt x="88773" y="355219"/>
                  </a:lnTo>
                  <a:lnTo>
                    <a:pt x="136271" y="313436"/>
                  </a:lnTo>
                  <a:lnTo>
                    <a:pt x="148844" y="297561"/>
                  </a:lnTo>
                  <a:lnTo>
                    <a:pt x="161290" y="282702"/>
                  </a:lnTo>
                  <a:lnTo>
                    <a:pt x="173736" y="269748"/>
                  </a:lnTo>
                  <a:lnTo>
                    <a:pt x="186182" y="258191"/>
                  </a:lnTo>
                  <a:lnTo>
                    <a:pt x="198755" y="248158"/>
                  </a:lnTo>
                  <a:lnTo>
                    <a:pt x="211201" y="239522"/>
                  </a:lnTo>
                  <a:lnTo>
                    <a:pt x="223647" y="231775"/>
                  </a:lnTo>
                  <a:lnTo>
                    <a:pt x="236093" y="225171"/>
                  </a:lnTo>
                  <a:lnTo>
                    <a:pt x="261112" y="215519"/>
                  </a:lnTo>
                  <a:lnTo>
                    <a:pt x="286004" y="209296"/>
                  </a:lnTo>
                  <a:lnTo>
                    <a:pt x="311023" y="206375"/>
                  </a:lnTo>
                  <a:lnTo>
                    <a:pt x="335534" y="205867"/>
                  </a:lnTo>
                  <a:lnTo>
                    <a:pt x="329692" y="198755"/>
                  </a:lnTo>
                  <a:lnTo>
                    <a:pt x="322072" y="190119"/>
                  </a:lnTo>
                  <a:lnTo>
                    <a:pt x="312420" y="180467"/>
                  </a:lnTo>
                  <a:lnTo>
                    <a:pt x="301371" y="169418"/>
                  </a:lnTo>
                  <a:lnTo>
                    <a:pt x="289433" y="157861"/>
                  </a:lnTo>
                  <a:lnTo>
                    <a:pt x="276987" y="145415"/>
                  </a:lnTo>
                  <a:lnTo>
                    <a:pt x="251460" y="118110"/>
                  </a:lnTo>
                  <a:lnTo>
                    <a:pt x="239522" y="103632"/>
                  </a:lnTo>
                  <a:lnTo>
                    <a:pt x="227965" y="88773"/>
                  </a:lnTo>
                  <a:lnTo>
                    <a:pt x="217424" y="73914"/>
                  </a:lnTo>
                  <a:lnTo>
                    <a:pt x="208788" y="58547"/>
                  </a:lnTo>
                  <a:lnTo>
                    <a:pt x="202057" y="43688"/>
                  </a:lnTo>
                  <a:lnTo>
                    <a:pt x="197231" y="28829"/>
                  </a:lnTo>
                  <a:lnTo>
                    <a:pt x="195326" y="14351"/>
                  </a:lnTo>
                  <a:lnTo>
                    <a:pt x="196342" y="0"/>
                  </a:lnTo>
                  <a:close/>
                </a:path>
              </a:pathLst>
            </a:custGeom>
            <a:solidFill>
              <a:srgbClr val="EDD8B2"/>
            </a:solidFill>
            <a:ln w="0" cap="flat" cmpd="sng" algn="ctr">
              <a:solidFill>
                <a:srgbClr val="EDD8B2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902462" y="2205609"/>
              <a:ext cx="226061" cy="238507"/>
            </a:xfrm>
            <a:custGeom>
              <a:avLst/>
              <a:gdLst/>
              <a:ahLst/>
              <a:cxnLst/>
              <a:rect l="0" t="0" r="0" b="0"/>
              <a:pathLst>
                <a:path w="226061" h="238507">
                  <a:moveTo>
                    <a:pt x="17780" y="8636"/>
                  </a:moveTo>
                  <a:lnTo>
                    <a:pt x="28321" y="19177"/>
                  </a:lnTo>
                  <a:lnTo>
                    <a:pt x="37973" y="30734"/>
                  </a:lnTo>
                  <a:lnTo>
                    <a:pt x="48514" y="43180"/>
                  </a:lnTo>
                  <a:lnTo>
                    <a:pt x="59563" y="55626"/>
                  </a:lnTo>
                  <a:lnTo>
                    <a:pt x="73025" y="68580"/>
                  </a:lnTo>
                  <a:lnTo>
                    <a:pt x="87884" y="81153"/>
                  </a:lnTo>
                  <a:lnTo>
                    <a:pt x="97028" y="86868"/>
                  </a:lnTo>
                  <a:lnTo>
                    <a:pt x="106553" y="92583"/>
                  </a:lnTo>
                  <a:lnTo>
                    <a:pt x="110871" y="92583"/>
                  </a:lnTo>
                  <a:lnTo>
                    <a:pt x="113284" y="91186"/>
                  </a:lnTo>
                  <a:lnTo>
                    <a:pt x="113792" y="87376"/>
                  </a:lnTo>
                  <a:lnTo>
                    <a:pt x="113284" y="83058"/>
                  </a:lnTo>
                  <a:lnTo>
                    <a:pt x="111887" y="76835"/>
                  </a:lnTo>
                  <a:lnTo>
                    <a:pt x="109474" y="70104"/>
                  </a:lnTo>
                  <a:lnTo>
                    <a:pt x="103251" y="55118"/>
                  </a:lnTo>
                  <a:lnTo>
                    <a:pt x="97409" y="39370"/>
                  </a:lnTo>
                  <a:lnTo>
                    <a:pt x="94996" y="31623"/>
                  </a:lnTo>
                  <a:lnTo>
                    <a:pt x="93091" y="24892"/>
                  </a:lnTo>
                  <a:lnTo>
                    <a:pt x="92710" y="18669"/>
                  </a:lnTo>
                  <a:lnTo>
                    <a:pt x="93599" y="13462"/>
                  </a:lnTo>
                  <a:lnTo>
                    <a:pt x="95504" y="9525"/>
                  </a:lnTo>
                  <a:lnTo>
                    <a:pt x="99822" y="7112"/>
                  </a:lnTo>
                  <a:lnTo>
                    <a:pt x="102743" y="8128"/>
                  </a:lnTo>
                  <a:lnTo>
                    <a:pt x="105664" y="9525"/>
                  </a:lnTo>
                  <a:lnTo>
                    <a:pt x="109474" y="12446"/>
                  </a:lnTo>
                  <a:lnTo>
                    <a:pt x="113284" y="15875"/>
                  </a:lnTo>
                  <a:lnTo>
                    <a:pt x="121412" y="24511"/>
                  </a:lnTo>
                  <a:lnTo>
                    <a:pt x="131064" y="35941"/>
                  </a:lnTo>
                  <a:lnTo>
                    <a:pt x="141605" y="49403"/>
                  </a:lnTo>
                  <a:lnTo>
                    <a:pt x="152146" y="64770"/>
                  </a:lnTo>
                  <a:lnTo>
                    <a:pt x="162687" y="81534"/>
                  </a:lnTo>
                  <a:lnTo>
                    <a:pt x="173736" y="98806"/>
                  </a:lnTo>
                  <a:lnTo>
                    <a:pt x="193929" y="135382"/>
                  </a:lnTo>
                  <a:lnTo>
                    <a:pt x="203073" y="153543"/>
                  </a:lnTo>
                  <a:lnTo>
                    <a:pt x="210693" y="171323"/>
                  </a:lnTo>
                  <a:lnTo>
                    <a:pt x="217424" y="187706"/>
                  </a:lnTo>
                  <a:lnTo>
                    <a:pt x="222250" y="203073"/>
                  </a:lnTo>
                  <a:lnTo>
                    <a:pt x="225171" y="216408"/>
                  </a:lnTo>
                  <a:lnTo>
                    <a:pt x="225552" y="222250"/>
                  </a:lnTo>
                  <a:lnTo>
                    <a:pt x="226060" y="227457"/>
                  </a:lnTo>
                  <a:lnTo>
                    <a:pt x="222250" y="231775"/>
                  </a:lnTo>
                  <a:lnTo>
                    <a:pt x="218440" y="234696"/>
                  </a:lnTo>
                  <a:lnTo>
                    <a:pt x="214122" y="237109"/>
                  </a:lnTo>
                  <a:lnTo>
                    <a:pt x="209804" y="237998"/>
                  </a:lnTo>
                  <a:lnTo>
                    <a:pt x="204978" y="238506"/>
                  </a:lnTo>
                  <a:lnTo>
                    <a:pt x="199644" y="237998"/>
                  </a:lnTo>
                  <a:lnTo>
                    <a:pt x="188595" y="234696"/>
                  </a:lnTo>
                  <a:lnTo>
                    <a:pt x="176149" y="228981"/>
                  </a:lnTo>
                  <a:lnTo>
                    <a:pt x="162687" y="221234"/>
                  </a:lnTo>
                  <a:lnTo>
                    <a:pt x="147320" y="211709"/>
                  </a:lnTo>
                  <a:lnTo>
                    <a:pt x="131064" y="201041"/>
                  </a:lnTo>
                  <a:lnTo>
                    <a:pt x="121412" y="192405"/>
                  </a:lnTo>
                  <a:lnTo>
                    <a:pt x="110363" y="182880"/>
                  </a:lnTo>
                  <a:lnTo>
                    <a:pt x="98933" y="172720"/>
                  </a:lnTo>
                  <a:lnTo>
                    <a:pt x="86360" y="161290"/>
                  </a:lnTo>
                  <a:lnTo>
                    <a:pt x="61468" y="137287"/>
                  </a:lnTo>
                  <a:lnTo>
                    <a:pt x="49403" y="123825"/>
                  </a:lnTo>
                  <a:lnTo>
                    <a:pt x="37973" y="110363"/>
                  </a:lnTo>
                  <a:lnTo>
                    <a:pt x="27305" y="96901"/>
                  </a:lnTo>
                  <a:lnTo>
                    <a:pt x="18288" y="83058"/>
                  </a:lnTo>
                  <a:lnTo>
                    <a:pt x="10541" y="68580"/>
                  </a:lnTo>
                  <a:lnTo>
                    <a:pt x="4826" y="54737"/>
                  </a:lnTo>
                  <a:lnTo>
                    <a:pt x="1016" y="40259"/>
                  </a:lnTo>
                  <a:lnTo>
                    <a:pt x="0" y="26797"/>
                  </a:lnTo>
                  <a:lnTo>
                    <a:pt x="1905" y="12954"/>
                  </a:lnTo>
                  <a:lnTo>
                    <a:pt x="6731" y="0"/>
                  </a:lnTo>
                  <a:close/>
                </a:path>
              </a:pathLst>
            </a:custGeom>
            <a:solidFill>
              <a:srgbClr val="D8A875"/>
            </a:solidFill>
            <a:ln w="0" cap="flat" cmpd="sng" algn="ctr">
              <a:solidFill>
                <a:srgbClr val="D8A87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/>
            <p:cNvSpPr/>
            <p:nvPr/>
          </p:nvSpPr>
          <p:spPr>
            <a:xfrm>
              <a:off x="745998" y="2571369"/>
              <a:ext cx="873126" cy="1277240"/>
            </a:xfrm>
            <a:custGeom>
              <a:avLst/>
              <a:gdLst/>
              <a:ahLst/>
              <a:cxnLst/>
              <a:rect l="0" t="0" r="0" b="0"/>
              <a:pathLst>
                <a:path w="873126" h="1277240">
                  <a:moveTo>
                    <a:pt x="410337" y="72390"/>
                  </a:moveTo>
                  <a:lnTo>
                    <a:pt x="422402" y="97917"/>
                  </a:lnTo>
                  <a:lnTo>
                    <a:pt x="435356" y="121920"/>
                  </a:lnTo>
                  <a:lnTo>
                    <a:pt x="449326" y="144018"/>
                  </a:lnTo>
                  <a:lnTo>
                    <a:pt x="464185" y="165100"/>
                  </a:lnTo>
                  <a:lnTo>
                    <a:pt x="479552" y="186182"/>
                  </a:lnTo>
                  <a:lnTo>
                    <a:pt x="495808" y="207391"/>
                  </a:lnTo>
                  <a:lnTo>
                    <a:pt x="513080" y="228981"/>
                  </a:lnTo>
                  <a:lnTo>
                    <a:pt x="530860" y="251968"/>
                  </a:lnTo>
                  <a:lnTo>
                    <a:pt x="549529" y="276987"/>
                  </a:lnTo>
                  <a:lnTo>
                    <a:pt x="569214" y="303784"/>
                  </a:lnTo>
                  <a:lnTo>
                    <a:pt x="589407" y="334010"/>
                  </a:lnTo>
                  <a:lnTo>
                    <a:pt x="599948" y="350393"/>
                  </a:lnTo>
                  <a:lnTo>
                    <a:pt x="610489" y="367157"/>
                  </a:lnTo>
                  <a:lnTo>
                    <a:pt x="621157" y="385445"/>
                  </a:lnTo>
                  <a:lnTo>
                    <a:pt x="632206" y="404622"/>
                  </a:lnTo>
                  <a:lnTo>
                    <a:pt x="643128" y="425196"/>
                  </a:lnTo>
                  <a:lnTo>
                    <a:pt x="654685" y="446913"/>
                  </a:lnTo>
                  <a:lnTo>
                    <a:pt x="666242" y="469392"/>
                  </a:lnTo>
                  <a:lnTo>
                    <a:pt x="677799" y="493395"/>
                  </a:lnTo>
                  <a:lnTo>
                    <a:pt x="691642" y="516509"/>
                  </a:lnTo>
                  <a:lnTo>
                    <a:pt x="704596" y="539496"/>
                  </a:lnTo>
                  <a:lnTo>
                    <a:pt x="729615" y="587502"/>
                  </a:lnTo>
                  <a:lnTo>
                    <a:pt x="753110" y="635508"/>
                  </a:lnTo>
                  <a:lnTo>
                    <a:pt x="775716" y="681990"/>
                  </a:lnTo>
                  <a:lnTo>
                    <a:pt x="787146" y="704088"/>
                  </a:lnTo>
                  <a:lnTo>
                    <a:pt x="798703" y="724789"/>
                  </a:lnTo>
                  <a:lnTo>
                    <a:pt x="810260" y="744982"/>
                  </a:lnTo>
                  <a:lnTo>
                    <a:pt x="821690" y="763143"/>
                  </a:lnTo>
                  <a:lnTo>
                    <a:pt x="833755" y="780034"/>
                  </a:lnTo>
                  <a:lnTo>
                    <a:pt x="846201" y="794385"/>
                  </a:lnTo>
                  <a:lnTo>
                    <a:pt x="859155" y="807339"/>
                  </a:lnTo>
                  <a:lnTo>
                    <a:pt x="873125" y="817372"/>
                  </a:lnTo>
                  <a:lnTo>
                    <a:pt x="868299" y="860552"/>
                  </a:lnTo>
                  <a:lnTo>
                    <a:pt x="864997" y="901954"/>
                  </a:lnTo>
                  <a:lnTo>
                    <a:pt x="862076" y="941705"/>
                  </a:lnTo>
                  <a:lnTo>
                    <a:pt x="859663" y="979678"/>
                  </a:lnTo>
                  <a:lnTo>
                    <a:pt x="852424" y="988314"/>
                  </a:lnTo>
                  <a:lnTo>
                    <a:pt x="847725" y="998855"/>
                  </a:lnTo>
                  <a:lnTo>
                    <a:pt x="843788" y="1010412"/>
                  </a:lnTo>
                  <a:lnTo>
                    <a:pt x="841883" y="1023366"/>
                  </a:lnTo>
                  <a:lnTo>
                    <a:pt x="840994" y="1037209"/>
                  </a:lnTo>
                  <a:lnTo>
                    <a:pt x="840994" y="1052195"/>
                  </a:lnTo>
                  <a:lnTo>
                    <a:pt x="841375" y="1067943"/>
                  </a:lnTo>
                  <a:lnTo>
                    <a:pt x="842899" y="1084326"/>
                  </a:lnTo>
                  <a:lnTo>
                    <a:pt x="845693" y="1118362"/>
                  </a:lnTo>
                  <a:lnTo>
                    <a:pt x="848106" y="1152906"/>
                  </a:lnTo>
                  <a:lnTo>
                    <a:pt x="848614" y="1169670"/>
                  </a:lnTo>
                  <a:lnTo>
                    <a:pt x="847725" y="1186561"/>
                  </a:lnTo>
                  <a:lnTo>
                    <a:pt x="846201" y="1202817"/>
                  </a:lnTo>
                  <a:lnTo>
                    <a:pt x="843407" y="1218692"/>
                  </a:lnTo>
                  <a:lnTo>
                    <a:pt x="841375" y="1220089"/>
                  </a:lnTo>
                  <a:lnTo>
                    <a:pt x="839978" y="1222502"/>
                  </a:lnTo>
                  <a:lnTo>
                    <a:pt x="837565" y="1229741"/>
                  </a:lnTo>
                  <a:lnTo>
                    <a:pt x="836168" y="1239393"/>
                  </a:lnTo>
                  <a:lnTo>
                    <a:pt x="834771" y="1249426"/>
                  </a:lnTo>
                  <a:lnTo>
                    <a:pt x="833247" y="1259967"/>
                  </a:lnTo>
                  <a:lnTo>
                    <a:pt x="831342" y="1268603"/>
                  </a:lnTo>
                  <a:lnTo>
                    <a:pt x="829945" y="1272413"/>
                  </a:lnTo>
                  <a:lnTo>
                    <a:pt x="828421" y="1274826"/>
                  </a:lnTo>
                  <a:lnTo>
                    <a:pt x="826516" y="1276731"/>
                  </a:lnTo>
                  <a:lnTo>
                    <a:pt x="824103" y="1277239"/>
                  </a:lnTo>
                  <a:lnTo>
                    <a:pt x="827024" y="1252347"/>
                  </a:lnTo>
                  <a:lnTo>
                    <a:pt x="828929" y="1227836"/>
                  </a:lnTo>
                  <a:lnTo>
                    <a:pt x="829945" y="1202817"/>
                  </a:lnTo>
                  <a:lnTo>
                    <a:pt x="829437" y="1175512"/>
                  </a:lnTo>
                  <a:lnTo>
                    <a:pt x="828421" y="1161034"/>
                  </a:lnTo>
                  <a:lnTo>
                    <a:pt x="827024" y="1145794"/>
                  </a:lnTo>
                  <a:lnTo>
                    <a:pt x="825119" y="1129411"/>
                  </a:lnTo>
                  <a:lnTo>
                    <a:pt x="822706" y="1112139"/>
                  </a:lnTo>
                  <a:lnTo>
                    <a:pt x="819785" y="1092962"/>
                  </a:lnTo>
                  <a:lnTo>
                    <a:pt x="816483" y="1072769"/>
                  </a:lnTo>
                  <a:lnTo>
                    <a:pt x="812673" y="1050671"/>
                  </a:lnTo>
                  <a:lnTo>
                    <a:pt x="807847" y="1027176"/>
                  </a:lnTo>
                  <a:lnTo>
                    <a:pt x="807339" y="1016127"/>
                  </a:lnTo>
                  <a:lnTo>
                    <a:pt x="806831" y="1004570"/>
                  </a:lnTo>
                  <a:lnTo>
                    <a:pt x="807339" y="979678"/>
                  </a:lnTo>
                  <a:lnTo>
                    <a:pt x="808355" y="953262"/>
                  </a:lnTo>
                  <a:lnTo>
                    <a:pt x="808736" y="926338"/>
                  </a:lnTo>
                  <a:lnTo>
                    <a:pt x="808736" y="899033"/>
                  </a:lnTo>
                  <a:lnTo>
                    <a:pt x="807339" y="872109"/>
                  </a:lnTo>
                  <a:lnTo>
                    <a:pt x="803529" y="845693"/>
                  </a:lnTo>
                  <a:lnTo>
                    <a:pt x="800100" y="833247"/>
                  </a:lnTo>
                  <a:lnTo>
                    <a:pt x="796290" y="821309"/>
                  </a:lnTo>
                  <a:lnTo>
                    <a:pt x="792988" y="813562"/>
                  </a:lnTo>
                  <a:lnTo>
                    <a:pt x="788670" y="806831"/>
                  </a:lnTo>
                  <a:lnTo>
                    <a:pt x="783844" y="800100"/>
                  </a:lnTo>
                  <a:lnTo>
                    <a:pt x="777621" y="794385"/>
                  </a:lnTo>
                  <a:lnTo>
                    <a:pt x="764667" y="783336"/>
                  </a:lnTo>
                  <a:lnTo>
                    <a:pt x="750189" y="772795"/>
                  </a:lnTo>
                  <a:lnTo>
                    <a:pt x="735330" y="762635"/>
                  </a:lnTo>
                  <a:lnTo>
                    <a:pt x="721868" y="752094"/>
                  </a:lnTo>
                  <a:lnTo>
                    <a:pt x="715645" y="746379"/>
                  </a:lnTo>
                  <a:lnTo>
                    <a:pt x="710438" y="740664"/>
                  </a:lnTo>
                  <a:lnTo>
                    <a:pt x="705612" y="733933"/>
                  </a:lnTo>
                  <a:lnTo>
                    <a:pt x="702183" y="727202"/>
                  </a:lnTo>
                  <a:lnTo>
                    <a:pt x="682117" y="691642"/>
                  </a:lnTo>
                  <a:lnTo>
                    <a:pt x="661924" y="655701"/>
                  </a:lnTo>
                  <a:lnTo>
                    <a:pt x="640842" y="619125"/>
                  </a:lnTo>
                  <a:lnTo>
                    <a:pt x="619252" y="581787"/>
                  </a:lnTo>
                  <a:lnTo>
                    <a:pt x="597154" y="543306"/>
                  </a:lnTo>
                  <a:lnTo>
                    <a:pt x="574040" y="504952"/>
                  </a:lnTo>
                  <a:lnTo>
                    <a:pt x="527050" y="426212"/>
                  </a:lnTo>
                  <a:lnTo>
                    <a:pt x="477647" y="346075"/>
                  </a:lnTo>
                  <a:lnTo>
                    <a:pt x="425704" y="265938"/>
                  </a:lnTo>
                  <a:lnTo>
                    <a:pt x="371983" y="186182"/>
                  </a:lnTo>
                  <a:lnTo>
                    <a:pt x="315341" y="107061"/>
                  </a:lnTo>
                  <a:lnTo>
                    <a:pt x="307721" y="106045"/>
                  </a:lnTo>
                  <a:lnTo>
                    <a:pt x="299466" y="106553"/>
                  </a:lnTo>
                  <a:lnTo>
                    <a:pt x="290449" y="107442"/>
                  </a:lnTo>
                  <a:lnTo>
                    <a:pt x="280797" y="108966"/>
                  </a:lnTo>
                  <a:lnTo>
                    <a:pt x="270256" y="111379"/>
                  </a:lnTo>
                  <a:lnTo>
                    <a:pt x="259715" y="114173"/>
                  </a:lnTo>
                  <a:lnTo>
                    <a:pt x="237109" y="121920"/>
                  </a:lnTo>
                  <a:lnTo>
                    <a:pt x="213106" y="130556"/>
                  </a:lnTo>
                  <a:lnTo>
                    <a:pt x="188214" y="140081"/>
                  </a:lnTo>
                  <a:lnTo>
                    <a:pt x="138176" y="159385"/>
                  </a:lnTo>
                  <a:lnTo>
                    <a:pt x="114173" y="167513"/>
                  </a:lnTo>
                  <a:lnTo>
                    <a:pt x="90678" y="174244"/>
                  </a:lnTo>
                  <a:lnTo>
                    <a:pt x="79629" y="177038"/>
                  </a:lnTo>
                  <a:lnTo>
                    <a:pt x="69088" y="179070"/>
                  </a:lnTo>
                  <a:lnTo>
                    <a:pt x="59055" y="179959"/>
                  </a:lnTo>
                  <a:lnTo>
                    <a:pt x="49403" y="180467"/>
                  </a:lnTo>
                  <a:lnTo>
                    <a:pt x="40259" y="179959"/>
                  </a:lnTo>
                  <a:lnTo>
                    <a:pt x="32131" y="179070"/>
                  </a:lnTo>
                  <a:lnTo>
                    <a:pt x="24511" y="176657"/>
                  </a:lnTo>
                  <a:lnTo>
                    <a:pt x="17780" y="172720"/>
                  </a:lnTo>
                  <a:lnTo>
                    <a:pt x="11938" y="168402"/>
                  </a:lnTo>
                  <a:lnTo>
                    <a:pt x="7239" y="162687"/>
                  </a:lnTo>
                  <a:lnTo>
                    <a:pt x="2921" y="155448"/>
                  </a:lnTo>
                  <a:lnTo>
                    <a:pt x="0" y="146812"/>
                  </a:lnTo>
                  <a:lnTo>
                    <a:pt x="15367" y="133858"/>
                  </a:lnTo>
                  <a:lnTo>
                    <a:pt x="33147" y="122428"/>
                  </a:lnTo>
                  <a:lnTo>
                    <a:pt x="52324" y="110871"/>
                  </a:lnTo>
                  <a:lnTo>
                    <a:pt x="72898" y="100711"/>
                  </a:lnTo>
                  <a:lnTo>
                    <a:pt x="72898" y="108458"/>
                  </a:lnTo>
                  <a:lnTo>
                    <a:pt x="73914" y="114681"/>
                  </a:lnTo>
                  <a:lnTo>
                    <a:pt x="74930" y="120396"/>
                  </a:lnTo>
                  <a:lnTo>
                    <a:pt x="76327" y="124714"/>
                  </a:lnTo>
                  <a:lnTo>
                    <a:pt x="78232" y="128143"/>
                  </a:lnTo>
                  <a:lnTo>
                    <a:pt x="80137" y="130556"/>
                  </a:lnTo>
                  <a:lnTo>
                    <a:pt x="83058" y="131953"/>
                  </a:lnTo>
                  <a:lnTo>
                    <a:pt x="85852" y="132969"/>
                  </a:lnTo>
                  <a:lnTo>
                    <a:pt x="92583" y="131953"/>
                  </a:lnTo>
                  <a:lnTo>
                    <a:pt x="100330" y="128651"/>
                  </a:lnTo>
                  <a:lnTo>
                    <a:pt x="108966" y="123317"/>
                  </a:lnTo>
                  <a:lnTo>
                    <a:pt x="118491" y="116078"/>
                  </a:lnTo>
                  <a:lnTo>
                    <a:pt x="128651" y="107442"/>
                  </a:lnTo>
                  <a:lnTo>
                    <a:pt x="138684" y="98806"/>
                  </a:lnTo>
                  <a:lnTo>
                    <a:pt x="159385" y="80137"/>
                  </a:lnTo>
                  <a:lnTo>
                    <a:pt x="169418" y="72009"/>
                  </a:lnTo>
                  <a:lnTo>
                    <a:pt x="179070" y="64770"/>
                  </a:lnTo>
                  <a:lnTo>
                    <a:pt x="188214" y="59055"/>
                  </a:lnTo>
                  <a:lnTo>
                    <a:pt x="196342" y="55626"/>
                  </a:lnTo>
                  <a:lnTo>
                    <a:pt x="209296" y="43180"/>
                  </a:lnTo>
                  <a:lnTo>
                    <a:pt x="222758" y="32131"/>
                  </a:lnTo>
                  <a:lnTo>
                    <a:pt x="236601" y="22987"/>
                  </a:lnTo>
                  <a:lnTo>
                    <a:pt x="251079" y="15367"/>
                  </a:lnTo>
                  <a:lnTo>
                    <a:pt x="265430" y="9144"/>
                  </a:lnTo>
                  <a:lnTo>
                    <a:pt x="279781" y="4318"/>
                  </a:lnTo>
                  <a:lnTo>
                    <a:pt x="294259" y="1397"/>
                  </a:lnTo>
                  <a:lnTo>
                    <a:pt x="308610" y="0"/>
                  </a:lnTo>
                  <a:lnTo>
                    <a:pt x="322580" y="0"/>
                  </a:lnTo>
                  <a:lnTo>
                    <a:pt x="336042" y="1905"/>
                  </a:lnTo>
                  <a:lnTo>
                    <a:pt x="348488" y="4826"/>
                  </a:lnTo>
                  <a:lnTo>
                    <a:pt x="360426" y="9525"/>
                  </a:lnTo>
                  <a:lnTo>
                    <a:pt x="371983" y="15875"/>
                  </a:lnTo>
                  <a:lnTo>
                    <a:pt x="382016" y="24003"/>
                  </a:lnTo>
                  <a:lnTo>
                    <a:pt x="391160" y="33147"/>
                  </a:lnTo>
                  <a:lnTo>
                    <a:pt x="399288" y="44196"/>
                  </a:lnTo>
                  <a:close/>
                </a:path>
              </a:pathLst>
            </a:custGeom>
            <a:solidFill>
              <a:srgbClr val="D8A875"/>
            </a:solidFill>
            <a:ln w="0" cap="flat" cmpd="sng" algn="ctr">
              <a:solidFill>
                <a:srgbClr val="D8A87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/>
            <p:cNvSpPr/>
            <p:nvPr/>
          </p:nvSpPr>
          <p:spPr>
            <a:xfrm>
              <a:off x="1345565" y="2691765"/>
              <a:ext cx="1698245" cy="799212"/>
            </a:xfrm>
            <a:custGeom>
              <a:avLst/>
              <a:gdLst/>
              <a:ahLst/>
              <a:cxnLst/>
              <a:rect l="0" t="0" r="0" b="0"/>
              <a:pathLst>
                <a:path w="1698245" h="799212">
                  <a:moveTo>
                    <a:pt x="88773" y="40894"/>
                  </a:moveTo>
                  <a:lnTo>
                    <a:pt x="100203" y="48006"/>
                  </a:lnTo>
                  <a:lnTo>
                    <a:pt x="112776" y="54737"/>
                  </a:lnTo>
                  <a:lnTo>
                    <a:pt x="125730" y="60960"/>
                  </a:lnTo>
                  <a:lnTo>
                    <a:pt x="153035" y="71120"/>
                  </a:lnTo>
                  <a:lnTo>
                    <a:pt x="182372" y="79756"/>
                  </a:lnTo>
                  <a:lnTo>
                    <a:pt x="213106" y="86487"/>
                  </a:lnTo>
                  <a:lnTo>
                    <a:pt x="244729" y="91313"/>
                  </a:lnTo>
                  <a:lnTo>
                    <a:pt x="277876" y="95123"/>
                  </a:lnTo>
                  <a:lnTo>
                    <a:pt x="311912" y="97536"/>
                  </a:lnTo>
                  <a:lnTo>
                    <a:pt x="381508" y="100838"/>
                  </a:lnTo>
                  <a:lnTo>
                    <a:pt x="452120" y="103759"/>
                  </a:lnTo>
                  <a:lnTo>
                    <a:pt x="486664" y="105156"/>
                  </a:lnTo>
                  <a:lnTo>
                    <a:pt x="520700" y="107569"/>
                  </a:lnTo>
                  <a:lnTo>
                    <a:pt x="554355" y="110998"/>
                  </a:lnTo>
                  <a:lnTo>
                    <a:pt x="586486" y="115316"/>
                  </a:lnTo>
                  <a:lnTo>
                    <a:pt x="629285" y="120523"/>
                  </a:lnTo>
                  <a:lnTo>
                    <a:pt x="671957" y="123444"/>
                  </a:lnTo>
                  <a:lnTo>
                    <a:pt x="714121" y="124841"/>
                  </a:lnTo>
                  <a:lnTo>
                    <a:pt x="756920" y="124841"/>
                  </a:lnTo>
                  <a:lnTo>
                    <a:pt x="842391" y="123952"/>
                  </a:lnTo>
                  <a:lnTo>
                    <a:pt x="927735" y="123952"/>
                  </a:lnTo>
                  <a:lnTo>
                    <a:pt x="970026" y="125857"/>
                  </a:lnTo>
                  <a:lnTo>
                    <a:pt x="1012698" y="129159"/>
                  </a:lnTo>
                  <a:lnTo>
                    <a:pt x="1055497" y="134874"/>
                  </a:lnTo>
                  <a:lnTo>
                    <a:pt x="1097661" y="143637"/>
                  </a:lnTo>
                  <a:lnTo>
                    <a:pt x="1139952" y="155575"/>
                  </a:lnTo>
                  <a:lnTo>
                    <a:pt x="1161034" y="162814"/>
                  </a:lnTo>
                  <a:lnTo>
                    <a:pt x="1182243" y="171450"/>
                  </a:lnTo>
                  <a:lnTo>
                    <a:pt x="1203325" y="180594"/>
                  </a:lnTo>
                  <a:lnTo>
                    <a:pt x="1223899" y="191135"/>
                  </a:lnTo>
                  <a:lnTo>
                    <a:pt x="1245108" y="203073"/>
                  </a:lnTo>
                  <a:lnTo>
                    <a:pt x="1266190" y="216027"/>
                  </a:lnTo>
                  <a:lnTo>
                    <a:pt x="1276731" y="218440"/>
                  </a:lnTo>
                  <a:lnTo>
                    <a:pt x="1286764" y="221361"/>
                  </a:lnTo>
                  <a:lnTo>
                    <a:pt x="1305052" y="227584"/>
                  </a:lnTo>
                  <a:lnTo>
                    <a:pt x="1319911" y="234315"/>
                  </a:lnTo>
                  <a:lnTo>
                    <a:pt x="1333373" y="242443"/>
                  </a:lnTo>
                  <a:lnTo>
                    <a:pt x="1344930" y="250571"/>
                  </a:lnTo>
                  <a:lnTo>
                    <a:pt x="1356487" y="259207"/>
                  </a:lnTo>
                  <a:lnTo>
                    <a:pt x="1379474" y="276987"/>
                  </a:lnTo>
                  <a:lnTo>
                    <a:pt x="1392428" y="285623"/>
                  </a:lnTo>
                  <a:lnTo>
                    <a:pt x="1407795" y="294259"/>
                  </a:lnTo>
                  <a:lnTo>
                    <a:pt x="1425575" y="302895"/>
                  </a:lnTo>
                  <a:lnTo>
                    <a:pt x="1435100" y="306832"/>
                  </a:lnTo>
                  <a:lnTo>
                    <a:pt x="1446149" y="310642"/>
                  </a:lnTo>
                  <a:lnTo>
                    <a:pt x="1458214" y="314452"/>
                  </a:lnTo>
                  <a:lnTo>
                    <a:pt x="1471168" y="318262"/>
                  </a:lnTo>
                  <a:lnTo>
                    <a:pt x="1485519" y="321691"/>
                  </a:lnTo>
                  <a:lnTo>
                    <a:pt x="1500886" y="324485"/>
                  </a:lnTo>
                  <a:lnTo>
                    <a:pt x="1517269" y="327406"/>
                  </a:lnTo>
                  <a:lnTo>
                    <a:pt x="1535430" y="330327"/>
                  </a:lnTo>
                  <a:lnTo>
                    <a:pt x="1555115" y="332740"/>
                  </a:lnTo>
                  <a:lnTo>
                    <a:pt x="1575816" y="334645"/>
                  </a:lnTo>
                  <a:lnTo>
                    <a:pt x="1576324" y="337439"/>
                  </a:lnTo>
                  <a:lnTo>
                    <a:pt x="1579118" y="340868"/>
                  </a:lnTo>
                  <a:lnTo>
                    <a:pt x="1584960" y="343281"/>
                  </a:lnTo>
                  <a:lnTo>
                    <a:pt x="1593088" y="346075"/>
                  </a:lnTo>
                  <a:lnTo>
                    <a:pt x="1602613" y="348488"/>
                  </a:lnTo>
                  <a:lnTo>
                    <a:pt x="1613662" y="351409"/>
                  </a:lnTo>
                  <a:lnTo>
                    <a:pt x="1637284" y="356235"/>
                  </a:lnTo>
                  <a:lnTo>
                    <a:pt x="1661287" y="361061"/>
                  </a:lnTo>
                  <a:lnTo>
                    <a:pt x="1672209" y="363474"/>
                  </a:lnTo>
                  <a:lnTo>
                    <a:pt x="1681861" y="365760"/>
                  </a:lnTo>
                  <a:lnTo>
                    <a:pt x="1689481" y="368173"/>
                  </a:lnTo>
                  <a:lnTo>
                    <a:pt x="1694815" y="370586"/>
                  </a:lnTo>
                  <a:lnTo>
                    <a:pt x="1698244" y="373507"/>
                  </a:lnTo>
                  <a:lnTo>
                    <a:pt x="1697736" y="376428"/>
                  </a:lnTo>
                  <a:lnTo>
                    <a:pt x="1679956" y="387858"/>
                  </a:lnTo>
                  <a:lnTo>
                    <a:pt x="1663573" y="398018"/>
                  </a:lnTo>
                  <a:lnTo>
                    <a:pt x="1647825" y="406146"/>
                  </a:lnTo>
                  <a:lnTo>
                    <a:pt x="1633347" y="412369"/>
                  </a:lnTo>
                  <a:lnTo>
                    <a:pt x="1619504" y="417195"/>
                  </a:lnTo>
                  <a:lnTo>
                    <a:pt x="1606550" y="420116"/>
                  </a:lnTo>
                  <a:lnTo>
                    <a:pt x="1594485" y="422021"/>
                  </a:lnTo>
                  <a:lnTo>
                    <a:pt x="1583436" y="422402"/>
                  </a:lnTo>
                  <a:lnTo>
                    <a:pt x="1572895" y="422021"/>
                  </a:lnTo>
                  <a:lnTo>
                    <a:pt x="1563243" y="420497"/>
                  </a:lnTo>
                  <a:lnTo>
                    <a:pt x="1554226" y="418084"/>
                  </a:lnTo>
                  <a:lnTo>
                    <a:pt x="1545590" y="414782"/>
                  </a:lnTo>
                  <a:lnTo>
                    <a:pt x="1537843" y="410972"/>
                  </a:lnTo>
                  <a:lnTo>
                    <a:pt x="1530604" y="406146"/>
                  </a:lnTo>
                  <a:lnTo>
                    <a:pt x="1517269" y="395605"/>
                  </a:lnTo>
                  <a:lnTo>
                    <a:pt x="1505204" y="384048"/>
                  </a:lnTo>
                  <a:lnTo>
                    <a:pt x="1494663" y="372491"/>
                  </a:lnTo>
                  <a:lnTo>
                    <a:pt x="1485011" y="361442"/>
                  </a:lnTo>
                  <a:lnTo>
                    <a:pt x="1475994" y="351917"/>
                  </a:lnTo>
                  <a:lnTo>
                    <a:pt x="1466850" y="345186"/>
                  </a:lnTo>
                  <a:lnTo>
                    <a:pt x="1462024" y="342773"/>
                  </a:lnTo>
                  <a:lnTo>
                    <a:pt x="1457706" y="341757"/>
                  </a:lnTo>
                  <a:lnTo>
                    <a:pt x="1452372" y="341376"/>
                  </a:lnTo>
                  <a:lnTo>
                    <a:pt x="1447673" y="342773"/>
                  </a:lnTo>
                  <a:lnTo>
                    <a:pt x="1442339" y="344678"/>
                  </a:lnTo>
                  <a:lnTo>
                    <a:pt x="1436624" y="348488"/>
                  </a:lnTo>
                  <a:lnTo>
                    <a:pt x="1421257" y="379222"/>
                  </a:lnTo>
                  <a:lnTo>
                    <a:pt x="1406779" y="409448"/>
                  </a:lnTo>
                  <a:lnTo>
                    <a:pt x="1393825" y="439674"/>
                  </a:lnTo>
                  <a:lnTo>
                    <a:pt x="1381887" y="470027"/>
                  </a:lnTo>
                  <a:lnTo>
                    <a:pt x="1371346" y="499745"/>
                  </a:lnTo>
                  <a:lnTo>
                    <a:pt x="1361186" y="528955"/>
                  </a:lnTo>
                  <a:lnTo>
                    <a:pt x="1352550" y="557784"/>
                  </a:lnTo>
                  <a:lnTo>
                    <a:pt x="1344422" y="585597"/>
                  </a:lnTo>
                  <a:lnTo>
                    <a:pt x="1336802" y="613537"/>
                  </a:lnTo>
                  <a:lnTo>
                    <a:pt x="1330071" y="640334"/>
                  </a:lnTo>
                  <a:lnTo>
                    <a:pt x="1323340" y="666750"/>
                  </a:lnTo>
                  <a:lnTo>
                    <a:pt x="1317117" y="691769"/>
                  </a:lnTo>
                  <a:lnTo>
                    <a:pt x="1311275" y="716280"/>
                  </a:lnTo>
                  <a:lnTo>
                    <a:pt x="1305560" y="739775"/>
                  </a:lnTo>
                  <a:lnTo>
                    <a:pt x="1299845" y="762254"/>
                  </a:lnTo>
                  <a:lnTo>
                    <a:pt x="1294003" y="783844"/>
                  </a:lnTo>
                  <a:lnTo>
                    <a:pt x="1280541" y="769493"/>
                  </a:lnTo>
                  <a:lnTo>
                    <a:pt x="1267587" y="756539"/>
                  </a:lnTo>
                  <a:lnTo>
                    <a:pt x="1254633" y="744093"/>
                  </a:lnTo>
                  <a:lnTo>
                    <a:pt x="1242695" y="732028"/>
                  </a:lnTo>
                  <a:lnTo>
                    <a:pt x="1230122" y="721487"/>
                  </a:lnTo>
                  <a:lnTo>
                    <a:pt x="1218184" y="711454"/>
                  </a:lnTo>
                  <a:lnTo>
                    <a:pt x="1195197" y="693674"/>
                  </a:lnTo>
                  <a:lnTo>
                    <a:pt x="1173099" y="679196"/>
                  </a:lnTo>
                  <a:lnTo>
                    <a:pt x="1151509" y="667258"/>
                  </a:lnTo>
                  <a:lnTo>
                    <a:pt x="1130808" y="658114"/>
                  </a:lnTo>
                  <a:lnTo>
                    <a:pt x="1111123" y="650875"/>
                  </a:lnTo>
                  <a:lnTo>
                    <a:pt x="1091946" y="646557"/>
                  </a:lnTo>
                  <a:lnTo>
                    <a:pt x="1073658" y="644271"/>
                  </a:lnTo>
                  <a:lnTo>
                    <a:pt x="1055497" y="644271"/>
                  </a:lnTo>
                  <a:lnTo>
                    <a:pt x="1038225" y="645668"/>
                  </a:lnTo>
                  <a:lnTo>
                    <a:pt x="1021334" y="648589"/>
                  </a:lnTo>
                  <a:lnTo>
                    <a:pt x="1005078" y="653288"/>
                  </a:lnTo>
                  <a:lnTo>
                    <a:pt x="989203" y="659130"/>
                  </a:lnTo>
                  <a:lnTo>
                    <a:pt x="973328" y="666242"/>
                  </a:lnTo>
                  <a:lnTo>
                    <a:pt x="957961" y="673989"/>
                  </a:lnTo>
                  <a:lnTo>
                    <a:pt x="943102" y="683133"/>
                  </a:lnTo>
                  <a:lnTo>
                    <a:pt x="912876" y="702310"/>
                  </a:lnTo>
                  <a:lnTo>
                    <a:pt x="853821" y="743585"/>
                  </a:lnTo>
                  <a:lnTo>
                    <a:pt x="824103" y="762762"/>
                  </a:lnTo>
                  <a:lnTo>
                    <a:pt x="808228" y="770890"/>
                  </a:lnTo>
                  <a:lnTo>
                    <a:pt x="792861" y="779145"/>
                  </a:lnTo>
                  <a:lnTo>
                    <a:pt x="776605" y="785876"/>
                  </a:lnTo>
                  <a:lnTo>
                    <a:pt x="760222" y="791083"/>
                  </a:lnTo>
                  <a:lnTo>
                    <a:pt x="743458" y="795401"/>
                  </a:lnTo>
                  <a:lnTo>
                    <a:pt x="726186" y="797814"/>
                  </a:lnTo>
                  <a:lnTo>
                    <a:pt x="700786" y="799211"/>
                  </a:lnTo>
                  <a:lnTo>
                    <a:pt x="676275" y="798830"/>
                  </a:lnTo>
                  <a:lnTo>
                    <a:pt x="652272" y="795909"/>
                  </a:lnTo>
                  <a:lnTo>
                    <a:pt x="628777" y="791591"/>
                  </a:lnTo>
                  <a:lnTo>
                    <a:pt x="605663" y="786257"/>
                  </a:lnTo>
                  <a:lnTo>
                    <a:pt x="583184" y="779526"/>
                  </a:lnTo>
                  <a:lnTo>
                    <a:pt x="538480" y="764159"/>
                  </a:lnTo>
                  <a:lnTo>
                    <a:pt x="494792" y="748411"/>
                  </a:lnTo>
                  <a:lnTo>
                    <a:pt x="451104" y="733552"/>
                  </a:lnTo>
                  <a:lnTo>
                    <a:pt x="429514" y="727710"/>
                  </a:lnTo>
                  <a:lnTo>
                    <a:pt x="407924" y="722884"/>
                  </a:lnTo>
                  <a:lnTo>
                    <a:pt x="385826" y="719582"/>
                  </a:lnTo>
                  <a:lnTo>
                    <a:pt x="363728" y="717677"/>
                  </a:lnTo>
                  <a:lnTo>
                    <a:pt x="371475" y="702310"/>
                  </a:lnTo>
                  <a:lnTo>
                    <a:pt x="377698" y="686943"/>
                  </a:lnTo>
                  <a:lnTo>
                    <a:pt x="383032" y="672973"/>
                  </a:lnTo>
                  <a:lnTo>
                    <a:pt x="386842" y="659130"/>
                  </a:lnTo>
                  <a:lnTo>
                    <a:pt x="390144" y="646176"/>
                  </a:lnTo>
                  <a:lnTo>
                    <a:pt x="392049" y="633603"/>
                  </a:lnTo>
                  <a:lnTo>
                    <a:pt x="393573" y="622173"/>
                  </a:lnTo>
                  <a:lnTo>
                    <a:pt x="394081" y="610616"/>
                  </a:lnTo>
                  <a:lnTo>
                    <a:pt x="394081" y="600075"/>
                  </a:lnTo>
                  <a:lnTo>
                    <a:pt x="393065" y="589534"/>
                  </a:lnTo>
                  <a:lnTo>
                    <a:pt x="389763" y="570357"/>
                  </a:lnTo>
                  <a:lnTo>
                    <a:pt x="384429" y="552577"/>
                  </a:lnTo>
                  <a:lnTo>
                    <a:pt x="377698" y="536702"/>
                  </a:lnTo>
                  <a:lnTo>
                    <a:pt x="370459" y="521335"/>
                  </a:lnTo>
                  <a:lnTo>
                    <a:pt x="363347" y="507365"/>
                  </a:lnTo>
                  <a:lnTo>
                    <a:pt x="356108" y="494411"/>
                  </a:lnTo>
                  <a:lnTo>
                    <a:pt x="349885" y="481457"/>
                  </a:lnTo>
                  <a:lnTo>
                    <a:pt x="345567" y="469011"/>
                  </a:lnTo>
                  <a:lnTo>
                    <a:pt x="343154" y="457073"/>
                  </a:lnTo>
                  <a:lnTo>
                    <a:pt x="343154" y="444500"/>
                  </a:lnTo>
                  <a:lnTo>
                    <a:pt x="346456" y="432054"/>
                  </a:lnTo>
                  <a:lnTo>
                    <a:pt x="351282" y="422021"/>
                  </a:lnTo>
                  <a:lnTo>
                    <a:pt x="357124" y="413766"/>
                  </a:lnTo>
                  <a:lnTo>
                    <a:pt x="363347" y="407035"/>
                  </a:lnTo>
                  <a:lnTo>
                    <a:pt x="370459" y="402717"/>
                  </a:lnTo>
                  <a:lnTo>
                    <a:pt x="378714" y="399923"/>
                  </a:lnTo>
                  <a:lnTo>
                    <a:pt x="386842" y="398399"/>
                  </a:lnTo>
                  <a:lnTo>
                    <a:pt x="395986" y="398907"/>
                  </a:lnTo>
                  <a:lnTo>
                    <a:pt x="405511" y="400812"/>
                  </a:lnTo>
                  <a:lnTo>
                    <a:pt x="415671" y="404241"/>
                  </a:lnTo>
                  <a:lnTo>
                    <a:pt x="426212" y="408559"/>
                  </a:lnTo>
                  <a:lnTo>
                    <a:pt x="436753" y="414782"/>
                  </a:lnTo>
                  <a:lnTo>
                    <a:pt x="447802" y="421513"/>
                  </a:lnTo>
                  <a:lnTo>
                    <a:pt x="458851" y="429641"/>
                  </a:lnTo>
                  <a:lnTo>
                    <a:pt x="469900" y="438785"/>
                  </a:lnTo>
                  <a:lnTo>
                    <a:pt x="492887" y="459867"/>
                  </a:lnTo>
                  <a:lnTo>
                    <a:pt x="500126" y="468503"/>
                  </a:lnTo>
                  <a:lnTo>
                    <a:pt x="505841" y="476250"/>
                  </a:lnTo>
                  <a:lnTo>
                    <a:pt x="509651" y="484378"/>
                  </a:lnTo>
                  <a:lnTo>
                    <a:pt x="512572" y="491617"/>
                  </a:lnTo>
                  <a:lnTo>
                    <a:pt x="513588" y="498729"/>
                  </a:lnTo>
                  <a:lnTo>
                    <a:pt x="513588" y="505968"/>
                  </a:lnTo>
                  <a:lnTo>
                    <a:pt x="512572" y="512699"/>
                  </a:lnTo>
                  <a:lnTo>
                    <a:pt x="511175" y="519430"/>
                  </a:lnTo>
                  <a:lnTo>
                    <a:pt x="505333" y="531876"/>
                  </a:lnTo>
                  <a:lnTo>
                    <a:pt x="499110" y="542925"/>
                  </a:lnTo>
                  <a:lnTo>
                    <a:pt x="492379" y="553974"/>
                  </a:lnTo>
                  <a:lnTo>
                    <a:pt x="487680" y="563626"/>
                  </a:lnTo>
                  <a:lnTo>
                    <a:pt x="485648" y="568325"/>
                  </a:lnTo>
                  <a:lnTo>
                    <a:pt x="485267" y="572643"/>
                  </a:lnTo>
                  <a:lnTo>
                    <a:pt x="485267" y="576961"/>
                  </a:lnTo>
                  <a:lnTo>
                    <a:pt x="487172" y="581279"/>
                  </a:lnTo>
                  <a:lnTo>
                    <a:pt x="489966" y="585216"/>
                  </a:lnTo>
                  <a:lnTo>
                    <a:pt x="494284" y="589026"/>
                  </a:lnTo>
                  <a:lnTo>
                    <a:pt x="500126" y="592836"/>
                  </a:lnTo>
                  <a:lnTo>
                    <a:pt x="508254" y="596265"/>
                  </a:lnTo>
                  <a:lnTo>
                    <a:pt x="518287" y="599567"/>
                  </a:lnTo>
                  <a:lnTo>
                    <a:pt x="530352" y="602996"/>
                  </a:lnTo>
                  <a:lnTo>
                    <a:pt x="545211" y="605790"/>
                  </a:lnTo>
                  <a:lnTo>
                    <a:pt x="562483" y="609219"/>
                  </a:lnTo>
                  <a:lnTo>
                    <a:pt x="582168" y="612013"/>
                  </a:lnTo>
                  <a:lnTo>
                    <a:pt x="605282" y="614934"/>
                  </a:lnTo>
                  <a:lnTo>
                    <a:pt x="630682" y="617347"/>
                  </a:lnTo>
                  <a:lnTo>
                    <a:pt x="659892" y="620268"/>
                  </a:lnTo>
                  <a:lnTo>
                    <a:pt x="679577" y="627888"/>
                  </a:lnTo>
                  <a:lnTo>
                    <a:pt x="698881" y="634111"/>
                  </a:lnTo>
                  <a:lnTo>
                    <a:pt x="718058" y="638937"/>
                  </a:lnTo>
                  <a:lnTo>
                    <a:pt x="737235" y="642747"/>
                  </a:lnTo>
                  <a:lnTo>
                    <a:pt x="755904" y="645668"/>
                  </a:lnTo>
                  <a:lnTo>
                    <a:pt x="774700" y="647573"/>
                  </a:lnTo>
                  <a:lnTo>
                    <a:pt x="811149" y="648081"/>
                  </a:lnTo>
                  <a:lnTo>
                    <a:pt x="847090" y="646176"/>
                  </a:lnTo>
                  <a:lnTo>
                    <a:pt x="882650" y="641858"/>
                  </a:lnTo>
                  <a:lnTo>
                    <a:pt x="917702" y="635635"/>
                  </a:lnTo>
                  <a:lnTo>
                    <a:pt x="951738" y="628396"/>
                  </a:lnTo>
                  <a:lnTo>
                    <a:pt x="985393" y="621157"/>
                  </a:lnTo>
                  <a:lnTo>
                    <a:pt x="1018540" y="614426"/>
                  </a:lnTo>
                  <a:lnTo>
                    <a:pt x="1051179" y="608711"/>
                  </a:lnTo>
                  <a:lnTo>
                    <a:pt x="1083310" y="604901"/>
                  </a:lnTo>
                  <a:lnTo>
                    <a:pt x="1114552" y="603377"/>
                  </a:lnTo>
                  <a:lnTo>
                    <a:pt x="1145667" y="604901"/>
                  </a:lnTo>
                  <a:lnTo>
                    <a:pt x="1161034" y="607314"/>
                  </a:lnTo>
                  <a:lnTo>
                    <a:pt x="1176401" y="610108"/>
                  </a:lnTo>
                  <a:lnTo>
                    <a:pt x="1191768" y="614426"/>
                  </a:lnTo>
                  <a:lnTo>
                    <a:pt x="1206627" y="620268"/>
                  </a:lnTo>
                  <a:lnTo>
                    <a:pt x="1207135" y="613918"/>
                  </a:lnTo>
                  <a:lnTo>
                    <a:pt x="1208151" y="606806"/>
                  </a:lnTo>
                  <a:lnTo>
                    <a:pt x="1210945" y="590423"/>
                  </a:lnTo>
                  <a:lnTo>
                    <a:pt x="1214374" y="571246"/>
                  </a:lnTo>
                  <a:lnTo>
                    <a:pt x="1218692" y="549656"/>
                  </a:lnTo>
                  <a:lnTo>
                    <a:pt x="1223518" y="526669"/>
                  </a:lnTo>
                  <a:lnTo>
                    <a:pt x="1228217" y="502666"/>
                  </a:lnTo>
                  <a:lnTo>
                    <a:pt x="1237869" y="452247"/>
                  </a:lnTo>
                  <a:lnTo>
                    <a:pt x="1241171" y="427736"/>
                  </a:lnTo>
                  <a:lnTo>
                    <a:pt x="1244092" y="403733"/>
                  </a:lnTo>
                  <a:lnTo>
                    <a:pt x="1245489" y="380746"/>
                  </a:lnTo>
                  <a:lnTo>
                    <a:pt x="1245489" y="359537"/>
                  </a:lnTo>
                  <a:lnTo>
                    <a:pt x="1244600" y="350012"/>
                  </a:lnTo>
                  <a:lnTo>
                    <a:pt x="1243584" y="340868"/>
                  </a:lnTo>
                  <a:lnTo>
                    <a:pt x="1241679" y="332740"/>
                  </a:lnTo>
                  <a:lnTo>
                    <a:pt x="1239266" y="324993"/>
                  </a:lnTo>
                  <a:lnTo>
                    <a:pt x="1236472" y="318262"/>
                  </a:lnTo>
                  <a:lnTo>
                    <a:pt x="1233043" y="312039"/>
                  </a:lnTo>
                  <a:lnTo>
                    <a:pt x="1229233" y="307213"/>
                  </a:lnTo>
                  <a:lnTo>
                    <a:pt x="1224407" y="303403"/>
                  </a:lnTo>
                  <a:lnTo>
                    <a:pt x="1213866" y="297180"/>
                  </a:lnTo>
                  <a:lnTo>
                    <a:pt x="1203833" y="291465"/>
                  </a:lnTo>
                  <a:lnTo>
                    <a:pt x="1194181" y="286639"/>
                  </a:lnTo>
                  <a:lnTo>
                    <a:pt x="1185037" y="282321"/>
                  </a:lnTo>
                  <a:lnTo>
                    <a:pt x="1167765" y="276098"/>
                  </a:lnTo>
                  <a:lnTo>
                    <a:pt x="1152906" y="271780"/>
                  </a:lnTo>
                  <a:lnTo>
                    <a:pt x="1138936" y="269367"/>
                  </a:lnTo>
                  <a:lnTo>
                    <a:pt x="1126998" y="269367"/>
                  </a:lnTo>
                  <a:lnTo>
                    <a:pt x="1116457" y="270764"/>
                  </a:lnTo>
                  <a:lnTo>
                    <a:pt x="1106805" y="274193"/>
                  </a:lnTo>
                  <a:lnTo>
                    <a:pt x="1098677" y="278892"/>
                  </a:lnTo>
                  <a:lnTo>
                    <a:pt x="1091946" y="285115"/>
                  </a:lnTo>
                  <a:lnTo>
                    <a:pt x="1085723" y="292354"/>
                  </a:lnTo>
                  <a:lnTo>
                    <a:pt x="1080389" y="300482"/>
                  </a:lnTo>
                  <a:lnTo>
                    <a:pt x="1076579" y="309626"/>
                  </a:lnTo>
                  <a:lnTo>
                    <a:pt x="1072769" y="319786"/>
                  </a:lnTo>
                  <a:lnTo>
                    <a:pt x="1067435" y="340360"/>
                  </a:lnTo>
                  <a:lnTo>
                    <a:pt x="1064133" y="362458"/>
                  </a:lnTo>
                  <a:lnTo>
                    <a:pt x="1062228" y="383540"/>
                  </a:lnTo>
                  <a:lnTo>
                    <a:pt x="1059815" y="403225"/>
                  </a:lnTo>
                  <a:lnTo>
                    <a:pt x="1058799" y="411861"/>
                  </a:lnTo>
                  <a:lnTo>
                    <a:pt x="1057402" y="419608"/>
                  </a:lnTo>
                  <a:lnTo>
                    <a:pt x="1056005" y="426339"/>
                  </a:lnTo>
                  <a:lnTo>
                    <a:pt x="1053592" y="432054"/>
                  </a:lnTo>
                  <a:lnTo>
                    <a:pt x="1051179" y="435864"/>
                  </a:lnTo>
                  <a:lnTo>
                    <a:pt x="1047750" y="438277"/>
                  </a:lnTo>
                  <a:lnTo>
                    <a:pt x="1043940" y="439293"/>
                  </a:lnTo>
                  <a:lnTo>
                    <a:pt x="1039622" y="437769"/>
                  </a:lnTo>
                  <a:lnTo>
                    <a:pt x="1033907" y="434467"/>
                  </a:lnTo>
                  <a:lnTo>
                    <a:pt x="1027684" y="429133"/>
                  </a:lnTo>
                  <a:lnTo>
                    <a:pt x="1013714" y="408559"/>
                  </a:lnTo>
                  <a:lnTo>
                    <a:pt x="999744" y="388874"/>
                  </a:lnTo>
                  <a:lnTo>
                    <a:pt x="984885" y="371094"/>
                  </a:lnTo>
                  <a:lnTo>
                    <a:pt x="969518" y="354330"/>
                  </a:lnTo>
                  <a:lnTo>
                    <a:pt x="953643" y="338455"/>
                  </a:lnTo>
                  <a:lnTo>
                    <a:pt x="936879" y="324104"/>
                  </a:lnTo>
                  <a:lnTo>
                    <a:pt x="920115" y="311150"/>
                  </a:lnTo>
                  <a:lnTo>
                    <a:pt x="902335" y="298577"/>
                  </a:lnTo>
                  <a:lnTo>
                    <a:pt x="884555" y="287528"/>
                  </a:lnTo>
                  <a:lnTo>
                    <a:pt x="865886" y="276987"/>
                  </a:lnTo>
                  <a:lnTo>
                    <a:pt x="847090" y="267843"/>
                  </a:lnTo>
                  <a:lnTo>
                    <a:pt x="827913" y="259207"/>
                  </a:lnTo>
                  <a:lnTo>
                    <a:pt x="807847" y="251587"/>
                  </a:lnTo>
                  <a:lnTo>
                    <a:pt x="787654" y="244348"/>
                  </a:lnTo>
                  <a:lnTo>
                    <a:pt x="766953" y="238125"/>
                  </a:lnTo>
                  <a:lnTo>
                    <a:pt x="745871" y="232918"/>
                  </a:lnTo>
                  <a:lnTo>
                    <a:pt x="702691" y="223266"/>
                  </a:lnTo>
                  <a:lnTo>
                    <a:pt x="658495" y="216027"/>
                  </a:lnTo>
                  <a:lnTo>
                    <a:pt x="612394" y="210312"/>
                  </a:lnTo>
                  <a:lnTo>
                    <a:pt x="565912" y="205994"/>
                  </a:lnTo>
                  <a:lnTo>
                    <a:pt x="517906" y="202565"/>
                  </a:lnTo>
                  <a:lnTo>
                    <a:pt x="468884" y="199771"/>
                  </a:lnTo>
                  <a:lnTo>
                    <a:pt x="369062" y="193548"/>
                  </a:lnTo>
                  <a:lnTo>
                    <a:pt x="363728" y="193548"/>
                  </a:lnTo>
                  <a:lnTo>
                    <a:pt x="358521" y="194437"/>
                  </a:lnTo>
                  <a:lnTo>
                    <a:pt x="349377" y="198247"/>
                  </a:lnTo>
                  <a:lnTo>
                    <a:pt x="341249" y="204597"/>
                  </a:lnTo>
                  <a:lnTo>
                    <a:pt x="334010" y="212725"/>
                  </a:lnTo>
                  <a:lnTo>
                    <a:pt x="327787" y="222758"/>
                  </a:lnTo>
                  <a:lnTo>
                    <a:pt x="321564" y="234315"/>
                  </a:lnTo>
                  <a:lnTo>
                    <a:pt x="310007" y="258318"/>
                  </a:lnTo>
                  <a:lnTo>
                    <a:pt x="303784" y="270256"/>
                  </a:lnTo>
                  <a:lnTo>
                    <a:pt x="296545" y="281813"/>
                  </a:lnTo>
                  <a:lnTo>
                    <a:pt x="289433" y="292354"/>
                  </a:lnTo>
                  <a:lnTo>
                    <a:pt x="280797" y="301498"/>
                  </a:lnTo>
                  <a:lnTo>
                    <a:pt x="270637" y="308737"/>
                  </a:lnTo>
                  <a:lnTo>
                    <a:pt x="265430" y="311150"/>
                  </a:lnTo>
                  <a:lnTo>
                    <a:pt x="259588" y="313055"/>
                  </a:lnTo>
                  <a:lnTo>
                    <a:pt x="253365" y="314452"/>
                  </a:lnTo>
                  <a:lnTo>
                    <a:pt x="246634" y="314960"/>
                  </a:lnTo>
                  <a:lnTo>
                    <a:pt x="239014" y="314960"/>
                  </a:lnTo>
                  <a:lnTo>
                    <a:pt x="231267" y="313436"/>
                  </a:lnTo>
                  <a:lnTo>
                    <a:pt x="227965" y="303911"/>
                  </a:lnTo>
                  <a:lnTo>
                    <a:pt x="223139" y="292862"/>
                  </a:lnTo>
                  <a:lnTo>
                    <a:pt x="216408" y="280797"/>
                  </a:lnTo>
                  <a:lnTo>
                    <a:pt x="208280" y="267843"/>
                  </a:lnTo>
                  <a:lnTo>
                    <a:pt x="198628" y="254508"/>
                  </a:lnTo>
                  <a:lnTo>
                    <a:pt x="188087" y="240030"/>
                  </a:lnTo>
                  <a:lnTo>
                    <a:pt x="176530" y="225171"/>
                  </a:lnTo>
                  <a:lnTo>
                    <a:pt x="164084" y="209804"/>
                  </a:lnTo>
                  <a:lnTo>
                    <a:pt x="138176" y="178181"/>
                  </a:lnTo>
                  <a:lnTo>
                    <a:pt x="110363" y="146431"/>
                  </a:lnTo>
                  <a:lnTo>
                    <a:pt x="83439" y="115697"/>
                  </a:lnTo>
                  <a:lnTo>
                    <a:pt x="70485" y="100838"/>
                  </a:lnTo>
                  <a:lnTo>
                    <a:pt x="58039" y="86487"/>
                  </a:lnTo>
                  <a:lnTo>
                    <a:pt x="45974" y="72517"/>
                  </a:lnTo>
                  <a:lnTo>
                    <a:pt x="35433" y="59563"/>
                  </a:lnTo>
                  <a:lnTo>
                    <a:pt x="25908" y="47625"/>
                  </a:lnTo>
                  <a:lnTo>
                    <a:pt x="17272" y="36957"/>
                  </a:lnTo>
                  <a:lnTo>
                    <a:pt x="10541" y="27432"/>
                  </a:lnTo>
                  <a:lnTo>
                    <a:pt x="5207" y="18796"/>
                  </a:lnTo>
                  <a:lnTo>
                    <a:pt x="1397" y="11557"/>
                  </a:lnTo>
                  <a:lnTo>
                    <a:pt x="0" y="6350"/>
                  </a:lnTo>
                  <a:lnTo>
                    <a:pt x="381" y="2413"/>
                  </a:lnTo>
                  <a:lnTo>
                    <a:pt x="1397" y="1016"/>
                  </a:lnTo>
                  <a:lnTo>
                    <a:pt x="3302" y="508"/>
                  </a:lnTo>
                  <a:lnTo>
                    <a:pt x="5207" y="0"/>
                  </a:lnTo>
                  <a:lnTo>
                    <a:pt x="8636" y="508"/>
                  </a:lnTo>
                  <a:lnTo>
                    <a:pt x="11938" y="1016"/>
                  </a:lnTo>
                  <a:lnTo>
                    <a:pt x="16256" y="2032"/>
                  </a:lnTo>
                  <a:lnTo>
                    <a:pt x="21082" y="3937"/>
                  </a:lnTo>
                  <a:lnTo>
                    <a:pt x="26797" y="6350"/>
                  </a:lnTo>
                  <a:lnTo>
                    <a:pt x="33528" y="9144"/>
                  </a:lnTo>
                  <a:lnTo>
                    <a:pt x="40767" y="12573"/>
                  </a:lnTo>
                  <a:lnTo>
                    <a:pt x="48387" y="16891"/>
                  </a:lnTo>
                  <a:lnTo>
                    <a:pt x="57531" y="21209"/>
                  </a:lnTo>
                  <a:lnTo>
                    <a:pt x="67183" y="26416"/>
                  </a:lnTo>
                  <a:lnTo>
                    <a:pt x="77724" y="32639"/>
                  </a:lnTo>
                  <a:close/>
                </a:path>
              </a:pathLst>
            </a:custGeom>
            <a:solidFill>
              <a:srgbClr val="D8A875"/>
            </a:solidFill>
            <a:ln w="0" cap="flat" cmpd="sng" algn="ctr">
              <a:solidFill>
                <a:srgbClr val="D8A87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/>
            <p:cNvSpPr/>
            <p:nvPr/>
          </p:nvSpPr>
          <p:spPr>
            <a:xfrm>
              <a:off x="2355469" y="3350387"/>
              <a:ext cx="266828" cy="352807"/>
            </a:xfrm>
            <a:custGeom>
              <a:avLst/>
              <a:gdLst/>
              <a:ahLst/>
              <a:cxnLst/>
              <a:rect l="0" t="0" r="0" b="0"/>
              <a:pathLst>
                <a:path w="266828" h="352807">
                  <a:moveTo>
                    <a:pt x="2794" y="84455"/>
                  </a:moveTo>
                  <a:lnTo>
                    <a:pt x="889" y="76835"/>
                  </a:lnTo>
                  <a:lnTo>
                    <a:pt x="0" y="61468"/>
                  </a:lnTo>
                  <a:lnTo>
                    <a:pt x="889" y="45085"/>
                  </a:lnTo>
                  <a:lnTo>
                    <a:pt x="3810" y="30226"/>
                  </a:lnTo>
                  <a:lnTo>
                    <a:pt x="6223" y="23495"/>
                  </a:lnTo>
                  <a:lnTo>
                    <a:pt x="8636" y="17272"/>
                  </a:lnTo>
                  <a:lnTo>
                    <a:pt x="11938" y="11557"/>
                  </a:lnTo>
                  <a:lnTo>
                    <a:pt x="15367" y="6731"/>
                  </a:lnTo>
                  <a:lnTo>
                    <a:pt x="19685" y="3302"/>
                  </a:lnTo>
                  <a:lnTo>
                    <a:pt x="24003" y="1016"/>
                  </a:lnTo>
                  <a:lnTo>
                    <a:pt x="28321" y="0"/>
                  </a:lnTo>
                  <a:lnTo>
                    <a:pt x="33528" y="0"/>
                  </a:lnTo>
                  <a:lnTo>
                    <a:pt x="46101" y="11938"/>
                  </a:lnTo>
                  <a:lnTo>
                    <a:pt x="59055" y="25400"/>
                  </a:lnTo>
                  <a:lnTo>
                    <a:pt x="72009" y="39878"/>
                  </a:lnTo>
                  <a:lnTo>
                    <a:pt x="85344" y="55245"/>
                  </a:lnTo>
                  <a:lnTo>
                    <a:pt x="113665" y="87884"/>
                  </a:lnTo>
                  <a:lnTo>
                    <a:pt x="142494" y="122428"/>
                  </a:lnTo>
                  <a:lnTo>
                    <a:pt x="172339" y="157480"/>
                  </a:lnTo>
                  <a:lnTo>
                    <a:pt x="202946" y="191008"/>
                  </a:lnTo>
                  <a:lnTo>
                    <a:pt x="234696" y="222250"/>
                  </a:lnTo>
                  <a:lnTo>
                    <a:pt x="250571" y="236601"/>
                  </a:lnTo>
                  <a:lnTo>
                    <a:pt x="266827" y="250063"/>
                  </a:lnTo>
                  <a:lnTo>
                    <a:pt x="252857" y="253873"/>
                  </a:lnTo>
                  <a:lnTo>
                    <a:pt x="239903" y="256286"/>
                  </a:lnTo>
                  <a:lnTo>
                    <a:pt x="213995" y="256794"/>
                  </a:lnTo>
                  <a:lnTo>
                    <a:pt x="187198" y="256794"/>
                  </a:lnTo>
                  <a:lnTo>
                    <a:pt x="173228" y="257810"/>
                  </a:lnTo>
                  <a:lnTo>
                    <a:pt x="158369" y="260096"/>
                  </a:lnTo>
                  <a:lnTo>
                    <a:pt x="151638" y="266827"/>
                  </a:lnTo>
                  <a:lnTo>
                    <a:pt x="145923" y="273177"/>
                  </a:lnTo>
                  <a:lnTo>
                    <a:pt x="137287" y="287020"/>
                  </a:lnTo>
                  <a:lnTo>
                    <a:pt x="130937" y="300482"/>
                  </a:lnTo>
                  <a:lnTo>
                    <a:pt x="125730" y="313944"/>
                  </a:lnTo>
                  <a:lnTo>
                    <a:pt x="120015" y="325882"/>
                  </a:lnTo>
                  <a:lnTo>
                    <a:pt x="116586" y="331724"/>
                  </a:lnTo>
                  <a:lnTo>
                    <a:pt x="112268" y="336931"/>
                  </a:lnTo>
                  <a:lnTo>
                    <a:pt x="107442" y="341757"/>
                  </a:lnTo>
                  <a:lnTo>
                    <a:pt x="101219" y="346075"/>
                  </a:lnTo>
                  <a:lnTo>
                    <a:pt x="94488" y="349885"/>
                  </a:lnTo>
                  <a:lnTo>
                    <a:pt x="85852" y="352806"/>
                  </a:lnTo>
                  <a:lnTo>
                    <a:pt x="81534" y="350393"/>
                  </a:lnTo>
                  <a:lnTo>
                    <a:pt x="77724" y="346583"/>
                  </a:lnTo>
                  <a:lnTo>
                    <a:pt x="74803" y="342265"/>
                  </a:lnTo>
                  <a:lnTo>
                    <a:pt x="72390" y="336931"/>
                  </a:lnTo>
                  <a:lnTo>
                    <a:pt x="69088" y="324993"/>
                  </a:lnTo>
                  <a:lnTo>
                    <a:pt x="66675" y="312928"/>
                  </a:lnTo>
                  <a:lnTo>
                    <a:pt x="64262" y="302387"/>
                  </a:lnTo>
                  <a:lnTo>
                    <a:pt x="62865" y="298577"/>
                  </a:lnTo>
                  <a:lnTo>
                    <a:pt x="60960" y="295148"/>
                  </a:lnTo>
                  <a:lnTo>
                    <a:pt x="58547" y="293751"/>
                  </a:lnTo>
                  <a:lnTo>
                    <a:pt x="55626" y="293243"/>
                  </a:lnTo>
                  <a:lnTo>
                    <a:pt x="52324" y="294259"/>
                  </a:lnTo>
                  <a:lnTo>
                    <a:pt x="47498" y="297561"/>
                  </a:lnTo>
                  <a:lnTo>
                    <a:pt x="46482" y="286512"/>
                  </a:lnTo>
                  <a:lnTo>
                    <a:pt x="46482" y="275082"/>
                  </a:lnTo>
                  <a:lnTo>
                    <a:pt x="46990" y="250063"/>
                  </a:lnTo>
                  <a:lnTo>
                    <a:pt x="47498" y="224155"/>
                  </a:lnTo>
                  <a:lnTo>
                    <a:pt x="46990" y="197231"/>
                  </a:lnTo>
                  <a:lnTo>
                    <a:pt x="44069" y="169926"/>
                  </a:lnTo>
                  <a:lnTo>
                    <a:pt x="40767" y="155956"/>
                  </a:lnTo>
                  <a:lnTo>
                    <a:pt x="36957" y="142494"/>
                  </a:lnTo>
                  <a:lnTo>
                    <a:pt x="31115" y="129159"/>
                  </a:lnTo>
                  <a:lnTo>
                    <a:pt x="24384" y="116205"/>
                  </a:lnTo>
                  <a:lnTo>
                    <a:pt x="15367" y="103632"/>
                  </a:lnTo>
                  <a:lnTo>
                    <a:pt x="4699" y="91186"/>
                  </a:lnTo>
                  <a:close/>
                </a:path>
              </a:pathLst>
            </a:custGeom>
            <a:solidFill>
              <a:srgbClr val="FFADB2"/>
            </a:solidFill>
            <a:ln w="0" cap="flat" cmpd="sng" algn="ctr">
              <a:solidFill>
                <a:srgbClr val="FFADB2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698500" y="2190750"/>
              <a:ext cx="2450339" cy="1830198"/>
            </a:xfrm>
            <a:custGeom>
              <a:avLst/>
              <a:gdLst/>
              <a:ahLst/>
              <a:cxnLst/>
              <a:rect l="0" t="0" r="0" b="0"/>
              <a:pathLst>
                <a:path w="2450339" h="1830198">
                  <a:moveTo>
                    <a:pt x="207391" y="1397"/>
                  </a:moveTo>
                  <a:lnTo>
                    <a:pt x="214503" y="4318"/>
                  </a:lnTo>
                  <a:lnTo>
                    <a:pt x="221742" y="7620"/>
                  </a:lnTo>
                  <a:lnTo>
                    <a:pt x="228981" y="12446"/>
                  </a:lnTo>
                  <a:lnTo>
                    <a:pt x="235204" y="17653"/>
                  </a:lnTo>
                  <a:lnTo>
                    <a:pt x="247650" y="30734"/>
                  </a:lnTo>
                  <a:lnTo>
                    <a:pt x="259207" y="44577"/>
                  </a:lnTo>
                  <a:lnTo>
                    <a:pt x="281305" y="73914"/>
                  </a:lnTo>
                  <a:lnTo>
                    <a:pt x="292227" y="86360"/>
                  </a:lnTo>
                  <a:lnTo>
                    <a:pt x="303784" y="96393"/>
                  </a:lnTo>
                  <a:lnTo>
                    <a:pt x="300482" y="87757"/>
                  </a:lnTo>
                  <a:lnTo>
                    <a:pt x="297053" y="78232"/>
                  </a:lnTo>
                  <a:lnTo>
                    <a:pt x="290322" y="57023"/>
                  </a:lnTo>
                  <a:lnTo>
                    <a:pt x="286004" y="35052"/>
                  </a:lnTo>
                  <a:lnTo>
                    <a:pt x="285623" y="24384"/>
                  </a:lnTo>
                  <a:lnTo>
                    <a:pt x="286512" y="13843"/>
                  </a:lnTo>
                  <a:lnTo>
                    <a:pt x="287528" y="10541"/>
                  </a:lnTo>
                  <a:lnTo>
                    <a:pt x="288925" y="8128"/>
                  </a:lnTo>
                  <a:lnTo>
                    <a:pt x="290830" y="6731"/>
                  </a:lnTo>
                  <a:lnTo>
                    <a:pt x="293751" y="5715"/>
                  </a:lnTo>
                  <a:lnTo>
                    <a:pt x="297053" y="5207"/>
                  </a:lnTo>
                  <a:lnTo>
                    <a:pt x="300990" y="5715"/>
                  </a:lnTo>
                  <a:lnTo>
                    <a:pt x="311023" y="7620"/>
                  </a:lnTo>
                  <a:lnTo>
                    <a:pt x="325374" y="18669"/>
                  </a:lnTo>
                  <a:lnTo>
                    <a:pt x="338836" y="31623"/>
                  </a:lnTo>
                  <a:lnTo>
                    <a:pt x="350901" y="45974"/>
                  </a:lnTo>
                  <a:lnTo>
                    <a:pt x="361950" y="62357"/>
                  </a:lnTo>
                  <a:lnTo>
                    <a:pt x="372491" y="79629"/>
                  </a:lnTo>
                  <a:lnTo>
                    <a:pt x="382016" y="97409"/>
                  </a:lnTo>
                  <a:lnTo>
                    <a:pt x="399796" y="135255"/>
                  </a:lnTo>
                  <a:lnTo>
                    <a:pt x="415671" y="173736"/>
                  </a:lnTo>
                  <a:lnTo>
                    <a:pt x="431038" y="210185"/>
                  </a:lnTo>
                  <a:lnTo>
                    <a:pt x="438658" y="226949"/>
                  </a:lnTo>
                  <a:lnTo>
                    <a:pt x="446405" y="242824"/>
                  </a:lnTo>
                  <a:lnTo>
                    <a:pt x="454533" y="257175"/>
                  </a:lnTo>
                  <a:lnTo>
                    <a:pt x="463169" y="269748"/>
                  </a:lnTo>
                  <a:lnTo>
                    <a:pt x="465074" y="272161"/>
                  </a:lnTo>
                  <a:lnTo>
                    <a:pt x="468503" y="274955"/>
                  </a:lnTo>
                  <a:lnTo>
                    <a:pt x="473202" y="279273"/>
                  </a:lnTo>
                  <a:lnTo>
                    <a:pt x="479552" y="284607"/>
                  </a:lnTo>
                  <a:lnTo>
                    <a:pt x="486664" y="290322"/>
                  </a:lnTo>
                  <a:lnTo>
                    <a:pt x="494792" y="297053"/>
                  </a:lnTo>
                  <a:lnTo>
                    <a:pt x="503936" y="304800"/>
                  </a:lnTo>
                  <a:lnTo>
                    <a:pt x="514477" y="312928"/>
                  </a:lnTo>
                  <a:lnTo>
                    <a:pt x="525145" y="321564"/>
                  </a:lnTo>
                  <a:lnTo>
                    <a:pt x="537083" y="330708"/>
                  </a:lnTo>
                  <a:lnTo>
                    <a:pt x="562102" y="350393"/>
                  </a:lnTo>
                  <a:lnTo>
                    <a:pt x="588899" y="371475"/>
                  </a:lnTo>
                  <a:lnTo>
                    <a:pt x="616712" y="392557"/>
                  </a:lnTo>
                  <a:lnTo>
                    <a:pt x="645033" y="414147"/>
                  </a:lnTo>
                  <a:lnTo>
                    <a:pt x="672465" y="435356"/>
                  </a:lnTo>
                  <a:lnTo>
                    <a:pt x="698881" y="455422"/>
                  </a:lnTo>
                  <a:lnTo>
                    <a:pt x="711327" y="464566"/>
                  </a:lnTo>
                  <a:lnTo>
                    <a:pt x="723392" y="473710"/>
                  </a:lnTo>
                  <a:lnTo>
                    <a:pt x="734314" y="481838"/>
                  </a:lnTo>
                  <a:lnTo>
                    <a:pt x="744982" y="490093"/>
                  </a:lnTo>
                  <a:lnTo>
                    <a:pt x="754507" y="496697"/>
                  </a:lnTo>
                  <a:lnTo>
                    <a:pt x="763143" y="503428"/>
                  </a:lnTo>
                  <a:lnTo>
                    <a:pt x="770890" y="508762"/>
                  </a:lnTo>
                  <a:lnTo>
                    <a:pt x="777113" y="513588"/>
                  </a:lnTo>
                  <a:lnTo>
                    <a:pt x="782320" y="516890"/>
                  </a:lnTo>
                  <a:lnTo>
                    <a:pt x="786257" y="519811"/>
                  </a:lnTo>
                  <a:lnTo>
                    <a:pt x="804418" y="530352"/>
                  </a:lnTo>
                  <a:lnTo>
                    <a:pt x="823214" y="537972"/>
                  </a:lnTo>
                  <a:lnTo>
                    <a:pt x="841375" y="543306"/>
                  </a:lnTo>
                  <a:lnTo>
                    <a:pt x="859663" y="546227"/>
                  </a:lnTo>
                  <a:lnTo>
                    <a:pt x="878332" y="547624"/>
                  </a:lnTo>
                  <a:lnTo>
                    <a:pt x="897128" y="547116"/>
                  </a:lnTo>
                  <a:lnTo>
                    <a:pt x="915797" y="545719"/>
                  </a:lnTo>
                  <a:lnTo>
                    <a:pt x="934974" y="543306"/>
                  </a:lnTo>
                  <a:lnTo>
                    <a:pt x="975360" y="537591"/>
                  </a:lnTo>
                  <a:lnTo>
                    <a:pt x="995426" y="534670"/>
                  </a:lnTo>
                  <a:lnTo>
                    <a:pt x="1017143" y="531749"/>
                  </a:lnTo>
                  <a:lnTo>
                    <a:pt x="1038733" y="529844"/>
                  </a:lnTo>
                  <a:lnTo>
                    <a:pt x="1061720" y="528955"/>
                  </a:lnTo>
                  <a:lnTo>
                    <a:pt x="1085215" y="529336"/>
                  </a:lnTo>
                  <a:lnTo>
                    <a:pt x="1109218" y="531749"/>
                  </a:lnTo>
                  <a:lnTo>
                    <a:pt x="1169289" y="540385"/>
                  </a:lnTo>
                  <a:lnTo>
                    <a:pt x="1231138" y="550037"/>
                  </a:lnTo>
                  <a:lnTo>
                    <a:pt x="1294003" y="560578"/>
                  </a:lnTo>
                  <a:lnTo>
                    <a:pt x="1358900" y="570611"/>
                  </a:lnTo>
                  <a:lnTo>
                    <a:pt x="1424559" y="580263"/>
                  </a:lnTo>
                  <a:lnTo>
                    <a:pt x="1491361" y="588899"/>
                  </a:lnTo>
                  <a:lnTo>
                    <a:pt x="1559052" y="595122"/>
                  </a:lnTo>
                  <a:lnTo>
                    <a:pt x="1627632" y="598932"/>
                  </a:lnTo>
                  <a:lnTo>
                    <a:pt x="1655445" y="599948"/>
                  </a:lnTo>
                  <a:lnTo>
                    <a:pt x="1681353" y="600964"/>
                  </a:lnTo>
                  <a:lnTo>
                    <a:pt x="1704975" y="602361"/>
                  </a:lnTo>
                  <a:lnTo>
                    <a:pt x="1726565" y="603758"/>
                  </a:lnTo>
                  <a:lnTo>
                    <a:pt x="1746250" y="605282"/>
                  </a:lnTo>
                  <a:lnTo>
                    <a:pt x="1764411" y="607187"/>
                  </a:lnTo>
                  <a:lnTo>
                    <a:pt x="1780794" y="608584"/>
                  </a:lnTo>
                  <a:lnTo>
                    <a:pt x="1796161" y="610997"/>
                  </a:lnTo>
                  <a:lnTo>
                    <a:pt x="1810004" y="613410"/>
                  </a:lnTo>
                  <a:lnTo>
                    <a:pt x="1822577" y="615823"/>
                  </a:lnTo>
                  <a:lnTo>
                    <a:pt x="1834007" y="618236"/>
                  </a:lnTo>
                  <a:lnTo>
                    <a:pt x="1844548" y="621538"/>
                  </a:lnTo>
                  <a:lnTo>
                    <a:pt x="1863344" y="628269"/>
                  </a:lnTo>
                  <a:lnTo>
                    <a:pt x="1880108" y="635889"/>
                  </a:lnTo>
                  <a:lnTo>
                    <a:pt x="1895475" y="645033"/>
                  </a:lnTo>
                  <a:lnTo>
                    <a:pt x="1910334" y="655574"/>
                  </a:lnTo>
                  <a:lnTo>
                    <a:pt x="1926717" y="667131"/>
                  </a:lnTo>
                  <a:lnTo>
                    <a:pt x="1944497" y="680593"/>
                  </a:lnTo>
                  <a:lnTo>
                    <a:pt x="1954022" y="687832"/>
                  </a:lnTo>
                  <a:lnTo>
                    <a:pt x="1965071" y="695452"/>
                  </a:lnTo>
                  <a:lnTo>
                    <a:pt x="1976628" y="703580"/>
                  </a:lnTo>
                  <a:lnTo>
                    <a:pt x="1989582" y="712216"/>
                  </a:lnTo>
                  <a:lnTo>
                    <a:pt x="2003552" y="721360"/>
                  </a:lnTo>
                  <a:lnTo>
                    <a:pt x="2018792" y="731012"/>
                  </a:lnTo>
                  <a:lnTo>
                    <a:pt x="2035683" y="741045"/>
                  </a:lnTo>
                  <a:lnTo>
                    <a:pt x="2054352" y="751205"/>
                  </a:lnTo>
                  <a:lnTo>
                    <a:pt x="2071624" y="760222"/>
                  </a:lnTo>
                  <a:lnTo>
                    <a:pt x="2086991" y="767461"/>
                  </a:lnTo>
                  <a:lnTo>
                    <a:pt x="2100961" y="772795"/>
                  </a:lnTo>
                  <a:lnTo>
                    <a:pt x="2113915" y="776605"/>
                  </a:lnTo>
                  <a:lnTo>
                    <a:pt x="2125853" y="779018"/>
                  </a:lnTo>
                  <a:lnTo>
                    <a:pt x="2136902" y="780923"/>
                  </a:lnTo>
                  <a:lnTo>
                    <a:pt x="2158492" y="781431"/>
                  </a:lnTo>
                  <a:lnTo>
                    <a:pt x="2179701" y="780923"/>
                  </a:lnTo>
                  <a:lnTo>
                    <a:pt x="2190750" y="780923"/>
                  </a:lnTo>
                  <a:lnTo>
                    <a:pt x="2202688" y="780415"/>
                  </a:lnTo>
                  <a:lnTo>
                    <a:pt x="2215134" y="780923"/>
                  </a:lnTo>
                  <a:lnTo>
                    <a:pt x="2229104" y="782320"/>
                  </a:lnTo>
                  <a:lnTo>
                    <a:pt x="2244471" y="784733"/>
                  </a:lnTo>
                  <a:lnTo>
                    <a:pt x="2261743" y="788162"/>
                  </a:lnTo>
                  <a:lnTo>
                    <a:pt x="2272284" y="790956"/>
                  </a:lnTo>
                  <a:lnTo>
                    <a:pt x="2283333" y="794893"/>
                  </a:lnTo>
                  <a:lnTo>
                    <a:pt x="2304415" y="803910"/>
                  </a:lnTo>
                  <a:lnTo>
                    <a:pt x="2346706" y="827024"/>
                  </a:lnTo>
                  <a:lnTo>
                    <a:pt x="2368804" y="837565"/>
                  </a:lnTo>
                  <a:lnTo>
                    <a:pt x="2391791" y="846709"/>
                  </a:lnTo>
                  <a:lnTo>
                    <a:pt x="2404237" y="850011"/>
                  </a:lnTo>
                  <a:lnTo>
                    <a:pt x="2417191" y="852932"/>
                  </a:lnTo>
                  <a:lnTo>
                    <a:pt x="2430653" y="854329"/>
                  </a:lnTo>
                  <a:lnTo>
                    <a:pt x="2444623" y="854837"/>
                  </a:lnTo>
                  <a:lnTo>
                    <a:pt x="2450338" y="873125"/>
                  </a:lnTo>
                  <a:lnTo>
                    <a:pt x="2422017" y="876935"/>
                  </a:lnTo>
                  <a:lnTo>
                    <a:pt x="2394712" y="881253"/>
                  </a:lnTo>
                  <a:lnTo>
                    <a:pt x="2367280" y="886079"/>
                  </a:lnTo>
                  <a:lnTo>
                    <a:pt x="2340991" y="891286"/>
                  </a:lnTo>
                  <a:lnTo>
                    <a:pt x="2347214" y="903732"/>
                  </a:lnTo>
                  <a:lnTo>
                    <a:pt x="2357247" y="904748"/>
                  </a:lnTo>
                  <a:lnTo>
                    <a:pt x="2367788" y="904748"/>
                  </a:lnTo>
                  <a:lnTo>
                    <a:pt x="2388489" y="902843"/>
                  </a:lnTo>
                  <a:lnTo>
                    <a:pt x="2408555" y="900430"/>
                  </a:lnTo>
                  <a:lnTo>
                    <a:pt x="2418207" y="899922"/>
                  </a:lnTo>
                  <a:lnTo>
                    <a:pt x="2427351" y="899922"/>
                  </a:lnTo>
                  <a:lnTo>
                    <a:pt x="2429256" y="903732"/>
                  </a:lnTo>
                  <a:lnTo>
                    <a:pt x="2428748" y="907161"/>
                  </a:lnTo>
                  <a:lnTo>
                    <a:pt x="2426843" y="910463"/>
                  </a:lnTo>
                  <a:lnTo>
                    <a:pt x="2423541" y="913384"/>
                  </a:lnTo>
                  <a:lnTo>
                    <a:pt x="2415794" y="918210"/>
                  </a:lnTo>
                  <a:lnTo>
                    <a:pt x="2408174" y="922020"/>
                  </a:lnTo>
                  <a:lnTo>
                    <a:pt x="2403856" y="923417"/>
                  </a:lnTo>
                  <a:lnTo>
                    <a:pt x="2399030" y="924433"/>
                  </a:lnTo>
                  <a:lnTo>
                    <a:pt x="2386965" y="925449"/>
                  </a:lnTo>
                  <a:lnTo>
                    <a:pt x="2374011" y="925449"/>
                  </a:lnTo>
                  <a:lnTo>
                    <a:pt x="2361057" y="924941"/>
                  </a:lnTo>
                  <a:lnTo>
                    <a:pt x="2350516" y="924433"/>
                  </a:lnTo>
                  <a:lnTo>
                    <a:pt x="2346198" y="924433"/>
                  </a:lnTo>
                  <a:lnTo>
                    <a:pt x="2343277" y="924433"/>
                  </a:lnTo>
                  <a:lnTo>
                    <a:pt x="2341880" y="924941"/>
                  </a:lnTo>
                  <a:lnTo>
                    <a:pt x="2341880" y="925449"/>
                  </a:lnTo>
                  <a:lnTo>
                    <a:pt x="2343277" y="926846"/>
                  </a:lnTo>
                  <a:lnTo>
                    <a:pt x="2347214" y="928243"/>
                  </a:lnTo>
                  <a:lnTo>
                    <a:pt x="2340991" y="946531"/>
                  </a:lnTo>
                  <a:lnTo>
                    <a:pt x="2319274" y="947039"/>
                  </a:lnTo>
                  <a:lnTo>
                    <a:pt x="2299208" y="947039"/>
                  </a:lnTo>
                  <a:lnTo>
                    <a:pt x="2280412" y="946531"/>
                  </a:lnTo>
                  <a:lnTo>
                    <a:pt x="2262251" y="944626"/>
                  </a:lnTo>
                  <a:lnTo>
                    <a:pt x="2245360" y="942213"/>
                  </a:lnTo>
                  <a:lnTo>
                    <a:pt x="2229104" y="938784"/>
                  </a:lnTo>
                  <a:lnTo>
                    <a:pt x="2213737" y="934466"/>
                  </a:lnTo>
                  <a:lnTo>
                    <a:pt x="2198878" y="929767"/>
                  </a:lnTo>
                  <a:lnTo>
                    <a:pt x="2184400" y="923417"/>
                  </a:lnTo>
                  <a:lnTo>
                    <a:pt x="2171065" y="916813"/>
                  </a:lnTo>
                  <a:lnTo>
                    <a:pt x="2157095" y="908558"/>
                  </a:lnTo>
                  <a:lnTo>
                    <a:pt x="2144141" y="899922"/>
                  </a:lnTo>
                  <a:lnTo>
                    <a:pt x="2117725" y="879348"/>
                  </a:lnTo>
                  <a:lnTo>
                    <a:pt x="2104263" y="867791"/>
                  </a:lnTo>
                  <a:lnTo>
                    <a:pt x="2090801" y="854837"/>
                  </a:lnTo>
                  <a:lnTo>
                    <a:pt x="2078863" y="873125"/>
                  </a:lnTo>
                  <a:lnTo>
                    <a:pt x="2068830" y="891286"/>
                  </a:lnTo>
                  <a:lnTo>
                    <a:pt x="2061083" y="909574"/>
                  </a:lnTo>
                  <a:lnTo>
                    <a:pt x="2055368" y="927735"/>
                  </a:lnTo>
                  <a:lnTo>
                    <a:pt x="2051431" y="946531"/>
                  </a:lnTo>
                  <a:lnTo>
                    <a:pt x="2049145" y="965200"/>
                  </a:lnTo>
                  <a:lnTo>
                    <a:pt x="2047621" y="984377"/>
                  </a:lnTo>
                  <a:lnTo>
                    <a:pt x="2047113" y="1004062"/>
                  </a:lnTo>
                  <a:lnTo>
                    <a:pt x="2047621" y="1023747"/>
                  </a:lnTo>
                  <a:lnTo>
                    <a:pt x="2048637" y="1044448"/>
                  </a:lnTo>
                  <a:lnTo>
                    <a:pt x="2051431" y="1086612"/>
                  </a:lnTo>
                  <a:lnTo>
                    <a:pt x="2054352" y="1130808"/>
                  </a:lnTo>
                  <a:lnTo>
                    <a:pt x="2054860" y="1154303"/>
                  </a:lnTo>
                  <a:lnTo>
                    <a:pt x="2054352" y="1177925"/>
                  </a:lnTo>
                  <a:lnTo>
                    <a:pt x="2053844" y="1195197"/>
                  </a:lnTo>
                  <a:lnTo>
                    <a:pt x="2053463" y="1210564"/>
                  </a:lnTo>
                  <a:lnTo>
                    <a:pt x="2053463" y="1224915"/>
                  </a:lnTo>
                  <a:lnTo>
                    <a:pt x="2053463" y="1237361"/>
                  </a:lnTo>
                  <a:lnTo>
                    <a:pt x="2053463" y="1248410"/>
                  </a:lnTo>
                  <a:lnTo>
                    <a:pt x="2053844" y="1258570"/>
                  </a:lnTo>
                  <a:lnTo>
                    <a:pt x="2054352" y="1267587"/>
                  </a:lnTo>
                  <a:lnTo>
                    <a:pt x="2054860" y="1275334"/>
                  </a:lnTo>
                  <a:lnTo>
                    <a:pt x="2056257" y="1287780"/>
                  </a:lnTo>
                  <a:lnTo>
                    <a:pt x="2058162" y="1297432"/>
                  </a:lnTo>
                  <a:lnTo>
                    <a:pt x="2060575" y="1304544"/>
                  </a:lnTo>
                  <a:lnTo>
                    <a:pt x="2063496" y="1309370"/>
                  </a:lnTo>
                  <a:lnTo>
                    <a:pt x="2070227" y="1316609"/>
                  </a:lnTo>
                  <a:lnTo>
                    <a:pt x="2074037" y="1319911"/>
                  </a:lnTo>
                  <a:lnTo>
                    <a:pt x="2077847" y="1324737"/>
                  </a:lnTo>
                  <a:lnTo>
                    <a:pt x="2082165" y="1330452"/>
                  </a:lnTo>
                  <a:lnTo>
                    <a:pt x="2086483" y="1338707"/>
                  </a:lnTo>
                  <a:lnTo>
                    <a:pt x="2090801" y="1349756"/>
                  </a:lnTo>
                  <a:lnTo>
                    <a:pt x="2095627" y="1364615"/>
                  </a:lnTo>
                  <a:lnTo>
                    <a:pt x="2097532" y="1374648"/>
                  </a:lnTo>
                  <a:lnTo>
                    <a:pt x="2098548" y="1386713"/>
                  </a:lnTo>
                  <a:lnTo>
                    <a:pt x="2099437" y="1400556"/>
                  </a:lnTo>
                  <a:lnTo>
                    <a:pt x="2099437" y="1416431"/>
                  </a:lnTo>
                  <a:lnTo>
                    <a:pt x="2099437" y="1433195"/>
                  </a:lnTo>
                  <a:lnTo>
                    <a:pt x="2098548" y="1451483"/>
                  </a:lnTo>
                  <a:lnTo>
                    <a:pt x="2096643" y="1488948"/>
                  </a:lnTo>
                  <a:lnTo>
                    <a:pt x="2094230" y="1526794"/>
                  </a:lnTo>
                  <a:lnTo>
                    <a:pt x="2093214" y="1545082"/>
                  </a:lnTo>
                  <a:lnTo>
                    <a:pt x="2092325" y="1562862"/>
                  </a:lnTo>
                  <a:lnTo>
                    <a:pt x="2091309" y="1578610"/>
                  </a:lnTo>
                  <a:lnTo>
                    <a:pt x="2090801" y="1593596"/>
                  </a:lnTo>
                  <a:lnTo>
                    <a:pt x="2090420" y="1606042"/>
                  </a:lnTo>
                  <a:lnTo>
                    <a:pt x="2090801" y="1617091"/>
                  </a:lnTo>
                  <a:lnTo>
                    <a:pt x="2085594" y="1616075"/>
                  </a:lnTo>
                  <a:lnTo>
                    <a:pt x="2081784" y="1616583"/>
                  </a:lnTo>
                  <a:lnTo>
                    <a:pt x="2078863" y="1618488"/>
                  </a:lnTo>
                  <a:lnTo>
                    <a:pt x="2076958" y="1621409"/>
                  </a:lnTo>
                  <a:lnTo>
                    <a:pt x="2073148" y="1626616"/>
                  </a:lnTo>
                  <a:lnTo>
                    <a:pt x="2070227" y="1628648"/>
                  </a:lnTo>
                  <a:lnTo>
                    <a:pt x="2066417" y="1629029"/>
                  </a:lnTo>
                  <a:lnTo>
                    <a:pt x="2066798" y="1638681"/>
                  </a:lnTo>
                  <a:lnTo>
                    <a:pt x="2066417" y="1647317"/>
                  </a:lnTo>
                  <a:lnTo>
                    <a:pt x="2062988" y="1662176"/>
                  </a:lnTo>
                  <a:lnTo>
                    <a:pt x="2061083" y="1669415"/>
                  </a:lnTo>
                  <a:lnTo>
                    <a:pt x="2060067" y="1677035"/>
                  </a:lnTo>
                  <a:lnTo>
                    <a:pt x="2059686" y="1686179"/>
                  </a:lnTo>
                  <a:lnTo>
                    <a:pt x="2060575" y="1696212"/>
                  </a:lnTo>
                  <a:lnTo>
                    <a:pt x="2051050" y="1701038"/>
                  </a:lnTo>
                  <a:lnTo>
                    <a:pt x="2042795" y="1706372"/>
                  </a:lnTo>
                  <a:lnTo>
                    <a:pt x="2034667" y="1712595"/>
                  </a:lnTo>
                  <a:lnTo>
                    <a:pt x="2027428" y="1719326"/>
                  </a:lnTo>
                  <a:lnTo>
                    <a:pt x="2014093" y="1734185"/>
                  </a:lnTo>
                  <a:lnTo>
                    <a:pt x="2002536" y="1750949"/>
                  </a:lnTo>
                  <a:lnTo>
                    <a:pt x="1991995" y="1768729"/>
                  </a:lnTo>
                  <a:lnTo>
                    <a:pt x="1981835" y="1787017"/>
                  </a:lnTo>
                  <a:lnTo>
                    <a:pt x="1962658" y="1824482"/>
                  </a:lnTo>
                  <a:lnTo>
                    <a:pt x="1946402" y="1824863"/>
                  </a:lnTo>
                  <a:lnTo>
                    <a:pt x="1933448" y="1825879"/>
                  </a:lnTo>
                  <a:lnTo>
                    <a:pt x="1921891" y="1826895"/>
                  </a:lnTo>
                  <a:lnTo>
                    <a:pt x="1911350" y="1828292"/>
                  </a:lnTo>
                  <a:lnTo>
                    <a:pt x="1900809" y="1829181"/>
                  </a:lnTo>
                  <a:lnTo>
                    <a:pt x="1889252" y="1829689"/>
                  </a:lnTo>
                  <a:lnTo>
                    <a:pt x="1875790" y="1830197"/>
                  </a:lnTo>
                  <a:lnTo>
                    <a:pt x="1859534" y="1830197"/>
                  </a:lnTo>
                  <a:lnTo>
                    <a:pt x="1858010" y="1823974"/>
                  </a:lnTo>
                  <a:lnTo>
                    <a:pt x="1858010" y="1818132"/>
                  </a:lnTo>
                  <a:lnTo>
                    <a:pt x="1859534" y="1813433"/>
                  </a:lnTo>
                  <a:lnTo>
                    <a:pt x="1861947" y="1809115"/>
                  </a:lnTo>
                  <a:lnTo>
                    <a:pt x="1868170" y="1801876"/>
                  </a:lnTo>
                  <a:lnTo>
                    <a:pt x="1875790" y="1795145"/>
                  </a:lnTo>
                  <a:lnTo>
                    <a:pt x="1863344" y="1796161"/>
                  </a:lnTo>
                  <a:lnTo>
                    <a:pt x="1849374" y="1797050"/>
                  </a:lnTo>
                  <a:lnTo>
                    <a:pt x="1843151" y="1797050"/>
                  </a:lnTo>
                  <a:lnTo>
                    <a:pt x="1837436" y="1797050"/>
                  </a:lnTo>
                  <a:lnTo>
                    <a:pt x="1832610" y="1795653"/>
                  </a:lnTo>
                  <a:lnTo>
                    <a:pt x="1828800" y="1793748"/>
                  </a:lnTo>
                  <a:lnTo>
                    <a:pt x="1831594" y="1782191"/>
                  </a:lnTo>
                  <a:lnTo>
                    <a:pt x="1835912" y="1771650"/>
                  </a:lnTo>
                  <a:lnTo>
                    <a:pt x="1841754" y="1762506"/>
                  </a:lnTo>
                  <a:lnTo>
                    <a:pt x="1848485" y="1754378"/>
                  </a:lnTo>
                  <a:lnTo>
                    <a:pt x="1856105" y="1747139"/>
                  </a:lnTo>
                  <a:lnTo>
                    <a:pt x="1864233" y="1740408"/>
                  </a:lnTo>
                  <a:lnTo>
                    <a:pt x="1882521" y="1728851"/>
                  </a:lnTo>
                  <a:lnTo>
                    <a:pt x="1901698" y="1718310"/>
                  </a:lnTo>
                  <a:lnTo>
                    <a:pt x="1920494" y="1706880"/>
                  </a:lnTo>
                  <a:lnTo>
                    <a:pt x="1929130" y="1701038"/>
                  </a:lnTo>
                  <a:lnTo>
                    <a:pt x="1937258" y="1693926"/>
                  </a:lnTo>
                  <a:lnTo>
                    <a:pt x="1944497" y="1686687"/>
                  </a:lnTo>
                  <a:lnTo>
                    <a:pt x="1950720" y="1678051"/>
                  </a:lnTo>
                  <a:lnTo>
                    <a:pt x="1953514" y="1641602"/>
                  </a:lnTo>
                  <a:lnTo>
                    <a:pt x="1956435" y="1604645"/>
                  </a:lnTo>
                  <a:lnTo>
                    <a:pt x="1958340" y="1567688"/>
                  </a:lnTo>
                  <a:lnTo>
                    <a:pt x="1958340" y="1532128"/>
                  </a:lnTo>
                  <a:lnTo>
                    <a:pt x="1957451" y="1514856"/>
                  </a:lnTo>
                  <a:lnTo>
                    <a:pt x="1955546" y="1498092"/>
                  </a:lnTo>
                  <a:lnTo>
                    <a:pt x="1952625" y="1482217"/>
                  </a:lnTo>
                  <a:lnTo>
                    <a:pt x="1948815" y="1466850"/>
                  </a:lnTo>
                  <a:lnTo>
                    <a:pt x="1943989" y="1452372"/>
                  </a:lnTo>
                  <a:lnTo>
                    <a:pt x="1937258" y="1439037"/>
                  </a:lnTo>
                  <a:lnTo>
                    <a:pt x="1929511" y="1426972"/>
                  </a:lnTo>
                  <a:lnTo>
                    <a:pt x="1920494" y="1415923"/>
                  </a:lnTo>
                  <a:lnTo>
                    <a:pt x="1912239" y="1419352"/>
                  </a:lnTo>
                  <a:lnTo>
                    <a:pt x="1902206" y="1423162"/>
                  </a:lnTo>
                  <a:lnTo>
                    <a:pt x="1889760" y="1426083"/>
                  </a:lnTo>
                  <a:lnTo>
                    <a:pt x="1875790" y="1427988"/>
                  </a:lnTo>
                  <a:lnTo>
                    <a:pt x="1860931" y="1429385"/>
                  </a:lnTo>
                  <a:lnTo>
                    <a:pt x="1846072" y="1429385"/>
                  </a:lnTo>
                  <a:lnTo>
                    <a:pt x="1831213" y="1427480"/>
                  </a:lnTo>
                  <a:lnTo>
                    <a:pt x="1817751" y="1424051"/>
                  </a:lnTo>
                  <a:lnTo>
                    <a:pt x="1807210" y="1446149"/>
                  </a:lnTo>
                  <a:lnTo>
                    <a:pt x="1795145" y="1468247"/>
                  </a:lnTo>
                  <a:lnTo>
                    <a:pt x="1781683" y="1488948"/>
                  </a:lnTo>
                  <a:lnTo>
                    <a:pt x="1767840" y="1507109"/>
                  </a:lnTo>
                  <a:lnTo>
                    <a:pt x="1764411" y="1511046"/>
                  </a:lnTo>
                  <a:lnTo>
                    <a:pt x="1761109" y="1513332"/>
                  </a:lnTo>
                  <a:lnTo>
                    <a:pt x="1757299" y="1515364"/>
                  </a:lnTo>
                  <a:lnTo>
                    <a:pt x="1753362" y="1516253"/>
                  </a:lnTo>
                  <a:lnTo>
                    <a:pt x="1749044" y="1516253"/>
                  </a:lnTo>
                  <a:lnTo>
                    <a:pt x="1743837" y="1515745"/>
                  </a:lnTo>
                  <a:lnTo>
                    <a:pt x="1737995" y="1514856"/>
                  </a:lnTo>
                  <a:lnTo>
                    <a:pt x="1731391" y="1513332"/>
                  </a:lnTo>
                  <a:lnTo>
                    <a:pt x="1727454" y="1508125"/>
                  </a:lnTo>
                  <a:lnTo>
                    <a:pt x="1725041" y="1502410"/>
                  </a:lnTo>
                  <a:lnTo>
                    <a:pt x="1721739" y="1488440"/>
                  </a:lnTo>
                  <a:lnTo>
                    <a:pt x="1719326" y="1474470"/>
                  </a:lnTo>
                  <a:lnTo>
                    <a:pt x="1717929" y="1468247"/>
                  </a:lnTo>
                  <a:lnTo>
                    <a:pt x="1715008" y="1463040"/>
                  </a:lnTo>
                  <a:lnTo>
                    <a:pt x="1709674" y="1466850"/>
                  </a:lnTo>
                  <a:lnTo>
                    <a:pt x="1704975" y="1468755"/>
                  </a:lnTo>
                  <a:lnTo>
                    <a:pt x="1700657" y="1468755"/>
                  </a:lnTo>
                  <a:lnTo>
                    <a:pt x="1696720" y="1466850"/>
                  </a:lnTo>
                  <a:lnTo>
                    <a:pt x="1693926" y="1463929"/>
                  </a:lnTo>
                  <a:lnTo>
                    <a:pt x="1691005" y="1459611"/>
                  </a:lnTo>
                  <a:lnTo>
                    <a:pt x="1688592" y="1453896"/>
                  </a:lnTo>
                  <a:lnTo>
                    <a:pt x="1687195" y="1447165"/>
                  </a:lnTo>
                  <a:lnTo>
                    <a:pt x="1689989" y="1429385"/>
                  </a:lnTo>
                  <a:lnTo>
                    <a:pt x="1692910" y="1413510"/>
                  </a:lnTo>
                  <a:lnTo>
                    <a:pt x="1695323" y="1399667"/>
                  </a:lnTo>
                  <a:lnTo>
                    <a:pt x="1697228" y="1387094"/>
                  </a:lnTo>
                  <a:lnTo>
                    <a:pt x="1698752" y="1376172"/>
                  </a:lnTo>
                  <a:lnTo>
                    <a:pt x="1699133" y="1366012"/>
                  </a:lnTo>
                  <a:lnTo>
                    <a:pt x="1699133" y="1356868"/>
                  </a:lnTo>
                  <a:lnTo>
                    <a:pt x="1698752" y="1348232"/>
                  </a:lnTo>
                  <a:lnTo>
                    <a:pt x="1694815" y="1330960"/>
                  </a:lnTo>
                  <a:lnTo>
                    <a:pt x="1691513" y="1321816"/>
                  </a:lnTo>
                  <a:lnTo>
                    <a:pt x="1686687" y="1312291"/>
                  </a:lnTo>
                  <a:lnTo>
                    <a:pt x="1681353" y="1302131"/>
                  </a:lnTo>
                  <a:lnTo>
                    <a:pt x="1674749" y="1290701"/>
                  </a:lnTo>
                  <a:lnTo>
                    <a:pt x="1667002" y="1277747"/>
                  </a:lnTo>
                  <a:lnTo>
                    <a:pt x="1657858" y="1263269"/>
                  </a:lnTo>
                  <a:lnTo>
                    <a:pt x="1629029" y="1274826"/>
                  </a:lnTo>
                  <a:lnTo>
                    <a:pt x="1601216" y="1285367"/>
                  </a:lnTo>
                  <a:lnTo>
                    <a:pt x="1573911" y="1294511"/>
                  </a:lnTo>
                  <a:lnTo>
                    <a:pt x="1547495" y="1302131"/>
                  </a:lnTo>
                  <a:lnTo>
                    <a:pt x="1521587" y="1308862"/>
                  </a:lnTo>
                  <a:lnTo>
                    <a:pt x="1495679" y="1314196"/>
                  </a:lnTo>
                  <a:lnTo>
                    <a:pt x="1470660" y="1318514"/>
                  </a:lnTo>
                  <a:lnTo>
                    <a:pt x="1445260" y="1320927"/>
                  </a:lnTo>
                  <a:lnTo>
                    <a:pt x="1420241" y="1322324"/>
                  </a:lnTo>
                  <a:lnTo>
                    <a:pt x="1394841" y="1322324"/>
                  </a:lnTo>
                  <a:lnTo>
                    <a:pt x="1369441" y="1321435"/>
                  </a:lnTo>
                  <a:lnTo>
                    <a:pt x="1343025" y="1318514"/>
                  </a:lnTo>
                  <a:lnTo>
                    <a:pt x="1316609" y="1314196"/>
                  </a:lnTo>
                  <a:lnTo>
                    <a:pt x="1288796" y="1308862"/>
                  </a:lnTo>
                  <a:lnTo>
                    <a:pt x="1260983" y="1302131"/>
                  </a:lnTo>
                  <a:lnTo>
                    <a:pt x="1231138" y="1294003"/>
                  </a:lnTo>
                  <a:lnTo>
                    <a:pt x="1211072" y="1286383"/>
                  </a:lnTo>
                  <a:lnTo>
                    <a:pt x="1191387" y="1277239"/>
                  </a:lnTo>
                  <a:lnTo>
                    <a:pt x="1171194" y="1267206"/>
                  </a:lnTo>
                  <a:lnTo>
                    <a:pt x="1150112" y="1257046"/>
                  </a:lnTo>
                  <a:lnTo>
                    <a:pt x="1128014" y="1248410"/>
                  </a:lnTo>
                  <a:lnTo>
                    <a:pt x="1115949" y="1245108"/>
                  </a:lnTo>
                  <a:lnTo>
                    <a:pt x="1104011" y="1241679"/>
                  </a:lnTo>
                  <a:lnTo>
                    <a:pt x="1091057" y="1239774"/>
                  </a:lnTo>
                  <a:lnTo>
                    <a:pt x="1077595" y="1238377"/>
                  </a:lnTo>
                  <a:lnTo>
                    <a:pt x="1063117" y="1238377"/>
                  </a:lnTo>
                  <a:lnTo>
                    <a:pt x="1048258" y="1238885"/>
                  </a:lnTo>
                  <a:lnTo>
                    <a:pt x="1043432" y="1271905"/>
                  </a:lnTo>
                  <a:lnTo>
                    <a:pt x="1036828" y="1305052"/>
                  </a:lnTo>
                  <a:lnTo>
                    <a:pt x="1028573" y="1337691"/>
                  </a:lnTo>
                  <a:lnTo>
                    <a:pt x="1019429" y="1369822"/>
                  </a:lnTo>
                  <a:lnTo>
                    <a:pt x="1009396" y="1401064"/>
                  </a:lnTo>
                  <a:lnTo>
                    <a:pt x="999871" y="1431798"/>
                  </a:lnTo>
                  <a:lnTo>
                    <a:pt x="990219" y="1461135"/>
                  </a:lnTo>
                  <a:lnTo>
                    <a:pt x="981583" y="1488948"/>
                  </a:lnTo>
                  <a:lnTo>
                    <a:pt x="976757" y="1507617"/>
                  </a:lnTo>
                  <a:lnTo>
                    <a:pt x="973836" y="1526413"/>
                  </a:lnTo>
                  <a:lnTo>
                    <a:pt x="972439" y="1545082"/>
                  </a:lnTo>
                  <a:lnTo>
                    <a:pt x="971931" y="1564259"/>
                  </a:lnTo>
                  <a:lnTo>
                    <a:pt x="971931" y="1602613"/>
                  </a:lnTo>
                  <a:lnTo>
                    <a:pt x="971931" y="1640078"/>
                  </a:lnTo>
                  <a:lnTo>
                    <a:pt x="971042" y="1658874"/>
                  </a:lnTo>
                  <a:lnTo>
                    <a:pt x="968629" y="1677035"/>
                  </a:lnTo>
                  <a:lnTo>
                    <a:pt x="964311" y="1694815"/>
                  </a:lnTo>
                  <a:lnTo>
                    <a:pt x="958469" y="1712087"/>
                  </a:lnTo>
                  <a:lnTo>
                    <a:pt x="950341" y="1728851"/>
                  </a:lnTo>
                  <a:lnTo>
                    <a:pt x="939292" y="1745234"/>
                  </a:lnTo>
                  <a:lnTo>
                    <a:pt x="925449" y="1760601"/>
                  </a:lnTo>
                  <a:lnTo>
                    <a:pt x="917194" y="1768221"/>
                  </a:lnTo>
                  <a:lnTo>
                    <a:pt x="908177" y="1775460"/>
                  </a:lnTo>
                  <a:lnTo>
                    <a:pt x="871601" y="1775460"/>
                  </a:lnTo>
                  <a:lnTo>
                    <a:pt x="867791" y="1782699"/>
                  </a:lnTo>
                  <a:lnTo>
                    <a:pt x="865378" y="1790827"/>
                  </a:lnTo>
                  <a:lnTo>
                    <a:pt x="862965" y="1798955"/>
                  </a:lnTo>
                  <a:lnTo>
                    <a:pt x="859663" y="1805686"/>
                  </a:lnTo>
                  <a:lnTo>
                    <a:pt x="759333" y="1805686"/>
                  </a:lnTo>
                  <a:lnTo>
                    <a:pt x="758317" y="1798955"/>
                  </a:lnTo>
                  <a:lnTo>
                    <a:pt x="758317" y="1790827"/>
                  </a:lnTo>
                  <a:lnTo>
                    <a:pt x="760349" y="1783207"/>
                  </a:lnTo>
                  <a:lnTo>
                    <a:pt x="764667" y="1774952"/>
                  </a:lnTo>
                  <a:lnTo>
                    <a:pt x="772287" y="1766316"/>
                  </a:lnTo>
                  <a:lnTo>
                    <a:pt x="780923" y="1755775"/>
                  </a:lnTo>
                  <a:lnTo>
                    <a:pt x="785749" y="1750949"/>
                  </a:lnTo>
                  <a:lnTo>
                    <a:pt x="790956" y="1747139"/>
                  </a:lnTo>
                  <a:lnTo>
                    <a:pt x="796798" y="1744218"/>
                  </a:lnTo>
                  <a:lnTo>
                    <a:pt x="802513" y="1742821"/>
                  </a:lnTo>
                  <a:lnTo>
                    <a:pt x="803529" y="1736598"/>
                  </a:lnTo>
                  <a:lnTo>
                    <a:pt x="805434" y="1730375"/>
                  </a:lnTo>
                  <a:lnTo>
                    <a:pt x="811657" y="1719326"/>
                  </a:lnTo>
                  <a:lnTo>
                    <a:pt x="820293" y="1708785"/>
                  </a:lnTo>
                  <a:lnTo>
                    <a:pt x="830834" y="1699133"/>
                  </a:lnTo>
                  <a:lnTo>
                    <a:pt x="841375" y="1689989"/>
                  </a:lnTo>
                  <a:lnTo>
                    <a:pt x="851027" y="1681861"/>
                  </a:lnTo>
                  <a:lnTo>
                    <a:pt x="858647" y="1673733"/>
                  </a:lnTo>
                  <a:lnTo>
                    <a:pt x="863473" y="1665986"/>
                  </a:lnTo>
                  <a:lnTo>
                    <a:pt x="863981" y="1663192"/>
                  </a:lnTo>
                  <a:lnTo>
                    <a:pt x="864870" y="1657858"/>
                  </a:lnTo>
                  <a:lnTo>
                    <a:pt x="865886" y="1650619"/>
                  </a:lnTo>
                  <a:lnTo>
                    <a:pt x="866394" y="1641602"/>
                  </a:lnTo>
                  <a:lnTo>
                    <a:pt x="866902" y="1630934"/>
                  </a:lnTo>
                  <a:lnTo>
                    <a:pt x="866902" y="1618996"/>
                  </a:lnTo>
                  <a:lnTo>
                    <a:pt x="866902" y="1605026"/>
                  </a:lnTo>
                  <a:lnTo>
                    <a:pt x="866902" y="1590167"/>
                  </a:lnTo>
                  <a:lnTo>
                    <a:pt x="866394" y="1573911"/>
                  </a:lnTo>
                  <a:lnTo>
                    <a:pt x="865378" y="1556639"/>
                  </a:lnTo>
                  <a:lnTo>
                    <a:pt x="864489" y="1537843"/>
                  </a:lnTo>
                  <a:lnTo>
                    <a:pt x="862965" y="1518666"/>
                  </a:lnTo>
                  <a:lnTo>
                    <a:pt x="861060" y="1498473"/>
                  </a:lnTo>
                  <a:lnTo>
                    <a:pt x="858647" y="1477391"/>
                  </a:lnTo>
                  <a:lnTo>
                    <a:pt x="852424" y="1433703"/>
                  </a:lnTo>
                  <a:lnTo>
                    <a:pt x="849122" y="1393444"/>
                  </a:lnTo>
                  <a:lnTo>
                    <a:pt x="845693" y="1353566"/>
                  </a:lnTo>
                  <a:lnTo>
                    <a:pt x="842391" y="1316609"/>
                  </a:lnTo>
                  <a:lnTo>
                    <a:pt x="840486" y="1299337"/>
                  </a:lnTo>
                  <a:lnTo>
                    <a:pt x="838962" y="1283462"/>
                  </a:lnTo>
                  <a:lnTo>
                    <a:pt x="837565" y="1268095"/>
                  </a:lnTo>
                  <a:lnTo>
                    <a:pt x="835660" y="1254633"/>
                  </a:lnTo>
                  <a:lnTo>
                    <a:pt x="834263" y="1242187"/>
                  </a:lnTo>
                  <a:lnTo>
                    <a:pt x="833247" y="1231646"/>
                  </a:lnTo>
                  <a:lnTo>
                    <a:pt x="831850" y="1223010"/>
                  </a:lnTo>
                  <a:lnTo>
                    <a:pt x="830834" y="1216279"/>
                  </a:lnTo>
                  <a:lnTo>
                    <a:pt x="829945" y="1210945"/>
                  </a:lnTo>
                  <a:lnTo>
                    <a:pt x="828929" y="1208532"/>
                  </a:lnTo>
                  <a:lnTo>
                    <a:pt x="823214" y="1198499"/>
                  </a:lnTo>
                  <a:lnTo>
                    <a:pt x="816483" y="1188974"/>
                  </a:lnTo>
                  <a:lnTo>
                    <a:pt x="809244" y="1179830"/>
                  </a:lnTo>
                  <a:lnTo>
                    <a:pt x="800608" y="1171194"/>
                  </a:lnTo>
                  <a:lnTo>
                    <a:pt x="782320" y="1154811"/>
                  </a:lnTo>
                  <a:lnTo>
                    <a:pt x="763143" y="1138555"/>
                  </a:lnTo>
                  <a:lnTo>
                    <a:pt x="743458" y="1122680"/>
                  </a:lnTo>
                  <a:lnTo>
                    <a:pt x="724789" y="1105916"/>
                  </a:lnTo>
                  <a:lnTo>
                    <a:pt x="716153" y="1097280"/>
                  </a:lnTo>
                  <a:lnTo>
                    <a:pt x="708406" y="1088136"/>
                  </a:lnTo>
                  <a:lnTo>
                    <a:pt x="701294" y="1078484"/>
                  </a:lnTo>
                  <a:lnTo>
                    <a:pt x="695071" y="1068451"/>
                  </a:lnTo>
                  <a:lnTo>
                    <a:pt x="687324" y="1054481"/>
                  </a:lnTo>
                  <a:lnTo>
                    <a:pt x="680593" y="1041019"/>
                  </a:lnTo>
                  <a:lnTo>
                    <a:pt x="674878" y="1028573"/>
                  </a:lnTo>
                  <a:lnTo>
                    <a:pt x="669544" y="1016635"/>
                  </a:lnTo>
                  <a:lnTo>
                    <a:pt x="660019" y="993521"/>
                  </a:lnTo>
                  <a:lnTo>
                    <a:pt x="650875" y="971042"/>
                  </a:lnTo>
                  <a:lnTo>
                    <a:pt x="641223" y="947928"/>
                  </a:lnTo>
                  <a:lnTo>
                    <a:pt x="636016" y="935990"/>
                  </a:lnTo>
                  <a:lnTo>
                    <a:pt x="630174" y="923925"/>
                  </a:lnTo>
                  <a:lnTo>
                    <a:pt x="623443" y="910971"/>
                  </a:lnTo>
                  <a:lnTo>
                    <a:pt x="615823" y="897128"/>
                  </a:lnTo>
                  <a:lnTo>
                    <a:pt x="607187" y="882650"/>
                  </a:lnTo>
                  <a:lnTo>
                    <a:pt x="597027" y="867283"/>
                  </a:lnTo>
                  <a:lnTo>
                    <a:pt x="540004" y="777494"/>
                  </a:lnTo>
                  <a:lnTo>
                    <a:pt x="484251" y="687324"/>
                  </a:lnTo>
                  <a:lnTo>
                    <a:pt x="428625" y="597027"/>
                  </a:lnTo>
                  <a:lnTo>
                    <a:pt x="371983" y="507365"/>
                  </a:lnTo>
                  <a:lnTo>
                    <a:pt x="349377" y="506857"/>
                  </a:lnTo>
                  <a:lnTo>
                    <a:pt x="326898" y="509270"/>
                  </a:lnTo>
                  <a:lnTo>
                    <a:pt x="303276" y="513588"/>
                  </a:lnTo>
                  <a:lnTo>
                    <a:pt x="279273" y="519303"/>
                  </a:lnTo>
                  <a:lnTo>
                    <a:pt x="231267" y="534670"/>
                  </a:lnTo>
                  <a:lnTo>
                    <a:pt x="207772" y="542798"/>
                  </a:lnTo>
                  <a:lnTo>
                    <a:pt x="184785" y="550545"/>
                  </a:lnTo>
                  <a:lnTo>
                    <a:pt x="162179" y="556768"/>
                  </a:lnTo>
                  <a:lnTo>
                    <a:pt x="140589" y="561975"/>
                  </a:lnTo>
                  <a:lnTo>
                    <a:pt x="120015" y="564896"/>
                  </a:lnTo>
                  <a:lnTo>
                    <a:pt x="110363" y="565912"/>
                  </a:lnTo>
                  <a:lnTo>
                    <a:pt x="100711" y="565404"/>
                  </a:lnTo>
                  <a:lnTo>
                    <a:pt x="92075" y="564896"/>
                  </a:lnTo>
                  <a:lnTo>
                    <a:pt x="83439" y="562991"/>
                  </a:lnTo>
                  <a:lnTo>
                    <a:pt x="75311" y="560578"/>
                  </a:lnTo>
                  <a:lnTo>
                    <a:pt x="67691" y="556768"/>
                  </a:lnTo>
                  <a:lnTo>
                    <a:pt x="60452" y="551942"/>
                  </a:lnTo>
                  <a:lnTo>
                    <a:pt x="53721" y="546227"/>
                  </a:lnTo>
                  <a:lnTo>
                    <a:pt x="47498" y="539496"/>
                  </a:lnTo>
                  <a:lnTo>
                    <a:pt x="41783" y="531368"/>
                  </a:lnTo>
                  <a:lnTo>
                    <a:pt x="34544" y="533654"/>
                  </a:lnTo>
                  <a:lnTo>
                    <a:pt x="28321" y="534670"/>
                  </a:lnTo>
                  <a:lnTo>
                    <a:pt x="22479" y="534162"/>
                  </a:lnTo>
                  <a:lnTo>
                    <a:pt x="17272" y="532765"/>
                  </a:lnTo>
                  <a:lnTo>
                    <a:pt x="12446" y="529844"/>
                  </a:lnTo>
                  <a:lnTo>
                    <a:pt x="7620" y="527050"/>
                  </a:lnTo>
                  <a:lnTo>
                    <a:pt x="0" y="519811"/>
                  </a:lnTo>
                  <a:lnTo>
                    <a:pt x="2413" y="500126"/>
                  </a:lnTo>
                  <a:lnTo>
                    <a:pt x="6223" y="482854"/>
                  </a:lnTo>
                  <a:lnTo>
                    <a:pt x="11049" y="467487"/>
                  </a:lnTo>
                  <a:lnTo>
                    <a:pt x="16764" y="453517"/>
                  </a:lnTo>
                  <a:lnTo>
                    <a:pt x="23495" y="441579"/>
                  </a:lnTo>
                  <a:lnTo>
                    <a:pt x="30734" y="430022"/>
                  </a:lnTo>
                  <a:lnTo>
                    <a:pt x="38354" y="419989"/>
                  </a:lnTo>
                  <a:lnTo>
                    <a:pt x="46990" y="410337"/>
                  </a:lnTo>
                  <a:lnTo>
                    <a:pt x="65786" y="393065"/>
                  </a:lnTo>
                  <a:lnTo>
                    <a:pt x="85852" y="376301"/>
                  </a:lnTo>
                  <a:lnTo>
                    <a:pt x="106553" y="358013"/>
                  </a:lnTo>
                  <a:lnTo>
                    <a:pt x="128143" y="336931"/>
                  </a:lnTo>
                  <a:lnTo>
                    <a:pt x="138684" y="324485"/>
                  </a:lnTo>
                  <a:lnTo>
                    <a:pt x="148336" y="312928"/>
                  </a:lnTo>
                  <a:lnTo>
                    <a:pt x="157353" y="302387"/>
                  </a:lnTo>
                  <a:lnTo>
                    <a:pt x="165608" y="291846"/>
                  </a:lnTo>
                  <a:lnTo>
                    <a:pt x="181356" y="273050"/>
                  </a:lnTo>
                  <a:lnTo>
                    <a:pt x="189611" y="264922"/>
                  </a:lnTo>
                  <a:lnTo>
                    <a:pt x="198247" y="256794"/>
                  </a:lnTo>
                  <a:lnTo>
                    <a:pt x="207772" y="249555"/>
                  </a:lnTo>
                  <a:lnTo>
                    <a:pt x="218313" y="242824"/>
                  </a:lnTo>
                  <a:lnTo>
                    <a:pt x="229870" y="236601"/>
                  </a:lnTo>
                  <a:lnTo>
                    <a:pt x="243332" y="231267"/>
                  </a:lnTo>
                  <a:lnTo>
                    <a:pt x="258191" y="226568"/>
                  </a:lnTo>
                  <a:lnTo>
                    <a:pt x="275463" y="221742"/>
                  </a:lnTo>
                  <a:lnTo>
                    <a:pt x="294640" y="218313"/>
                  </a:lnTo>
                  <a:lnTo>
                    <a:pt x="316738" y="215011"/>
                  </a:lnTo>
                  <a:lnTo>
                    <a:pt x="308102" y="203454"/>
                  </a:lnTo>
                  <a:lnTo>
                    <a:pt x="298577" y="192913"/>
                  </a:lnTo>
                  <a:lnTo>
                    <a:pt x="277876" y="173228"/>
                  </a:lnTo>
                  <a:lnTo>
                    <a:pt x="256794" y="154051"/>
                  </a:lnTo>
                  <a:lnTo>
                    <a:pt x="236093" y="133858"/>
                  </a:lnTo>
                  <a:lnTo>
                    <a:pt x="226568" y="123317"/>
                  </a:lnTo>
                  <a:lnTo>
                    <a:pt x="217424" y="111760"/>
                  </a:lnTo>
                  <a:lnTo>
                    <a:pt x="209677" y="99822"/>
                  </a:lnTo>
                  <a:lnTo>
                    <a:pt x="202565" y="86360"/>
                  </a:lnTo>
                  <a:lnTo>
                    <a:pt x="196723" y="72009"/>
                  </a:lnTo>
                  <a:lnTo>
                    <a:pt x="192405" y="56134"/>
                  </a:lnTo>
                  <a:lnTo>
                    <a:pt x="189992" y="38862"/>
                  </a:lnTo>
                  <a:lnTo>
                    <a:pt x="189103" y="19685"/>
                  </a:lnTo>
                  <a:lnTo>
                    <a:pt x="189992" y="11049"/>
                  </a:lnTo>
                  <a:lnTo>
                    <a:pt x="191516" y="7112"/>
                  </a:lnTo>
                  <a:lnTo>
                    <a:pt x="192913" y="3810"/>
                  </a:lnTo>
                  <a:lnTo>
                    <a:pt x="195326" y="1397"/>
                  </a:lnTo>
                  <a:lnTo>
                    <a:pt x="198247" y="0"/>
                  </a:lnTo>
                  <a:lnTo>
                    <a:pt x="202565" y="0"/>
                  </a:lnTo>
                  <a:lnTo>
                    <a:pt x="224663" y="42164"/>
                  </a:lnTo>
                  <a:lnTo>
                    <a:pt x="237617" y="57023"/>
                  </a:lnTo>
                  <a:lnTo>
                    <a:pt x="250952" y="71501"/>
                  </a:lnTo>
                  <a:lnTo>
                    <a:pt x="264922" y="85344"/>
                  </a:lnTo>
                  <a:lnTo>
                    <a:pt x="294640" y="111760"/>
                  </a:lnTo>
                  <a:lnTo>
                    <a:pt x="323977" y="137668"/>
                  </a:lnTo>
                  <a:lnTo>
                    <a:pt x="338328" y="151638"/>
                  </a:lnTo>
                  <a:lnTo>
                    <a:pt x="351790" y="165989"/>
                  </a:lnTo>
                  <a:lnTo>
                    <a:pt x="364744" y="180975"/>
                  </a:lnTo>
                  <a:lnTo>
                    <a:pt x="376301" y="197231"/>
                  </a:lnTo>
                  <a:lnTo>
                    <a:pt x="386842" y="214503"/>
                  </a:lnTo>
                  <a:lnTo>
                    <a:pt x="395478" y="233172"/>
                  </a:lnTo>
                  <a:lnTo>
                    <a:pt x="403225" y="253365"/>
                  </a:lnTo>
                  <a:lnTo>
                    <a:pt x="408432" y="275971"/>
                  </a:lnTo>
                  <a:lnTo>
                    <a:pt x="413258" y="277876"/>
                  </a:lnTo>
                  <a:lnTo>
                    <a:pt x="417068" y="278892"/>
                  </a:lnTo>
                  <a:lnTo>
                    <a:pt x="419989" y="278384"/>
                  </a:lnTo>
                  <a:lnTo>
                    <a:pt x="422402" y="277368"/>
                  </a:lnTo>
                  <a:lnTo>
                    <a:pt x="423799" y="275463"/>
                  </a:lnTo>
                  <a:lnTo>
                    <a:pt x="425196" y="272542"/>
                  </a:lnTo>
                  <a:lnTo>
                    <a:pt x="426720" y="266827"/>
                  </a:lnTo>
                  <a:lnTo>
                    <a:pt x="427228" y="261493"/>
                  </a:lnTo>
                  <a:lnTo>
                    <a:pt x="428117" y="258191"/>
                  </a:lnTo>
                  <a:lnTo>
                    <a:pt x="428625" y="257683"/>
                  </a:lnTo>
                  <a:lnTo>
                    <a:pt x="429514" y="258191"/>
                  </a:lnTo>
                  <a:lnTo>
                    <a:pt x="431038" y="260096"/>
                  </a:lnTo>
                  <a:lnTo>
                    <a:pt x="432943" y="263525"/>
                  </a:lnTo>
                  <a:lnTo>
                    <a:pt x="440182" y="268224"/>
                  </a:lnTo>
                  <a:lnTo>
                    <a:pt x="448818" y="274066"/>
                  </a:lnTo>
                  <a:lnTo>
                    <a:pt x="458343" y="280797"/>
                  </a:lnTo>
                  <a:lnTo>
                    <a:pt x="468884" y="288417"/>
                  </a:lnTo>
                  <a:lnTo>
                    <a:pt x="479933" y="297053"/>
                  </a:lnTo>
                  <a:lnTo>
                    <a:pt x="491490" y="306197"/>
                  </a:lnTo>
                  <a:lnTo>
                    <a:pt x="503936" y="316230"/>
                  </a:lnTo>
                  <a:lnTo>
                    <a:pt x="516890" y="327279"/>
                  </a:lnTo>
                  <a:lnTo>
                    <a:pt x="543814" y="350393"/>
                  </a:lnTo>
                  <a:lnTo>
                    <a:pt x="572643" y="374777"/>
                  </a:lnTo>
                  <a:lnTo>
                    <a:pt x="602361" y="400304"/>
                  </a:lnTo>
                  <a:lnTo>
                    <a:pt x="632079" y="425704"/>
                  </a:lnTo>
                  <a:lnTo>
                    <a:pt x="661924" y="451104"/>
                  </a:lnTo>
                  <a:lnTo>
                    <a:pt x="691134" y="476123"/>
                  </a:lnTo>
                  <a:lnTo>
                    <a:pt x="718947" y="498729"/>
                  </a:lnTo>
                  <a:lnTo>
                    <a:pt x="732409" y="509651"/>
                  </a:lnTo>
                  <a:lnTo>
                    <a:pt x="745363" y="519811"/>
                  </a:lnTo>
                  <a:lnTo>
                    <a:pt x="757936" y="528955"/>
                  </a:lnTo>
                  <a:lnTo>
                    <a:pt x="769366" y="537591"/>
                  </a:lnTo>
                  <a:lnTo>
                    <a:pt x="780415" y="545211"/>
                  </a:lnTo>
                  <a:lnTo>
                    <a:pt x="790575" y="551942"/>
                  </a:lnTo>
                  <a:lnTo>
                    <a:pt x="800100" y="558165"/>
                  </a:lnTo>
                  <a:lnTo>
                    <a:pt x="808736" y="562483"/>
                  </a:lnTo>
                  <a:lnTo>
                    <a:pt x="816483" y="566293"/>
                  </a:lnTo>
                  <a:lnTo>
                    <a:pt x="822706" y="568325"/>
                  </a:lnTo>
                  <a:lnTo>
                    <a:pt x="835660" y="571119"/>
                  </a:lnTo>
                  <a:lnTo>
                    <a:pt x="850011" y="572135"/>
                  </a:lnTo>
                  <a:lnTo>
                    <a:pt x="865378" y="572135"/>
                  </a:lnTo>
                  <a:lnTo>
                    <a:pt x="881253" y="571627"/>
                  </a:lnTo>
                  <a:lnTo>
                    <a:pt x="898525" y="569722"/>
                  </a:lnTo>
                  <a:lnTo>
                    <a:pt x="916305" y="567309"/>
                  </a:lnTo>
                  <a:lnTo>
                    <a:pt x="952754" y="561594"/>
                  </a:lnTo>
                  <a:lnTo>
                    <a:pt x="990727" y="555752"/>
                  </a:lnTo>
                  <a:lnTo>
                    <a:pt x="1028192" y="551053"/>
                  </a:lnTo>
                  <a:lnTo>
                    <a:pt x="1046353" y="549529"/>
                  </a:lnTo>
                  <a:lnTo>
                    <a:pt x="1064133" y="548640"/>
                  </a:lnTo>
                  <a:lnTo>
                    <a:pt x="1080897" y="548640"/>
                  </a:lnTo>
                  <a:lnTo>
                    <a:pt x="1097280" y="550037"/>
                  </a:lnTo>
                  <a:lnTo>
                    <a:pt x="1114044" y="552958"/>
                  </a:lnTo>
                  <a:lnTo>
                    <a:pt x="1132713" y="556260"/>
                  </a:lnTo>
                  <a:lnTo>
                    <a:pt x="1152017" y="560070"/>
                  </a:lnTo>
                  <a:lnTo>
                    <a:pt x="1172083" y="564896"/>
                  </a:lnTo>
                  <a:lnTo>
                    <a:pt x="1212469" y="573532"/>
                  </a:lnTo>
                  <a:lnTo>
                    <a:pt x="1231646" y="577342"/>
                  </a:lnTo>
                  <a:lnTo>
                    <a:pt x="1249934" y="580771"/>
                  </a:lnTo>
                  <a:lnTo>
                    <a:pt x="1291590" y="586486"/>
                  </a:lnTo>
                  <a:lnTo>
                    <a:pt x="1334897" y="591312"/>
                  </a:lnTo>
                  <a:lnTo>
                    <a:pt x="1378966" y="595122"/>
                  </a:lnTo>
                  <a:lnTo>
                    <a:pt x="1423670" y="598932"/>
                  </a:lnTo>
                  <a:lnTo>
                    <a:pt x="1468247" y="602361"/>
                  </a:lnTo>
                  <a:lnTo>
                    <a:pt x="1512443" y="606679"/>
                  </a:lnTo>
                  <a:lnTo>
                    <a:pt x="1555115" y="611505"/>
                  </a:lnTo>
                  <a:lnTo>
                    <a:pt x="1596898" y="617220"/>
                  </a:lnTo>
                  <a:lnTo>
                    <a:pt x="1609852" y="619125"/>
                  </a:lnTo>
                  <a:lnTo>
                    <a:pt x="1624330" y="620141"/>
                  </a:lnTo>
                  <a:lnTo>
                    <a:pt x="1640078" y="621030"/>
                  </a:lnTo>
                  <a:lnTo>
                    <a:pt x="1656969" y="622046"/>
                  </a:lnTo>
                  <a:lnTo>
                    <a:pt x="1692910" y="622935"/>
                  </a:lnTo>
                  <a:lnTo>
                    <a:pt x="1729867" y="623951"/>
                  </a:lnTo>
                  <a:lnTo>
                    <a:pt x="1766316" y="624967"/>
                  </a:lnTo>
                  <a:lnTo>
                    <a:pt x="1784096" y="625856"/>
                  </a:lnTo>
                  <a:lnTo>
                    <a:pt x="1800479" y="626872"/>
                  </a:lnTo>
                  <a:lnTo>
                    <a:pt x="1815846" y="628269"/>
                  </a:lnTo>
                  <a:lnTo>
                    <a:pt x="1830197" y="630174"/>
                  </a:lnTo>
                  <a:lnTo>
                    <a:pt x="1842643" y="632587"/>
                  </a:lnTo>
                  <a:lnTo>
                    <a:pt x="1853311" y="635508"/>
                  </a:lnTo>
                  <a:lnTo>
                    <a:pt x="1866646" y="641223"/>
                  </a:lnTo>
                  <a:lnTo>
                    <a:pt x="1881124" y="648970"/>
                  </a:lnTo>
                  <a:lnTo>
                    <a:pt x="1896872" y="658495"/>
                  </a:lnTo>
                  <a:lnTo>
                    <a:pt x="1913255" y="669544"/>
                  </a:lnTo>
                  <a:lnTo>
                    <a:pt x="1930527" y="681990"/>
                  </a:lnTo>
                  <a:lnTo>
                    <a:pt x="1948815" y="695452"/>
                  </a:lnTo>
                  <a:lnTo>
                    <a:pt x="1986153" y="723773"/>
                  </a:lnTo>
                  <a:lnTo>
                    <a:pt x="2025523" y="752094"/>
                  </a:lnTo>
                  <a:lnTo>
                    <a:pt x="2045716" y="765556"/>
                  </a:lnTo>
                  <a:lnTo>
                    <a:pt x="2065909" y="778002"/>
                  </a:lnTo>
                  <a:lnTo>
                    <a:pt x="2086102" y="789051"/>
                  </a:lnTo>
                  <a:lnTo>
                    <a:pt x="2106168" y="798703"/>
                  </a:lnTo>
                  <a:lnTo>
                    <a:pt x="2125853" y="806831"/>
                  </a:lnTo>
                  <a:lnTo>
                    <a:pt x="2145538" y="812165"/>
                  </a:lnTo>
                  <a:lnTo>
                    <a:pt x="2159000" y="814070"/>
                  </a:lnTo>
                  <a:lnTo>
                    <a:pt x="2173351" y="814070"/>
                  </a:lnTo>
                  <a:lnTo>
                    <a:pt x="2189226" y="812546"/>
                  </a:lnTo>
                  <a:lnTo>
                    <a:pt x="2205609" y="810641"/>
                  </a:lnTo>
                  <a:lnTo>
                    <a:pt x="2221865" y="808228"/>
                  </a:lnTo>
                  <a:lnTo>
                    <a:pt x="2237232" y="806323"/>
                  </a:lnTo>
                  <a:lnTo>
                    <a:pt x="2251710" y="805434"/>
                  </a:lnTo>
                  <a:lnTo>
                    <a:pt x="2264664" y="805434"/>
                  </a:lnTo>
                  <a:lnTo>
                    <a:pt x="2277999" y="813562"/>
                  </a:lnTo>
                  <a:lnTo>
                    <a:pt x="2290064" y="820801"/>
                  </a:lnTo>
                  <a:lnTo>
                    <a:pt x="2301621" y="827024"/>
                  </a:lnTo>
                  <a:lnTo>
                    <a:pt x="2312162" y="832231"/>
                  </a:lnTo>
                  <a:lnTo>
                    <a:pt x="2321687" y="837057"/>
                  </a:lnTo>
                  <a:lnTo>
                    <a:pt x="2330323" y="840867"/>
                  </a:lnTo>
                  <a:lnTo>
                    <a:pt x="2346706" y="847598"/>
                  </a:lnTo>
                  <a:lnTo>
                    <a:pt x="2361057" y="852932"/>
                  </a:lnTo>
                  <a:lnTo>
                    <a:pt x="2374519" y="857250"/>
                  </a:lnTo>
                  <a:lnTo>
                    <a:pt x="2387981" y="862076"/>
                  </a:lnTo>
                  <a:lnTo>
                    <a:pt x="2401951" y="867283"/>
                  </a:lnTo>
                  <a:lnTo>
                    <a:pt x="2388489" y="867791"/>
                  </a:lnTo>
                  <a:lnTo>
                    <a:pt x="2375535" y="869188"/>
                  </a:lnTo>
                  <a:lnTo>
                    <a:pt x="2362962" y="872109"/>
                  </a:lnTo>
                  <a:lnTo>
                    <a:pt x="2350516" y="875030"/>
                  </a:lnTo>
                  <a:lnTo>
                    <a:pt x="2327021" y="883158"/>
                  </a:lnTo>
                  <a:lnTo>
                    <a:pt x="2304415" y="890397"/>
                  </a:lnTo>
                  <a:lnTo>
                    <a:pt x="2281936" y="896112"/>
                  </a:lnTo>
                  <a:lnTo>
                    <a:pt x="2270887" y="897128"/>
                  </a:lnTo>
                  <a:lnTo>
                    <a:pt x="2259330" y="897128"/>
                  </a:lnTo>
                  <a:lnTo>
                    <a:pt x="2247773" y="895604"/>
                  </a:lnTo>
                  <a:lnTo>
                    <a:pt x="2236343" y="892302"/>
                  </a:lnTo>
                  <a:lnTo>
                    <a:pt x="2224786" y="886968"/>
                  </a:lnTo>
                  <a:lnTo>
                    <a:pt x="2212721" y="879348"/>
                  </a:lnTo>
                  <a:lnTo>
                    <a:pt x="2217039" y="888873"/>
                  </a:lnTo>
                  <a:lnTo>
                    <a:pt x="2221357" y="896620"/>
                  </a:lnTo>
                  <a:lnTo>
                    <a:pt x="2226691" y="902335"/>
                  </a:lnTo>
                  <a:lnTo>
                    <a:pt x="2231517" y="907161"/>
                  </a:lnTo>
                  <a:lnTo>
                    <a:pt x="2241550" y="914781"/>
                  </a:lnTo>
                  <a:lnTo>
                    <a:pt x="2245868" y="918210"/>
                  </a:lnTo>
                  <a:lnTo>
                    <a:pt x="2249297" y="922020"/>
                  </a:lnTo>
                  <a:lnTo>
                    <a:pt x="2237232" y="921512"/>
                  </a:lnTo>
                  <a:lnTo>
                    <a:pt x="2225294" y="920115"/>
                  </a:lnTo>
                  <a:lnTo>
                    <a:pt x="2214626" y="917702"/>
                  </a:lnTo>
                  <a:lnTo>
                    <a:pt x="2204085" y="914781"/>
                  </a:lnTo>
                  <a:lnTo>
                    <a:pt x="2194560" y="910971"/>
                  </a:lnTo>
                  <a:lnTo>
                    <a:pt x="2185416" y="907161"/>
                  </a:lnTo>
                  <a:lnTo>
                    <a:pt x="2168144" y="897128"/>
                  </a:lnTo>
                  <a:lnTo>
                    <a:pt x="2152777" y="885571"/>
                  </a:lnTo>
                  <a:lnTo>
                    <a:pt x="2138807" y="872617"/>
                  </a:lnTo>
                  <a:lnTo>
                    <a:pt x="2125853" y="859155"/>
                  </a:lnTo>
                  <a:lnTo>
                    <a:pt x="2113915" y="845693"/>
                  </a:lnTo>
                  <a:lnTo>
                    <a:pt x="2108581" y="842772"/>
                  </a:lnTo>
                  <a:lnTo>
                    <a:pt x="2104771" y="840486"/>
                  </a:lnTo>
                  <a:lnTo>
                    <a:pt x="2100961" y="838962"/>
                  </a:lnTo>
                  <a:lnTo>
                    <a:pt x="2097532" y="838073"/>
                  </a:lnTo>
                  <a:lnTo>
                    <a:pt x="2092706" y="837057"/>
                  </a:lnTo>
                  <a:lnTo>
                    <a:pt x="2088896" y="837565"/>
                  </a:lnTo>
                  <a:lnTo>
                    <a:pt x="2081784" y="840867"/>
                  </a:lnTo>
                  <a:lnTo>
                    <a:pt x="2077847" y="842391"/>
                  </a:lnTo>
                  <a:lnTo>
                    <a:pt x="2072640" y="842772"/>
                  </a:lnTo>
                  <a:lnTo>
                    <a:pt x="2066798" y="863473"/>
                  </a:lnTo>
                  <a:lnTo>
                    <a:pt x="2059686" y="883666"/>
                  </a:lnTo>
                  <a:lnTo>
                    <a:pt x="2043811" y="923925"/>
                  </a:lnTo>
                  <a:lnTo>
                    <a:pt x="2026539" y="964692"/>
                  </a:lnTo>
                  <a:lnTo>
                    <a:pt x="2009267" y="1006475"/>
                  </a:lnTo>
                  <a:lnTo>
                    <a:pt x="2001520" y="1028065"/>
                  </a:lnTo>
                  <a:lnTo>
                    <a:pt x="1994408" y="1049655"/>
                  </a:lnTo>
                  <a:lnTo>
                    <a:pt x="1987677" y="1072261"/>
                  </a:lnTo>
                  <a:lnTo>
                    <a:pt x="1982343" y="1095375"/>
                  </a:lnTo>
                  <a:lnTo>
                    <a:pt x="1978025" y="1119251"/>
                  </a:lnTo>
                  <a:lnTo>
                    <a:pt x="1975231" y="1144270"/>
                  </a:lnTo>
                  <a:lnTo>
                    <a:pt x="1974215" y="1169670"/>
                  </a:lnTo>
                  <a:lnTo>
                    <a:pt x="1975231" y="1196086"/>
                  </a:lnTo>
                  <a:lnTo>
                    <a:pt x="1976628" y="1213866"/>
                  </a:lnTo>
                  <a:lnTo>
                    <a:pt x="1979549" y="1230249"/>
                  </a:lnTo>
                  <a:lnTo>
                    <a:pt x="1983359" y="1245997"/>
                  </a:lnTo>
                  <a:lnTo>
                    <a:pt x="1987677" y="1261364"/>
                  </a:lnTo>
                  <a:lnTo>
                    <a:pt x="1992503" y="1275842"/>
                  </a:lnTo>
                  <a:lnTo>
                    <a:pt x="1998218" y="1289685"/>
                  </a:lnTo>
                  <a:lnTo>
                    <a:pt x="2010156" y="1316609"/>
                  </a:lnTo>
                  <a:lnTo>
                    <a:pt x="2023110" y="1342009"/>
                  </a:lnTo>
                  <a:lnTo>
                    <a:pt x="2035175" y="1366520"/>
                  </a:lnTo>
                  <a:lnTo>
                    <a:pt x="2046224" y="1391031"/>
                  </a:lnTo>
                  <a:lnTo>
                    <a:pt x="2054352" y="1415923"/>
                  </a:lnTo>
                  <a:lnTo>
                    <a:pt x="2055749" y="1422654"/>
                  </a:lnTo>
                  <a:lnTo>
                    <a:pt x="2056765" y="1430401"/>
                  </a:lnTo>
                  <a:lnTo>
                    <a:pt x="2057781" y="1439418"/>
                  </a:lnTo>
                  <a:lnTo>
                    <a:pt x="2058162" y="1449070"/>
                  </a:lnTo>
                  <a:lnTo>
                    <a:pt x="2058162" y="1459611"/>
                  </a:lnTo>
                  <a:lnTo>
                    <a:pt x="2058162" y="1471168"/>
                  </a:lnTo>
                  <a:lnTo>
                    <a:pt x="2056765" y="1496060"/>
                  </a:lnTo>
                  <a:lnTo>
                    <a:pt x="2054352" y="1522984"/>
                  </a:lnTo>
                  <a:lnTo>
                    <a:pt x="2051050" y="1551305"/>
                  </a:lnTo>
                  <a:lnTo>
                    <a:pt x="2046224" y="1580134"/>
                  </a:lnTo>
                  <a:lnTo>
                    <a:pt x="2040890" y="1609344"/>
                  </a:lnTo>
                  <a:lnTo>
                    <a:pt x="2034159" y="1637665"/>
                  </a:lnTo>
                  <a:lnTo>
                    <a:pt x="2027047" y="1665097"/>
                  </a:lnTo>
                  <a:lnTo>
                    <a:pt x="2018792" y="1691005"/>
                  </a:lnTo>
                  <a:lnTo>
                    <a:pt x="2010156" y="1713992"/>
                  </a:lnTo>
                  <a:lnTo>
                    <a:pt x="2000631" y="1734185"/>
                  </a:lnTo>
                  <a:lnTo>
                    <a:pt x="1995805" y="1742821"/>
                  </a:lnTo>
                  <a:lnTo>
                    <a:pt x="1990471" y="1750568"/>
                  </a:lnTo>
                  <a:lnTo>
                    <a:pt x="1985264" y="1757172"/>
                  </a:lnTo>
                  <a:lnTo>
                    <a:pt x="1979930" y="1762506"/>
                  </a:lnTo>
                  <a:lnTo>
                    <a:pt x="1974723" y="1766316"/>
                  </a:lnTo>
                  <a:lnTo>
                    <a:pt x="1968881" y="1769237"/>
                  </a:lnTo>
                  <a:lnTo>
                    <a:pt x="1960753" y="1768221"/>
                  </a:lnTo>
                  <a:lnTo>
                    <a:pt x="1954022" y="1768729"/>
                  </a:lnTo>
                  <a:lnTo>
                    <a:pt x="1948307" y="1769745"/>
                  </a:lnTo>
                  <a:lnTo>
                    <a:pt x="1942973" y="1771650"/>
                  </a:lnTo>
                  <a:lnTo>
                    <a:pt x="1931035" y="1774952"/>
                  </a:lnTo>
                  <a:lnTo>
                    <a:pt x="1923796" y="1776476"/>
                  </a:lnTo>
                  <a:lnTo>
                    <a:pt x="1915160" y="1776857"/>
                  </a:lnTo>
                  <a:lnTo>
                    <a:pt x="1921891" y="1771650"/>
                  </a:lnTo>
                  <a:lnTo>
                    <a:pt x="1927606" y="1765427"/>
                  </a:lnTo>
                  <a:lnTo>
                    <a:pt x="1933829" y="1757680"/>
                  </a:lnTo>
                  <a:lnTo>
                    <a:pt x="1939163" y="1749044"/>
                  </a:lnTo>
                  <a:lnTo>
                    <a:pt x="1944497" y="1739519"/>
                  </a:lnTo>
                  <a:lnTo>
                    <a:pt x="1949196" y="1729359"/>
                  </a:lnTo>
                  <a:lnTo>
                    <a:pt x="1953514" y="1717929"/>
                  </a:lnTo>
                  <a:lnTo>
                    <a:pt x="1957451" y="1705864"/>
                  </a:lnTo>
                  <a:lnTo>
                    <a:pt x="1964563" y="1680464"/>
                  </a:lnTo>
                  <a:lnTo>
                    <a:pt x="1970405" y="1652651"/>
                  </a:lnTo>
                  <a:lnTo>
                    <a:pt x="1974723" y="1623822"/>
                  </a:lnTo>
                  <a:lnTo>
                    <a:pt x="1977517" y="1593977"/>
                  </a:lnTo>
                  <a:lnTo>
                    <a:pt x="1978533" y="1563751"/>
                  </a:lnTo>
                  <a:lnTo>
                    <a:pt x="1978025" y="1534541"/>
                  </a:lnTo>
                  <a:lnTo>
                    <a:pt x="1975612" y="1506220"/>
                  </a:lnTo>
                  <a:lnTo>
                    <a:pt x="1971802" y="1479804"/>
                  </a:lnTo>
                  <a:lnTo>
                    <a:pt x="1969389" y="1467358"/>
                  </a:lnTo>
                  <a:lnTo>
                    <a:pt x="1966468" y="1455801"/>
                  </a:lnTo>
                  <a:lnTo>
                    <a:pt x="1962658" y="1444752"/>
                  </a:lnTo>
                  <a:lnTo>
                    <a:pt x="1958848" y="1434719"/>
                  </a:lnTo>
                  <a:lnTo>
                    <a:pt x="1954530" y="1425067"/>
                  </a:lnTo>
                  <a:lnTo>
                    <a:pt x="1949704" y="1416939"/>
                  </a:lnTo>
                  <a:lnTo>
                    <a:pt x="1944497" y="1409700"/>
                  </a:lnTo>
                  <a:lnTo>
                    <a:pt x="1938655" y="1403477"/>
                  </a:lnTo>
                  <a:lnTo>
                    <a:pt x="1922399" y="1395730"/>
                  </a:lnTo>
                  <a:lnTo>
                    <a:pt x="1905508" y="1385189"/>
                  </a:lnTo>
                  <a:lnTo>
                    <a:pt x="1888744" y="1371854"/>
                  </a:lnTo>
                  <a:lnTo>
                    <a:pt x="1871980" y="1356487"/>
                  </a:lnTo>
                  <a:lnTo>
                    <a:pt x="1855216" y="1339215"/>
                  </a:lnTo>
                  <a:lnTo>
                    <a:pt x="1838325" y="1320927"/>
                  </a:lnTo>
                  <a:lnTo>
                    <a:pt x="1804797" y="1281049"/>
                  </a:lnTo>
                  <a:lnTo>
                    <a:pt x="1772158" y="1241171"/>
                  </a:lnTo>
                  <a:lnTo>
                    <a:pt x="1755775" y="1221613"/>
                  </a:lnTo>
                  <a:lnTo>
                    <a:pt x="1740408" y="1203325"/>
                  </a:lnTo>
                  <a:lnTo>
                    <a:pt x="1725041" y="1186053"/>
                  </a:lnTo>
                  <a:lnTo>
                    <a:pt x="1710182" y="1171194"/>
                  </a:lnTo>
                  <a:lnTo>
                    <a:pt x="1696339" y="1158240"/>
                  </a:lnTo>
                  <a:lnTo>
                    <a:pt x="1682369" y="1147572"/>
                  </a:lnTo>
                  <a:lnTo>
                    <a:pt x="1669415" y="1146175"/>
                  </a:lnTo>
                  <a:lnTo>
                    <a:pt x="1658366" y="1145667"/>
                  </a:lnTo>
                  <a:lnTo>
                    <a:pt x="1648714" y="1145667"/>
                  </a:lnTo>
                  <a:lnTo>
                    <a:pt x="1640586" y="1145667"/>
                  </a:lnTo>
                  <a:lnTo>
                    <a:pt x="1633855" y="1146683"/>
                  </a:lnTo>
                  <a:lnTo>
                    <a:pt x="1628140" y="1147572"/>
                  </a:lnTo>
                  <a:lnTo>
                    <a:pt x="1623314" y="1149096"/>
                  </a:lnTo>
                  <a:lnTo>
                    <a:pt x="1619504" y="1150493"/>
                  </a:lnTo>
                  <a:lnTo>
                    <a:pt x="1613281" y="1153414"/>
                  </a:lnTo>
                  <a:lnTo>
                    <a:pt x="1609471" y="1156335"/>
                  </a:lnTo>
                  <a:lnTo>
                    <a:pt x="1605026" y="1158621"/>
                  </a:lnTo>
                  <a:lnTo>
                    <a:pt x="1600708" y="1159637"/>
                  </a:lnTo>
                  <a:lnTo>
                    <a:pt x="1613281" y="1158621"/>
                  </a:lnTo>
                  <a:lnTo>
                    <a:pt x="1625219" y="1159129"/>
                  </a:lnTo>
                  <a:lnTo>
                    <a:pt x="1636776" y="1161034"/>
                  </a:lnTo>
                  <a:lnTo>
                    <a:pt x="1648333" y="1163447"/>
                  </a:lnTo>
                  <a:lnTo>
                    <a:pt x="1659382" y="1166876"/>
                  </a:lnTo>
                  <a:lnTo>
                    <a:pt x="1669923" y="1170686"/>
                  </a:lnTo>
                  <a:lnTo>
                    <a:pt x="1690497" y="1181735"/>
                  </a:lnTo>
                  <a:lnTo>
                    <a:pt x="1709674" y="1195197"/>
                  </a:lnTo>
                  <a:lnTo>
                    <a:pt x="1728470" y="1210945"/>
                  </a:lnTo>
                  <a:lnTo>
                    <a:pt x="1746250" y="1228725"/>
                  </a:lnTo>
                  <a:lnTo>
                    <a:pt x="1763522" y="1247521"/>
                  </a:lnTo>
                  <a:lnTo>
                    <a:pt x="1796669" y="1288288"/>
                  </a:lnTo>
                  <a:lnTo>
                    <a:pt x="1828800" y="1329055"/>
                  </a:lnTo>
                  <a:lnTo>
                    <a:pt x="1845056" y="1348232"/>
                  </a:lnTo>
                  <a:lnTo>
                    <a:pt x="1861439" y="1366520"/>
                  </a:lnTo>
                  <a:lnTo>
                    <a:pt x="1878203" y="1383284"/>
                  </a:lnTo>
                  <a:lnTo>
                    <a:pt x="1895983" y="1397762"/>
                  </a:lnTo>
                  <a:lnTo>
                    <a:pt x="1891665" y="1401064"/>
                  </a:lnTo>
                  <a:lnTo>
                    <a:pt x="1886331" y="1403477"/>
                  </a:lnTo>
                  <a:lnTo>
                    <a:pt x="1875282" y="1406779"/>
                  </a:lnTo>
                  <a:lnTo>
                    <a:pt x="1862836" y="1408303"/>
                  </a:lnTo>
                  <a:lnTo>
                    <a:pt x="1849374" y="1408811"/>
                  </a:lnTo>
                  <a:lnTo>
                    <a:pt x="1836420" y="1408303"/>
                  </a:lnTo>
                  <a:lnTo>
                    <a:pt x="1823974" y="1407795"/>
                  </a:lnTo>
                  <a:lnTo>
                    <a:pt x="1812925" y="1407795"/>
                  </a:lnTo>
                  <a:lnTo>
                    <a:pt x="1808607" y="1408811"/>
                  </a:lnTo>
                  <a:lnTo>
                    <a:pt x="1804289" y="1409700"/>
                  </a:lnTo>
                  <a:lnTo>
                    <a:pt x="1798574" y="1422146"/>
                  </a:lnTo>
                  <a:lnTo>
                    <a:pt x="1793240" y="1435100"/>
                  </a:lnTo>
                  <a:lnTo>
                    <a:pt x="1787906" y="1448054"/>
                  </a:lnTo>
                  <a:lnTo>
                    <a:pt x="1782191" y="1460627"/>
                  </a:lnTo>
                  <a:lnTo>
                    <a:pt x="1774952" y="1471676"/>
                  </a:lnTo>
                  <a:lnTo>
                    <a:pt x="1766824" y="1481709"/>
                  </a:lnTo>
                  <a:lnTo>
                    <a:pt x="1761998" y="1486027"/>
                  </a:lnTo>
                  <a:lnTo>
                    <a:pt x="1756283" y="1489329"/>
                  </a:lnTo>
                  <a:lnTo>
                    <a:pt x="1750568" y="1492758"/>
                  </a:lnTo>
                  <a:lnTo>
                    <a:pt x="1743329" y="1495171"/>
                  </a:lnTo>
                  <a:lnTo>
                    <a:pt x="1740408" y="1491742"/>
                  </a:lnTo>
                  <a:lnTo>
                    <a:pt x="1737995" y="1488440"/>
                  </a:lnTo>
                  <a:lnTo>
                    <a:pt x="1734185" y="1479804"/>
                  </a:lnTo>
                  <a:lnTo>
                    <a:pt x="1730375" y="1471168"/>
                  </a:lnTo>
                  <a:lnTo>
                    <a:pt x="1727962" y="1467358"/>
                  </a:lnTo>
                  <a:lnTo>
                    <a:pt x="1725041" y="1464437"/>
                  </a:lnTo>
                  <a:lnTo>
                    <a:pt x="1726946" y="1455801"/>
                  </a:lnTo>
                  <a:lnTo>
                    <a:pt x="1729867" y="1448054"/>
                  </a:lnTo>
                  <a:lnTo>
                    <a:pt x="1736598" y="1433195"/>
                  </a:lnTo>
                  <a:lnTo>
                    <a:pt x="1739519" y="1426083"/>
                  </a:lnTo>
                  <a:lnTo>
                    <a:pt x="1741932" y="1417447"/>
                  </a:lnTo>
                  <a:lnTo>
                    <a:pt x="1743329" y="1408303"/>
                  </a:lnTo>
                  <a:lnTo>
                    <a:pt x="1743329" y="1397762"/>
                  </a:lnTo>
                  <a:lnTo>
                    <a:pt x="1739519" y="1399159"/>
                  </a:lnTo>
                  <a:lnTo>
                    <a:pt x="1736598" y="1401572"/>
                  </a:lnTo>
                  <a:lnTo>
                    <a:pt x="1731391" y="1407795"/>
                  </a:lnTo>
                  <a:lnTo>
                    <a:pt x="1727454" y="1415415"/>
                  </a:lnTo>
                  <a:lnTo>
                    <a:pt x="1723644" y="1423670"/>
                  </a:lnTo>
                  <a:lnTo>
                    <a:pt x="1719834" y="1431290"/>
                  </a:lnTo>
                  <a:lnTo>
                    <a:pt x="1715516" y="1438529"/>
                  </a:lnTo>
                  <a:lnTo>
                    <a:pt x="1712595" y="1441450"/>
                  </a:lnTo>
                  <a:lnTo>
                    <a:pt x="1709293" y="1443736"/>
                  </a:lnTo>
                  <a:lnTo>
                    <a:pt x="1705356" y="1445260"/>
                  </a:lnTo>
                  <a:lnTo>
                    <a:pt x="1700657" y="1446149"/>
                  </a:lnTo>
                  <a:lnTo>
                    <a:pt x="1704467" y="1428369"/>
                  </a:lnTo>
                  <a:lnTo>
                    <a:pt x="1707388" y="1412621"/>
                  </a:lnTo>
                  <a:lnTo>
                    <a:pt x="1709674" y="1397762"/>
                  </a:lnTo>
                  <a:lnTo>
                    <a:pt x="1711706" y="1384808"/>
                  </a:lnTo>
                  <a:lnTo>
                    <a:pt x="1713103" y="1372235"/>
                  </a:lnTo>
                  <a:lnTo>
                    <a:pt x="1713611" y="1361186"/>
                  </a:lnTo>
                  <a:lnTo>
                    <a:pt x="1713611" y="1350137"/>
                  </a:lnTo>
                  <a:lnTo>
                    <a:pt x="1712595" y="1340104"/>
                  </a:lnTo>
                  <a:lnTo>
                    <a:pt x="1708785" y="1320419"/>
                  </a:lnTo>
                  <a:lnTo>
                    <a:pt x="1705864" y="1310386"/>
                  </a:lnTo>
                  <a:lnTo>
                    <a:pt x="1701546" y="1300226"/>
                  </a:lnTo>
                  <a:lnTo>
                    <a:pt x="1696720" y="1289177"/>
                  </a:lnTo>
                  <a:lnTo>
                    <a:pt x="1691005" y="1277747"/>
                  </a:lnTo>
                  <a:lnTo>
                    <a:pt x="1684274" y="1264793"/>
                  </a:lnTo>
                  <a:lnTo>
                    <a:pt x="1676654" y="1251331"/>
                  </a:lnTo>
                  <a:lnTo>
                    <a:pt x="1662684" y="1249934"/>
                  </a:lnTo>
                  <a:lnTo>
                    <a:pt x="1648714" y="1250315"/>
                  </a:lnTo>
                  <a:lnTo>
                    <a:pt x="1634871" y="1252220"/>
                  </a:lnTo>
                  <a:lnTo>
                    <a:pt x="1620901" y="1254633"/>
                  </a:lnTo>
                  <a:lnTo>
                    <a:pt x="1593088" y="1262888"/>
                  </a:lnTo>
                  <a:lnTo>
                    <a:pt x="1565783" y="1273429"/>
                  </a:lnTo>
                  <a:lnTo>
                    <a:pt x="1511046" y="1296416"/>
                  </a:lnTo>
                  <a:lnTo>
                    <a:pt x="1483614" y="1306068"/>
                  </a:lnTo>
                  <a:lnTo>
                    <a:pt x="1470152" y="1309370"/>
                  </a:lnTo>
                  <a:lnTo>
                    <a:pt x="1456817" y="1312291"/>
                  </a:lnTo>
                  <a:lnTo>
                    <a:pt x="1443863" y="1313688"/>
                  </a:lnTo>
                  <a:lnTo>
                    <a:pt x="1430909" y="1314704"/>
                  </a:lnTo>
                  <a:lnTo>
                    <a:pt x="1403985" y="1314196"/>
                  </a:lnTo>
                  <a:lnTo>
                    <a:pt x="1376172" y="1311275"/>
                  </a:lnTo>
                  <a:lnTo>
                    <a:pt x="1347851" y="1306068"/>
                  </a:lnTo>
                  <a:lnTo>
                    <a:pt x="1319022" y="1299337"/>
                  </a:lnTo>
                  <a:lnTo>
                    <a:pt x="1290193" y="1291209"/>
                  </a:lnTo>
                  <a:lnTo>
                    <a:pt x="1232154" y="1272921"/>
                  </a:lnTo>
                  <a:lnTo>
                    <a:pt x="1175004" y="1253744"/>
                  </a:lnTo>
                  <a:lnTo>
                    <a:pt x="1147191" y="1245108"/>
                  </a:lnTo>
                  <a:lnTo>
                    <a:pt x="1120267" y="1237869"/>
                  </a:lnTo>
                  <a:lnTo>
                    <a:pt x="1094359" y="1231646"/>
                  </a:lnTo>
                  <a:lnTo>
                    <a:pt x="1069848" y="1227836"/>
                  </a:lnTo>
                  <a:lnTo>
                    <a:pt x="1045845" y="1225931"/>
                  </a:lnTo>
                  <a:lnTo>
                    <a:pt x="1034796" y="1225931"/>
                  </a:lnTo>
                  <a:lnTo>
                    <a:pt x="1023747" y="1226820"/>
                  </a:lnTo>
                  <a:lnTo>
                    <a:pt x="1026160" y="1208151"/>
                  </a:lnTo>
                  <a:lnTo>
                    <a:pt x="1030097" y="1188466"/>
                  </a:lnTo>
                  <a:lnTo>
                    <a:pt x="1039114" y="1149096"/>
                  </a:lnTo>
                  <a:lnTo>
                    <a:pt x="1042035" y="1128903"/>
                  </a:lnTo>
                  <a:lnTo>
                    <a:pt x="1043432" y="1108710"/>
                  </a:lnTo>
                  <a:lnTo>
                    <a:pt x="1041527" y="1088644"/>
                  </a:lnTo>
                  <a:lnTo>
                    <a:pt x="1039622" y="1078484"/>
                  </a:lnTo>
                  <a:lnTo>
                    <a:pt x="1036320" y="1068451"/>
                  </a:lnTo>
                  <a:lnTo>
                    <a:pt x="1030478" y="1109218"/>
                  </a:lnTo>
                  <a:lnTo>
                    <a:pt x="1023366" y="1148588"/>
                  </a:lnTo>
                  <a:lnTo>
                    <a:pt x="1014730" y="1186942"/>
                  </a:lnTo>
                  <a:lnTo>
                    <a:pt x="1005078" y="1224915"/>
                  </a:lnTo>
                  <a:lnTo>
                    <a:pt x="983488" y="1298321"/>
                  </a:lnTo>
                  <a:lnTo>
                    <a:pt x="961898" y="1371346"/>
                  </a:lnTo>
                  <a:lnTo>
                    <a:pt x="951357" y="1408303"/>
                  </a:lnTo>
                  <a:lnTo>
                    <a:pt x="941197" y="1446149"/>
                  </a:lnTo>
                  <a:lnTo>
                    <a:pt x="932561" y="1484630"/>
                  </a:lnTo>
                  <a:lnTo>
                    <a:pt x="924941" y="1524381"/>
                  </a:lnTo>
                  <a:lnTo>
                    <a:pt x="919226" y="1565656"/>
                  </a:lnTo>
                  <a:lnTo>
                    <a:pt x="914908" y="1608963"/>
                  </a:lnTo>
                  <a:lnTo>
                    <a:pt x="913892" y="1630934"/>
                  </a:lnTo>
                  <a:lnTo>
                    <a:pt x="912876" y="1653540"/>
                  </a:lnTo>
                  <a:lnTo>
                    <a:pt x="912876" y="1676654"/>
                  </a:lnTo>
                  <a:lnTo>
                    <a:pt x="913384" y="1700530"/>
                  </a:lnTo>
                  <a:lnTo>
                    <a:pt x="904748" y="1707769"/>
                  </a:lnTo>
                  <a:lnTo>
                    <a:pt x="896620" y="1713992"/>
                  </a:lnTo>
                  <a:lnTo>
                    <a:pt x="881761" y="1725549"/>
                  </a:lnTo>
                  <a:lnTo>
                    <a:pt x="875030" y="1731264"/>
                  </a:lnTo>
                  <a:lnTo>
                    <a:pt x="869188" y="1738503"/>
                  </a:lnTo>
                  <a:lnTo>
                    <a:pt x="863981" y="1746631"/>
                  </a:lnTo>
                  <a:lnTo>
                    <a:pt x="859663" y="1757172"/>
                  </a:lnTo>
                  <a:lnTo>
                    <a:pt x="847598" y="1757172"/>
                  </a:lnTo>
                  <a:lnTo>
                    <a:pt x="836168" y="1756283"/>
                  </a:lnTo>
                  <a:lnTo>
                    <a:pt x="826008" y="1753362"/>
                  </a:lnTo>
                  <a:lnTo>
                    <a:pt x="821690" y="1751457"/>
                  </a:lnTo>
                  <a:lnTo>
                    <a:pt x="818388" y="1749552"/>
                  </a:lnTo>
                  <a:lnTo>
                    <a:pt x="820801" y="1735582"/>
                  </a:lnTo>
                  <a:lnTo>
                    <a:pt x="825119" y="1723644"/>
                  </a:lnTo>
                  <a:lnTo>
                    <a:pt x="831342" y="1713103"/>
                  </a:lnTo>
                  <a:lnTo>
                    <a:pt x="838581" y="1703959"/>
                  </a:lnTo>
                  <a:lnTo>
                    <a:pt x="847217" y="1696212"/>
                  </a:lnTo>
                  <a:lnTo>
                    <a:pt x="856234" y="1689100"/>
                  </a:lnTo>
                  <a:lnTo>
                    <a:pt x="866902" y="1683258"/>
                  </a:lnTo>
                  <a:lnTo>
                    <a:pt x="877951" y="1678051"/>
                  </a:lnTo>
                  <a:lnTo>
                    <a:pt x="878840" y="1656461"/>
                  </a:lnTo>
                  <a:lnTo>
                    <a:pt x="880237" y="1636268"/>
                  </a:lnTo>
                  <a:lnTo>
                    <a:pt x="880745" y="1617091"/>
                  </a:lnTo>
                  <a:lnTo>
                    <a:pt x="881253" y="1599311"/>
                  </a:lnTo>
                  <a:lnTo>
                    <a:pt x="881253" y="1582547"/>
                  </a:lnTo>
                  <a:lnTo>
                    <a:pt x="881253" y="1566164"/>
                  </a:lnTo>
                  <a:lnTo>
                    <a:pt x="879856" y="1535938"/>
                  </a:lnTo>
                  <a:lnTo>
                    <a:pt x="876935" y="1507617"/>
                  </a:lnTo>
                  <a:lnTo>
                    <a:pt x="872617" y="1479804"/>
                  </a:lnTo>
                  <a:lnTo>
                    <a:pt x="866902" y="1451483"/>
                  </a:lnTo>
                  <a:lnTo>
                    <a:pt x="859663" y="1421765"/>
                  </a:lnTo>
                  <a:lnTo>
                    <a:pt x="858647" y="1410716"/>
                  </a:lnTo>
                  <a:lnTo>
                    <a:pt x="858647" y="1397254"/>
                  </a:lnTo>
                  <a:lnTo>
                    <a:pt x="859155" y="1381887"/>
                  </a:lnTo>
                  <a:lnTo>
                    <a:pt x="859663" y="1365123"/>
                  </a:lnTo>
                  <a:lnTo>
                    <a:pt x="860171" y="1346835"/>
                  </a:lnTo>
                  <a:lnTo>
                    <a:pt x="860552" y="1327658"/>
                  </a:lnTo>
                  <a:lnTo>
                    <a:pt x="860552" y="1287272"/>
                  </a:lnTo>
                  <a:lnTo>
                    <a:pt x="858266" y="1245489"/>
                  </a:lnTo>
                  <a:lnTo>
                    <a:pt x="855853" y="1224915"/>
                  </a:lnTo>
                  <a:lnTo>
                    <a:pt x="851916" y="1204722"/>
                  </a:lnTo>
                  <a:lnTo>
                    <a:pt x="847217" y="1185037"/>
                  </a:lnTo>
                  <a:lnTo>
                    <a:pt x="840486" y="1165860"/>
                  </a:lnTo>
                  <a:lnTo>
                    <a:pt x="832231" y="1148080"/>
                  </a:lnTo>
                  <a:lnTo>
                    <a:pt x="822706" y="1131824"/>
                  </a:lnTo>
                  <a:lnTo>
                    <a:pt x="810641" y="1111123"/>
                  </a:lnTo>
                  <a:lnTo>
                    <a:pt x="810260" y="1120775"/>
                  </a:lnTo>
                  <a:lnTo>
                    <a:pt x="811149" y="1128395"/>
                  </a:lnTo>
                  <a:lnTo>
                    <a:pt x="813562" y="1135634"/>
                  </a:lnTo>
                  <a:lnTo>
                    <a:pt x="815975" y="1142365"/>
                  </a:lnTo>
                  <a:lnTo>
                    <a:pt x="820801" y="1155319"/>
                  </a:lnTo>
                  <a:lnTo>
                    <a:pt x="822198" y="1162939"/>
                  </a:lnTo>
                  <a:lnTo>
                    <a:pt x="822706" y="1172083"/>
                  </a:lnTo>
                  <a:lnTo>
                    <a:pt x="805434" y="1158240"/>
                  </a:lnTo>
                  <a:lnTo>
                    <a:pt x="790575" y="1145667"/>
                  </a:lnTo>
                  <a:lnTo>
                    <a:pt x="777113" y="1134237"/>
                  </a:lnTo>
                  <a:lnTo>
                    <a:pt x="766064" y="1123188"/>
                  </a:lnTo>
                  <a:lnTo>
                    <a:pt x="756031" y="1112139"/>
                  </a:lnTo>
                  <a:lnTo>
                    <a:pt x="747776" y="1101598"/>
                  </a:lnTo>
                  <a:lnTo>
                    <a:pt x="740156" y="1090930"/>
                  </a:lnTo>
                  <a:lnTo>
                    <a:pt x="733425" y="1080389"/>
                  </a:lnTo>
                  <a:lnTo>
                    <a:pt x="721868" y="1056894"/>
                  </a:lnTo>
                  <a:lnTo>
                    <a:pt x="716153" y="1043940"/>
                  </a:lnTo>
                  <a:lnTo>
                    <a:pt x="710819" y="1029970"/>
                  </a:lnTo>
                  <a:lnTo>
                    <a:pt x="704596" y="1014730"/>
                  </a:lnTo>
                  <a:lnTo>
                    <a:pt x="698373" y="997839"/>
                  </a:lnTo>
                  <a:lnTo>
                    <a:pt x="691134" y="979170"/>
                  </a:lnTo>
                  <a:lnTo>
                    <a:pt x="682498" y="958469"/>
                  </a:lnTo>
                  <a:lnTo>
                    <a:pt x="678688" y="949833"/>
                  </a:lnTo>
                  <a:lnTo>
                    <a:pt x="673354" y="940689"/>
                  </a:lnTo>
                  <a:lnTo>
                    <a:pt x="667639" y="930148"/>
                  </a:lnTo>
                  <a:lnTo>
                    <a:pt x="660400" y="918718"/>
                  </a:lnTo>
                  <a:lnTo>
                    <a:pt x="652780" y="906653"/>
                  </a:lnTo>
                  <a:lnTo>
                    <a:pt x="644144" y="894207"/>
                  </a:lnTo>
                  <a:lnTo>
                    <a:pt x="626364" y="868299"/>
                  </a:lnTo>
                  <a:lnTo>
                    <a:pt x="607695" y="842391"/>
                  </a:lnTo>
                  <a:lnTo>
                    <a:pt x="589915" y="817372"/>
                  </a:lnTo>
                  <a:lnTo>
                    <a:pt x="581279" y="805815"/>
                  </a:lnTo>
                  <a:lnTo>
                    <a:pt x="573532" y="794893"/>
                  </a:lnTo>
                  <a:lnTo>
                    <a:pt x="566801" y="784733"/>
                  </a:lnTo>
                  <a:lnTo>
                    <a:pt x="560578" y="775589"/>
                  </a:lnTo>
                  <a:lnTo>
                    <a:pt x="518414" y="708914"/>
                  </a:lnTo>
                  <a:lnTo>
                    <a:pt x="478028" y="641731"/>
                  </a:lnTo>
                  <a:lnTo>
                    <a:pt x="437769" y="574548"/>
                  </a:lnTo>
                  <a:lnTo>
                    <a:pt x="395986" y="507365"/>
                  </a:lnTo>
                  <a:lnTo>
                    <a:pt x="396494" y="500634"/>
                  </a:lnTo>
                  <a:lnTo>
                    <a:pt x="398399" y="494792"/>
                  </a:lnTo>
                  <a:lnTo>
                    <a:pt x="400812" y="490093"/>
                  </a:lnTo>
                  <a:lnTo>
                    <a:pt x="404114" y="485775"/>
                  </a:lnTo>
                  <a:lnTo>
                    <a:pt x="412750" y="479044"/>
                  </a:lnTo>
                  <a:lnTo>
                    <a:pt x="422910" y="473202"/>
                  </a:lnTo>
                  <a:lnTo>
                    <a:pt x="432943" y="467487"/>
                  </a:lnTo>
                  <a:lnTo>
                    <a:pt x="441579" y="460756"/>
                  </a:lnTo>
                  <a:lnTo>
                    <a:pt x="445389" y="456946"/>
                  </a:lnTo>
                  <a:lnTo>
                    <a:pt x="448310" y="452120"/>
                  </a:lnTo>
                  <a:lnTo>
                    <a:pt x="450215" y="446786"/>
                  </a:lnTo>
                  <a:lnTo>
                    <a:pt x="451231" y="440563"/>
                  </a:lnTo>
                  <a:lnTo>
                    <a:pt x="436245" y="447294"/>
                  </a:lnTo>
                  <a:lnTo>
                    <a:pt x="421894" y="454025"/>
                  </a:lnTo>
                  <a:lnTo>
                    <a:pt x="408940" y="460248"/>
                  </a:lnTo>
                  <a:lnTo>
                    <a:pt x="395986" y="466090"/>
                  </a:lnTo>
                  <a:lnTo>
                    <a:pt x="383921" y="471297"/>
                  </a:lnTo>
                  <a:lnTo>
                    <a:pt x="371983" y="475615"/>
                  </a:lnTo>
                  <a:lnTo>
                    <a:pt x="359918" y="479044"/>
                  </a:lnTo>
                  <a:lnTo>
                    <a:pt x="348488" y="481330"/>
                  </a:lnTo>
                  <a:lnTo>
                    <a:pt x="336931" y="482854"/>
                  </a:lnTo>
                  <a:lnTo>
                    <a:pt x="324866" y="482854"/>
                  </a:lnTo>
                  <a:lnTo>
                    <a:pt x="312928" y="480949"/>
                  </a:lnTo>
                  <a:lnTo>
                    <a:pt x="300482" y="478028"/>
                  </a:lnTo>
                  <a:lnTo>
                    <a:pt x="287528" y="473202"/>
                  </a:lnTo>
                  <a:lnTo>
                    <a:pt x="273558" y="466090"/>
                  </a:lnTo>
                  <a:lnTo>
                    <a:pt x="259207" y="457454"/>
                  </a:lnTo>
                  <a:lnTo>
                    <a:pt x="243840" y="446405"/>
                  </a:lnTo>
                  <a:lnTo>
                    <a:pt x="243332" y="451104"/>
                  </a:lnTo>
                  <a:lnTo>
                    <a:pt x="243840" y="455422"/>
                  </a:lnTo>
                  <a:lnTo>
                    <a:pt x="245745" y="462661"/>
                  </a:lnTo>
                  <a:lnTo>
                    <a:pt x="249555" y="467995"/>
                  </a:lnTo>
                  <a:lnTo>
                    <a:pt x="253873" y="472694"/>
                  </a:lnTo>
                  <a:lnTo>
                    <a:pt x="262509" y="482346"/>
                  </a:lnTo>
                  <a:lnTo>
                    <a:pt x="265938" y="488061"/>
                  </a:lnTo>
                  <a:lnTo>
                    <a:pt x="268351" y="495300"/>
                  </a:lnTo>
                  <a:lnTo>
                    <a:pt x="227457" y="516001"/>
                  </a:lnTo>
                  <a:lnTo>
                    <a:pt x="206375" y="525018"/>
                  </a:lnTo>
                  <a:lnTo>
                    <a:pt x="184785" y="533654"/>
                  </a:lnTo>
                  <a:lnTo>
                    <a:pt x="161290" y="540893"/>
                  </a:lnTo>
                  <a:lnTo>
                    <a:pt x="136271" y="546227"/>
                  </a:lnTo>
                  <a:lnTo>
                    <a:pt x="122809" y="548132"/>
                  </a:lnTo>
                  <a:lnTo>
                    <a:pt x="108966" y="549529"/>
                  </a:lnTo>
                  <a:lnTo>
                    <a:pt x="94488" y="550037"/>
                  </a:lnTo>
                  <a:lnTo>
                    <a:pt x="79121" y="550037"/>
                  </a:lnTo>
                  <a:lnTo>
                    <a:pt x="72009" y="546735"/>
                  </a:lnTo>
                  <a:lnTo>
                    <a:pt x="67183" y="541909"/>
                  </a:lnTo>
                  <a:lnTo>
                    <a:pt x="63373" y="535686"/>
                  </a:lnTo>
                  <a:lnTo>
                    <a:pt x="61849" y="530860"/>
                  </a:lnTo>
                  <a:lnTo>
                    <a:pt x="60960" y="525526"/>
                  </a:lnTo>
                  <a:lnTo>
                    <a:pt x="68072" y="525018"/>
                  </a:lnTo>
                  <a:lnTo>
                    <a:pt x="73914" y="523621"/>
                  </a:lnTo>
                  <a:lnTo>
                    <a:pt x="79121" y="521208"/>
                  </a:lnTo>
                  <a:lnTo>
                    <a:pt x="83947" y="518414"/>
                  </a:lnTo>
                  <a:lnTo>
                    <a:pt x="93091" y="510667"/>
                  </a:lnTo>
                  <a:lnTo>
                    <a:pt x="97917" y="506349"/>
                  </a:lnTo>
                  <a:lnTo>
                    <a:pt x="103632" y="501523"/>
                  </a:lnTo>
                  <a:lnTo>
                    <a:pt x="106553" y="499618"/>
                  </a:lnTo>
                  <a:lnTo>
                    <a:pt x="108966" y="498729"/>
                  </a:lnTo>
                  <a:lnTo>
                    <a:pt x="112776" y="497713"/>
                  </a:lnTo>
                  <a:lnTo>
                    <a:pt x="117094" y="498729"/>
                  </a:lnTo>
                  <a:lnTo>
                    <a:pt x="120015" y="500126"/>
                  </a:lnTo>
                  <a:lnTo>
                    <a:pt x="123317" y="501523"/>
                  </a:lnTo>
                  <a:lnTo>
                    <a:pt x="124714" y="498729"/>
                  </a:lnTo>
                  <a:lnTo>
                    <a:pt x="125222" y="495808"/>
                  </a:lnTo>
                  <a:lnTo>
                    <a:pt x="125222" y="491490"/>
                  </a:lnTo>
                  <a:lnTo>
                    <a:pt x="123317" y="488061"/>
                  </a:lnTo>
                  <a:lnTo>
                    <a:pt x="121412" y="484251"/>
                  </a:lnTo>
                  <a:lnTo>
                    <a:pt x="119507" y="480441"/>
                  </a:lnTo>
                  <a:lnTo>
                    <a:pt x="118110" y="475615"/>
                  </a:lnTo>
                  <a:lnTo>
                    <a:pt x="118110" y="472313"/>
                  </a:lnTo>
                  <a:lnTo>
                    <a:pt x="118491" y="468884"/>
                  </a:lnTo>
                  <a:lnTo>
                    <a:pt x="120015" y="464566"/>
                  </a:lnTo>
                  <a:lnTo>
                    <a:pt x="121920" y="459740"/>
                  </a:lnTo>
                  <a:lnTo>
                    <a:pt x="114681" y="467995"/>
                  </a:lnTo>
                  <a:lnTo>
                    <a:pt x="105537" y="477520"/>
                  </a:lnTo>
                  <a:lnTo>
                    <a:pt x="94996" y="487172"/>
                  </a:lnTo>
                  <a:lnTo>
                    <a:pt x="82550" y="496697"/>
                  </a:lnTo>
                  <a:lnTo>
                    <a:pt x="68072" y="504444"/>
                  </a:lnTo>
                  <a:lnTo>
                    <a:pt x="59944" y="507746"/>
                  </a:lnTo>
                  <a:lnTo>
                    <a:pt x="51816" y="510667"/>
                  </a:lnTo>
                  <a:lnTo>
                    <a:pt x="42672" y="512572"/>
                  </a:lnTo>
                  <a:lnTo>
                    <a:pt x="33147" y="513969"/>
                  </a:lnTo>
                  <a:lnTo>
                    <a:pt x="22987" y="513969"/>
                  </a:lnTo>
                  <a:lnTo>
                    <a:pt x="11938" y="513588"/>
                  </a:lnTo>
                  <a:lnTo>
                    <a:pt x="13843" y="507746"/>
                  </a:lnTo>
                  <a:lnTo>
                    <a:pt x="16256" y="502539"/>
                  </a:lnTo>
                  <a:lnTo>
                    <a:pt x="19177" y="498221"/>
                  </a:lnTo>
                  <a:lnTo>
                    <a:pt x="22987" y="494411"/>
                  </a:lnTo>
                  <a:lnTo>
                    <a:pt x="31623" y="487680"/>
                  </a:lnTo>
                  <a:lnTo>
                    <a:pt x="40767" y="481330"/>
                  </a:lnTo>
                  <a:lnTo>
                    <a:pt x="49911" y="475107"/>
                  </a:lnTo>
                  <a:lnTo>
                    <a:pt x="58039" y="467487"/>
                  </a:lnTo>
                  <a:lnTo>
                    <a:pt x="61468" y="463169"/>
                  </a:lnTo>
                  <a:lnTo>
                    <a:pt x="63754" y="458343"/>
                  </a:lnTo>
                  <a:lnTo>
                    <a:pt x="65786" y="453009"/>
                  </a:lnTo>
                  <a:lnTo>
                    <a:pt x="67183" y="446405"/>
                  </a:lnTo>
                  <a:lnTo>
                    <a:pt x="60452" y="445897"/>
                  </a:lnTo>
                  <a:lnTo>
                    <a:pt x="54737" y="448310"/>
                  </a:lnTo>
                  <a:lnTo>
                    <a:pt x="49911" y="451612"/>
                  </a:lnTo>
                  <a:lnTo>
                    <a:pt x="45085" y="455930"/>
                  </a:lnTo>
                  <a:lnTo>
                    <a:pt x="40767" y="460248"/>
                  </a:lnTo>
                  <a:lnTo>
                    <a:pt x="35433" y="464058"/>
                  </a:lnTo>
                  <a:lnTo>
                    <a:pt x="30226" y="466090"/>
                  </a:lnTo>
                  <a:lnTo>
                    <a:pt x="23495" y="465582"/>
                  </a:lnTo>
                  <a:lnTo>
                    <a:pt x="33147" y="449199"/>
                  </a:lnTo>
                  <a:lnTo>
                    <a:pt x="45085" y="431927"/>
                  </a:lnTo>
                  <a:lnTo>
                    <a:pt x="58547" y="414655"/>
                  </a:lnTo>
                  <a:lnTo>
                    <a:pt x="73914" y="397383"/>
                  </a:lnTo>
                  <a:lnTo>
                    <a:pt x="90678" y="381127"/>
                  </a:lnTo>
                  <a:lnTo>
                    <a:pt x="108966" y="365760"/>
                  </a:lnTo>
                  <a:lnTo>
                    <a:pt x="128143" y="351790"/>
                  </a:lnTo>
                  <a:lnTo>
                    <a:pt x="147828" y="339852"/>
                  </a:lnTo>
                  <a:lnTo>
                    <a:pt x="155448" y="328803"/>
                  </a:lnTo>
                  <a:lnTo>
                    <a:pt x="164084" y="316230"/>
                  </a:lnTo>
                  <a:lnTo>
                    <a:pt x="175133" y="302387"/>
                  </a:lnTo>
                  <a:lnTo>
                    <a:pt x="189103" y="287909"/>
                  </a:lnTo>
                  <a:lnTo>
                    <a:pt x="205867" y="275971"/>
                  </a:lnTo>
                  <a:lnTo>
                    <a:pt x="224663" y="264414"/>
                  </a:lnTo>
                  <a:lnTo>
                    <a:pt x="244729" y="254381"/>
                  </a:lnTo>
                  <a:lnTo>
                    <a:pt x="266319" y="245237"/>
                  </a:lnTo>
                  <a:lnTo>
                    <a:pt x="288417" y="238506"/>
                  </a:lnTo>
                  <a:lnTo>
                    <a:pt x="311912" y="234188"/>
                  </a:lnTo>
                  <a:lnTo>
                    <a:pt x="335534" y="232283"/>
                  </a:lnTo>
                  <a:lnTo>
                    <a:pt x="359537" y="233172"/>
                  </a:lnTo>
                  <a:lnTo>
                    <a:pt x="351282" y="219329"/>
                  </a:lnTo>
                  <a:lnTo>
                    <a:pt x="342265" y="206883"/>
                  </a:lnTo>
                  <a:lnTo>
                    <a:pt x="331597" y="195326"/>
                  </a:lnTo>
                  <a:lnTo>
                    <a:pt x="320548" y="184277"/>
                  </a:lnTo>
                  <a:lnTo>
                    <a:pt x="297053" y="163576"/>
                  </a:lnTo>
                  <a:lnTo>
                    <a:pt x="273050" y="142494"/>
                  </a:lnTo>
                  <a:lnTo>
                    <a:pt x="261620" y="131953"/>
                  </a:lnTo>
                  <a:lnTo>
                    <a:pt x="250952" y="120396"/>
                  </a:lnTo>
                  <a:lnTo>
                    <a:pt x="240919" y="107950"/>
                  </a:lnTo>
                  <a:lnTo>
                    <a:pt x="232283" y="94488"/>
                  </a:lnTo>
                  <a:lnTo>
                    <a:pt x="224663" y="79629"/>
                  </a:lnTo>
                  <a:lnTo>
                    <a:pt x="218821" y="63754"/>
                  </a:lnTo>
                  <a:lnTo>
                    <a:pt x="215011" y="45593"/>
                  </a:lnTo>
                  <a:lnTo>
                    <a:pt x="213995" y="35941"/>
                  </a:lnTo>
                  <a:lnTo>
                    <a:pt x="213106" y="25908"/>
                  </a:lnTo>
                  <a:lnTo>
                    <a:pt x="307594" y="38354"/>
                  </a:lnTo>
                  <a:lnTo>
                    <a:pt x="311531" y="39370"/>
                  </a:lnTo>
                  <a:lnTo>
                    <a:pt x="315341" y="41656"/>
                  </a:lnTo>
                  <a:lnTo>
                    <a:pt x="319659" y="45593"/>
                  </a:lnTo>
                  <a:lnTo>
                    <a:pt x="323977" y="49911"/>
                  </a:lnTo>
                  <a:lnTo>
                    <a:pt x="328803" y="55626"/>
                  </a:lnTo>
                  <a:lnTo>
                    <a:pt x="339344" y="68580"/>
                  </a:lnTo>
                  <a:lnTo>
                    <a:pt x="349885" y="83947"/>
                  </a:lnTo>
                  <a:lnTo>
                    <a:pt x="360934" y="100711"/>
                  </a:lnTo>
                  <a:lnTo>
                    <a:pt x="382016" y="136271"/>
                  </a:lnTo>
                  <a:lnTo>
                    <a:pt x="391160" y="153543"/>
                  </a:lnTo>
                  <a:lnTo>
                    <a:pt x="399288" y="168910"/>
                  </a:lnTo>
                  <a:lnTo>
                    <a:pt x="402717" y="175641"/>
                  </a:lnTo>
                  <a:lnTo>
                    <a:pt x="406019" y="181864"/>
                  </a:lnTo>
                  <a:lnTo>
                    <a:pt x="408432" y="187198"/>
                  </a:lnTo>
                  <a:lnTo>
                    <a:pt x="410337" y="191897"/>
                  </a:lnTo>
                  <a:lnTo>
                    <a:pt x="411861" y="195326"/>
                  </a:lnTo>
                  <a:lnTo>
                    <a:pt x="412750" y="197739"/>
                  </a:lnTo>
                  <a:lnTo>
                    <a:pt x="412750" y="199136"/>
                  </a:lnTo>
                  <a:lnTo>
                    <a:pt x="412242" y="199136"/>
                  </a:lnTo>
                  <a:lnTo>
                    <a:pt x="410845" y="197739"/>
                  </a:lnTo>
                  <a:lnTo>
                    <a:pt x="408940" y="194818"/>
                  </a:lnTo>
                  <a:lnTo>
                    <a:pt x="406019" y="190500"/>
                  </a:lnTo>
                  <a:lnTo>
                    <a:pt x="402209" y="184277"/>
                  </a:lnTo>
                  <a:lnTo>
                    <a:pt x="370078" y="154940"/>
                  </a:lnTo>
                  <a:lnTo>
                    <a:pt x="354711" y="140081"/>
                  </a:lnTo>
                  <a:lnTo>
                    <a:pt x="340233" y="124333"/>
                  </a:lnTo>
                  <a:lnTo>
                    <a:pt x="327787" y="106553"/>
                  </a:lnTo>
                  <a:lnTo>
                    <a:pt x="322072" y="96901"/>
                  </a:lnTo>
                  <a:lnTo>
                    <a:pt x="317246" y="86868"/>
                  </a:lnTo>
                  <a:lnTo>
                    <a:pt x="312928" y="75819"/>
                  </a:lnTo>
                  <a:lnTo>
                    <a:pt x="309626" y="64262"/>
                  </a:lnTo>
                  <a:lnTo>
                    <a:pt x="306705" y="51308"/>
                  </a:lnTo>
                  <a:lnTo>
                    <a:pt x="304800" y="37846"/>
                  </a:lnTo>
                  <a:lnTo>
                    <a:pt x="2322703" y="910082"/>
                  </a:lnTo>
                  <a:lnTo>
                    <a:pt x="2328418" y="928243"/>
                  </a:lnTo>
                  <a:lnTo>
                    <a:pt x="2308733" y="926846"/>
                  </a:lnTo>
                  <a:lnTo>
                    <a:pt x="2299208" y="925830"/>
                  </a:lnTo>
                  <a:lnTo>
                    <a:pt x="2289556" y="923925"/>
                  </a:lnTo>
                  <a:lnTo>
                    <a:pt x="2281428" y="922020"/>
                  </a:lnTo>
                  <a:lnTo>
                    <a:pt x="2273681" y="918718"/>
                  </a:lnTo>
                  <a:lnTo>
                    <a:pt x="2266950" y="914781"/>
                  </a:lnTo>
                  <a:lnTo>
                    <a:pt x="2261743" y="910082"/>
                  </a:lnTo>
                  <a:lnTo>
                    <a:pt x="2023618" y="1068451"/>
                  </a:lnTo>
                  <a:lnTo>
                    <a:pt x="2026539" y="1091946"/>
                  </a:lnTo>
                  <a:lnTo>
                    <a:pt x="2028444" y="1115949"/>
                  </a:lnTo>
                  <a:lnTo>
                    <a:pt x="2029460" y="1140968"/>
                  </a:lnTo>
                  <a:lnTo>
                    <a:pt x="2029460" y="1165352"/>
                  </a:lnTo>
                  <a:lnTo>
                    <a:pt x="2028444" y="1189863"/>
                  </a:lnTo>
                  <a:lnTo>
                    <a:pt x="2026539" y="1213358"/>
                  </a:lnTo>
                  <a:lnTo>
                    <a:pt x="2022729" y="1235964"/>
                  </a:lnTo>
                  <a:lnTo>
                    <a:pt x="2017903" y="1257046"/>
                  </a:lnTo>
                  <a:lnTo>
                    <a:pt x="2012569" y="1247902"/>
                  </a:lnTo>
                  <a:lnTo>
                    <a:pt x="2008251" y="1237361"/>
                  </a:lnTo>
                  <a:lnTo>
                    <a:pt x="2005457" y="1226820"/>
                  </a:lnTo>
                  <a:lnTo>
                    <a:pt x="2003044" y="1215771"/>
                  </a:lnTo>
                  <a:lnTo>
                    <a:pt x="2001139" y="1203833"/>
                  </a:lnTo>
                  <a:lnTo>
                    <a:pt x="2000123" y="1191768"/>
                  </a:lnTo>
                  <a:lnTo>
                    <a:pt x="2000123" y="1166876"/>
                  </a:lnTo>
                  <a:lnTo>
                    <a:pt x="2002028" y="1141349"/>
                  </a:lnTo>
                  <a:lnTo>
                    <a:pt x="2004949" y="1115949"/>
                  </a:lnTo>
                  <a:lnTo>
                    <a:pt x="2008251" y="1091438"/>
                  </a:lnTo>
                  <a:lnTo>
                    <a:pt x="2011680" y="1068451"/>
                  </a:lnTo>
                  <a:lnTo>
                    <a:pt x="1018032" y="1247013"/>
                  </a:lnTo>
                  <a:lnTo>
                    <a:pt x="1018540" y="1247902"/>
                  </a:lnTo>
                  <a:lnTo>
                    <a:pt x="1020445" y="1248410"/>
                  </a:lnTo>
                  <a:lnTo>
                    <a:pt x="1023366" y="1247521"/>
                  </a:lnTo>
                  <a:lnTo>
                    <a:pt x="1026668" y="1245997"/>
                  </a:lnTo>
                  <a:lnTo>
                    <a:pt x="1030097" y="1244092"/>
                  </a:lnTo>
                  <a:lnTo>
                    <a:pt x="1032891" y="1243203"/>
                  </a:lnTo>
                  <a:lnTo>
                    <a:pt x="1034415" y="1244092"/>
                  </a:lnTo>
                  <a:lnTo>
                    <a:pt x="1034796" y="1245108"/>
                  </a:lnTo>
                  <a:lnTo>
                    <a:pt x="1034796" y="1246505"/>
                  </a:lnTo>
                  <a:lnTo>
                    <a:pt x="1030478" y="1277239"/>
                  </a:lnTo>
                  <a:lnTo>
                    <a:pt x="1024255" y="1307973"/>
                  </a:lnTo>
                  <a:lnTo>
                    <a:pt x="1016127" y="1339596"/>
                  </a:lnTo>
                  <a:lnTo>
                    <a:pt x="1007491" y="1371346"/>
                  </a:lnTo>
                  <a:lnTo>
                    <a:pt x="988314" y="1437132"/>
                  </a:lnTo>
                  <a:lnTo>
                    <a:pt x="979170" y="1471168"/>
                  </a:lnTo>
                  <a:lnTo>
                    <a:pt x="970534" y="1505204"/>
                  </a:lnTo>
                  <a:lnTo>
                    <a:pt x="966724" y="1527810"/>
                  </a:lnTo>
                  <a:lnTo>
                    <a:pt x="964311" y="1551813"/>
                  </a:lnTo>
                  <a:lnTo>
                    <a:pt x="962406" y="1601724"/>
                  </a:lnTo>
                  <a:lnTo>
                    <a:pt x="961898" y="1625219"/>
                  </a:lnTo>
                  <a:lnTo>
                    <a:pt x="961390" y="1647825"/>
                  </a:lnTo>
                  <a:lnTo>
                    <a:pt x="959993" y="1667510"/>
                  </a:lnTo>
                  <a:lnTo>
                    <a:pt x="958469" y="1676146"/>
                  </a:lnTo>
                  <a:lnTo>
                    <a:pt x="957072" y="1683766"/>
                  </a:lnTo>
                  <a:lnTo>
                    <a:pt x="953262" y="1691005"/>
                  </a:lnTo>
                  <a:lnTo>
                    <a:pt x="950341" y="1695831"/>
                  </a:lnTo>
                  <a:lnTo>
                    <a:pt x="947547" y="1699641"/>
                  </a:lnTo>
                  <a:lnTo>
                    <a:pt x="944626" y="1702054"/>
                  </a:lnTo>
                  <a:lnTo>
                    <a:pt x="941705" y="1703451"/>
                  </a:lnTo>
                  <a:lnTo>
                    <a:pt x="937387" y="1703451"/>
                  </a:lnTo>
                  <a:lnTo>
                    <a:pt x="932561" y="1703451"/>
                  </a:lnTo>
                  <a:lnTo>
                    <a:pt x="926338" y="1702562"/>
                  </a:lnTo>
                  <a:lnTo>
                    <a:pt x="926338" y="1667510"/>
                  </a:lnTo>
                  <a:lnTo>
                    <a:pt x="927354" y="1634871"/>
                  </a:lnTo>
                  <a:lnTo>
                    <a:pt x="930148" y="1603121"/>
                  </a:lnTo>
                  <a:lnTo>
                    <a:pt x="934085" y="1572895"/>
                  </a:lnTo>
                  <a:lnTo>
                    <a:pt x="939292" y="1543685"/>
                  </a:lnTo>
                  <a:lnTo>
                    <a:pt x="945134" y="1515364"/>
                  </a:lnTo>
                  <a:lnTo>
                    <a:pt x="951865" y="1487424"/>
                  </a:lnTo>
                  <a:lnTo>
                    <a:pt x="959485" y="1460627"/>
                  </a:lnTo>
                  <a:lnTo>
                    <a:pt x="974852" y="1407795"/>
                  </a:lnTo>
                  <a:lnTo>
                    <a:pt x="990727" y="1354963"/>
                  </a:lnTo>
                  <a:lnTo>
                    <a:pt x="1005586" y="1301242"/>
                  </a:lnTo>
                  <a:lnTo>
                    <a:pt x="1012317" y="1273429"/>
                  </a:lnTo>
                  <a:lnTo>
                    <a:pt x="1018032" y="1245108"/>
                  </a:lnTo>
                  <a:lnTo>
                    <a:pt x="2027047" y="1297813"/>
                  </a:lnTo>
                  <a:lnTo>
                    <a:pt x="2035683" y="1302131"/>
                  </a:lnTo>
                  <a:lnTo>
                    <a:pt x="2043303" y="1307465"/>
                  </a:lnTo>
                  <a:lnTo>
                    <a:pt x="2050034" y="1313688"/>
                  </a:lnTo>
                  <a:lnTo>
                    <a:pt x="2056257" y="1320419"/>
                  </a:lnTo>
                  <a:lnTo>
                    <a:pt x="2062099" y="1327658"/>
                  </a:lnTo>
                  <a:lnTo>
                    <a:pt x="2067306" y="1335278"/>
                  </a:lnTo>
                  <a:lnTo>
                    <a:pt x="2071624" y="1343914"/>
                  </a:lnTo>
                  <a:lnTo>
                    <a:pt x="2078863" y="1362202"/>
                  </a:lnTo>
                  <a:lnTo>
                    <a:pt x="2083689" y="1381887"/>
                  </a:lnTo>
                  <a:lnTo>
                    <a:pt x="2086991" y="1403477"/>
                  </a:lnTo>
                  <a:lnTo>
                    <a:pt x="2088388" y="1425575"/>
                  </a:lnTo>
                  <a:lnTo>
                    <a:pt x="2088007" y="1448562"/>
                  </a:lnTo>
                  <a:lnTo>
                    <a:pt x="2086483" y="1472057"/>
                  </a:lnTo>
                  <a:lnTo>
                    <a:pt x="2084070" y="1495679"/>
                  </a:lnTo>
                  <a:lnTo>
                    <a:pt x="2080260" y="1519174"/>
                  </a:lnTo>
                  <a:lnTo>
                    <a:pt x="2075942" y="1542161"/>
                  </a:lnTo>
                  <a:lnTo>
                    <a:pt x="2071116" y="1564259"/>
                  </a:lnTo>
                  <a:lnTo>
                    <a:pt x="2065909" y="1585341"/>
                  </a:lnTo>
                  <a:lnTo>
                    <a:pt x="2060575" y="1604645"/>
                  </a:lnTo>
                  <a:lnTo>
                    <a:pt x="2060067" y="1590167"/>
                  </a:lnTo>
                  <a:lnTo>
                    <a:pt x="2060067" y="1576705"/>
                  </a:lnTo>
                  <a:lnTo>
                    <a:pt x="2060575" y="1551305"/>
                  </a:lnTo>
                  <a:lnTo>
                    <a:pt x="2062480" y="1527810"/>
                  </a:lnTo>
                  <a:lnTo>
                    <a:pt x="2064893" y="1504696"/>
                  </a:lnTo>
                  <a:lnTo>
                    <a:pt x="2067306" y="1482217"/>
                  </a:lnTo>
                  <a:lnTo>
                    <a:pt x="2069211" y="1458722"/>
                  </a:lnTo>
                  <a:lnTo>
                    <a:pt x="2071116" y="1434211"/>
                  </a:lnTo>
                  <a:lnTo>
                    <a:pt x="2071116" y="1406779"/>
                  </a:lnTo>
                  <a:lnTo>
                    <a:pt x="2061083" y="1396238"/>
                  </a:lnTo>
                  <a:lnTo>
                    <a:pt x="2052447" y="1384300"/>
                  </a:lnTo>
                  <a:lnTo>
                    <a:pt x="2045208" y="1370838"/>
                  </a:lnTo>
                  <a:lnTo>
                    <a:pt x="2038985" y="1355979"/>
                  </a:lnTo>
                  <a:lnTo>
                    <a:pt x="2027936" y="1325245"/>
                  </a:lnTo>
                  <a:lnTo>
                    <a:pt x="2017903" y="1294003"/>
                  </a:lnTo>
                  <a:lnTo>
                    <a:pt x="938403" y="1727454"/>
                  </a:lnTo>
                  <a:lnTo>
                    <a:pt x="934466" y="1733677"/>
                  </a:lnTo>
                  <a:lnTo>
                    <a:pt x="925830" y="1743837"/>
                  </a:lnTo>
                  <a:lnTo>
                    <a:pt x="916813" y="1751965"/>
                  </a:lnTo>
                  <a:lnTo>
                    <a:pt x="909574" y="1760093"/>
                  </a:lnTo>
                  <a:lnTo>
                    <a:pt x="903351" y="1762506"/>
                  </a:lnTo>
                  <a:lnTo>
                    <a:pt x="895604" y="1763014"/>
                  </a:lnTo>
                  <a:lnTo>
                    <a:pt x="886968" y="1762506"/>
                  </a:lnTo>
                  <a:lnTo>
                    <a:pt x="876427" y="1761109"/>
                  </a:lnTo>
                  <a:lnTo>
                    <a:pt x="876427" y="1755775"/>
                  </a:lnTo>
                  <a:lnTo>
                    <a:pt x="877951" y="1750568"/>
                  </a:lnTo>
                  <a:lnTo>
                    <a:pt x="880237" y="1745234"/>
                  </a:lnTo>
                  <a:lnTo>
                    <a:pt x="884174" y="1740408"/>
                  </a:lnTo>
                  <a:lnTo>
                    <a:pt x="888873" y="1735582"/>
                  </a:lnTo>
                  <a:lnTo>
                    <a:pt x="894207" y="1731264"/>
                  </a:lnTo>
                  <a:lnTo>
                    <a:pt x="905764" y="1724152"/>
                  </a:lnTo>
                  <a:lnTo>
                    <a:pt x="910082" y="1722628"/>
                  </a:lnTo>
                  <a:lnTo>
                    <a:pt x="914908" y="1721231"/>
                  </a:lnTo>
                  <a:lnTo>
                    <a:pt x="925449" y="1719834"/>
                  </a:lnTo>
                  <a:lnTo>
                    <a:pt x="934974" y="1719326"/>
                  </a:lnTo>
                  <a:lnTo>
                    <a:pt x="938911" y="1719834"/>
                  </a:lnTo>
                  <a:lnTo>
                    <a:pt x="941705" y="1720723"/>
                  </a:lnTo>
                  <a:lnTo>
                    <a:pt x="1930019" y="1721739"/>
                  </a:lnTo>
                  <a:lnTo>
                    <a:pt x="1928114" y="1725549"/>
                  </a:lnTo>
                  <a:lnTo>
                    <a:pt x="1922907" y="1733677"/>
                  </a:lnTo>
                  <a:lnTo>
                    <a:pt x="1915668" y="1742821"/>
                  </a:lnTo>
                  <a:lnTo>
                    <a:pt x="1907032" y="1752473"/>
                  </a:lnTo>
                  <a:lnTo>
                    <a:pt x="1898396" y="1761490"/>
                  </a:lnTo>
                  <a:lnTo>
                    <a:pt x="1891157" y="1769745"/>
                  </a:lnTo>
                  <a:lnTo>
                    <a:pt x="1887855" y="1773555"/>
                  </a:lnTo>
                  <a:lnTo>
                    <a:pt x="1885442" y="1776857"/>
                  </a:lnTo>
                  <a:lnTo>
                    <a:pt x="1883918" y="1779270"/>
                  </a:lnTo>
                  <a:lnTo>
                    <a:pt x="1883537" y="1781683"/>
                  </a:lnTo>
                  <a:lnTo>
                    <a:pt x="1874393" y="1782191"/>
                  </a:lnTo>
                  <a:lnTo>
                    <a:pt x="1864741" y="1784096"/>
                  </a:lnTo>
                  <a:lnTo>
                    <a:pt x="1854708" y="1785493"/>
                  </a:lnTo>
                  <a:lnTo>
                    <a:pt x="1849374" y="1786001"/>
                  </a:lnTo>
                  <a:lnTo>
                    <a:pt x="1844548" y="1785112"/>
                  </a:lnTo>
                  <a:lnTo>
                    <a:pt x="1847469" y="1778889"/>
                  </a:lnTo>
                  <a:lnTo>
                    <a:pt x="1851787" y="1773047"/>
                  </a:lnTo>
                  <a:lnTo>
                    <a:pt x="1861947" y="1761998"/>
                  </a:lnTo>
                  <a:lnTo>
                    <a:pt x="1873885" y="1752473"/>
                  </a:lnTo>
                  <a:lnTo>
                    <a:pt x="1886839" y="1743329"/>
                  </a:lnTo>
                  <a:lnTo>
                    <a:pt x="1899793" y="1735582"/>
                  </a:lnTo>
                  <a:lnTo>
                    <a:pt x="1912239" y="1728851"/>
                  </a:lnTo>
                  <a:lnTo>
                    <a:pt x="1922907" y="1723136"/>
                  </a:lnTo>
                  <a:lnTo>
                    <a:pt x="1926717" y="1720723"/>
                  </a:lnTo>
                  <a:lnTo>
                    <a:pt x="1930527" y="1718310"/>
                  </a:lnTo>
                  <a:lnTo>
                    <a:pt x="859663" y="1769237"/>
                  </a:lnTo>
                  <a:lnTo>
                    <a:pt x="859155" y="1774063"/>
                  </a:lnTo>
                  <a:lnTo>
                    <a:pt x="858647" y="1778381"/>
                  </a:lnTo>
                  <a:lnTo>
                    <a:pt x="856234" y="1784604"/>
                  </a:lnTo>
                  <a:lnTo>
                    <a:pt x="852932" y="1790319"/>
                  </a:lnTo>
                  <a:lnTo>
                    <a:pt x="849122" y="1797050"/>
                  </a:lnTo>
                  <a:lnTo>
                    <a:pt x="773303" y="1796542"/>
                  </a:lnTo>
                  <a:lnTo>
                    <a:pt x="772287" y="1791843"/>
                  </a:lnTo>
                  <a:lnTo>
                    <a:pt x="773303" y="1786509"/>
                  </a:lnTo>
                  <a:lnTo>
                    <a:pt x="775208" y="1780794"/>
                  </a:lnTo>
                  <a:lnTo>
                    <a:pt x="778002" y="1774952"/>
                  </a:lnTo>
                  <a:lnTo>
                    <a:pt x="782320" y="1769745"/>
                  </a:lnTo>
                  <a:lnTo>
                    <a:pt x="786638" y="1764919"/>
                  </a:lnTo>
                  <a:lnTo>
                    <a:pt x="791464" y="1761109"/>
                  </a:lnTo>
                  <a:lnTo>
                    <a:pt x="796290" y="1758696"/>
                  </a:lnTo>
                  <a:lnTo>
                    <a:pt x="1954022" y="1815846"/>
                  </a:lnTo>
                  <a:lnTo>
                    <a:pt x="1943481" y="1815338"/>
                  </a:lnTo>
                  <a:lnTo>
                    <a:pt x="1933829" y="1815846"/>
                  </a:lnTo>
                  <a:lnTo>
                    <a:pt x="1915160" y="1818132"/>
                  </a:lnTo>
                  <a:lnTo>
                    <a:pt x="1895983" y="1819656"/>
                  </a:lnTo>
                  <a:lnTo>
                    <a:pt x="1885950" y="1819656"/>
                  </a:lnTo>
                  <a:lnTo>
                    <a:pt x="1874393" y="1818640"/>
                  </a:lnTo>
                  <a:lnTo>
                    <a:pt x="1876806" y="1814322"/>
                  </a:lnTo>
                  <a:lnTo>
                    <a:pt x="1879600" y="1810004"/>
                  </a:lnTo>
                  <a:lnTo>
                    <a:pt x="1887347" y="1803273"/>
                  </a:lnTo>
                  <a:lnTo>
                    <a:pt x="1897888" y="1797558"/>
                  </a:lnTo>
                  <a:lnTo>
                    <a:pt x="1909826" y="1793240"/>
                  </a:lnTo>
                  <a:lnTo>
                    <a:pt x="1923288" y="1789811"/>
                  </a:lnTo>
                  <a:lnTo>
                    <a:pt x="1937766" y="1787906"/>
                  </a:lnTo>
                  <a:lnTo>
                    <a:pt x="1951609" y="1787017"/>
                  </a:lnTo>
                  <a:lnTo>
                    <a:pt x="1965071" y="1787017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/>
            <p:cNvSpPr/>
            <p:nvPr/>
          </p:nvSpPr>
          <p:spPr>
            <a:xfrm>
              <a:off x="882777" y="2511298"/>
              <a:ext cx="79249" cy="36958"/>
            </a:xfrm>
            <a:custGeom>
              <a:avLst/>
              <a:gdLst/>
              <a:ahLst/>
              <a:cxnLst/>
              <a:rect l="0" t="0" r="0" b="0"/>
              <a:pathLst>
                <a:path w="79249" h="36958">
                  <a:moveTo>
                    <a:pt x="9652" y="4826"/>
                  </a:moveTo>
                  <a:lnTo>
                    <a:pt x="13970" y="2921"/>
                  </a:lnTo>
                  <a:lnTo>
                    <a:pt x="19177" y="1524"/>
                  </a:lnTo>
                  <a:lnTo>
                    <a:pt x="25908" y="508"/>
                  </a:lnTo>
                  <a:lnTo>
                    <a:pt x="34036" y="0"/>
                  </a:lnTo>
                  <a:lnTo>
                    <a:pt x="43180" y="1016"/>
                  </a:lnTo>
                  <a:lnTo>
                    <a:pt x="53340" y="3429"/>
                  </a:lnTo>
                  <a:lnTo>
                    <a:pt x="64389" y="7239"/>
                  </a:lnTo>
                  <a:lnTo>
                    <a:pt x="76327" y="12954"/>
                  </a:lnTo>
                  <a:lnTo>
                    <a:pt x="78232" y="15875"/>
                  </a:lnTo>
                  <a:lnTo>
                    <a:pt x="79248" y="19685"/>
                  </a:lnTo>
                  <a:lnTo>
                    <a:pt x="78740" y="27432"/>
                  </a:lnTo>
                  <a:lnTo>
                    <a:pt x="77343" y="30734"/>
                  </a:lnTo>
                  <a:lnTo>
                    <a:pt x="74422" y="33655"/>
                  </a:lnTo>
                  <a:lnTo>
                    <a:pt x="70993" y="36068"/>
                  </a:lnTo>
                  <a:lnTo>
                    <a:pt x="66294" y="36957"/>
                  </a:lnTo>
                  <a:lnTo>
                    <a:pt x="58039" y="36576"/>
                  </a:lnTo>
                  <a:lnTo>
                    <a:pt x="51435" y="35052"/>
                  </a:lnTo>
                  <a:lnTo>
                    <a:pt x="45593" y="33655"/>
                  </a:lnTo>
                  <a:lnTo>
                    <a:pt x="41275" y="31750"/>
                  </a:lnTo>
                  <a:lnTo>
                    <a:pt x="35052" y="27432"/>
                  </a:lnTo>
                  <a:lnTo>
                    <a:pt x="30734" y="23622"/>
                  </a:lnTo>
                  <a:lnTo>
                    <a:pt x="26924" y="20193"/>
                  </a:lnTo>
                  <a:lnTo>
                    <a:pt x="24511" y="19304"/>
                  </a:lnTo>
                  <a:lnTo>
                    <a:pt x="21590" y="18796"/>
                  </a:lnTo>
                  <a:lnTo>
                    <a:pt x="17780" y="18796"/>
                  </a:lnTo>
                  <a:lnTo>
                    <a:pt x="13462" y="19685"/>
                  </a:lnTo>
                  <a:lnTo>
                    <a:pt x="7747" y="21590"/>
                  </a:lnTo>
                  <a:lnTo>
                    <a:pt x="508" y="24511"/>
                  </a:lnTo>
                  <a:lnTo>
                    <a:pt x="0" y="18288"/>
                  </a:lnTo>
                  <a:lnTo>
                    <a:pt x="1905" y="12954"/>
                  </a:lnTo>
                  <a:lnTo>
                    <a:pt x="5334" y="8255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/>
            <p:cNvSpPr/>
            <p:nvPr/>
          </p:nvSpPr>
          <p:spPr>
            <a:xfrm>
              <a:off x="1484757" y="2771521"/>
              <a:ext cx="195327" cy="213615"/>
            </a:xfrm>
            <a:custGeom>
              <a:avLst/>
              <a:gdLst/>
              <a:ahLst/>
              <a:cxnLst/>
              <a:rect l="0" t="0" r="0" b="0"/>
              <a:pathLst>
                <a:path w="195327" h="213615">
                  <a:moveTo>
                    <a:pt x="0" y="0"/>
                  </a:moveTo>
                  <a:lnTo>
                    <a:pt x="26797" y="5207"/>
                  </a:lnTo>
                  <a:lnTo>
                    <a:pt x="54610" y="10541"/>
                  </a:lnTo>
                  <a:lnTo>
                    <a:pt x="82550" y="15367"/>
                  </a:lnTo>
                  <a:lnTo>
                    <a:pt x="109855" y="21082"/>
                  </a:lnTo>
                  <a:lnTo>
                    <a:pt x="135255" y="28321"/>
                  </a:lnTo>
                  <a:lnTo>
                    <a:pt x="147320" y="33147"/>
                  </a:lnTo>
                  <a:lnTo>
                    <a:pt x="158877" y="37846"/>
                  </a:lnTo>
                  <a:lnTo>
                    <a:pt x="169418" y="44196"/>
                  </a:lnTo>
                  <a:lnTo>
                    <a:pt x="178943" y="50800"/>
                  </a:lnTo>
                  <a:lnTo>
                    <a:pt x="187579" y="58547"/>
                  </a:lnTo>
                  <a:lnTo>
                    <a:pt x="195326" y="67183"/>
                  </a:lnTo>
                  <a:lnTo>
                    <a:pt x="191516" y="75819"/>
                  </a:lnTo>
                  <a:lnTo>
                    <a:pt x="187579" y="83439"/>
                  </a:lnTo>
                  <a:lnTo>
                    <a:pt x="177546" y="98425"/>
                  </a:lnTo>
                  <a:lnTo>
                    <a:pt x="166497" y="111760"/>
                  </a:lnTo>
                  <a:lnTo>
                    <a:pt x="154940" y="125222"/>
                  </a:lnTo>
                  <a:lnTo>
                    <a:pt x="143891" y="138684"/>
                  </a:lnTo>
                  <a:lnTo>
                    <a:pt x="133858" y="153162"/>
                  </a:lnTo>
                  <a:lnTo>
                    <a:pt x="130048" y="161290"/>
                  </a:lnTo>
                  <a:lnTo>
                    <a:pt x="126238" y="169926"/>
                  </a:lnTo>
                  <a:lnTo>
                    <a:pt x="123825" y="179070"/>
                  </a:lnTo>
                  <a:lnTo>
                    <a:pt x="121920" y="189103"/>
                  </a:lnTo>
                  <a:lnTo>
                    <a:pt x="117983" y="199136"/>
                  </a:lnTo>
                  <a:lnTo>
                    <a:pt x="115189" y="203962"/>
                  </a:lnTo>
                  <a:lnTo>
                    <a:pt x="112268" y="207772"/>
                  </a:lnTo>
                  <a:lnTo>
                    <a:pt x="108458" y="210693"/>
                  </a:lnTo>
                  <a:lnTo>
                    <a:pt x="103632" y="212598"/>
                  </a:lnTo>
                  <a:lnTo>
                    <a:pt x="98298" y="213614"/>
                  </a:lnTo>
                  <a:lnTo>
                    <a:pt x="91694" y="213106"/>
                  </a:lnTo>
                  <a:lnTo>
                    <a:pt x="91186" y="191516"/>
                  </a:lnTo>
                  <a:lnTo>
                    <a:pt x="93091" y="170815"/>
                  </a:lnTo>
                  <a:lnTo>
                    <a:pt x="96393" y="151638"/>
                  </a:lnTo>
                  <a:lnTo>
                    <a:pt x="102235" y="133858"/>
                  </a:lnTo>
                  <a:lnTo>
                    <a:pt x="109347" y="117094"/>
                  </a:lnTo>
                  <a:lnTo>
                    <a:pt x="117983" y="101727"/>
                  </a:lnTo>
                  <a:lnTo>
                    <a:pt x="128651" y="87884"/>
                  </a:lnTo>
                  <a:lnTo>
                    <a:pt x="141097" y="75311"/>
                  </a:lnTo>
                  <a:lnTo>
                    <a:pt x="131953" y="71501"/>
                  </a:lnTo>
                  <a:lnTo>
                    <a:pt x="122301" y="68580"/>
                  </a:lnTo>
                  <a:lnTo>
                    <a:pt x="101219" y="62865"/>
                  </a:lnTo>
                  <a:lnTo>
                    <a:pt x="79121" y="57150"/>
                  </a:lnTo>
                  <a:lnTo>
                    <a:pt x="57023" y="50800"/>
                  </a:lnTo>
                  <a:lnTo>
                    <a:pt x="46482" y="46990"/>
                  </a:lnTo>
                  <a:lnTo>
                    <a:pt x="36957" y="42672"/>
                  </a:lnTo>
                  <a:lnTo>
                    <a:pt x="27813" y="37846"/>
                  </a:lnTo>
                  <a:lnTo>
                    <a:pt x="19685" y="32131"/>
                  </a:lnTo>
                  <a:lnTo>
                    <a:pt x="12446" y="25908"/>
                  </a:lnTo>
                  <a:lnTo>
                    <a:pt x="6731" y="18161"/>
                  </a:lnTo>
                  <a:lnTo>
                    <a:pt x="2413" y="9525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/>
            <p:cNvSpPr/>
            <p:nvPr/>
          </p:nvSpPr>
          <p:spPr>
            <a:xfrm>
              <a:off x="1159764" y="2691765"/>
              <a:ext cx="251969" cy="353823"/>
            </a:xfrm>
            <a:custGeom>
              <a:avLst/>
              <a:gdLst/>
              <a:ahLst/>
              <a:cxnLst/>
              <a:rect l="0" t="0" r="0" b="0"/>
              <a:pathLst>
                <a:path w="251969" h="353823">
                  <a:moveTo>
                    <a:pt x="0" y="0"/>
                  </a:moveTo>
                  <a:lnTo>
                    <a:pt x="14859" y="30353"/>
                  </a:lnTo>
                  <a:lnTo>
                    <a:pt x="29718" y="59055"/>
                  </a:lnTo>
                  <a:lnTo>
                    <a:pt x="45593" y="86487"/>
                  </a:lnTo>
                  <a:lnTo>
                    <a:pt x="61849" y="112903"/>
                  </a:lnTo>
                  <a:lnTo>
                    <a:pt x="78232" y="138303"/>
                  </a:lnTo>
                  <a:lnTo>
                    <a:pt x="94996" y="162306"/>
                  </a:lnTo>
                  <a:lnTo>
                    <a:pt x="111887" y="185293"/>
                  </a:lnTo>
                  <a:lnTo>
                    <a:pt x="128651" y="207391"/>
                  </a:lnTo>
                  <a:lnTo>
                    <a:pt x="145415" y="228092"/>
                  </a:lnTo>
                  <a:lnTo>
                    <a:pt x="161798" y="248158"/>
                  </a:lnTo>
                  <a:lnTo>
                    <a:pt x="178054" y="267843"/>
                  </a:lnTo>
                  <a:lnTo>
                    <a:pt x="194437" y="286131"/>
                  </a:lnTo>
                  <a:lnTo>
                    <a:pt x="209804" y="304419"/>
                  </a:lnTo>
                  <a:lnTo>
                    <a:pt x="224663" y="321183"/>
                  </a:lnTo>
                  <a:lnTo>
                    <a:pt x="238506" y="337947"/>
                  </a:lnTo>
                  <a:lnTo>
                    <a:pt x="251968" y="353822"/>
                  </a:lnTo>
                  <a:lnTo>
                    <a:pt x="248666" y="353822"/>
                  </a:lnTo>
                  <a:lnTo>
                    <a:pt x="245237" y="352806"/>
                  </a:lnTo>
                  <a:lnTo>
                    <a:pt x="237617" y="348996"/>
                  </a:lnTo>
                  <a:lnTo>
                    <a:pt x="229362" y="342773"/>
                  </a:lnTo>
                  <a:lnTo>
                    <a:pt x="221742" y="334645"/>
                  </a:lnTo>
                  <a:lnTo>
                    <a:pt x="214503" y="326517"/>
                  </a:lnTo>
                  <a:lnTo>
                    <a:pt x="207772" y="318262"/>
                  </a:lnTo>
                  <a:lnTo>
                    <a:pt x="202057" y="311531"/>
                  </a:lnTo>
                  <a:lnTo>
                    <a:pt x="198247" y="306324"/>
                  </a:lnTo>
                  <a:lnTo>
                    <a:pt x="183769" y="287528"/>
                  </a:lnTo>
                  <a:lnTo>
                    <a:pt x="169418" y="269367"/>
                  </a:lnTo>
                  <a:lnTo>
                    <a:pt x="155956" y="252095"/>
                  </a:lnTo>
                  <a:lnTo>
                    <a:pt x="142494" y="235204"/>
                  </a:lnTo>
                  <a:lnTo>
                    <a:pt x="117094" y="203073"/>
                  </a:lnTo>
                  <a:lnTo>
                    <a:pt x="93599" y="172339"/>
                  </a:lnTo>
                  <a:lnTo>
                    <a:pt x="71501" y="141605"/>
                  </a:lnTo>
                  <a:lnTo>
                    <a:pt x="50927" y="110998"/>
                  </a:lnTo>
                  <a:lnTo>
                    <a:pt x="31242" y="78359"/>
                  </a:lnTo>
                  <a:lnTo>
                    <a:pt x="12954" y="43307"/>
                  </a:lnTo>
                  <a:lnTo>
                    <a:pt x="8128" y="32258"/>
                  </a:lnTo>
                  <a:lnTo>
                    <a:pt x="3302" y="19685"/>
                  </a:lnTo>
                  <a:lnTo>
                    <a:pt x="1397" y="13970"/>
                  </a:lnTo>
                  <a:lnTo>
                    <a:pt x="0" y="8255"/>
                  </a:lnTo>
                  <a:lnTo>
                    <a:pt x="0" y="3937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/>
            <p:cNvSpPr/>
            <p:nvPr/>
          </p:nvSpPr>
          <p:spPr>
            <a:xfrm>
              <a:off x="2118741" y="2844419"/>
              <a:ext cx="286640" cy="246254"/>
            </a:xfrm>
            <a:custGeom>
              <a:avLst/>
              <a:gdLst/>
              <a:ahLst/>
              <a:cxnLst/>
              <a:rect l="0" t="0" r="0" b="0"/>
              <a:pathLst>
                <a:path w="286640" h="246254">
                  <a:moveTo>
                    <a:pt x="0" y="0"/>
                  </a:moveTo>
                  <a:lnTo>
                    <a:pt x="36068" y="5842"/>
                  </a:lnTo>
                  <a:lnTo>
                    <a:pt x="72517" y="12573"/>
                  </a:lnTo>
                  <a:lnTo>
                    <a:pt x="146431" y="25908"/>
                  </a:lnTo>
                  <a:lnTo>
                    <a:pt x="183388" y="31750"/>
                  </a:lnTo>
                  <a:lnTo>
                    <a:pt x="218948" y="35560"/>
                  </a:lnTo>
                  <a:lnTo>
                    <a:pt x="253492" y="37465"/>
                  </a:lnTo>
                  <a:lnTo>
                    <a:pt x="270256" y="37465"/>
                  </a:lnTo>
                  <a:lnTo>
                    <a:pt x="286639" y="36576"/>
                  </a:lnTo>
                  <a:lnTo>
                    <a:pt x="274066" y="49022"/>
                  </a:lnTo>
                  <a:lnTo>
                    <a:pt x="264033" y="61468"/>
                  </a:lnTo>
                  <a:lnTo>
                    <a:pt x="255905" y="73533"/>
                  </a:lnTo>
                  <a:lnTo>
                    <a:pt x="249174" y="84963"/>
                  </a:lnTo>
                  <a:lnTo>
                    <a:pt x="244856" y="97028"/>
                  </a:lnTo>
                  <a:lnTo>
                    <a:pt x="241427" y="108966"/>
                  </a:lnTo>
                  <a:lnTo>
                    <a:pt x="239522" y="120523"/>
                  </a:lnTo>
                  <a:lnTo>
                    <a:pt x="239141" y="132461"/>
                  </a:lnTo>
                  <a:lnTo>
                    <a:pt x="239522" y="145034"/>
                  </a:lnTo>
                  <a:lnTo>
                    <a:pt x="241046" y="157480"/>
                  </a:lnTo>
                  <a:lnTo>
                    <a:pt x="243459" y="170434"/>
                  </a:lnTo>
                  <a:lnTo>
                    <a:pt x="246761" y="183896"/>
                  </a:lnTo>
                  <a:lnTo>
                    <a:pt x="254000" y="212725"/>
                  </a:lnTo>
                  <a:lnTo>
                    <a:pt x="262128" y="243840"/>
                  </a:lnTo>
                  <a:lnTo>
                    <a:pt x="255397" y="245745"/>
                  </a:lnTo>
                  <a:lnTo>
                    <a:pt x="250190" y="246253"/>
                  </a:lnTo>
                  <a:lnTo>
                    <a:pt x="246253" y="246253"/>
                  </a:lnTo>
                  <a:lnTo>
                    <a:pt x="242951" y="245364"/>
                  </a:lnTo>
                  <a:lnTo>
                    <a:pt x="240538" y="243459"/>
                  </a:lnTo>
                  <a:lnTo>
                    <a:pt x="238125" y="240030"/>
                  </a:lnTo>
                  <a:lnTo>
                    <a:pt x="235204" y="236728"/>
                  </a:lnTo>
                  <a:lnTo>
                    <a:pt x="231902" y="231902"/>
                  </a:lnTo>
                  <a:lnTo>
                    <a:pt x="225679" y="207391"/>
                  </a:lnTo>
                  <a:lnTo>
                    <a:pt x="219456" y="180467"/>
                  </a:lnTo>
                  <a:lnTo>
                    <a:pt x="213106" y="152654"/>
                  </a:lnTo>
                  <a:lnTo>
                    <a:pt x="206502" y="125349"/>
                  </a:lnTo>
                  <a:lnTo>
                    <a:pt x="199771" y="100330"/>
                  </a:lnTo>
                  <a:lnTo>
                    <a:pt x="196342" y="89281"/>
                  </a:lnTo>
                  <a:lnTo>
                    <a:pt x="192532" y="79248"/>
                  </a:lnTo>
                  <a:lnTo>
                    <a:pt x="188722" y="71120"/>
                  </a:lnTo>
                  <a:lnTo>
                    <a:pt x="184785" y="63881"/>
                  </a:lnTo>
                  <a:lnTo>
                    <a:pt x="180975" y="58547"/>
                  </a:lnTo>
                  <a:lnTo>
                    <a:pt x="176657" y="54737"/>
                  </a:lnTo>
                  <a:lnTo>
                    <a:pt x="169926" y="50927"/>
                  </a:lnTo>
                  <a:lnTo>
                    <a:pt x="160909" y="47117"/>
                  </a:lnTo>
                  <a:lnTo>
                    <a:pt x="149352" y="43180"/>
                  </a:lnTo>
                  <a:lnTo>
                    <a:pt x="135382" y="38862"/>
                  </a:lnTo>
                  <a:lnTo>
                    <a:pt x="118618" y="34544"/>
                  </a:lnTo>
                  <a:lnTo>
                    <a:pt x="99949" y="29845"/>
                  </a:lnTo>
                  <a:lnTo>
                    <a:pt x="78740" y="25019"/>
                  </a:lnTo>
                  <a:lnTo>
                    <a:pt x="55245" y="19304"/>
                  </a:lnTo>
                  <a:lnTo>
                    <a:pt x="44196" y="16383"/>
                  </a:lnTo>
                  <a:lnTo>
                    <a:pt x="34163" y="13970"/>
                  </a:lnTo>
                  <a:lnTo>
                    <a:pt x="25527" y="11557"/>
                  </a:lnTo>
                  <a:lnTo>
                    <a:pt x="18288" y="8636"/>
                  </a:lnTo>
                  <a:lnTo>
                    <a:pt x="12065" y="6223"/>
                  </a:lnTo>
                  <a:lnTo>
                    <a:pt x="6731" y="4318"/>
                  </a:lnTo>
                  <a:lnTo>
                    <a:pt x="2921" y="1905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1801495" y="3161792"/>
              <a:ext cx="54230" cy="115571"/>
            </a:xfrm>
            <a:custGeom>
              <a:avLst/>
              <a:gdLst/>
              <a:ahLst/>
              <a:cxnLst/>
              <a:rect l="0" t="0" r="0" b="0"/>
              <a:pathLst>
                <a:path w="54230" h="115571">
                  <a:moveTo>
                    <a:pt x="30734" y="0"/>
                  </a:moveTo>
                  <a:lnTo>
                    <a:pt x="36957" y="1905"/>
                  </a:lnTo>
                  <a:lnTo>
                    <a:pt x="42291" y="4318"/>
                  </a:lnTo>
                  <a:lnTo>
                    <a:pt x="46609" y="7112"/>
                  </a:lnTo>
                  <a:lnTo>
                    <a:pt x="49403" y="11049"/>
                  </a:lnTo>
                  <a:lnTo>
                    <a:pt x="51435" y="14859"/>
                  </a:lnTo>
                  <a:lnTo>
                    <a:pt x="52832" y="18669"/>
                  </a:lnTo>
                  <a:lnTo>
                    <a:pt x="54229" y="27813"/>
                  </a:lnTo>
                  <a:lnTo>
                    <a:pt x="53721" y="40767"/>
                  </a:lnTo>
                  <a:lnTo>
                    <a:pt x="51435" y="53721"/>
                  </a:lnTo>
                  <a:lnTo>
                    <a:pt x="47117" y="66167"/>
                  </a:lnTo>
                  <a:lnTo>
                    <a:pt x="40767" y="78232"/>
                  </a:lnTo>
                  <a:lnTo>
                    <a:pt x="32639" y="89662"/>
                  </a:lnTo>
                  <a:lnTo>
                    <a:pt x="23114" y="99822"/>
                  </a:lnTo>
                  <a:lnTo>
                    <a:pt x="12446" y="108458"/>
                  </a:lnTo>
                  <a:lnTo>
                    <a:pt x="0" y="115570"/>
                  </a:lnTo>
                  <a:lnTo>
                    <a:pt x="10541" y="104140"/>
                  </a:lnTo>
                  <a:lnTo>
                    <a:pt x="19177" y="92583"/>
                  </a:lnTo>
                  <a:lnTo>
                    <a:pt x="25908" y="80137"/>
                  </a:lnTo>
                  <a:lnTo>
                    <a:pt x="30734" y="66675"/>
                  </a:lnTo>
                  <a:lnTo>
                    <a:pt x="34544" y="51308"/>
                  </a:lnTo>
                  <a:lnTo>
                    <a:pt x="36068" y="35941"/>
                  </a:lnTo>
                  <a:lnTo>
                    <a:pt x="36068" y="27813"/>
                  </a:lnTo>
                  <a:lnTo>
                    <a:pt x="35052" y="19177"/>
                  </a:lnTo>
                  <a:lnTo>
                    <a:pt x="33147" y="10033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/>
            <p:cNvSpPr/>
            <p:nvPr/>
          </p:nvSpPr>
          <p:spPr>
            <a:xfrm>
              <a:off x="2587752" y="2960624"/>
              <a:ext cx="91695" cy="395987"/>
            </a:xfrm>
            <a:custGeom>
              <a:avLst/>
              <a:gdLst/>
              <a:ahLst/>
              <a:cxnLst/>
              <a:rect l="0" t="0" r="0" b="0"/>
              <a:pathLst>
                <a:path w="91695" h="395987">
                  <a:moveTo>
                    <a:pt x="31242" y="0"/>
                  </a:moveTo>
                  <a:lnTo>
                    <a:pt x="43180" y="9144"/>
                  </a:lnTo>
                  <a:lnTo>
                    <a:pt x="53721" y="19177"/>
                  </a:lnTo>
                  <a:lnTo>
                    <a:pt x="62865" y="29337"/>
                  </a:lnTo>
                  <a:lnTo>
                    <a:pt x="70612" y="40259"/>
                  </a:lnTo>
                  <a:lnTo>
                    <a:pt x="77216" y="51308"/>
                  </a:lnTo>
                  <a:lnTo>
                    <a:pt x="82550" y="62865"/>
                  </a:lnTo>
                  <a:lnTo>
                    <a:pt x="86360" y="74930"/>
                  </a:lnTo>
                  <a:lnTo>
                    <a:pt x="89281" y="86868"/>
                  </a:lnTo>
                  <a:lnTo>
                    <a:pt x="90678" y="99314"/>
                  </a:lnTo>
                  <a:lnTo>
                    <a:pt x="91694" y="112268"/>
                  </a:lnTo>
                  <a:lnTo>
                    <a:pt x="91694" y="125222"/>
                  </a:lnTo>
                  <a:lnTo>
                    <a:pt x="90678" y="138684"/>
                  </a:lnTo>
                  <a:lnTo>
                    <a:pt x="86360" y="165608"/>
                  </a:lnTo>
                  <a:lnTo>
                    <a:pt x="79629" y="192913"/>
                  </a:lnTo>
                  <a:lnTo>
                    <a:pt x="70993" y="220345"/>
                  </a:lnTo>
                  <a:lnTo>
                    <a:pt x="60960" y="247650"/>
                  </a:lnTo>
                  <a:lnTo>
                    <a:pt x="38354" y="301498"/>
                  </a:lnTo>
                  <a:lnTo>
                    <a:pt x="27305" y="326898"/>
                  </a:lnTo>
                  <a:lnTo>
                    <a:pt x="16764" y="351409"/>
                  </a:lnTo>
                  <a:lnTo>
                    <a:pt x="7620" y="374396"/>
                  </a:lnTo>
                  <a:lnTo>
                    <a:pt x="508" y="395986"/>
                  </a:lnTo>
                  <a:lnTo>
                    <a:pt x="0" y="382016"/>
                  </a:lnTo>
                  <a:lnTo>
                    <a:pt x="508" y="368173"/>
                  </a:lnTo>
                  <a:lnTo>
                    <a:pt x="1905" y="354711"/>
                  </a:lnTo>
                  <a:lnTo>
                    <a:pt x="3810" y="341249"/>
                  </a:lnTo>
                  <a:lnTo>
                    <a:pt x="9144" y="316357"/>
                  </a:lnTo>
                  <a:lnTo>
                    <a:pt x="16764" y="292354"/>
                  </a:lnTo>
                  <a:lnTo>
                    <a:pt x="25400" y="268859"/>
                  </a:lnTo>
                  <a:lnTo>
                    <a:pt x="35052" y="245745"/>
                  </a:lnTo>
                  <a:lnTo>
                    <a:pt x="53340" y="201168"/>
                  </a:lnTo>
                  <a:lnTo>
                    <a:pt x="60960" y="179070"/>
                  </a:lnTo>
                  <a:lnTo>
                    <a:pt x="67183" y="155956"/>
                  </a:lnTo>
                  <a:lnTo>
                    <a:pt x="70612" y="132969"/>
                  </a:lnTo>
                  <a:lnTo>
                    <a:pt x="70993" y="120904"/>
                  </a:lnTo>
                  <a:lnTo>
                    <a:pt x="70993" y="108458"/>
                  </a:lnTo>
                  <a:lnTo>
                    <a:pt x="70104" y="96520"/>
                  </a:lnTo>
                  <a:lnTo>
                    <a:pt x="68199" y="83566"/>
                  </a:lnTo>
                  <a:lnTo>
                    <a:pt x="64770" y="70612"/>
                  </a:lnTo>
                  <a:lnTo>
                    <a:pt x="60960" y="57150"/>
                  </a:lnTo>
                  <a:lnTo>
                    <a:pt x="55245" y="43688"/>
                  </a:lnTo>
                  <a:lnTo>
                    <a:pt x="48514" y="29337"/>
                  </a:lnTo>
                  <a:lnTo>
                    <a:pt x="40259" y="14859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/>
            <p:cNvSpPr/>
            <p:nvPr/>
          </p:nvSpPr>
          <p:spPr>
            <a:xfrm>
              <a:off x="1546098" y="3234690"/>
              <a:ext cx="84964" cy="164593"/>
            </a:xfrm>
            <a:custGeom>
              <a:avLst/>
              <a:gdLst/>
              <a:ahLst/>
              <a:cxnLst/>
              <a:rect l="0" t="0" r="0" b="0"/>
              <a:pathLst>
                <a:path w="84964" h="164593">
                  <a:moveTo>
                    <a:pt x="0" y="0"/>
                  </a:moveTo>
                  <a:lnTo>
                    <a:pt x="1524" y="1397"/>
                  </a:lnTo>
                  <a:lnTo>
                    <a:pt x="2921" y="5715"/>
                  </a:lnTo>
                  <a:lnTo>
                    <a:pt x="4826" y="12065"/>
                  </a:lnTo>
                  <a:lnTo>
                    <a:pt x="6731" y="19177"/>
                  </a:lnTo>
                  <a:lnTo>
                    <a:pt x="10160" y="34544"/>
                  </a:lnTo>
                  <a:lnTo>
                    <a:pt x="12065" y="41275"/>
                  </a:lnTo>
                  <a:lnTo>
                    <a:pt x="12954" y="46101"/>
                  </a:lnTo>
                  <a:lnTo>
                    <a:pt x="20701" y="68707"/>
                  </a:lnTo>
                  <a:lnTo>
                    <a:pt x="28321" y="87884"/>
                  </a:lnTo>
                  <a:lnTo>
                    <a:pt x="36068" y="104140"/>
                  </a:lnTo>
                  <a:lnTo>
                    <a:pt x="44704" y="118618"/>
                  </a:lnTo>
                  <a:lnTo>
                    <a:pt x="53848" y="131572"/>
                  </a:lnTo>
                  <a:lnTo>
                    <a:pt x="63373" y="143002"/>
                  </a:lnTo>
                  <a:lnTo>
                    <a:pt x="73914" y="153670"/>
                  </a:lnTo>
                  <a:lnTo>
                    <a:pt x="84963" y="164592"/>
                  </a:lnTo>
                  <a:lnTo>
                    <a:pt x="74422" y="160274"/>
                  </a:lnTo>
                  <a:lnTo>
                    <a:pt x="64389" y="155067"/>
                  </a:lnTo>
                  <a:lnTo>
                    <a:pt x="55245" y="148844"/>
                  </a:lnTo>
                  <a:lnTo>
                    <a:pt x="46609" y="141605"/>
                  </a:lnTo>
                  <a:lnTo>
                    <a:pt x="38989" y="133477"/>
                  </a:lnTo>
                  <a:lnTo>
                    <a:pt x="31750" y="124841"/>
                  </a:lnTo>
                  <a:lnTo>
                    <a:pt x="25527" y="115189"/>
                  </a:lnTo>
                  <a:lnTo>
                    <a:pt x="20193" y="104648"/>
                  </a:lnTo>
                  <a:lnTo>
                    <a:pt x="15367" y="94107"/>
                  </a:lnTo>
                  <a:lnTo>
                    <a:pt x="11049" y="82042"/>
                  </a:lnTo>
                  <a:lnTo>
                    <a:pt x="7747" y="70104"/>
                  </a:lnTo>
                  <a:lnTo>
                    <a:pt x="4826" y="57150"/>
                  </a:lnTo>
                  <a:lnTo>
                    <a:pt x="2921" y="43688"/>
                  </a:lnTo>
                  <a:lnTo>
                    <a:pt x="1016" y="29718"/>
                  </a:lnTo>
                  <a:lnTo>
                    <a:pt x="0" y="14859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/>
            <p:cNvSpPr/>
            <p:nvPr/>
          </p:nvSpPr>
          <p:spPr>
            <a:xfrm>
              <a:off x="953389" y="2438400"/>
              <a:ext cx="119508" cy="74423"/>
            </a:xfrm>
            <a:custGeom>
              <a:avLst/>
              <a:gdLst/>
              <a:ahLst/>
              <a:cxnLst/>
              <a:rect l="0" t="0" r="0" b="0"/>
              <a:pathLst>
                <a:path w="119508" h="74423">
                  <a:moveTo>
                    <a:pt x="38354" y="2921"/>
                  </a:moveTo>
                  <a:lnTo>
                    <a:pt x="46482" y="889"/>
                  </a:lnTo>
                  <a:lnTo>
                    <a:pt x="55626" y="0"/>
                  </a:lnTo>
                  <a:lnTo>
                    <a:pt x="64262" y="889"/>
                  </a:lnTo>
                  <a:lnTo>
                    <a:pt x="73914" y="3302"/>
                  </a:lnTo>
                  <a:lnTo>
                    <a:pt x="82550" y="6223"/>
                  </a:lnTo>
                  <a:lnTo>
                    <a:pt x="91694" y="10541"/>
                  </a:lnTo>
                  <a:lnTo>
                    <a:pt x="99822" y="15875"/>
                  </a:lnTo>
                  <a:lnTo>
                    <a:pt x="107061" y="31242"/>
                  </a:lnTo>
                  <a:lnTo>
                    <a:pt x="112776" y="45085"/>
                  </a:lnTo>
                  <a:lnTo>
                    <a:pt x="117094" y="59055"/>
                  </a:lnTo>
                  <a:lnTo>
                    <a:pt x="118491" y="66167"/>
                  </a:lnTo>
                  <a:lnTo>
                    <a:pt x="119507" y="74422"/>
                  </a:lnTo>
                  <a:lnTo>
                    <a:pt x="102743" y="74422"/>
                  </a:lnTo>
                  <a:lnTo>
                    <a:pt x="85344" y="72517"/>
                  </a:lnTo>
                  <a:lnTo>
                    <a:pt x="69088" y="68580"/>
                  </a:lnTo>
                  <a:lnTo>
                    <a:pt x="52705" y="62865"/>
                  </a:lnTo>
                  <a:lnTo>
                    <a:pt x="37338" y="56134"/>
                  </a:lnTo>
                  <a:lnTo>
                    <a:pt x="23495" y="48514"/>
                  </a:lnTo>
                  <a:lnTo>
                    <a:pt x="11049" y="39370"/>
                  </a:lnTo>
                  <a:lnTo>
                    <a:pt x="0" y="30226"/>
                  </a:lnTo>
                  <a:lnTo>
                    <a:pt x="381" y="29210"/>
                  </a:lnTo>
                  <a:lnTo>
                    <a:pt x="1905" y="27813"/>
                  </a:lnTo>
                  <a:lnTo>
                    <a:pt x="4699" y="25908"/>
                  </a:lnTo>
                  <a:lnTo>
                    <a:pt x="8636" y="22987"/>
                  </a:lnTo>
                  <a:lnTo>
                    <a:pt x="12954" y="19685"/>
                  </a:lnTo>
                  <a:lnTo>
                    <a:pt x="18161" y="15875"/>
                  </a:lnTo>
                  <a:lnTo>
                    <a:pt x="24384" y="11557"/>
                  </a:lnTo>
                  <a:lnTo>
                    <a:pt x="31115" y="7239"/>
                  </a:lnTo>
                  <a:close/>
                </a:path>
              </a:pathLst>
            </a:custGeom>
            <a:solidFill>
              <a:srgbClr val="D8A875"/>
            </a:solidFill>
            <a:ln w="0" cap="flat" cmpd="sng" algn="ctr">
              <a:solidFill>
                <a:srgbClr val="D8A87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/>
            <p:cNvSpPr/>
            <p:nvPr/>
          </p:nvSpPr>
          <p:spPr>
            <a:xfrm>
              <a:off x="916813" y="2517140"/>
              <a:ext cx="13971" cy="26417"/>
            </a:xfrm>
            <a:custGeom>
              <a:avLst/>
              <a:gdLst/>
              <a:ahLst/>
              <a:cxnLst/>
              <a:rect l="0" t="0" r="0" b="0"/>
              <a:pathLst>
                <a:path w="13971" h="26417">
                  <a:moveTo>
                    <a:pt x="10668" y="0"/>
                  </a:moveTo>
                  <a:lnTo>
                    <a:pt x="9144" y="4699"/>
                  </a:lnTo>
                  <a:lnTo>
                    <a:pt x="8255" y="11049"/>
                  </a:lnTo>
                  <a:lnTo>
                    <a:pt x="9144" y="18161"/>
                  </a:lnTo>
                  <a:lnTo>
                    <a:pt x="11049" y="21590"/>
                  </a:lnTo>
                  <a:lnTo>
                    <a:pt x="13970" y="25400"/>
                  </a:lnTo>
                  <a:lnTo>
                    <a:pt x="12573" y="26416"/>
                  </a:lnTo>
                  <a:lnTo>
                    <a:pt x="10668" y="26416"/>
                  </a:lnTo>
                  <a:lnTo>
                    <a:pt x="6350" y="24003"/>
                  </a:lnTo>
                  <a:lnTo>
                    <a:pt x="2032" y="19685"/>
                  </a:lnTo>
                  <a:lnTo>
                    <a:pt x="0" y="14859"/>
                  </a:lnTo>
                  <a:lnTo>
                    <a:pt x="0" y="10541"/>
                  </a:lnTo>
                  <a:lnTo>
                    <a:pt x="2413" y="5715"/>
                  </a:lnTo>
                  <a:lnTo>
                    <a:pt x="5842" y="1905"/>
                  </a:lnTo>
                  <a:close/>
                </a:path>
              </a:pathLst>
            </a:custGeom>
            <a:solidFill>
              <a:srgbClr val="FFFFFF"/>
            </a:solidFill>
            <a:ln w="0" cap="flat" cmpd="sng" algn="ctr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/>
            <p:cNvSpPr/>
            <p:nvPr/>
          </p:nvSpPr>
          <p:spPr>
            <a:xfrm>
              <a:off x="931291" y="2516124"/>
              <a:ext cx="15876" cy="26417"/>
            </a:xfrm>
            <a:custGeom>
              <a:avLst/>
              <a:gdLst/>
              <a:ahLst/>
              <a:cxnLst/>
              <a:rect l="0" t="0" r="0" b="0"/>
              <a:pathLst>
                <a:path w="15876" h="26417">
                  <a:moveTo>
                    <a:pt x="2413" y="0"/>
                  </a:moveTo>
                  <a:lnTo>
                    <a:pt x="4826" y="0"/>
                  </a:lnTo>
                  <a:lnTo>
                    <a:pt x="9525" y="2921"/>
                  </a:lnTo>
                  <a:lnTo>
                    <a:pt x="13843" y="7747"/>
                  </a:lnTo>
                  <a:lnTo>
                    <a:pt x="15875" y="12954"/>
                  </a:lnTo>
                  <a:lnTo>
                    <a:pt x="15367" y="17272"/>
                  </a:lnTo>
                  <a:lnTo>
                    <a:pt x="12954" y="22098"/>
                  </a:lnTo>
                  <a:lnTo>
                    <a:pt x="9144" y="25400"/>
                  </a:lnTo>
                  <a:lnTo>
                    <a:pt x="5207" y="26416"/>
                  </a:lnTo>
                  <a:lnTo>
                    <a:pt x="7239" y="22098"/>
                  </a:lnTo>
                  <a:lnTo>
                    <a:pt x="7620" y="17780"/>
                  </a:lnTo>
                  <a:lnTo>
                    <a:pt x="8128" y="14478"/>
                  </a:lnTo>
                  <a:lnTo>
                    <a:pt x="7620" y="11557"/>
                  </a:lnTo>
                  <a:lnTo>
                    <a:pt x="4826" y="6223"/>
                  </a:lnTo>
                  <a:lnTo>
                    <a:pt x="0" y="508"/>
                  </a:lnTo>
                  <a:close/>
                </a:path>
              </a:pathLst>
            </a:custGeom>
            <a:solidFill>
              <a:srgbClr val="FFFFFF"/>
            </a:solidFill>
            <a:ln w="0" cap="flat" cmpd="sng" algn="ctr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24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00" y="1530350"/>
            <a:ext cx="1905000" cy="1905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26" name="Picture 25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800" y="3651250"/>
            <a:ext cx="4284599" cy="2030349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27" name="Picture 26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400" y="4267200"/>
            <a:ext cx="3469894" cy="2572004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17971018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E0"/>
            </a:gs>
            <a:gs pos="100000">
              <a:srgbClr val="98FB9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300" y="673100"/>
            <a:ext cx="8407400" cy="258532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D. Laws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 • Rape: dropping a heavy stone on a man’s   shoulders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 • 2nd offense: Death!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 • Disobedience- 3rd offense: Death!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 • Lying- 2nd offense: Death</a:t>
            </a:r>
          </a:p>
          <a:p>
            <a:endParaRPr lang="en-US" sz="2700">
              <a:solidFill>
                <a:srgbClr val="000000"/>
              </a:solidFill>
              <a:latin typeface="Poor Richard - 36"/>
            </a:endParaRPr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800" y="4610100"/>
            <a:ext cx="3974592" cy="3974592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12251784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E0"/>
            </a:gs>
            <a:gs pos="100000">
              <a:srgbClr val="98FB9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100" y="749300"/>
            <a:ext cx="9359900" cy="329320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E. Decline</a:t>
            </a:r>
          </a:p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 • 1533-Pizarro a Spanish explorer/conquistador</a:t>
            </a:r>
          </a:p>
          <a:p>
            <a:endParaRPr lang="en-US" sz="2600">
              <a:solidFill>
                <a:srgbClr val="000000"/>
              </a:solidFill>
              <a:latin typeface="Poor Richard - 35"/>
            </a:endParaRPr>
          </a:p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Spanish conquer by </a:t>
            </a:r>
          </a:p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kidnapping Atahualpa for</a:t>
            </a:r>
          </a:p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ransom, then kill him.</a:t>
            </a:r>
          </a:p>
          <a:p>
            <a:endParaRPr lang="en-US" sz="2600">
              <a:solidFill>
                <a:srgbClr val="000000"/>
              </a:solidFill>
              <a:latin typeface="Poor Richard - 35"/>
            </a:endParaRPr>
          </a:p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His troops march on Cuzco.</a:t>
            </a:r>
            <a:endParaRPr lang="en-US" sz="2600">
              <a:solidFill>
                <a:srgbClr val="000000"/>
              </a:solidFill>
              <a:latin typeface="Poor Richard - 35"/>
            </a:endParaRPr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063750"/>
            <a:ext cx="4521200" cy="5715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24238035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E0"/>
            </a:gs>
            <a:gs pos="100000">
              <a:srgbClr val="98FB9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93700"/>
            <a:ext cx="5308600" cy="169277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III. Aztecs (1325-1521)</a:t>
            </a:r>
          </a:p>
          <a:p>
            <a:endParaRPr lang="en-US" sz="2600">
              <a:solidFill>
                <a:srgbClr val="000000"/>
              </a:solidFill>
              <a:latin typeface="Poor Richard - 35"/>
            </a:endParaRPr>
          </a:p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 A. Location: Mexico</a:t>
            </a:r>
          </a:p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 Great City: Tenochtitlan</a:t>
            </a:r>
            <a:endParaRPr lang="en-US" sz="2600">
              <a:solidFill>
                <a:srgbClr val="000000"/>
              </a:solidFill>
              <a:latin typeface="Poor Richard - 35"/>
            </a:endParaRPr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500" y="2692400"/>
            <a:ext cx="7111365" cy="6425692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2027754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E0"/>
            </a:gs>
            <a:gs pos="100000">
              <a:srgbClr val="98FB9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200" y="482600"/>
            <a:ext cx="5270500" cy="455509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B. Achievements:</a:t>
            </a:r>
          </a:p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 • Calendar</a:t>
            </a:r>
          </a:p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 • System of Writing</a:t>
            </a:r>
          </a:p>
          <a:p>
            <a:endParaRPr lang="en-US" sz="2600">
              <a:solidFill>
                <a:srgbClr val="000000"/>
              </a:solidFill>
              <a:latin typeface="Poor Richard - 35"/>
            </a:endParaRPr>
          </a:p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What else are the Aztec known for? </a:t>
            </a:r>
          </a:p>
          <a:p>
            <a:endParaRPr lang="en-US" sz="2600">
              <a:solidFill>
                <a:srgbClr val="000000"/>
              </a:solidFill>
              <a:latin typeface="Poor Richard - 35"/>
            </a:endParaRPr>
          </a:p>
          <a:p>
            <a:endParaRPr lang="en-US" sz="2600">
              <a:solidFill>
                <a:srgbClr val="000000"/>
              </a:solidFill>
              <a:latin typeface="Poor Richard - 35"/>
            </a:endParaRPr>
          </a:p>
          <a:p>
            <a:endParaRPr lang="en-US" sz="2600">
              <a:solidFill>
                <a:srgbClr val="000000"/>
              </a:solidFill>
              <a:latin typeface="Poor Richard - 35"/>
            </a:endParaRPr>
          </a:p>
          <a:p>
            <a:endParaRPr lang="en-US" sz="2600">
              <a:solidFill>
                <a:srgbClr val="000000"/>
              </a:solidFill>
              <a:latin typeface="Poor Richard - 35"/>
            </a:endParaRPr>
          </a:p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Use y</a:t>
            </a:r>
            <a:r>
              <a:rPr lang="en-US" sz="2100">
                <a:solidFill>
                  <a:srgbClr val="000000"/>
                </a:solidFill>
                <a:latin typeface="Poor Richard - 28"/>
              </a:rPr>
              <a:t>our textbook page 455 "Tenochtitlan: A Planned City" to complete the list.</a:t>
            </a:r>
            <a:endParaRPr lang="en-US" sz="2100">
              <a:solidFill>
                <a:srgbClr val="000000"/>
              </a:solidFill>
              <a:latin typeface="Poor Richard - 28"/>
            </a:endParaRPr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879600"/>
            <a:ext cx="3923792" cy="3923792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18465665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E0"/>
            </a:gs>
            <a:gs pos="100000">
              <a:srgbClr val="98FB9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000" y="1435100"/>
            <a:ext cx="9372600" cy="341632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C. Laws Against:  Adultery, Drunkenness, Witchcraft,   Treason, Stealing</a:t>
            </a:r>
          </a:p>
          <a:p>
            <a:endParaRPr lang="en-US" sz="2700">
              <a:solidFill>
                <a:srgbClr val="000000"/>
              </a:solidFill>
              <a:latin typeface="Poor Richard - 36"/>
            </a:endParaRPr>
          </a:p>
          <a:p>
            <a:endParaRPr lang="en-US" sz="2700">
              <a:solidFill>
                <a:srgbClr val="000000"/>
              </a:solidFill>
              <a:latin typeface="Poor Richard - 36"/>
            </a:endParaRPr>
          </a:p>
          <a:p>
            <a:endParaRPr lang="en-US" sz="2700">
              <a:solidFill>
                <a:srgbClr val="000000"/>
              </a:solidFill>
              <a:latin typeface="Poor Richard - 36"/>
            </a:endParaRPr>
          </a:p>
          <a:p>
            <a:endParaRPr lang="en-US" sz="2700">
              <a:solidFill>
                <a:srgbClr val="000000"/>
              </a:solidFill>
              <a:latin typeface="Poor Richard - 36"/>
            </a:endParaRPr>
          </a:p>
          <a:p>
            <a:endParaRPr lang="en-US" sz="2700">
              <a:solidFill>
                <a:srgbClr val="000000"/>
              </a:solidFill>
              <a:latin typeface="Poor Richard - 36"/>
            </a:endParaRP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 • All crimes are punished by death- stoning,   strangulation, or sacrifice.</a:t>
            </a:r>
            <a:endParaRPr lang="en-US" sz="2700">
              <a:solidFill>
                <a:srgbClr val="000000"/>
              </a:solidFill>
              <a:latin typeface="Poor Richard - 36"/>
            </a:endParaRPr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400" y="2273300"/>
            <a:ext cx="1905000" cy="1905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31710668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E0"/>
            </a:gs>
            <a:gs pos="100000">
              <a:srgbClr val="98FB9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3200" y="203200"/>
            <a:ext cx="9448800" cy="341632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D. Religion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Major Gods: 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 • Sun God- Quetzalcoatl "Feathered Serpent"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 • God of War and Sun- Huitzilopochtli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 • Believed the Gods needed human blood to   survive ... offered a fresh human heart!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 • 30,000 people sacrificed a year!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 • Fire God Ceremony was most gruesome</a:t>
            </a:r>
            <a:endParaRPr lang="en-US" sz="2700">
              <a:solidFill>
                <a:srgbClr val="000000"/>
              </a:solidFill>
              <a:latin typeface="Poor Richard - 36"/>
            </a:endParaRPr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800" y="4578350"/>
            <a:ext cx="3683000" cy="3810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21744507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E0"/>
            </a:gs>
            <a:gs pos="100000">
              <a:srgbClr val="98FB9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50800"/>
            <a:ext cx="9940163" cy="133882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E. Society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	Read "Nobles Rule Aztec Society" on page 454-455. 	Complete the social hierarchy based on your 	understanding of the text. </a:t>
            </a:r>
            <a:endParaRPr lang="en-US" sz="2700">
              <a:solidFill>
                <a:srgbClr val="000000"/>
              </a:solidFill>
              <a:latin typeface="Poor Richard - 36"/>
            </a:endParaRPr>
          </a:p>
        </p:txBody>
      </p:sp>
      <p:sp>
        <p:nvSpPr>
          <p:cNvPr id="3" name="Freeform: Shape 2"/>
          <p:cNvSpPr/>
          <p:nvPr/>
        </p:nvSpPr>
        <p:spPr>
          <a:xfrm>
            <a:off x="3283571" y="2740527"/>
            <a:ext cx="5662482" cy="4564361"/>
          </a:xfrm>
          <a:custGeom>
            <a:avLst/>
            <a:gdLst/>
            <a:ahLst/>
            <a:cxnLst/>
            <a:rect l="0" t="0" r="0" b="0"/>
            <a:pathLst>
              <a:path w="5662482" h="4564361">
                <a:moveTo>
                  <a:pt x="2831708" y="0"/>
                </a:moveTo>
                <a:lnTo>
                  <a:pt x="5662481" y="4564360"/>
                </a:lnTo>
                <a:lnTo>
                  <a:pt x="0" y="456436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5404612" y="3895979"/>
            <a:ext cx="1394206" cy="0"/>
          </a:xfrm>
          <a:prstGeom prst="line">
            <a:avLst/>
          </a:pr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616069" y="5174361"/>
            <a:ext cx="2991231" cy="0"/>
          </a:xfrm>
          <a:prstGeom prst="line">
            <a:avLst/>
          </a:pr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666744" y="6703314"/>
            <a:ext cx="4898644" cy="0"/>
          </a:xfrm>
          <a:prstGeom prst="line">
            <a:avLst/>
          </a:pr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96987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E0"/>
            </a:gs>
            <a:gs pos="100000">
              <a:srgbClr val="98FB9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700" y="431800"/>
            <a:ext cx="3282442" cy="3282442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3" name="TextBox 2"/>
          <p:cNvSpPr txBox="1"/>
          <p:nvPr/>
        </p:nvSpPr>
        <p:spPr>
          <a:xfrm>
            <a:off x="241300" y="546100"/>
            <a:ext cx="6096000" cy="129266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F. Decline</a:t>
            </a:r>
          </a:p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 • Cortes a Spanish Explorer/</a:t>
            </a:r>
          </a:p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			Conquistador</a:t>
            </a:r>
            <a:endParaRPr lang="en-US" sz="2600">
              <a:solidFill>
                <a:srgbClr val="000000"/>
              </a:solidFill>
              <a:latin typeface="Poor Richard - 35"/>
            </a:endParaRPr>
          </a:p>
        </p:txBody>
      </p:sp>
      <p:pic>
        <p:nvPicPr>
          <p:cNvPr id="4" name="Picture 3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50" y="2647950"/>
            <a:ext cx="3957955" cy="4613402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5" name="TextBox 4"/>
          <p:cNvSpPr txBox="1"/>
          <p:nvPr/>
        </p:nvSpPr>
        <p:spPr>
          <a:xfrm>
            <a:off x="571500" y="7315200"/>
            <a:ext cx="5791200" cy="49244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>
                <a:solidFill>
                  <a:srgbClr val="000000"/>
                </a:solidFill>
                <a:latin typeface="Poor Richard - 35"/>
              </a:rPr>
              <a:t>Hernan Cortes and Montezuma</a:t>
            </a:r>
            <a:endParaRPr lang="en-US" sz="2600">
              <a:solidFill>
                <a:srgbClr val="000000"/>
              </a:solidFill>
              <a:latin typeface="Poor Richard - 35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89700" y="4064000"/>
            <a:ext cx="3007741" cy="178510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200">
                <a:solidFill>
                  <a:srgbClr val="000000"/>
                </a:solidFill>
                <a:latin typeface="Poor Richard - 29"/>
              </a:rPr>
              <a:t>Cortes takes Aztec gold tribute, kidnaps Montezuma, and uses enemy tribes of the Aztec to march on their empire.</a:t>
            </a:r>
            <a:endParaRPr lang="en-US" sz="2200">
              <a:solidFill>
                <a:srgbClr val="000000"/>
              </a:solidFill>
              <a:latin typeface="Poor Richard - 29"/>
            </a:endParaRPr>
          </a:p>
        </p:txBody>
      </p:sp>
    </p:spTree>
    <p:extLst>
      <p:ext uri="{BB962C8B-B14F-4D97-AF65-F5344CB8AC3E}">
        <p14:creationId xmlns:p14="http://schemas.microsoft.com/office/powerpoint/2010/main" val="3087609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E0"/>
            </a:gs>
            <a:gs pos="100000">
              <a:srgbClr val="98FB9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5600" y="330200"/>
            <a:ext cx="9338564" cy="397185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 b="1" u="sng">
                <a:solidFill>
                  <a:srgbClr val="000000"/>
                </a:solidFill>
                <a:latin typeface="Poor Richard - 36"/>
              </a:rPr>
              <a:t>New World News</a:t>
            </a:r>
          </a:p>
          <a:p>
            <a:r>
              <a:rPr lang="en-US" sz="2700" b="1" u="sng">
                <a:solidFill>
                  <a:srgbClr val="000000"/>
                </a:solidFill>
                <a:latin typeface="Poor Richard - 36"/>
              </a:rPr>
              <a:t>D</a:t>
            </a:r>
            <a:r>
              <a:rPr lang="en-US" sz="2700">
                <a:solidFill>
                  <a:srgbClr val="000000"/>
                </a:solidFill>
                <a:latin typeface="Poor Richard - 36"/>
              </a:rPr>
              <a:t>irections: Create a newspaper for ONE of the New World Civilizations consisting of 5 articles/sections using the planning guide provided.  Ideas for topics are included. Your newspaper should contain: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		- A title that indicates which New World 					Civilization you've selected.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		- A Date for "publication"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		- 5 completed sections of your template</a:t>
            </a:r>
          </a:p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		- Color and Creativity!</a:t>
            </a:r>
            <a:endParaRPr lang="en-US" sz="2700">
              <a:solidFill>
                <a:srgbClr val="000000"/>
              </a:solidFill>
              <a:latin typeface="Poor Richard - 36"/>
            </a:endParaRPr>
          </a:p>
        </p:txBody>
      </p:sp>
    </p:spTree>
    <p:extLst>
      <p:ext uri="{BB962C8B-B14F-4D97-AF65-F5344CB8AC3E}">
        <p14:creationId xmlns:p14="http://schemas.microsoft.com/office/powerpoint/2010/main" val="2186087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E0"/>
            </a:gs>
            <a:gs pos="100000">
              <a:srgbClr val="98FB9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01800" y="254000"/>
            <a:ext cx="6807200" cy="63094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3500">
                <a:solidFill>
                  <a:srgbClr val="000000"/>
                </a:solidFill>
                <a:latin typeface="Poor Richard - 47"/>
              </a:rPr>
              <a:t>Age of Exploration</a:t>
            </a:r>
            <a:endParaRPr lang="en-US" sz="3500">
              <a:solidFill>
                <a:srgbClr val="000000"/>
              </a:solidFill>
              <a:latin typeface="Poor Richard - 4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079500"/>
            <a:ext cx="9639300" cy="63094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3500">
                <a:solidFill>
                  <a:srgbClr val="000000"/>
                </a:solidFill>
                <a:latin typeface="Poor Richard - 47"/>
              </a:rPr>
              <a:t>What were the motivations for European exploration?</a:t>
            </a:r>
            <a:endParaRPr lang="en-US" sz="3500">
              <a:solidFill>
                <a:srgbClr val="000000"/>
              </a:solidFill>
              <a:latin typeface="Poor Richard - 4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2730500"/>
            <a:ext cx="9319514" cy="175432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00"/>
                </a:solidFill>
                <a:latin typeface="Poor Richard - 36"/>
              </a:rPr>
              <a:t>Read the document provided and answer the accompanying questions. On your Post-it, based on your document, answer the question: Why did people explore? If you have more than one reason get additional Post-its from the front table. Stick your Post-it here. </a:t>
            </a:r>
            <a:endParaRPr lang="en-US" sz="2700">
              <a:solidFill>
                <a:srgbClr val="000000"/>
              </a:solidFill>
              <a:latin typeface="Poor Richard - 36"/>
            </a:endParaRPr>
          </a:p>
        </p:txBody>
      </p:sp>
    </p:spTree>
    <p:extLst>
      <p:ext uri="{BB962C8B-B14F-4D97-AF65-F5344CB8AC3E}">
        <p14:creationId xmlns:p14="http://schemas.microsoft.com/office/powerpoint/2010/main" val="1495581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348</Words>
  <Application>Microsoft Office PowerPoint</Application>
  <PresentationFormat>Custom</PresentationFormat>
  <Paragraphs>161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40" baseType="lpstr">
      <vt:lpstr>Poor Richard - 47</vt:lpstr>
      <vt:lpstr>Comic Sans MS - 28</vt:lpstr>
      <vt:lpstr>Poor Richard - 36</vt:lpstr>
      <vt:lpstr>Poor Richard - 28</vt:lpstr>
      <vt:lpstr>Poor Richard - 61</vt:lpstr>
      <vt:lpstr>Arial - 16</vt:lpstr>
      <vt:lpstr>Arial - 36</vt:lpstr>
      <vt:lpstr>Calibri Light</vt:lpstr>
      <vt:lpstr>Comic Sans MS - 35</vt:lpstr>
      <vt:lpstr>Poor Richard - 29</vt:lpstr>
      <vt:lpstr>Calibri</vt:lpstr>
      <vt:lpstr>Arial</vt:lpstr>
      <vt:lpstr>Poor Richard - 35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Pleasants</dc:creator>
  <cp:lastModifiedBy>Emily Pleasants</cp:lastModifiedBy>
  <cp:revision>1</cp:revision>
  <dcterms:created xsi:type="dcterms:W3CDTF">2016-11-22T14:14:48Z</dcterms:created>
  <dcterms:modified xsi:type="dcterms:W3CDTF">2016-11-22T14:14:48Z</dcterms:modified>
</cp:coreProperties>
</file>