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486" r:id="rId2"/>
    <p:sldId id="597" r:id="rId3"/>
    <p:sldId id="488" r:id="rId4"/>
    <p:sldId id="598" r:id="rId5"/>
    <p:sldId id="489" r:id="rId6"/>
    <p:sldId id="490" r:id="rId7"/>
    <p:sldId id="599" r:id="rId8"/>
    <p:sldId id="600" r:id="rId9"/>
    <p:sldId id="601" r:id="rId10"/>
    <p:sldId id="603" r:id="rId11"/>
    <p:sldId id="621" r:id="rId12"/>
    <p:sldId id="610" r:id="rId13"/>
    <p:sldId id="609" r:id="rId14"/>
    <p:sldId id="611" r:id="rId15"/>
    <p:sldId id="612" r:id="rId16"/>
    <p:sldId id="613" r:id="rId17"/>
    <p:sldId id="614" r:id="rId18"/>
    <p:sldId id="615" r:id="rId19"/>
    <p:sldId id="616" r:id="rId20"/>
    <p:sldId id="617" r:id="rId21"/>
    <p:sldId id="618" r:id="rId22"/>
    <p:sldId id="619" r:id="rId23"/>
    <p:sldId id="620" r:id="rId24"/>
    <p:sldId id="606" r:id="rId25"/>
    <p:sldId id="607" r:id="rId26"/>
    <p:sldId id="605" r:id="rId27"/>
    <p:sldId id="608" r:id="rId28"/>
    <p:sldId id="568" r:id="rId29"/>
    <p:sldId id="632" r:id="rId30"/>
    <p:sldId id="631" r:id="rId31"/>
    <p:sldId id="591" r:id="rId32"/>
    <p:sldId id="492" r:id="rId33"/>
    <p:sldId id="493" r:id="rId34"/>
    <p:sldId id="494" r:id="rId35"/>
    <p:sldId id="592" r:id="rId36"/>
    <p:sldId id="495" r:id="rId37"/>
    <p:sldId id="543" r:id="rId38"/>
    <p:sldId id="507" r:id="rId39"/>
    <p:sldId id="544" r:id="rId40"/>
    <p:sldId id="508" r:id="rId41"/>
    <p:sldId id="509" r:id="rId42"/>
    <p:sldId id="531" r:id="rId43"/>
    <p:sldId id="510" r:id="rId44"/>
    <p:sldId id="630" r:id="rId45"/>
    <p:sldId id="596" r:id="rId46"/>
    <p:sldId id="593" r:id="rId47"/>
    <p:sldId id="520" r:id="rId48"/>
    <p:sldId id="526" r:id="rId49"/>
    <p:sldId id="594" r:id="rId50"/>
    <p:sldId id="595" r:id="rId51"/>
    <p:sldId id="622" r:id="rId52"/>
    <p:sldId id="623" r:id="rId53"/>
    <p:sldId id="624" r:id="rId54"/>
    <p:sldId id="625" r:id="rId55"/>
    <p:sldId id="626" r:id="rId56"/>
    <p:sldId id="627" r:id="rId57"/>
    <p:sldId id="628" r:id="rId58"/>
    <p:sldId id="629" r:id="rId59"/>
  </p:sldIdLst>
  <p:sldSz cx="9144000" cy="6858000" type="screen4x3"/>
  <p:notesSz cx="6858000" cy="9144000"/>
  <p:embeddedFontLst>
    <p:embeddedFont>
      <p:font typeface="Architect" panose="020B0604020202020204"/>
      <p:regular r:id="rId60"/>
    </p:embeddedFont>
    <p:embeddedFont>
      <p:font typeface="Arial Black" panose="020B0A04020102020204" pitchFamily="34" charset="0"/>
      <p:bold r:id="rId61"/>
    </p:embeddedFont>
    <p:embeddedFont>
      <p:font typeface="Arial Rounded MT Bold" panose="020F0704030504030204" pitchFamily="34" charset="0"/>
      <p:regular r:id="rId62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  <a:srgbClr val="006600"/>
    <a:srgbClr val="E82C00"/>
    <a:srgbClr val="FFFF00"/>
    <a:srgbClr val="FF66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F79853-463F-4D2C-ABB6-13FE3F16CCB4}" v="931" dt="2018-09-07T15:00:33.2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24" autoAdjust="0"/>
    <p:restoredTop sz="94660"/>
  </p:normalViewPr>
  <p:slideViewPr>
    <p:cSldViewPr>
      <p:cViewPr varScale="1">
        <p:scale>
          <a:sx n="72" d="100"/>
          <a:sy n="72" d="100"/>
        </p:scale>
        <p:origin x="36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85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1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Pleasants" userId="190372f5-88cd-434f-a943-e5429d741af5" providerId="ADAL" clId="{FEF79853-463F-4D2C-ABB6-13FE3F16CCB4}"/>
    <pc:docChg chg="custSel modSld">
      <pc:chgData name="Emily Pleasants" userId="190372f5-88cd-434f-a943-e5429d741af5" providerId="ADAL" clId="{FEF79853-463F-4D2C-ABB6-13FE3F16CCB4}" dt="2018-09-07T15:00:33.291" v="768"/>
      <pc:docMkLst>
        <pc:docMk/>
      </pc:docMkLst>
      <pc:sldChg chg="addSp delSp modSp">
        <pc:chgData name="Emily Pleasants" userId="190372f5-88cd-434f-a943-e5429d741af5" providerId="ADAL" clId="{FEF79853-463F-4D2C-ABB6-13FE3F16CCB4}" dt="2018-09-06T15:15:18.044" v="311"/>
        <pc:sldMkLst>
          <pc:docMk/>
          <pc:sldMk cId="0" sldId="488"/>
        </pc:sldMkLst>
        <pc:spChg chg="add del mod topLvl">
          <ac:chgData name="Emily Pleasants" userId="190372f5-88cd-434f-a943-e5429d741af5" providerId="ADAL" clId="{FEF79853-463F-4D2C-ABB6-13FE3F16CCB4}" dt="2018-09-06T15:08:23.979" v="195"/>
          <ac:spMkLst>
            <pc:docMk/>
            <pc:sldMk cId="0" sldId="488"/>
            <ac:spMk id="2" creationId="{9E9BDD5C-83FC-43AA-940B-F9D15DBCCE3C}"/>
          </ac:spMkLst>
        </pc:spChg>
        <pc:spChg chg="add del mod topLvl">
          <ac:chgData name="Emily Pleasants" userId="190372f5-88cd-434f-a943-e5429d741af5" providerId="ADAL" clId="{FEF79853-463F-4D2C-ABB6-13FE3F16CCB4}" dt="2018-09-06T15:08:23.980" v="197"/>
          <ac:spMkLst>
            <pc:docMk/>
            <pc:sldMk cId="0" sldId="488"/>
            <ac:spMk id="3" creationId="{2A37F9AF-DACB-4055-AC1B-F21C230094E1}"/>
          </ac:spMkLst>
        </pc:spChg>
        <pc:spChg chg="add del mod topLvl">
          <ac:chgData name="Emily Pleasants" userId="190372f5-88cd-434f-a943-e5429d741af5" providerId="ADAL" clId="{FEF79853-463F-4D2C-ABB6-13FE3F16CCB4}" dt="2018-09-06T15:08:23.982" v="199"/>
          <ac:spMkLst>
            <pc:docMk/>
            <pc:sldMk cId="0" sldId="488"/>
            <ac:spMk id="4" creationId="{D779ECD2-B26E-4137-9C8B-A53D2E4009C4}"/>
          </ac:spMkLst>
        </pc:spChg>
        <pc:spChg chg="add del mod topLvl">
          <ac:chgData name="Emily Pleasants" userId="190372f5-88cd-434f-a943-e5429d741af5" providerId="ADAL" clId="{FEF79853-463F-4D2C-ABB6-13FE3F16CCB4}" dt="2018-09-06T15:08:23.983" v="201"/>
          <ac:spMkLst>
            <pc:docMk/>
            <pc:sldMk cId="0" sldId="488"/>
            <ac:spMk id="5" creationId="{669A9132-8C78-4B69-8F30-81842D3F5340}"/>
          </ac:spMkLst>
        </pc:spChg>
        <pc:spChg chg="add del mod topLvl">
          <ac:chgData name="Emily Pleasants" userId="190372f5-88cd-434f-a943-e5429d741af5" providerId="ADAL" clId="{FEF79853-463F-4D2C-ABB6-13FE3F16CCB4}" dt="2018-09-06T15:08:23.985" v="203"/>
          <ac:spMkLst>
            <pc:docMk/>
            <pc:sldMk cId="0" sldId="488"/>
            <ac:spMk id="6" creationId="{2581642E-830B-42ED-98CC-F0260468B246}"/>
          </ac:spMkLst>
        </pc:spChg>
        <pc:spChg chg="add del mod topLvl">
          <ac:chgData name="Emily Pleasants" userId="190372f5-88cd-434f-a943-e5429d741af5" providerId="ADAL" clId="{FEF79853-463F-4D2C-ABB6-13FE3F16CCB4}" dt="2018-09-06T15:08:23.986" v="205"/>
          <ac:spMkLst>
            <pc:docMk/>
            <pc:sldMk cId="0" sldId="488"/>
            <ac:spMk id="7" creationId="{ED747BE3-6DDB-4996-A448-80A7AB5696C5}"/>
          </ac:spMkLst>
        </pc:spChg>
        <pc:spChg chg="add del mod topLvl">
          <ac:chgData name="Emily Pleasants" userId="190372f5-88cd-434f-a943-e5429d741af5" providerId="ADAL" clId="{FEF79853-463F-4D2C-ABB6-13FE3F16CCB4}" dt="2018-09-06T15:08:23.988" v="207"/>
          <ac:spMkLst>
            <pc:docMk/>
            <pc:sldMk cId="0" sldId="488"/>
            <ac:spMk id="8" creationId="{AE538239-6091-42CD-801B-14A53027F09E}"/>
          </ac:spMkLst>
        </pc:spChg>
        <pc:spChg chg="add del mod">
          <ac:chgData name="Emily Pleasants" userId="190372f5-88cd-434f-a943-e5429d741af5" providerId="ADAL" clId="{FEF79853-463F-4D2C-ABB6-13FE3F16CCB4}" dt="2018-09-06T15:08:23.975" v="192"/>
          <ac:spMkLst>
            <pc:docMk/>
            <pc:sldMk cId="0" sldId="488"/>
            <ac:spMk id="10" creationId="{4517E95D-1CB1-4493-B685-4CF8E0F6B5F7}"/>
          </ac:spMkLst>
        </pc:spChg>
        <pc:spChg chg="add del mod topLvl">
          <ac:chgData name="Emily Pleasants" userId="190372f5-88cd-434f-a943-e5429d741af5" providerId="ADAL" clId="{FEF79853-463F-4D2C-ABB6-13FE3F16CCB4}" dt="2018-09-06T15:08:23.940" v="186"/>
          <ac:spMkLst>
            <pc:docMk/>
            <pc:sldMk cId="0" sldId="488"/>
            <ac:spMk id="11" creationId="{C62232A2-57F3-4DF8-8290-472DD842DB8F}"/>
          </ac:spMkLst>
        </pc:spChg>
        <pc:spChg chg="add del mod topLvl">
          <ac:chgData name="Emily Pleasants" userId="190372f5-88cd-434f-a943-e5429d741af5" providerId="ADAL" clId="{FEF79853-463F-4D2C-ABB6-13FE3F16CCB4}" dt="2018-09-06T15:08:23.942" v="188"/>
          <ac:spMkLst>
            <pc:docMk/>
            <pc:sldMk cId="0" sldId="488"/>
            <ac:spMk id="12" creationId="{6513CB5A-63BD-4352-A7A3-BA2A92A60473}"/>
          </ac:spMkLst>
        </pc:spChg>
        <pc:spChg chg="add del mod topLvl">
          <ac:chgData name="Emily Pleasants" userId="190372f5-88cd-434f-a943-e5429d741af5" providerId="ADAL" clId="{FEF79853-463F-4D2C-ABB6-13FE3F16CCB4}" dt="2018-09-06T15:08:23.943" v="190"/>
          <ac:spMkLst>
            <pc:docMk/>
            <pc:sldMk cId="0" sldId="488"/>
            <ac:spMk id="13" creationId="{022EDC15-9D33-4704-9F5C-927CCDFEB16C}"/>
          </ac:spMkLst>
        </pc:spChg>
        <pc:spChg chg="add del mod topLvl">
          <ac:chgData name="Emily Pleasants" userId="190372f5-88cd-434f-a943-e5429d741af5" providerId="ADAL" clId="{FEF79853-463F-4D2C-ABB6-13FE3F16CCB4}" dt="2018-09-06T15:08:23.933" v="177"/>
          <ac:spMkLst>
            <pc:docMk/>
            <pc:sldMk cId="0" sldId="488"/>
            <ac:spMk id="15" creationId="{2BCEE748-9DC7-4D7E-999A-985276206C0D}"/>
          </ac:spMkLst>
        </pc:spChg>
        <pc:spChg chg="add del mod topLvl">
          <ac:chgData name="Emily Pleasants" userId="190372f5-88cd-434f-a943-e5429d741af5" providerId="ADAL" clId="{FEF79853-463F-4D2C-ABB6-13FE3F16CCB4}" dt="2018-09-06T15:08:23.934" v="179"/>
          <ac:spMkLst>
            <pc:docMk/>
            <pc:sldMk cId="0" sldId="488"/>
            <ac:spMk id="16" creationId="{88DAEC57-DCC5-4380-A85C-172924FB726D}"/>
          </ac:spMkLst>
        </pc:spChg>
        <pc:spChg chg="add del mod topLvl">
          <ac:chgData name="Emily Pleasants" userId="190372f5-88cd-434f-a943-e5429d741af5" providerId="ADAL" clId="{FEF79853-463F-4D2C-ABB6-13FE3F16CCB4}" dt="2018-09-06T15:08:23.936" v="181"/>
          <ac:spMkLst>
            <pc:docMk/>
            <pc:sldMk cId="0" sldId="488"/>
            <ac:spMk id="17" creationId="{AC6AA99D-D1D5-44F1-A9C7-A37D4CA43BC4}"/>
          </ac:spMkLst>
        </pc:spChg>
        <pc:spChg chg="add del mod topLvl">
          <ac:chgData name="Emily Pleasants" userId="190372f5-88cd-434f-a943-e5429d741af5" providerId="ADAL" clId="{FEF79853-463F-4D2C-ABB6-13FE3F16CCB4}" dt="2018-09-06T15:08:23.937" v="183"/>
          <ac:spMkLst>
            <pc:docMk/>
            <pc:sldMk cId="0" sldId="488"/>
            <ac:spMk id="18" creationId="{61B3E41C-DAB9-434A-BAFD-BF42CE52E4CC}"/>
          </ac:spMkLst>
        </pc:spChg>
        <pc:spChg chg="add del mod topLvl">
          <ac:chgData name="Emily Pleasants" userId="190372f5-88cd-434f-a943-e5429d741af5" providerId="ADAL" clId="{FEF79853-463F-4D2C-ABB6-13FE3F16CCB4}" dt="2018-09-06T15:08:23.928" v="172"/>
          <ac:spMkLst>
            <pc:docMk/>
            <pc:sldMk cId="0" sldId="488"/>
            <ac:spMk id="20" creationId="{7E312D86-C195-4533-8E8F-1261B43875DA}"/>
          </ac:spMkLst>
        </pc:spChg>
        <pc:spChg chg="add del mod topLvl">
          <ac:chgData name="Emily Pleasants" userId="190372f5-88cd-434f-a943-e5429d741af5" providerId="ADAL" clId="{FEF79853-463F-4D2C-ABB6-13FE3F16CCB4}" dt="2018-09-06T15:08:23.930" v="174"/>
          <ac:spMkLst>
            <pc:docMk/>
            <pc:sldMk cId="0" sldId="488"/>
            <ac:spMk id="21" creationId="{187C86C3-3D7A-4A4C-9708-62FB7301CE9B}"/>
          </ac:spMkLst>
        </pc:spChg>
        <pc:spChg chg="add del mod">
          <ac:chgData name="Emily Pleasants" userId="190372f5-88cd-434f-a943-e5429d741af5" providerId="ADAL" clId="{FEF79853-463F-4D2C-ABB6-13FE3F16CCB4}" dt="2018-09-06T15:08:23.925" v="169"/>
          <ac:spMkLst>
            <pc:docMk/>
            <pc:sldMk cId="0" sldId="488"/>
            <ac:spMk id="23" creationId="{7B7C1746-A050-49A5-8118-99B193F75B76}"/>
          </ac:spMkLst>
        </pc:spChg>
        <pc:spChg chg="add del mod">
          <ac:chgData name="Emily Pleasants" userId="190372f5-88cd-434f-a943-e5429d741af5" providerId="ADAL" clId="{FEF79853-463F-4D2C-ABB6-13FE3F16CCB4}" dt="2018-09-06T15:08:23.922" v="167"/>
          <ac:spMkLst>
            <pc:docMk/>
            <pc:sldMk cId="0" sldId="488"/>
            <ac:spMk id="24" creationId="{3C7B3782-E66A-4A9A-908B-FFCE4AE3BA4A}"/>
          </ac:spMkLst>
        </pc:spChg>
        <pc:spChg chg="add del mod">
          <ac:chgData name="Emily Pleasants" userId="190372f5-88cd-434f-a943-e5429d741af5" providerId="ADAL" clId="{FEF79853-463F-4D2C-ABB6-13FE3F16CCB4}" dt="2018-09-06T15:08:23.919" v="165"/>
          <ac:spMkLst>
            <pc:docMk/>
            <pc:sldMk cId="0" sldId="488"/>
            <ac:spMk id="25" creationId="{25F758EB-B3C1-4E8E-8D5F-6EA389665947}"/>
          </ac:spMkLst>
        </pc:spChg>
        <pc:spChg chg="add del mod topLvl">
          <ac:chgData name="Emily Pleasants" userId="190372f5-88cd-434f-a943-e5429d741af5" providerId="ADAL" clId="{FEF79853-463F-4D2C-ABB6-13FE3F16CCB4}" dt="2018-09-06T15:08:23.908" v="155"/>
          <ac:spMkLst>
            <pc:docMk/>
            <pc:sldMk cId="0" sldId="488"/>
            <ac:spMk id="26" creationId="{6F024BF0-B6B2-4A25-AC6C-C1C934D5FFB2}"/>
          </ac:spMkLst>
        </pc:spChg>
        <pc:spChg chg="add del mod topLvl">
          <ac:chgData name="Emily Pleasants" userId="190372f5-88cd-434f-a943-e5429d741af5" providerId="ADAL" clId="{FEF79853-463F-4D2C-ABB6-13FE3F16CCB4}" dt="2018-09-06T15:08:23.910" v="157"/>
          <ac:spMkLst>
            <pc:docMk/>
            <pc:sldMk cId="0" sldId="488"/>
            <ac:spMk id="27" creationId="{A7C95F96-4CBF-43E5-AECF-86EFCA9ABFBC}"/>
          </ac:spMkLst>
        </pc:spChg>
        <pc:spChg chg="add del mod topLvl">
          <ac:chgData name="Emily Pleasants" userId="190372f5-88cd-434f-a943-e5429d741af5" providerId="ADAL" clId="{FEF79853-463F-4D2C-ABB6-13FE3F16CCB4}" dt="2018-09-06T15:08:23.912" v="159"/>
          <ac:spMkLst>
            <pc:docMk/>
            <pc:sldMk cId="0" sldId="488"/>
            <ac:spMk id="28" creationId="{1D2BD6FE-10E6-4807-BC8F-36E63A8557EF}"/>
          </ac:spMkLst>
        </pc:spChg>
        <pc:spChg chg="add del mod topLvl">
          <ac:chgData name="Emily Pleasants" userId="190372f5-88cd-434f-a943-e5429d741af5" providerId="ADAL" clId="{FEF79853-463F-4D2C-ABB6-13FE3F16CCB4}" dt="2018-09-06T15:08:23.913" v="161"/>
          <ac:spMkLst>
            <pc:docMk/>
            <pc:sldMk cId="0" sldId="488"/>
            <ac:spMk id="29" creationId="{3BF03F53-81DD-4FDB-BD86-739807C332CA}"/>
          </ac:spMkLst>
        </pc:spChg>
        <pc:spChg chg="add del mod topLvl">
          <ac:chgData name="Emily Pleasants" userId="190372f5-88cd-434f-a943-e5429d741af5" providerId="ADAL" clId="{FEF79853-463F-4D2C-ABB6-13FE3F16CCB4}" dt="2018-09-06T15:08:23.915" v="163"/>
          <ac:spMkLst>
            <pc:docMk/>
            <pc:sldMk cId="0" sldId="488"/>
            <ac:spMk id="30" creationId="{CE90FAAD-B1E8-4056-A0B5-ABF10B785D46}"/>
          </ac:spMkLst>
        </pc:spChg>
        <pc:spChg chg="add del mod">
          <ac:chgData name="Emily Pleasants" userId="190372f5-88cd-434f-a943-e5429d741af5" providerId="ADAL" clId="{FEF79853-463F-4D2C-ABB6-13FE3F16CCB4}" dt="2018-09-06T15:08:23.905" v="152"/>
          <ac:spMkLst>
            <pc:docMk/>
            <pc:sldMk cId="0" sldId="488"/>
            <ac:spMk id="5120" creationId="{420AC707-E08D-4711-AA20-235E2F7530E7}"/>
          </ac:spMkLst>
        </pc:spChg>
        <pc:spChg chg="add del mod topLvl">
          <ac:chgData name="Emily Pleasants" userId="190372f5-88cd-434f-a943-e5429d741af5" providerId="ADAL" clId="{FEF79853-463F-4D2C-ABB6-13FE3F16CCB4}" dt="2018-09-06T15:08:23.899" v="146"/>
          <ac:spMkLst>
            <pc:docMk/>
            <pc:sldMk cId="0" sldId="488"/>
            <ac:spMk id="5121" creationId="{E0FD8355-35B9-4476-98C0-42B35F275F49}"/>
          </ac:spMkLst>
        </pc:spChg>
        <pc:spChg chg="add del mod topLvl">
          <ac:chgData name="Emily Pleasants" userId="190372f5-88cd-434f-a943-e5429d741af5" providerId="ADAL" clId="{FEF79853-463F-4D2C-ABB6-13FE3F16CCB4}" dt="2018-09-06T15:08:23.901" v="148"/>
          <ac:spMkLst>
            <pc:docMk/>
            <pc:sldMk cId="0" sldId="488"/>
            <ac:spMk id="5125" creationId="{A2CEB1FC-9E73-4D57-AC85-63E60E357206}"/>
          </ac:spMkLst>
        </pc:spChg>
        <pc:spChg chg="add del mod topLvl">
          <ac:chgData name="Emily Pleasants" userId="190372f5-88cd-434f-a943-e5429d741af5" providerId="ADAL" clId="{FEF79853-463F-4D2C-ABB6-13FE3F16CCB4}" dt="2018-09-06T15:08:23.902" v="150"/>
          <ac:spMkLst>
            <pc:docMk/>
            <pc:sldMk cId="0" sldId="488"/>
            <ac:spMk id="5126" creationId="{2E295431-F151-44C7-98B6-38A8AA365526}"/>
          </ac:spMkLst>
        </pc:spChg>
        <pc:spChg chg="add mod">
          <ac:chgData name="Emily Pleasants" userId="190372f5-88cd-434f-a943-e5429d741af5" providerId="ADAL" clId="{FEF79853-463F-4D2C-ABB6-13FE3F16CCB4}" dt="2018-09-06T15:15:17.909" v="216"/>
          <ac:spMkLst>
            <pc:docMk/>
            <pc:sldMk cId="0" sldId="488"/>
            <ac:spMk id="5128" creationId="{808E4B27-B607-4D5F-9955-4BC3F524BD56}"/>
          </ac:spMkLst>
        </pc:spChg>
        <pc:spChg chg="add mod">
          <ac:chgData name="Emily Pleasants" userId="190372f5-88cd-434f-a943-e5429d741af5" providerId="ADAL" clId="{FEF79853-463F-4D2C-ABB6-13FE3F16CCB4}" dt="2018-09-06T15:15:17.909" v="216"/>
          <ac:spMkLst>
            <pc:docMk/>
            <pc:sldMk cId="0" sldId="488"/>
            <ac:spMk id="5129" creationId="{4E60AE0D-D10A-495B-9F6E-140C2334D635}"/>
          </ac:spMkLst>
        </pc:spChg>
        <pc:spChg chg="add mod">
          <ac:chgData name="Emily Pleasants" userId="190372f5-88cd-434f-a943-e5429d741af5" providerId="ADAL" clId="{FEF79853-463F-4D2C-ABB6-13FE3F16CCB4}" dt="2018-09-06T15:15:17.927" v="226"/>
          <ac:spMkLst>
            <pc:docMk/>
            <pc:sldMk cId="0" sldId="488"/>
            <ac:spMk id="5131" creationId="{E52C15A9-B43B-4886-B6E7-E8DBF79B38C1}"/>
          </ac:spMkLst>
        </pc:spChg>
        <pc:spChg chg="add mod">
          <ac:chgData name="Emily Pleasants" userId="190372f5-88cd-434f-a943-e5429d741af5" providerId="ADAL" clId="{FEF79853-463F-4D2C-ABB6-13FE3F16CCB4}" dt="2018-09-06T15:15:17.927" v="226"/>
          <ac:spMkLst>
            <pc:docMk/>
            <pc:sldMk cId="0" sldId="488"/>
            <ac:spMk id="5132" creationId="{6200A375-A520-4697-93C0-A3C44CA80902}"/>
          </ac:spMkLst>
        </pc:spChg>
        <pc:spChg chg="add mod">
          <ac:chgData name="Emily Pleasants" userId="190372f5-88cd-434f-a943-e5429d741af5" providerId="ADAL" clId="{FEF79853-463F-4D2C-ABB6-13FE3F16CCB4}" dt="2018-09-06T15:15:17.941" v="240"/>
          <ac:spMkLst>
            <pc:docMk/>
            <pc:sldMk cId="0" sldId="488"/>
            <ac:spMk id="5134" creationId="{9B71B9EB-9898-4AB5-B073-9114A040F06F}"/>
          </ac:spMkLst>
        </pc:spChg>
        <pc:spChg chg="add mod">
          <ac:chgData name="Emily Pleasants" userId="190372f5-88cd-434f-a943-e5429d741af5" providerId="ADAL" clId="{FEF79853-463F-4D2C-ABB6-13FE3F16CCB4}" dt="2018-09-06T15:15:17.941" v="240"/>
          <ac:spMkLst>
            <pc:docMk/>
            <pc:sldMk cId="0" sldId="488"/>
            <ac:spMk id="5135" creationId="{E3B62332-FD74-4B5D-99C5-E83F9EE52C32}"/>
          </ac:spMkLst>
        </pc:spChg>
        <pc:spChg chg="add mod">
          <ac:chgData name="Emily Pleasants" userId="190372f5-88cd-434f-a943-e5429d741af5" providerId="ADAL" clId="{FEF79853-463F-4D2C-ABB6-13FE3F16CCB4}" dt="2018-09-06T15:15:17.941" v="240"/>
          <ac:spMkLst>
            <pc:docMk/>
            <pc:sldMk cId="0" sldId="488"/>
            <ac:spMk id="5136" creationId="{AE2D6B7C-46E3-4831-9C41-AA78BBDC3E41}"/>
          </ac:spMkLst>
        </pc:spChg>
        <pc:spChg chg="add mod">
          <ac:chgData name="Emily Pleasants" userId="190372f5-88cd-434f-a943-e5429d741af5" providerId="ADAL" clId="{FEF79853-463F-4D2C-ABB6-13FE3F16CCB4}" dt="2018-09-06T15:15:17.944" v="245"/>
          <ac:spMkLst>
            <pc:docMk/>
            <pc:sldMk cId="0" sldId="488"/>
            <ac:spMk id="5138" creationId="{E6DF5E41-39F4-4F0B-B138-4B7ECA9CBCCD}"/>
          </ac:spMkLst>
        </pc:spChg>
        <pc:spChg chg="add mod">
          <ac:chgData name="Emily Pleasants" userId="190372f5-88cd-434f-a943-e5429d741af5" providerId="ADAL" clId="{FEF79853-463F-4D2C-ABB6-13FE3F16CCB4}" dt="2018-09-06T15:15:17.973" v="274"/>
          <ac:spMkLst>
            <pc:docMk/>
            <pc:sldMk cId="0" sldId="488"/>
            <ac:spMk id="5139" creationId="{3F8E3D37-3A2F-473A-A131-9FFAEE4304A5}"/>
          </ac:spMkLst>
        </pc:spChg>
        <pc:spChg chg="add mod">
          <ac:chgData name="Emily Pleasants" userId="190372f5-88cd-434f-a943-e5429d741af5" providerId="ADAL" clId="{FEF79853-463F-4D2C-ABB6-13FE3F16CCB4}" dt="2018-09-06T15:15:17.973" v="274"/>
          <ac:spMkLst>
            <pc:docMk/>
            <pc:sldMk cId="0" sldId="488"/>
            <ac:spMk id="5140" creationId="{46FE9DB6-A94D-4A21-8FF1-36FBBF6EE083}"/>
          </ac:spMkLst>
        </pc:spChg>
        <pc:spChg chg="add mod">
          <ac:chgData name="Emily Pleasants" userId="190372f5-88cd-434f-a943-e5429d741af5" providerId="ADAL" clId="{FEF79853-463F-4D2C-ABB6-13FE3F16CCB4}" dt="2018-09-06T15:15:17.973" v="274"/>
          <ac:spMkLst>
            <pc:docMk/>
            <pc:sldMk cId="0" sldId="488"/>
            <ac:spMk id="5141" creationId="{E4F36641-3087-4249-B79B-419ADE2D1E8D}"/>
          </ac:spMkLst>
        </pc:spChg>
        <pc:spChg chg="add mod">
          <ac:chgData name="Emily Pleasants" userId="190372f5-88cd-434f-a943-e5429d741af5" providerId="ADAL" clId="{FEF79853-463F-4D2C-ABB6-13FE3F16CCB4}" dt="2018-09-06T15:15:17.973" v="274"/>
          <ac:spMkLst>
            <pc:docMk/>
            <pc:sldMk cId="0" sldId="488"/>
            <ac:spMk id="5142" creationId="{9DE10BF4-B706-461B-9007-BB14455D7512}"/>
          </ac:spMkLst>
        </pc:spChg>
        <pc:spChg chg="add mod">
          <ac:chgData name="Emily Pleasants" userId="190372f5-88cd-434f-a943-e5429d741af5" providerId="ADAL" clId="{FEF79853-463F-4D2C-ABB6-13FE3F16CCB4}" dt="2018-09-06T15:15:17.973" v="274"/>
          <ac:spMkLst>
            <pc:docMk/>
            <pc:sldMk cId="0" sldId="488"/>
            <ac:spMk id="5143" creationId="{D1476962-FC37-4192-BD3B-AD541508D1CB}"/>
          </ac:spMkLst>
        </pc:spChg>
        <pc:spChg chg="add mod">
          <ac:chgData name="Emily Pleasants" userId="190372f5-88cd-434f-a943-e5429d741af5" providerId="ADAL" clId="{FEF79853-463F-4D2C-ABB6-13FE3F16CCB4}" dt="2018-09-06T15:15:17.973" v="274"/>
          <ac:spMkLst>
            <pc:docMk/>
            <pc:sldMk cId="0" sldId="488"/>
            <ac:spMk id="5144" creationId="{2642D400-9CD6-436F-9630-C2DC164E890E}"/>
          </ac:spMkLst>
        </pc:spChg>
        <pc:spChg chg="add mod">
          <ac:chgData name="Emily Pleasants" userId="190372f5-88cd-434f-a943-e5429d741af5" providerId="ADAL" clId="{FEF79853-463F-4D2C-ABB6-13FE3F16CCB4}" dt="2018-09-06T15:15:17.973" v="274"/>
          <ac:spMkLst>
            <pc:docMk/>
            <pc:sldMk cId="0" sldId="488"/>
            <ac:spMk id="5145" creationId="{198CA103-1325-4CF0-97DE-54C87580169B}"/>
          </ac:spMkLst>
        </pc:spChg>
        <pc:spChg chg="add mod">
          <ac:chgData name="Emily Pleasants" userId="190372f5-88cd-434f-a943-e5429d741af5" providerId="ADAL" clId="{FEF79853-463F-4D2C-ABB6-13FE3F16CCB4}" dt="2018-09-06T15:15:18.002" v="288"/>
          <ac:spMkLst>
            <pc:docMk/>
            <pc:sldMk cId="0" sldId="488"/>
            <ac:spMk id="5147" creationId="{21065277-75A1-4725-AC9B-8F335504D51F}"/>
          </ac:spMkLst>
        </pc:spChg>
        <pc:spChg chg="add mod">
          <ac:chgData name="Emily Pleasants" userId="190372f5-88cd-434f-a943-e5429d741af5" providerId="ADAL" clId="{FEF79853-463F-4D2C-ABB6-13FE3F16CCB4}" dt="2018-09-06T15:15:18.002" v="288"/>
          <ac:spMkLst>
            <pc:docMk/>
            <pc:sldMk cId="0" sldId="488"/>
            <ac:spMk id="5148" creationId="{52D38E7A-513A-4493-A5BA-8D90C83F7DC6}"/>
          </ac:spMkLst>
        </pc:spChg>
        <pc:spChg chg="add mod">
          <ac:chgData name="Emily Pleasants" userId="190372f5-88cd-434f-a943-e5429d741af5" providerId="ADAL" clId="{FEF79853-463F-4D2C-ABB6-13FE3F16CCB4}" dt="2018-09-06T15:15:18.002" v="288"/>
          <ac:spMkLst>
            <pc:docMk/>
            <pc:sldMk cId="0" sldId="488"/>
            <ac:spMk id="5149" creationId="{46A14991-C37B-4ABC-93A7-805C5FFA47D3}"/>
          </ac:spMkLst>
        </pc:spChg>
        <pc:spChg chg="add mod">
          <ac:chgData name="Emily Pleasants" userId="190372f5-88cd-434f-a943-e5429d741af5" providerId="ADAL" clId="{FEF79853-463F-4D2C-ABB6-13FE3F16CCB4}" dt="2018-09-06T15:15:18.016" v="293"/>
          <ac:spMkLst>
            <pc:docMk/>
            <pc:sldMk cId="0" sldId="488"/>
            <ac:spMk id="5151" creationId="{B11142BF-0B6F-4875-B834-9723044CFB5A}"/>
          </ac:spMkLst>
        </pc:spChg>
        <pc:spChg chg="add mod">
          <ac:chgData name="Emily Pleasants" userId="190372f5-88cd-434f-a943-e5429d741af5" providerId="ADAL" clId="{FEF79853-463F-4D2C-ABB6-13FE3F16CCB4}" dt="2018-09-06T15:15:18.044" v="310"/>
          <ac:spMkLst>
            <pc:docMk/>
            <pc:sldMk cId="0" sldId="488"/>
            <ac:spMk id="5152" creationId="{E1623C25-97E4-4E36-A49C-96B2D7589283}"/>
          </ac:spMkLst>
        </pc:spChg>
        <pc:spChg chg="add mod">
          <ac:chgData name="Emily Pleasants" userId="190372f5-88cd-434f-a943-e5429d741af5" providerId="ADAL" clId="{FEF79853-463F-4D2C-ABB6-13FE3F16CCB4}" dt="2018-09-06T15:15:18.044" v="310"/>
          <ac:spMkLst>
            <pc:docMk/>
            <pc:sldMk cId="0" sldId="488"/>
            <ac:spMk id="5153" creationId="{E7DAA7D1-08A3-4E47-893E-AE6BD3C37ED1}"/>
          </ac:spMkLst>
        </pc:spChg>
        <pc:spChg chg="add mod">
          <ac:chgData name="Emily Pleasants" userId="190372f5-88cd-434f-a943-e5429d741af5" providerId="ADAL" clId="{FEF79853-463F-4D2C-ABB6-13FE3F16CCB4}" dt="2018-09-06T15:15:18.044" v="310"/>
          <ac:spMkLst>
            <pc:docMk/>
            <pc:sldMk cId="0" sldId="488"/>
            <ac:spMk id="5154" creationId="{514A95CE-74D5-4EEE-BE1E-D6A15DF3E735}"/>
          </ac:spMkLst>
        </pc:spChg>
        <pc:spChg chg="add mod">
          <ac:chgData name="Emily Pleasants" userId="190372f5-88cd-434f-a943-e5429d741af5" providerId="ADAL" clId="{FEF79853-463F-4D2C-ABB6-13FE3F16CCB4}" dt="2018-09-06T15:15:18.044" v="310"/>
          <ac:spMkLst>
            <pc:docMk/>
            <pc:sldMk cId="0" sldId="488"/>
            <ac:spMk id="5155" creationId="{DA7E8EA0-A4F1-4881-A055-92244ECE6F14}"/>
          </ac:spMkLst>
        </pc:spChg>
        <pc:grpChg chg="add del mod">
          <ac:chgData name="Emily Pleasants" userId="190372f5-88cd-434f-a943-e5429d741af5" providerId="ADAL" clId="{FEF79853-463F-4D2C-ABB6-13FE3F16CCB4}" dt="2018-09-06T15:08:23.976" v="193"/>
          <ac:grpSpMkLst>
            <pc:docMk/>
            <pc:sldMk cId="0" sldId="488"/>
            <ac:grpSpMk id="9" creationId="{260103F3-8CA9-4FDD-8665-82392234D970}"/>
          </ac:grpSpMkLst>
        </pc:grpChg>
        <pc:grpChg chg="add del mod">
          <ac:chgData name="Emily Pleasants" userId="190372f5-88cd-434f-a943-e5429d741af5" providerId="ADAL" clId="{FEF79853-463F-4D2C-ABB6-13FE3F16CCB4}" dt="2018-09-06T15:08:23.938" v="184"/>
          <ac:grpSpMkLst>
            <pc:docMk/>
            <pc:sldMk cId="0" sldId="488"/>
            <ac:grpSpMk id="14" creationId="{FE2BAAF4-BD38-4D65-B11E-83270BA54720}"/>
          </ac:grpSpMkLst>
        </pc:grpChg>
        <pc:grpChg chg="add del mod">
          <ac:chgData name="Emily Pleasants" userId="190372f5-88cd-434f-a943-e5429d741af5" providerId="ADAL" clId="{FEF79853-463F-4D2C-ABB6-13FE3F16CCB4}" dt="2018-09-06T15:08:23.930" v="175"/>
          <ac:grpSpMkLst>
            <pc:docMk/>
            <pc:sldMk cId="0" sldId="488"/>
            <ac:grpSpMk id="19" creationId="{3FBC1106-D960-4D6C-8272-0832161139C6}"/>
          </ac:grpSpMkLst>
        </pc:grpChg>
        <pc:grpChg chg="add del mod">
          <ac:chgData name="Emily Pleasants" userId="190372f5-88cd-434f-a943-e5429d741af5" providerId="ADAL" clId="{FEF79853-463F-4D2C-ABB6-13FE3F16CCB4}" dt="2018-09-06T15:08:23.925" v="170"/>
          <ac:grpSpMkLst>
            <pc:docMk/>
            <pc:sldMk cId="0" sldId="488"/>
            <ac:grpSpMk id="22" creationId="{9E937EEB-421D-43DF-B547-E16BF14B0F14}"/>
          </ac:grpSpMkLst>
        </pc:grpChg>
        <pc:grpChg chg="add del mod">
          <ac:chgData name="Emily Pleasants" userId="190372f5-88cd-434f-a943-e5429d741af5" providerId="ADAL" clId="{FEF79853-463F-4D2C-ABB6-13FE3F16CCB4}" dt="2018-09-06T15:08:23.906" v="153"/>
          <ac:grpSpMkLst>
            <pc:docMk/>
            <pc:sldMk cId="0" sldId="488"/>
            <ac:grpSpMk id="31" creationId="{789593DD-ED97-4701-9089-C6F8D41B2E8C}"/>
          </ac:grpSpMkLst>
        </pc:grpChg>
        <pc:grpChg chg="add del mod">
          <ac:chgData name="Emily Pleasants" userId="190372f5-88cd-434f-a943-e5429d741af5" providerId="ADAL" clId="{FEF79853-463F-4D2C-ABB6-13FE3F16CCB4}" dt="2018-09-06T15:08:23.193" v="144"/>
          <ac:grpSpMkLst>
            <pc:docMk/>
            <pc:sldMk cId="0" sldId="488"/>
            <ac:grpSpMk id="5127" creationId="{AD1D3DBA-B40C-4BF2-B515-3418242A655D}"/>
          </ac:grpSpMkLst>
        </pc:grpChg>
        <pc:grpChg chg="add mod">
          <ac:chgData name="Emily Pleasants" userId="190372f5-88cd-434f-a943-e5429d741af5" providerId="ADAL" clId="{FEF79853-463F-4D2C-ABB6-13FE3F16CCB4}" dt="2018-09-06T15:15:17.910" v="217"/>
          <ac:grpSpMkLst>
            <pc:docMk/>
            <pc:sldMk cId="0" sldId="488"/>
            <ac:grpSpMk id="5130" creationId="{F3600D3D-16D0-4F90-BFA8-32C875032A3C}"/>
          </ac:grpSpMkLst>
        </pc:grpChg>
        <pc:grpChg chg="add mod">
          <ac:chgData name="Emily Pleasants" userId="190372f5-88cd-434f-a943-e5429d741af5" providerId="ADAL" clId="{FEF79853-463F-4D2C-ABB6-13FE3F16CCB4}" dt="2018-09-06T15:15:17.927" v="227"/>
          <ac:grpSpMkLst>
            <pc:docMk/>
            <pc:sldMk cId="0" sldId="488"/>
            <ac:grpSpMk id="5133" creationId="{0425AC86-6915-4B79-949B-4DEEE233ABBB}"/>
          </ac:grpSpMkLst>
        </pc:grpChg>
        <pc:grpChg chg="add mod">
          <ac:chgData name="Emily Pleasants" userId="190372f5-88cd-434f-a943-e5429d741af5" providerId="ADAL" clId="{FEF79853-463F-4D2C-ABB6-13FE3F16CCB4}" dt="2018-09-06T15:15:17.941" v="241"/>
          <ac:grpSpMkLst>
            <pc:docMk/>
            <pc:sldMk cId="0" sldId="488"/>
            <ac:grpSpMk id="5137" creationId="{F10ECD38-15C2-4C09-92E9-A5A28823633A}"/>
          </ac:grpSpMkLst>
        </pc:grpChg>
        <pc:grpChg chg="add mod">
          <ac:chgData name="Emily Pleasants" userId="190372f5-88cd-434f-a943-e5429d741af5" providerId="ADAL" clId="{FEF79853-463F-4D2C-ABB6-13FE3F16CCB4}" dt="2018-09-06T15:15:17.973" v="275"/>
          <ac:grpSpMkLst>
            <pc:docMk/>
            <pc:sldMk cId="0" sldId="488"/>
            <ac:grpSpMk id="5146" creationId="{95AD5849-4A4B-4329-9A0E-AFE5D1579B47}"/>
          </ac:grpSpMkLst>
        </pc:grpChg>
        <pc:grpChg chg="add mod">
          <ac:chgData name="Emily Pleasants" userId="190372f5-88cd-434f-a943-e5429d741af5" providerId="ADAL" clId="{FEF79853-463F-4D2C-ABB6-13FE3F16CCB4}" dt="2018-09-06T15:15:18.003" v="289"/>
          <ac:grpSpMkLst>
            <pc:docMk/>
            <pc:sldMk cId="0" sldId="488"/>
            <ac:grpSpMk id="5150" creationId="{ED28664F-C9AB-4308-8900-B66792354F05}"/>
          </ac:grpSpMkLst>
        </pc:grpChg>
        <pc:grpChg chg="add mod">
          <ac:chgData name="Emily Pleasants" userId="190372f5-88cd-434f-a943-e5429d741af5" providerId="ADAL" clId="{FEF79853-463F-4D2C-ABB6-13FE3F16CCB4}" dt="2018-09-06T15:15:18.044" v="311"/>
          <ac:grpSpMkLst>
            <pc:docMk/>
            <pc:sldMk cId="0" sldId="488"/>
            <ac:grpSpMk id="5156" creationId="{5AF11301-65B1-40F1-AE5C-0235D2686D83}"/>
          </ac:grpSpMkLst>
        </pc:grpChg>
      </pc:sldChg>
      <pc:sldChg chg="addSp delSp modSp">
        <pc:chgData name="Emily Pleasants" userId="190372f5-88cd-434f-a943-e5429d741af5" providerId="ADAL" clId="{FEF79853-463F-4D2C-ABB6-13FE3F16CCB4}" dt="2018-09-06T15:22:54.166" v="335"/>
        <pc:sldMkLst>
          <pc:docMk/>
          <pc:sldMk cId="0" sldId="600"/>
        </pc:sldMkLst>
        <pc:spChg chg="add del mod">
          <ac:chgData name="Emily Pleasants" userId="190372f5-88cd-434f-a943-e5429d741af5" providerId="ADAL" clId="{FEF79853-463F-4D2C-ABB6-13FE3F16CCB4}" dt="2018-09-06T15:21:35.390" v="319"/>
          <ac:spMkLst>
            <pc:docMk/>
            <pc:sldMk cId="0" sldId="600"/>
            <ac:spMk id="2" creationId="{4CD4803C-9BBB-453E-AED3-41125D0E5654}"/>
          </ac:spMkLst>
        </pc:spChg>
        <pc:spChg chg="add del mod">
          <ac:chgData name="Emily Pleasants" userId="190372f5-88cd-434f-a943-e5429d741af5" providerId="ADAL" clId="{FEF79853-463F-4D2C-ABB6-13FE3F16CCB4}" dt="2018-09-06T15:21:35.386" v="317"/>
          <ac:spMkLst>
            <pc:docMk/>
            <pc:sldMk cId="0" sldId="600"/>
            <ac:spMk id="3" creationId="{E4785C52-9F44-4450-9EA3-B41CEBFCC3EE}"/>
          </ac:spMkLst>
        </pc:spChg>
        <pc:spChg chg="add del mod">
          <ac:chgData name="Emily Pleasants" userId="190372f5-88cd-434f-a943-e5429d741af5" providerId="ADAL" clId="{FEF79853-463F-4D2C-ABB6-13FE3F16CCB4}" dt="2018-09-06T15:21:35.384" v="315"/>
          <ac:spMkLst>
            <pc:docMk/>
            <pc:sldMk cId="0" sldId="600"/>
            <ac:spMk id="4" creationId="{581075BD-4CDC-4BFE-BAC7-C2F60E736C18}"/>
          </ac:spMkLst>
        </pc:spChg>
        <pc:spChg chg="add del mod">
          <ac:chgData name="Emily Pleasants" userId="190372f5-88cd-434f-a943-e5429d741af5" providerId="ADAL" clId="{FEF79853-463F-4D2C-ABB6-13FE3F16CCB4}" dt="2018-09-06T15:21:35.381" v="313"/>
          <ac:spMkLst>
            <pc:docMk/>
            <pc:sldMk cId="0" sldId="600"/>
            <ac:spMk id="5" creationId="{CF2CE7D1-CDA5-44E2-8240-0818A15E5959}"/>
          </ac:spMkLst>
        </pc:spChg>
        <pc:spChg chg="add mod">
          <ac:chgData name="Emily Pleasants" userId="190372f5-88cd-434f-a943-e5429d741af5" providerId="ADAL" clId="{FEF79853-463F-4D2C-ABB6-13FE3F16CCB4}" dt="2018-09-06T15:22:54.128" v="323"/>
          <ac:spMkLst>
            <pc:docMk/>
            <pc:sldMk cId="0" sldId="600"/>
            <ac:spMk id="6" creationId="{19A391DD-1042-4B7F-A38F-6DC6CC85D9AF}"/>
          </ac:spMkLst>
        </pc:spChg>
        <pc:spChg chg="add mod">
          <ac:chgData name="Emily Pleasants" userId="190372f5-88cd-434f-a943-e5429d741af5" providerId="ADAL" clId="{FEF79853-463F-4D2C-ABB6-13FE3F16CCB4}" dt="2018-09-06T15:22:54.144" v="327"/>
          <ac:spMkLst>
            <pc:docMk/>
            <pc:sldMk cId="0" sldId="600"/>
            <ac:spMk id="7" creationId="{556F35D4-54DB-4FEA-8F97-3342EB0E322C}"/>
          </ac:spMkLst>
        </pc:spChg>
        <pc:spChg chg="add mod">
          <ac:chgData name="Emily Pleasants" userId="190372f5-88cd-434f-a943-e5429d741af5" providerId="ADAL" clId="{FEF79853-463F-4D2C-ABB6-13FE3F16CCB4}" dt="2018-09-06T15:22:54.146" v="331"/>
          <ac:spMkLst>
            <pc:docMk/>
            <pc:sldMk cId="0" sldId="600"/>
            <ac:spMk id="8" creationId="{1323D73F-D413-4359-906A-E946BFB12DD4}"/>
          </ac:spMkLst>
        </pc:spChg>
        <pc:spChg chg="add mod">
          <ac:chgData name="Emily Pleasants" userId="190372f5-88cd-434f-a943-e5429d741af5" providerId="ADAL" clId="{FEF79853-463F-4D2C-ABB6-13FE3F16CCB4}" dt="2018-09-06T15:22:54.166" v="335"/>
          <ac:spMkLst>
            <pc:docMk/>
            <pc:sldMk cId="0" sldId="600"/>
            <ac:spMk id="9" creationId="{920D40BD-A3B2-491E-A3DE-2EAAEBC11D5D}"/>
          </ac:spMkLst>
        </pc:spChg>
      </pc:sldChg>
      <pc:sldChg chg="addSp delSp modSp">
        <pc:chgData name="Emily Pleasants" userId="190372f5-88cd-434f-a943-e5429d741af5" providerId="ADAL" clId="{FEF79853-463F-4D2C-ABB6-13FE3F16CCB4}" dt="2018-09-07T14:54:38.741" v="752"/>
        <pc:sldMkLst>
          <pc:docMk/>
          <pc:sldMk cId="0" sldId="605"/>
        </pc:sldMkLst>
        <pc:spChg chg="add del mod">
          <ac:chgData name="Emily Pleasants" userId="190372f5-88cd-434f-a943-e5429d741af5" providerId="ADAL" clId="{FEF79853-463F-4D2C-ABB6-13FE3F16CCB4}" dt="2018-09-07T14:52:30.744" v="736"/>
          <ac:spMkLst>
            <pc:docMk/>
            <pc:sldMk cId="0" sldId="605"/>
            <ac:spMk id="2" creationId="{D2C8B56E-ED2E-4DB5-A420-4CB28FAA5DEB}"/>
          </ac:spMkLst>
        </pc:spChg>
        <pc:spChg chg="add del mod">
          <ac:chgData name="Emily Pleasants" userId="190372f5-88cd-434f-a943-e5429d741af5" providerId="ADAL" clId="{FEF79853-463F-4D2C-ABB6-13FE3F16CCB4}" dt="2018-09-07T14:52:30.741" v="734"/>
          <ac:spMkLst>
            <pc:docMk/>
            <pc:sldMk cId="0" sldId="605"/>
            <ac:spMk id="3" creationId="{6602A0E7-905D-42A8-8770-D60B30C145B0}"/>
          </ac:spMkLst>
        </pc:spChg>
        <pc:spChg chg="add del mod">
          <ac:chgData name="Emily Pleasants" userId="190372f5-88cd-434f-a943-e5429d741af5" providerId="ADAL" clId="{FEF79853-463F-4D2C-ABB6-13FE3F16CCB4}" dt="2018-09-07T14:52:30.739" v="732"/>
          <ac:spMkLst>
            <pc:docMk/>
            <pc:sldMk cId="0" sldId="605"/>
            <ac:spMk id="4" creationId="{67848014-4EAB-475D-997B-73EFD403BE0E}"/>
          </ac:spMkLst>
        </pc:spChg>
        <pc:spChg chg="add del mod">
          <ac:chgData name="Emily Pleasants" userId="190372f5-88cd-434f-a943-e5429d741af5" providerId="ADAL" clId="{FEF79853-463F-4D2C-ABB6-13FE3F16CCB4}" dt="2018-09-07T14:52:30.736" v="730"/>
          <ac:spMkLst>
            <pc:docMk/>
            <pc:sldMk cId="0" sldId="605"/>
            <ac:spMk id="5" creationId="{FD7A234B-1666-458B-91D7-D62B379AED72}"/>
          </ac:spMkLst>
        </pc:spChg>
        <pc:spChg chg="add mod">
          <ac:chgData name="Emily Pleasants" userId="190372f5-88cd-434f-a943-e5429d741af5" providerId="ADAL" clId="{FEF79853-463F-4D2C-ABB6-13FE3F16CCB4}" dt="2018-09-07T14:54:38.721" v="740"/>
          <ac:spMkLst>
            <pc:docMk/>
            <pc:sldMk cId="0" sldId="605"/>
            <ac:spMk id="6" creationId="{FA1E23D8-325A-43FF-9B2E-31A2EC52365A}"/>
          </ac:spMkLst>
        </pc:spChg>
        <pc:spChg chg="add mod">
          <ac:chgData name="Emily Pleasants" userId="190372f5-88cd-434f-a943-e5429d741af5" providerId="ADAL" clId="{FEF79853-463F-4D2C-ABB6-13FE3F16CCB4}" dt="2018-09-07T14:54:38.730" v="744"/>
          <ac:spMkLst>
            <pc:docMk/>
            <pc:sldMk cId="0" sldId="605"/>
            <ac:spMk id="7" creationId="{A116BD75-163B-441A-8379-6711C9491598}"/>
          </ac:spMkLst>
        </pc:spChg>
        <pc:spChg chg="add mod">
          <ac:chgData name="Emily Pleasants" userId="190372f5-88cd-434f-a943-e5429d741af5" providerId="ADAL" clId="{FEF79853-463F-4D2C-ABB6-13FE3F16CCB4}" dt="2018-09-07T14:54:38.735" v="748"/>
          <ac:spMkLst>
            <pc:docMk/>
            <pc:sldMk cId="0" sldId="605"/>
            <ac:spMk id="8" creationId="{DD90620E-7565-4995-B8C0-D8506C93A01F}"/>
          </ac:spMkLst>
        </pc:spChg>
        <pc:spChg chg="add mod">
          <ac:chgData name="Emily Pleasants" userId="190372f5-88cd-434f-a943-e5429d741af5" providerId="ADAL" clId="{FEF79853-463F-4D2C-ABB6-13FE3F16CCB4}" dt="2018-09-07T14:54:38.741" v="752"/>
          <ac:spMkLst>
            <pc:docMk/>
            <pc:sldMk cId="0" sldId="605"/>
            <ac:spMk id="9" creationId="{50E7955C-53BF-45CB-B60D-4FEF896042CE}"/>
          </ac:spMkLst>
        </pc:spChg>
      </pc:sldChg>
      <pc:sldChg chg="addSp delSp modSp">
        <pc:chgData name="Emily Pleasants" userId="190372f5-88cd-434f-a943-e5429d741af5" providerId="ADAL" clId="{FEF79853-463F-4D2C-ABB6-13FE3F16CCB4}" dt="2018-09-07T15:00:33.291" v="768"/>
        <pc:sldMkLst>
          <pc:docMk/>
          <pc:sldMk cId="0" sldId="608"/>
        </pc:sldMkLst>
        <pc:spChg chg="add del mod">
          <ac:chgData name="Emily Pleasants" userId="190372f5-88cd-434f-a943-e5429d741af5" providerId="ADAL" clId="{FEF79853-463F-4D2C-ABB6-13FE3F16CCB4}" dt="2018-09-07T14:54:38.747" v="756"/>
          <ac:spMkLst>
            <pc:docMk/>
            <pc:sldMk cId="0" sldId="608"/>
            <ac:spMk id="2" creationId="{E14F93C2-4D08-4B52-9A48-73693DA0D136}"/>
          </ac:spMkLst>
        </pc:spChg>
        <pc:spChg chg="add del mod">
          <ac:chgData name="Emily Pleasants" userId="190372f5-88cd-434f-a943-e5429d741af5" providerId="ADAL" clId="{FEF79853-463F-4D2C-ABB6-13FE3F16CCB4}" dt="2018-09-07T14:54:38.744" v="754"/>
          <ac:spMkLst>
            <pc:docMk/>
            <pc:sldMk cId="0" sldId="608"/>
            <ac:spMk id="3" creationId="{ACCAF82F-0E20-4377-B33B-753266D68AB3}"/>
          </ac:spMkLst>
        </pc:spChg>
        <pc:spChg chg="add mod">
          <ac:chgData name="Emily Pleasants" userId="190372f5-88cd-434f-a943-e5429d741af5" providerId="ADAL" clId="{FEF79853-463F-4D2C-ABB6-13FE3F16CCB4}" dt="2018-09-07T15:00:33.277" v="760"/>
          <ac:spMkLst>
            <pc:docMk/>
            <pc:sldMk cId="0" sldId="608"/>
            <ac:spMk id="4" creationId="{F937A7AD-794B-48E4-8ADC-1E8B59899EC1}"/>
          </ac:spMkLst>
        </pc:spChg>
        <pc:spChg chg="add mod">
          <ac:chgData name="Emily Pleasants" userId="190372f5-88cd-434f-a943-e5429d741af5" providerId="ADAL" clId="{FEF79853-463F-4D2C-ABB6-13FE3F16CCB4}" dt="2018-09-07T15:00:33.283" v="764"/>
          <ac:spMkLst>
            <pc:docMk/>
            <pc:sldMk cId="0" sldId="608"/>
            <ac:spMk id="5" creationId="{5DB82F71-66E0-442A-9AC8-A76427747DBE}"/>
          </ac:spMkLst>
        </pc:spChg>
        <pc:spChg chg="add mod">
          <ac:chgData name="Emily Pleasants" userId="190372f5-88cd-434f-a943-e5429d741af5" providerId="ADAL" clId="{FEF79853-463F-4D2C-ABB6-13FE3F16CCB4}" dt="2018-09-07T15:00:33.291" v="768"/>
          <ac:spMkLst>
            <pc:docMk/>
            <pc:sldMk cId="0" sldId="608"/>
            <ac:spMk id="6" creationId="{CE9D5093-E6ED-4AC0-A7C1-7CC95BC22D4F}"/>
          </ac:spMkLst>
        </pc:spChg>
      </pc:sldChg>
      <pc:sldChg chg="addSp modSp">
        <pc:chgData name="Emily Pleasants" userId="190372f5-88cd-434f-a943-e5429d741af5" providerId="ADAL" clId="{FEF79853-463F-4D2C-ABB6-13FE3F16CCB4}" dt="2018-09-07T14:46:59.904" v="728"/>
        <pc:sldMkLst>
          <pc:docMk/>
          <pc:sldMk cId="0" sldId="614"/>
        </pc:sldMkLst>
        <pc:spChg chg="add mod">
          <ac:chgData name="Emily Pleasants" userId="190372f5-88cd-434f-a943-e5429d741af5" providerId="ADAL" clId="{FEF79853-463F-4D2C-ABB6-13FE3F16CCB4}" dt="2018-09-07T14:46:59.492" v="363"/>
          <ac:spMkLst>
            <pc:docMk/>
            <pc:sldMk cId="0" sldId="614"/>
            <ac:spMk id="2" creationId="{039CEFAA-7765-4C67-AF07-EA6CEC37343D}"/>
          </ac:spMkLst>
        </pc:spChg>
        <pc:spChg chg="add mod">
          <ac:chgData name="Emily Pleasants" userId="190372f5-88cd-434f-a943-e5429d741af5" providerId="ADAL" clId="{FEF79853-463F-4D2C-ABB6-13FE3F16CCB4}" dt="2018-09-07T14:46:59.506" v="367"/>
          <ac:spMkLst>
            <pc:docMk/>
            <pc:sldMk cId="0" sldId="614"/>
            <ac:spMk id="3" creationId="{71B378BB-C86A-4DF5-9A8D-AD684EFFBDC3}"/>
          </ac:spMkLst>
        </pc:spChg>
        <pc:spChg chg="add mod">
          <ac:chgData name="Emily Pleasants" userId="190372f5-88cd-434f-a943-e5429d741af5" providerId="ADAL" clId="{FEF79853-463F-4D2C-ABB6-13FE3F16CCB4}" dt="2018-09-07T14:46:59.524" v="371"/>
          <ac:spMkLst>
            <pc:docMk/>
            <pc:sldMk cId="0" sldId="614"/>
            <ac:spMk id="4" creationId="{F41E3089-8414-495E-BC0F-B33FFC836473}"/>
          </ac:spMkLst>
        </pc:spChg>
        <pc:spChg chg="add mod">
          <ac:chgData name="Emily Pleasants" userId="190372f5-88cd-434f-a943-e5429d741af5" providerId="ADAL" clId="{FEF79853-463F-4D2C-ABB6-13FE3F16CCB4}" dt="2018-09-07T14:46:59.530" v="375"/>
          <ac:spMkLst>
            <pc:docMk/>
            <pc:sldMk cId="0" sldId="614"/>
            <ac:spMk id="5" creationId="{19041666-4398-4707-BCAF-57A7A0E3956A}"/>
          </ac:spMkLst>
        </pc:spChg>
        <pc:spChg chg="add mod">
          <ac:chgData name="Emily Pleasants" userId="190372f5-88cd-434f-a943-e5429d741af5" providerId="ADAL" clId="{FEF79853-463F-4D2C-ABB6-13FE3F16CCB4}" dt="2018-09-07T14:46:59.571" v="412"/>
          <ac:spMkLst>
            <pc:docMk/>
            <pc:sldMk cId="0" sldId="614"/>
            <ac:spMk id="6" creationId="{309A348C-C044-474E-8EA6-283F603CECD5}"/>
          </ac:spMkLst>
        </pc:spChg>
        <pc:spChg chg="add mod">
          <ac:chgData name="Emily Pleasants" userId="190372f5-88cd-434f-a943-e5429d741af5" providerId="ADAL" clId="{FEF79853-463F-4D2C-ABB6-13FE3F16CCB4}" dt="2018-09-07T14:46:59.571" v="412"/>
          <ac:spMkLst>
            <pc:docMk/>
            <pc:sldMk cId="0" sldId="614"/>
            <ac:spMk id="7" creationId="{B60D8EB5-FB0A-4727-99F5-09A90651EF67}"/>
          </ac:spMkLst>
        </pc:spChg>
        <pc:spChg chg="add mod">
          <ac:chgData name="Emily Pleasants" userId="190372f5-88cd-434f-a943-e5429d741af5" providerId="ADAL" clId="{FEF79853-463F-4D2C-ABB6-13FE3F16CCB4}" dt="2018-09-07T14:46:59.571" v="412"/>
          <ac:spMkLst>
            <pc:docMk/>
            <pc:sldMk cId="0" sldId="614"/>
            <ac:spMk id="8" creationId="{208C7BFD-2EC8-4E78-AA09-8C9048770F38}"/>
          </ac:spMkLst>
        </pc:spChg>
        <pc:spChg chg="add mod">
          <ac:chgData name="Emily Pleasants" userId="190372f5-88cd-434f-a943-e5429d741af5" providerId="ADAL" clId="{FEF79853-463F-4D2C-ABB6-13FE3F16CCB4}" dt="2018-09-07T14:46:59.571" v="412"/>
          <ac:spMkLst>
            <pc:docMk/>
            <pc:sldMk cId="0" sldId="614"/>
            <ac:spMk id="9" creationId="{08CC9214-8C34-4504-B75E-D00C3E8C6216}"/>
          </ac:spMkLst>
        </pc:spChg>
        <pc:spChg chg="add mod">
          <ac:chgData name="Emily Pleasants" userId="190372f5-88cd-434f-a943-e5429d741af5" providerId="ADAL" clId="{FEF79853-463F-4D2C-ABB6-13FE3F16CCB4}" dt="2018-09-07T14:46:59.571" v="412"/>
          <ac:spMkLst>
            <pc:docMk/>
            <pc:sldMk cId="0" sldId="614"/>
            <ac:spMk id="10" creationId="{F67AC2E3-4392-4A9A-9DB7-3944900181A7}"/>
          </ac:spMkLst>
        </pc:spChg>
        <pc:spChg chg="add mod">
          <ac:chgData name="Emily Pleasants" userId="190372f5-88cd-434f-a943-e5429d741af5" providerId="ADAL" clId="{FEF79853-463F-4D2C-ABB6-13FE3F16CCB4}" dt="2018-09-07T14:46:59.571" v="412"/>
          <ac:spMkLst>
            <pc:docMk/>
            <pc:sldMk cId="0" sldId="614"/>
            <ac:spMk id="11" creationId="{1771D675-2975-46E2-8769-EA0EF5F55CBA}"/>
          </ac:spMkLst>
        </pc:spChg>
        <pc:spChg chg="add mod">
          <ac:chgData name="Emily Pleasants" userId="190372f5-88cd-434f-a943-e5429d741af5" providerId="ADAL" clId="{FEF79853-463F-4D2C-ABB6-13FE3F16CCB4}" dt="2018-09-07T14:46:59.571" v="412"/>
          <ac:spMkLst>
            <pc:docMk/>
            <pc:sldMk cId="0" sldId="614"/>
            <ac:spMk id="12" creationId="{4E8DEB93-3E47-4D98-A028-78789344097B}"/>
          </ac:spMkLst>
        </pc:spChg>
        <pc:spChg chg="add mod">
          <ac:chgData name="Emily Pleasants" userId="190372f5-88cd-434f-a943-e5429d741af5" providerId="ADAL" clId="{FEF79853-463F-4D2C-ABB6-13FE3F16CCB4}" dt="2018-09-07T14:46:59.571" v="412"/>
          <ac:spMkLst>
            <pc:docMk/>
            <pc:sldMk cId="0" sldId="614"/>
            <ac:spMk id="13" creationId="{9D9FE244-7254-4907-917D-03957E114827}"/>
          </ac:spMkLst>
        </pc:spChg>
        <pc:spChg chg="add mod">
          <ac:chgData name="Emily Pleasants" userId="190372f5-88cd-434f-a943-e5429d741af5" providerId="ADAL" clId="{FEF79853-463F-4D2C-ABB6-13FE3F16CCB4}" dt="2018-09-07T14:46:59.571" v="412"/>
          <ac:spMkLst>
            <pc:docMk/>
            <pc:sldMk cId="0" sldId="614"/>
            <ac:spMk id="14" creationId="{0B849888-A15E-4EE5-B1FC-91C8C03ECF71}"/>
          </ac:spMkLst>
        </pc:spChg>
        <pc:spChg chg="add mod">
          <ac:chgData name="Emily Pleasants" userId="190372f5-88cd-434f-a943-e5429d741af5" providerId="ADAL" clId="{FEF79853-463F-4D2C-ABB6-13FE3F16CCB4}" dt="2018-09-07T14:46:59.622" v="463"/>
          <ac:spMkLst>
            <pc:docMk/>
            <pc:sldMk cId="0" sldId="614"/>
            <ac:spMk id="16" creationId="{71AD2204-5147-46B1-9D4B-8FBE846A7F8E}"/>
          </ac:spMkLst>
        </pc:spChg>
        <pc:spChg chg="add mod">
          <ac:chgData name="Emily Pleasants" userId="190372f5-88cd-434f-a943-e5429d741af5" providerId="ADAL" clId="{FEF79853-463F-4D2C-ABB6-13FE3F16CCB4}" dt="2018-09-07T14:46:59.622" v="463"/>
          <ac:spMkLst>
            <pc:docMk/>
            <pc:sldMk cId="0" sldId="614"/>
            <ac:spMk id="17" creationId="{4DE72473-5EF6-452B-B245-B8341099750F}"/>
          </ac:spMkLst>
        </pc:spChg>
        <pc:spChg chg="add mod">
          <ac:chgData name="Emily Pleasants" userId="190372f5-88cd-434f-a943-e5429d741af5" providerId="ADAL" clId="{FEF79853-463F-4D2C-ABB6-13FE3F16CCB4}" dt="2018-09-07T14:46:59.622" v="463"/>
          <ac:spMkLst>
            <pc:docMk/>
            <pc:sldMk cId="0" sldId="614"/>
            <ac:spMk id="18" creationId="{612E4941-8CE5-4B20-ABA1-9505CFF33332}"/>
          </ac:spMkLst>
        </pc:spChg>
        <pc:spChg chg="add mod">
          <ac:chgData name="Emily Pleasants" userId="190372f5-88cd-434f-a943-e5429d741af5" providerId="ADAL" clId="{FEF79853-463F-4D2C-ABB6-13FE3F16CCB4}" dt="2018-09-07T14:46:59.622" v="463"/>
          <ac:spMkLst>
            <pc:docMk/>
            <pc:sldMk cId="0" sldId="614"/>
            <ac:spMk id="19" creationId="{E896ED9A-735A-47F6-80C1-FD8D1850BF10}"/>
          </ac:spMkLst>
        </pc:spChg>
        <pc:spChg chg="add mod">
          <ac:chgData name="Emily Pleasants" userId="190372f5-88cd-434f-a943-e5429d741af5" providerId="ADAL" clId="{FEF79853-463F-4D2C-ABB6-13FE3F16CCB4}" dt="2018-09-07T14:46:59.622" v="463"/>
          <ac:spMkLst>
            <pc:docMk/>
            <pc:sldMk cId="0" sldId="614"/>
            <ac:spMk id="20" creationId="{375BB31C-7FD6-401D-A581-9B764D75EFCD}"/>
          </ac:spMkLst>
        </pc:spChg>
        <pc:spChg chg="add mod">
          <ac:chgData name="Emily Pleasants" userId="190372f5-88cd-434f-a943-e5429d741af5" providerId="ADAL" clId="{FEF79853-463F-4D2C-ABB6-13FE3F16CCB4}" dt="2018-09-07T14:46:59.622" v="463"/>
          <ac:spMkLst>
            <pc:docMk/>
            <pc:sldMk cId="0" sldId="614"/>
            <ac:spMk id="21" creationId="{64C8043E-3E2C-4D90-A22D-15A7B11CF666}"/>
          </ac:spMkLst>
        </pc:spChg>
        <pc:spChg chg="add mod">
          <ac:chgData name="Emily Pleasants" userId="190372f5-88cd-434f-a943-e5429d741af5" providerId="ADAL" clId="{FEF79853-463F-4D2C-ABB6-13FE3F16CCB4}" dt="2018-09-07T14:46:59.622" v="463"/>
          <ac:spMkLst>
            <pc:docMk/>
            <pc:sldMk cId="0" sldId="614"/>
            <ac:spMk id="22" creationId="{ACDD6AF4-C311-4590-B2C6-4EDAC09027A9}"/>
          </ac:spMkLst>
        </pc:spChg>
        <pc:spChg chg="add mod">
          <ac:chgData name="Emily Pleasants" userId="190372f5-88cd-434f-a943-e5429d741af5" providerId="ADAL" clId="{FEF79853-463F-4D2C-ABB6-13FE3F16CCB4}" dt="2018-09-07T14:46:59.622" v="463"/>
          <ac:spMkLst>
            <pc:docMk/>
            <pc:sldMk cId="0" sldId="614"/>
            <ac:spMk id="23" creationId="{16905B02-8CB6-4B44-865C-1A38A6B24069}"/>
          </ac:spMkLst>
        </pc:spChg>
        <pc:spChg chg="add mod">
          <ac:chgData name="Emily Pleasants" userId="190372f5-88cd-434f-a943-e5429d741af5" providerId="ADAL" clId="{FEF79853-463F-4D2C-ABB6-13FE3F16CCB4}" dt="2018-09-07T14:46:59.622" v="463"/>
          <ac:spMkLst>
            <pc:docMk/>
            <pc:sldMk cId="0" sldId="614"/>
            <ac:spMk id="24" creationId="{0E8556B3-C322-4D1A-9C37-54233B3C9E42}"/>
          </ac:spMkLst>
        </pc:spChg>
        <pc:spChg chg="add mod">
          <ac:chgData name="Emily Pleasants" userId="190372f5-88cd-434f-a943-e5429d741af5" providerId="ADAL" clId="{FEF79853-463F-4D2C-ABB6-13FE3F16CCB4}" dt="2018-09-07T14:46:59.622" v="463"/>
          <ac:spMkLst>
            <pc:docMk/>
            <pc:sldMk cId="0" sldId="614"/>
            <ac:spMk id="25" creationId="{064BA833-F86F-4143-B6AE-962A0C3FADF6}"/>
          </ac:spMkLst>
        </pc:spChg>
        <pc:spChg chg="add mod">
          <ac:chgData name="Emily Pleasants" userId="190372f5-88cd-434f-a943-e5429d741af5" providerId="ADAL" clId="{FEF79853-463F-4D2C-ABB6-13FE3F16CCB4}" dt="2018-09-07T14:46:59.622" v="463"/>
          <ac:spMkLst>
            <pc:docMk/>
            <pc:sldMk cId="0" sldId="614"/>
            <ac:spMk id="26" creationId="{49E1257C-E570-42FA-85C0-B5FC2C59CB71}"/>
          </ac:spMkLst>
        </pc:spChg>
        <pc:spChg chg="add mod">
          <ac:chgData name="Emily Pleasants" userId="190372f5-88cd-434f-a943-e5429d741af5" providerId="ADAL" clId="{FEF79853-463F-4D2C-ABB6-13FE3F16CCB4}" dt="2018-09-07T14:46:59.622" v="463"/>
          <ac:spMkLst>
            <pc:docMk/>
            <pc:sldMk cId="0" sldId="614"/>
            <ac:spMk id="27" creationId="{19B18C95-EC3D-4FB0-89D4-CC6CEF26C882}"/>
          </ac:spMkLst>
        </pc:spChg>
        <pc:spChg chg="add mod">
          <ac:chgData name="Emily Pleasants" userId="190372f5-88cd-434f-a943-e5429d741af5" providerId="ADAL" clId="{FEF79853-463F-4D2C-ABB6-13FE3F16CCB4}" dt="2018-09-07T14:46:59.627" v="468"/>
          <ac:spMkLst>
            <pc:docMk/>
            <pc:sldMk cId="0" sldId="614"/>
            <ac:spMk id="29" creationId="{BAC6821B-DA49-4CC5-B8B2-A35D8E8EF424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30" creationId="{90FDBA93-F39C-46C6-B2F0-AB29C75A96C1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31" creationId="{6D8A89B6-10DF-4CA9-9722-CCE38C1A30EE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56" creationId="{00A45EC1-1321-4E9F-A96E-9C86315722B3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57" creationId="{2D3E2EAC-3A0E-4891-A243-BB4CB39AAD43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61" creationId="{BE2B6800-1C98-4531-A467-144078AB888A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62" creationId="{3BFFC8B6-E962-4531-BDC3-E3449D820D69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63" creationId="{5BAF267F-7FCE-4A05-838F-95BE416C2989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64" creationId="{96AE9132-353A-458D-9A74-C0FF852822CF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65" creationId="{5F98AAAF-D7B8-42DA-AB85-BEEFC31B04B3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66" creationId="{46F23FEC-700D-41D0-BFE0-AE52818928E6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67" creationId="{230B2F59-5ABA-4E9D-9CD6-D14BBB349CE0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68" creationId="{85401227-C3F3-4C35-A6DF-9117F8B9BF8E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69" creationId="{BDDAF935-4323-43AA-AA13-38E033387C35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70" creationId="{977B69BF-48CB-4ED5-9F20-8988F575754D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71" creationId="{928BA5D0-A0CD-4A2D-9A04-2633C41D0C19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72" creationId="{A75D0CDF-FA22-41DA-A2F3-443E533FA3D7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73" creationId="{9C8D58A8-D69A-4CB3-9639-A2B8355B05E0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74" creationId="{EA453B6B-15A4-417F-A57C-1121BD76F159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75" creationId="{7515C4AE-B5D1-4EC8-AF3F-ECDCC1D01D24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76" creationId="{D1CDD7C7-B2EF-4106-82E1-04948BEF3B04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77" creationId="{D4323E10-757C-4445-8977-C7C1956D3375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78" creationId="{DF6255BC-AD62-416F-9056-864DE779B8B4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79" creationId="{11A34FEA-9DB1-42E8-8339-169753AC0903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80" creationId="{637E3F75-DF6E-4B36-9A08-D92AC803B5F7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81" creationId="{F3ACEEC6-27B3-4DCA-BFCF-38D111C81B3F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82" creationId="{1523F96B-CC4E-4677-A4CA-2F8C428EDC04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83" creationId="{99F34BD9-7E43-4638-B7BC-9B6EFDEAFE1D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84" creationId="{1C5439C3-87BC-4C1D-B865-17FEB1B95973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85" creationId="{D8C3FFA2-17FD-4A3B-B90F-91D44463DBF8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86" creationId="{853298CB-4170-49E6-9197-2BE084CAA4F8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87" creationId="{568E5E55-840A-4CDC-9BEF-F4B294DDD9FC}"/>
          </ac:spMkLst>
        </pc:spChg>
        <pc:spChg chg="add mod">
          <ac:chgData name="Emily Pleasants" userId="190372f5-88cd-434f-a943-e5429d741af5" providerId="ADAL" clId="{FEF79853-463F-4D2C-ABB6-13FE3F16CCB4}" dt="2018-09-07T14:46:59.765" v="597"/>
          <ac:spMkLst>
            <pc:docMk/>
            <pc:sldMk cId="0" sldId="614"/>
            <ac:spMk id="19488" creationId="{C849EBBD-7ADB-45CE-8FE2-4BFCD6938BD6}"/>
          </ac:spMkLst>
        </pc:spChg>
        <pc:spChg chg="add mod">
          <ac:chgData name="Emily Pleasants" userId="190372f5-88cd-434f-a943-e5429d741af5" providerId="ADAL" clId="{FEF79853-463F-4D2C-ABB6-13FE3F16CCB4}" dt="2018-09-07T14:46:59.806" v="639"/>
          <ac:spMkLst>
            <pc:docMk/>
            <pc:sldMk cId="0" sldId="614"/>
            <ac:spMk id="19490" creationId="{41245F33-EE21-48EA-82B1-FF63B96FA640}"/>
          </ac:spMkLst>
        </pc:spChg>
        <pc:spChg chg="add mod">
          <ac:chgData name="Emily Pleasants" userId="190372f5-88cd-434f-a943-e5429d741af5" providerId="ADAL" clId="{FEF79853-463F-4D2C-ABB6-13FE3F16CCB4}" dt="2018-09-07T14:46:59.806" v="639"/>
          <ac:spMkLst>
            <pc:docMk/>
            <pc:sldMk cId="0" sldId="614"/>
            <ac:spMk id="19491" creationId="{98B540BE-F05B-45FE-84B6-56C1C545F84A}"/>
          </ac:spMkLst>
        </pc:spChg>
        <pc:spChg chg="add mod">
          <ac:chgData name="Emily Pleasants" userId="190372f5-88cd-434f-a943-e5429d741af5" providerId="ADAL" clId="{FEF79853-463F-4D2C-ABB6-13FE3F16CCB4}" dt="2018-09-07T14:46:59.806" v="639"/>
          <ac:spMkLst>
            <pc:docMk/>
            <pc:sldMk cId="0" sldId="614"/>
            <ac:spMk id="19492" creationId="{96C3BAFB-3EBB-438D-B288-ECD324F07329}"/>
          </ac:spMkLst>
        </pc:spChg>
        <pc:spChg chg="add mod">
          <ac:chgData name="Emily Pleasants" userId="190372f5-88cd-434f-a943-e5429d741af5" providerId="ADAL" clId="{FEF79853-463F-4D2C-ABB6-13FE3F16CCB4}" dt="2018-09-07T14:46:59.806" v="639"/>
          <ac:spMkLst>
            <pc:docMk/>
            <pc:sldMk cId="0" sldId="614"/>
            <ac:spMk id="19493" creationId="{13D692D6-9F03-4311-B50A-6619EB2357E0}"/>
          </ac:spMkLst>
        </pc:spChg>
        <pc:spChg chg="add mod">
          <ac:chgData name="Emily Pleasants" userId="190372f5-88cd-434f-a943-e5429d741af5" providerId="ADAL" clId="{FEF79853-463F-4D2C-ABB6-13FE3F16CCB4}" dt="2018-09-07T14:46:59.806" v="639"/>
          <ac:spMkLst>
            <pc:docMk/>
            <pc:sldMk cId="0" sldId="614"/>
            <ac:spMk id="19494" creationId="{ED6C2730-A667-4EEB-B3BF-0C06DF2ADCC7}"/>
          </ac:spMkLst>
        </pc:spChg>
        <pc:spChg chg="add mod">
          <ac:chgData name="Emily Pleasants" userId="190372f5-88cd-434f-a943-e5429d741af5" providerId="ADAL" clId="{FEF79853-463F-4D2C-ABB6-13FE3F16CCB4}" dt="2018-09-07T14:46:59.806" v="639"/>
          <ac:spMkLst>
            <pc:docMk/>
            <pc:sldMk cId="0" sldId="614"/>
            <ac:spMk id="19495" creationId="{5FCA267E-06DA-44B3-852B-8D6B65FB8CF5}"/>
          </ac:spMkLst>
        </pc:spChg>
        <pc:spChg chg="add mod">
          <ac:chgData name="Emily Pleasants" userId="190372f5-88cd-434f-a943-e5429d741af5" providerId="ADAL" clId="{FEF79853-463F-4D2C-ABB6-13FE3F16CCB4}" dt="2018-09-07T14:46:59.806" v="639"/>
          <ac:spMkLst>
            <pc:docMk/>
            <pc:sldMk cId="0" sldId="614"/>
            <ac:spMk id="19496" creationId="{DFCE4D58-1DDE-4883-B631-601752EBED9F}"/>
          </ac:spMkLst>
        </pc:spChg>
        <pc:spChg chg="add mod">
          <ac:chgData name="Emily Pleasants" userId="190372f5-88cd-434f-a943-e5429d741af5" providerId="ADAL" clId="{FEF79853-463F-4D2C-ABB6-13FE3F16CCB4}" dt="2018-09-07T14:46:59.806" v="639"/>
          <ac:spMkLst>
            <pc:docMk/>
            <pc:sldMk cId="0" sldId="614"/>
            <ac:spMk id="19497" creationId="{94450734-04F9-4840-A583-223819B34DCF}"/>
          </ac:spMkLst>
        </pc:spChg>
        <pc:spChg chg="add mod">
          <ac:chgData name="Emily Pleasants" userId="190372f5-88cd-434f-a943-e5429d741af5" providerId="ADAL" clId="{FEF79853-463F-4D2C-ABB6-13FE3F16CCB4}" dt="2018-09-07T14:46:59.806" v="639"/>
          <ac:spMkLst>
            <pc:docMk/>
            <pc:sldMk cId="0" sldId="614"/>
            <ac:spMk id="19498" creationId="{F0625946-E55D-401C-B80E-0553BBE58231}"/>
          </ac:spMkLst>
        </pc:spChg>
        <pc:spChg chg="add mod">
          <ac:chgData name="Emily Pleasants" userId="190372f5-88cd-434f-a943-e5429d741af5" providerId="ADAL" clId="{FEF79853-463F-4D2C-ABB6-13FE3F16CCB4}" dt="2018-09-07T14:46:59.806" v="639"/>
          <ac:spMkLst>
            <pc:docMk/>
            <pc:sldMk cId="0" sldId="614"/>
            <ac:spMk id="19499" creationId="{81E1072E-180F-4EED-9532-21CF2789CCFE}"/>
          </ac:spMkLst>
        </pc:spChg>
        <pc:spChg chg="add mod">
          <ac:chgData name="Emily Pleasants" userId="190372f5-88cd-434f-a943-e5429d741af5" providerId="ADAL" clId="{FEF79853-463F-4D2C-ABB6-13FE3F16CCB4}" dt="2018-09-07T14:46:59.853" v="677"/>
          <ac:spMkLst>
            <pc:docMk/>
            <pc:sldMk cId="0" sldId="614"/>
            <ac:spMk id="19501" creationId="{BB9B87C8-8D36-4EA5-841F-39A824E1674B}"/>
          </ac:spMkLst>
        </pc:spChg>
        <pc:spChg chg="add mod">
          <ac:chgData name="Emily Pleasants" userId="190372f5-88cd-434f-a943-e5429d741af5" providerId="ADAL" clId="{FEF79853-463F-4D2C-ABB6-13FE3F16CCB4}" dt="2018-09-07T14:46:59.853" v="677"/>
          <ac:spMkLst>
            <pc:docMk/>
            <pc:sldMk cId="0" sldId="614"/>
            <ac:spMk id="19502" creationId="{21DEAE77-A080-4D8A-92B6-A3FB400C71F7}"/>
          </ac:spMkLst>
        </pc:spChg>
        <pc:spChg chg="add mod">
          <ac:chgData name="Emily Pleasants" userId="190372f5-88cd-434f-a943-e5429d741af5" providerId="ADAL" clId="{FEF79853-463F-4D2C-ABB6-13FE3F16CCB4}" dt="2018-09-07T14:46:59.853" v="677"/>
          <ac:spMkLst>
            <pc:docMk/>
            <pc:sldMk cId="0" sldId="614"/>
            <ac:spMk id="19503" creationId="{05387647-3525-4188-B499-3D72B5D923F4}"/>
          </ac:spMkLst>
        </pc:spChg>
        <pc:spChg chg="add mod">
          <ac:chgData name="Emily Pleasants" userId="190372f5-88cd-434f-a943-e5429d741af5" providerId="ADAL" clId="{FEF79853-463F-4D2C-ABB6-13FE3F16CCB4}" dt="2018-09-07T14:46:59.853" v="677"/>
          <ac:spMkLst>
            <pc:docMk/>
            <pc:sldMk cId="0" sldId="614"/>
            <ac:spMk id="19504" creationId="{C1FF5A9D-77DC-45F1-BB7B-75A53CDC01D7}"/>
          </ac:spMkLst>
        </pc:spChg>
        <pc:spChg chg="add mod">
          <ac:chgData name="Emily Pleasants" userId="190372f5-88cd-434f-a943-e5429d741af5" providerId="ADAL" clId="{FEF79853-463F-4D2C-ABB6-13FE3F16CCB4}" dt="2018-09-07T14:46:59.853" v="677"/>
          <ac:spMkLst>
            <pc:docMk/>
            <pc:sldMk cId="0" sldId="614"/>
            <ac:spMk id="19505" creationId="{F7FA19BA-087C-440E-A896-A9E423963D68}"/>
          </ac:spMkLst>
        </pc:spChg>
        <pc:spChg chg="add mod">
          <ac:chgData name="Emily Pleasants" userId="190372f5-88cd-434f-a943-e5429d741af5" providerId="ADAL" clId="{FEF79853-463F-4D2C-ABB6-13FE3F16CCB4}" dt="2018-09-07T14:46:59.853" v="677"/>
          <ac:spMkLst>
            <pc:docMk/>
            <pc:sldMk cId="0" sldId="614"/>
            <ac:spMk id="19506" creationId="{F73E4C70-01DD-4907-A589-B41F11A82CC0}"/>
          </ac:spMkLst>
        </pc:spChg>
        <pc:spChg chg="add mod">
          <ac:chgData name="Emily Pleasants" userId="190372f5-88cd-434f-a943-e5429d741af5" providerId="ADAL" clId="{FEF79853-463F-4D2C-ABB6-13FE3F16CCB4}" dt="2018-09-07T14:46:59.853" v="677"/>
          <ac:spMkLst>
            <pc:docMk/>
            <pc:sldMk cId="0" sldId="614"/>
            <ac:spMk id="19507" creationId="{EC81E39C-BC24-431A-B307-4C0A533D7DC0}"/>
          </ac:spMkLst>
        </pc:spChg>
        <pc:spChg chg="add mod">
          <ac:chgData name="Emily Pleasants" userId="190372f5-88cd-434f-a943-e5429d741af5" providerId="ADAL" clId="{FEF79853-463F-4D2C-ABB6-13FE3F16CCB4}" dt="2018-09-07T14:46:59.853" v="677"/>
          <ac:spMkLst>
            <pc:docMk/>
            <pc:sldMk cId="0" sldId="614"/>
            <ac:spMk id="19508" creationId="{72F8CD6F-9D21-4E03-8A99-E06210824F55}"/>
          </ac:spMkLst>
        </pc:spChg>
        <pc:spChg chg="add mod">
          <ac:chgData name="Emily Pleasants" userId="190372f5-88cd-434f-a943-e5429d741af5" providerId="ADAL" clId="{FEF79853-463F-4D2C-ABB6-13FE3F16CCB4}" dt="2018-09-07T14:46:59.853" v="677"/>
          <ac:spMkLst>
            <pc:docMk/>
            <pc:sldMk cId="0" sldId="614"/>
            <ac:spMk id="19509" creationId="{5697454F-E65E-4639-9E43-0C213A9A1450}"/>
          </ac:spMkLst>
        </pc:spChg>
        <pc:spChg chg="add mod">
          <ac:chgData name="Emily Pleasants" userId="190372f5-88cd-434f-a943-e5429d741af5" providerId="ADAL" clId="{FEF79853-463F-4D2C-ABB6-13FE3F16CCB4}" dt="2018-09-07T14:46:59.904" v="727"/>
          <ac:spMkLst>
            <pc:docMk/>
            <pc:sldMk cId="0" sldId="614"/>
            <ac:spMk id="19511" creationId="{0F0791E9-4443-4D92-9730-4CC2A6829D9F}"/>
          </ac:spMkLst>
        </pc:spChg>
        <pc:spChg chg="add mod">
          <ac:chgData name="Emily Pleasants" userId="190372f5-88cd-434f-a943-e5429d741af5" providerId="ADAL" clId="{FEF79853-463F-4D2C-ABB6-13FE3F16CCB4}" dt="2018-09-07T14:46:59.904" v="727"/>
          <ac:spMkLst>
            <pc:docMk/>
            <pc:sldMk cId="0" sldId="614"/>
            <ac:spMk id="19512" creationId="{C7BA6187-9178-4528-9F82-5C38C77FF44D}"/>
          </ac:spMkLst>
        </pc:spChg>
        <pc:spChg chg="add mod">
          <ac:chgData name="Emily Pleasants" userId="190372f5-88cd-434f-a943-e5429d741af5" providerId="ADAL" clId="{FEF79853-463F-4D2C-ABB6-13FE3F16CCB4}" dt="2018-09-07T14:46:59.904" v="727"/>
          <ac:spMkLst>
            <pc:docMk/>
            <pc:sldMk cId="0" sldId="614"/>
            <ac:spMk id="19513" creationId="{FBFF9503-4E06-4348-BE9A-FC3FC05C75BB}"/>
          </ac:spMkLst>
        </pc:spChg>
        <pc:spChg chg="add mod">
          <ac:chgData name="Emily Pleasants" userId="190372f5-88cd-434f-a943-e5429d741af5" providerId="ADAL" clId="{FEF79853-463F-4D2C-ABB6-13FE3F16CCB4}" dt="2018-09-07T14:46:59.904" v="727"/>
          <ac:spMkLst>
            <pc:docMk/>
            <pc:sldMk cId="0" sldId="614"/>
            <ac:spMk id="19514" creationId="{B96176EA-2AF6-4324-A4F8-1AF2024B19EC}"/>
          </ac:spMkLst>
        </pc:spChg>
        <pc:spChg chg="add mod">
          <ac:chgData name="Emily Pleasants" userId="190372f5-88cd-434f-a943-e5429d741af5" providerId="ADAL" clId="{FEF79853-463F-4D2C-ABB6-13FE3F16CCB4}" dt="2018-09-07T14:46:59.904" v="727"/>
          <ac:spMkLst>
            <pc:docMk/>
            <pc:sldMk cId="0" sldId="614"/>
            <ac:spMk id="19515" creationId="{7CD3A113-A224-4185-80F1-5065A8DB1EB1}"/>
          </ac:spMkLst>
        </pc:spChg>
        <pc:spChg chg="add mod">
          <ac:chgData name="Emily Pleasants" userId="190372f5-88cd-434f-a943-e5429d741af5" providerId="ADAL" clId="{FEF79853-463F-4D2C-ABB6-13FE3F16CCB4}" dt="2018-09-07T14:46:59.904" v="727"/>
          <ac:spMkLst>
            <pc:docMk/>
            <pc:sldMk cId="0" sldId="614"/>
            <ac:spMk id="19516" creationId="{D8E13283-01AE-46CA-B7E9-83B49FDD1508}"/>
          </ac:spMkLst>
        </pc:spChg>
        <pc:spChg chg="add mod">
          <ac:chgData name="Emily Pleasants" userId="190372f5-88cd-434f-a943-e5429d741af5" providerId="ADAL" clId="{FEF79853-463F-4D2C-ABB6-13FE3F16CCB4}" dt="2018-09-07T14:46:59.904" v="727"/>
          <ac:spMkLst>
            <pc:docMk/>
            <pc:sldMk cId="0" sldId="614"/>
            <ac:spMk id="19517" creationId="{E7660312-004D-44E6-A646-C1066EA7235E}"/>
          </ac:spMkLst>
        </pc:spChg>
        <pc:spChg chg="add mod">
          <ac:chgData name="Emily Pleasants" userId="190372f5-88cd-434f-a943-e5429d741af5" providerId="ADAL" clId="{FEF79853-463F-4D2C-ABB6-13FE3F16CCB4}" dt="2018-09-07T14:46:59.904" v="727"/>
          <ac:spMkLst>
            <pc:docMk/>
            <pc:sldMk cId="0" sldId="614"/>
            <ac:spMk id="19518" creationId="{52964E47-8939-4187-9436-8E73B66856D8}"/>
          </ac:spMkLst>
        </pc:spChg>
        <pc:spChg chg="add mod">
          <ac:chgData name="Emily Pleasants" userId="190372f5-88cd-434f-a943-e5429d741af5" providerId="ADAL" clId="{FEF79853-463F-4D2C-ABB6-13FE3F16CCB4}" dt="2018-09-07T14:46:59.904" v="727"/>
          <ac:spMkLst>
            <pc:docMk/>
            <pc:sldMk cId="0" sldId="614"/>
            <ac:spMk id="19519" creationId="{B3856DEA-4DE9-4951-8211-614FF9E1CD06}"/>
          </ac:spMkLst>
        </pc:spChg>
        <pc:spChg chg="add mod">
          <ac:chgData name="Emily Pleasants" userId="190372f5-88cd-434f-a943-e5429d741af5" providerId="ADAL" clId="{FEF79853-463F-4D2C-ABB6-13FE3F16CCB4}" dt="2018-09-07T14:46:59.904" v="727"/>
          <ac:spMkLst>
            <pc:docMk/>
            <pc:sldMk cId="0" sldId="614"/>
            <ac:spMk id="19520" creationId="{6873F1D8-FD3B-405A-92F3-07CD42C5FB40}"/>
          </ac:spMkLst>
        </pc:spChg>
        <pc:spChg chg="add mod">
          <ac:chgData name="Emily Pleasants" userId="190372f5-88cd-434f-a943-e5429d741af5" providerId="ADAL" clId="{FEF79853-463F-4D2C-ABB6-13FE3F16CCB4}" dt="2018-09-07T14:46:59.904" v="727"/>
          <ac:spMkLst>
            <pc:docMk/>
            <pc:sldMk cId="0" sldId="614"/>
            <ac:spMk id="19521" creationId="{1E7E61EC-7152-47D3-8776-5D5D4F44751E}"/>
          </ac:spMkLst>
        </pc:spChg>
        <pc:spChg chg="add mod">
          <ac:chgData name="Emily Pleasants" userId="190372f5-88cd-434f-a943-e5429d741af5" providerId="ADAL" clId="{FEF79853-463F-4D2C-ABB6-13FE3F16CCB4}" dt="2018-09-07T14:46:59.904" v="727"/>
          <ac:spMkLst>
            <pc:docMk/>
            <pc:sldMk cId="0" sldId="614"/>
            <ac:spMk id="19522" creationId="{87A9F6F1-BCE9-44AA-9FC4-615966D6283D}"/>
          </ac:spMkLst>
        </pc:spChg>
        <pc:grpChg chg="add mod">
          <ac:chgData name="Emily Pleasants" userId="190372f5-88cd-434f-a943-e5429d741af5" providerId="ADAL" clId="{FEF79853-463F-4D2C-ABB6-13FE3F16CCB4}" dt="2018-09-07T14:46:59.572" v="413"/>
          <ac:grpSpMkLst>
            <pc:docMk/>
            <pc:sldMk cId="0" sldId="614"/>
            <ac:grpSpMk id="15" creationId="{143DC024-739A-4829-BCFC-DC1091AA2374}"/>
          </ac:grpSpMkLst>
        </pc:grpChg>
        <pc:grpChg chg="add mod">
          <ac:chgData name="Emily Pleasants" userId="190372f5-88cd-434f-a943-e5429d741af5" providerId="ADAL" clId="{FEF79853-463F-4D2C-ABB6-13FE3F16CCB4}" dt="2018-09-07T14:46:59.622" v="464"/>
          <ac:grpSpMkLst>
            <pc:docMk/>
            <pc:sldMk cId="0" sldId="614"/>
            <ac:grpSpMk id="28" creationId="{2E13C911-57A7-4336-A984-0D3DB849B6B4}"/>
          </ac:grpSpMkLst>
        </pc:grpChg>
        <pc:grpChg chg="add mod">
          <ac:chgData name="Emily Pleasants" userId="190372f5-88cd-434f-a943-e5429d741af5" providerId="ADAL" clId="{FEF79853-463F-4D2C-ABB6-13FE3F16CCB4}" dt="2018-09-07T14:46:59.766" v="598"/>
          <ac:grpSpMkLst>
            <pc:docMk/>
            <pc:sldMk cId="0" sldId="614"/>
            <ac:grpSpMk id="19489" creationId="{B7ED26AA-B70E-4F22-919A-2622C4B4B8F5}"/>
          </ac:grpSpMkLst>
        </pc:grpChg>
        <pc:grpChg chg="add mod">
          <ac:chgData name="Emily Pleasants" userId="190372f5-88cd-434f-a943-e5429d741af5" providerId="ADAL" clId="{FEF79853-463F-4D2C-ABB6-13FE3F16CCB4}" dt="2018-09-07T14:46:59.807" v="640"/>
          <ac:grpSpMkLst>
            <pc:docMk/>
            <pc:sldMk cId="0" sldId="614"/>
            <ac:grpSpMk id="19500" creationId="{55F2C91E-74D6-4B5D-8B72-E3095BE09960}"/>
          </ac:grpSpMkLst>
        </pc:grpChg>
        <pc:grpChg chg="add mod">
          <ac:chgData name="Emily Pleasants" userId="190372f5-88cd-434f-a943-e5429d741af5" providerId="ADAL" clId="{FEF79853-463F-4D2C-ABB6-13FE3F16CCB4}" dt="2018-09-07T14:46:59.853" v="678"/>
          <ac:grpSpMkLst>
            <pc:docMk/>
            <pc:sldMk cId="0" sldId="614"/>
            <ac:grpSpMk id="19510" creationId="{804FECFD-036A-48B6-8FC0-D7CC2C4E4378}"/>
          </ac:grpSpMkLst>
        </pc:grpChg>
        <pc:grpChg chg="add mod">
          <ac:chgData name="Emily Pleasants" userId="190372f5-88cd-434f-a943-e5429d741af5" providerId="ADAL" clId="{FEF79853-463F-4D2C-ABB6-13FE3F16CCB4}" dt="2018-09-07T14:46:59.904" v="728"/>
          <ac:grpSpMkLst>
            <pc:docMk/>
            <pc:sldMk cId="0" sldId="614"/>
            <ac:grpSpMk id="19523" creationId="{7B28963C-4161-4CEB-AD5D-2F1D686F866A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0" y="1524000"/>
            <a:ext cx="6096000" cy="1879600"/>
          </a:xfrm>
        </p:spPr>
        <p:txBody>
          <a:bodyPr anchor="b"/>
          <a:lstStyle>
            <a:lvl1pPr>
              <a:lnSpc>
                <a:spcPct val="95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11350" y="4076700"/>
            <a:ext cx="5861050" cy="12573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E91DDF-FA81-4B8A-9BDA-AF76E76E12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2F2A6B2-B0C2-4D25-9BC2-C7138D069C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E7CF203-2361-4C82-BBD0-2D553213AE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A6F18-D310-47BD-A941-8B8D14CAC4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9669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652E2C-A432-49B5-9CB7-0B731A1AC1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A0FE954-D91E-4F88-AE33-CCC2E0B31C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120686-5ADC-48FF-BE13-1CC563EA48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96FCE1-AD27-4826-8A6F-D7A8E266BE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7881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730D6D-D1BE-4E76-B910-27CC046E04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3E6AA06-CA32-4E47-9F3B-43FD4A133B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AE890C9-7B1C-4ED7-BA17-90DFE82EC0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CFE74E-7123-4BCE-B469-8E5AD6AC21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5687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514600"/>
            <a:ext cx="38100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14600"/>
            <a:ext cx="38100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E9724A-2C04-40FE-BBFA-BD6D6B8033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60F6C4-C9CF-455B-A46C-5DA6CB3875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98DC8C-2A2A-4547-8BA6-99640E7B15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AC5C7-8E60-4FF0-A267-59068768F4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1184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F3FA8E7-FBED-4950-BE48-9210539A9B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3EE8A5A-78B9-4EB3-9FA3-F5B886CEC6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BE80C5A-4446-4624-85F3-3BCB6E0F27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B6220-A453-42BE-BD7D-31B1C2873C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0620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1047F9C-4D88-418D-8E6D-1FEC2A6AFA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BDBF09E-8638-478A-B34B-4194279774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A65D298-E989-4E65-ABF9-BABE088307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8962B-C389-4499-A5A3-4776728612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985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09E6D46-444A-4724-BEA5-EE48FE83D5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8EC9D3A-E493-4DE6-A0A9-DADBF73078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69685C1-E9BC-403B-BAC5-4940F6D9F9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4BABD-41C0-4170-8605-FD346F5D9A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9667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073BB9-71A2-4E84-BBDB-3627D8A680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64F72B-8078-45D5-93BD-CCB0B4001C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8D8F0B-7DE6-478B-A433-509C6B2D7A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794785-4988-4F8C-AAF9-67A4728F5E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7808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BE77B9-1CCE-4C45-8B7A-99EBB70911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F30F34-4962-4514-8F36-B1577E3739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86EA-98D6-4722-9004-CBADCC0988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19389-140E-4198-B168-26E1929A92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5358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A1ABA1A-1ACB-4411-833C-C511AA3479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A3A6DB-3180-4981-BAD5-2AFA1C1182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CB6065-4369-43F0-9ACA-E8C7924A14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9FADD-47A8-4C48-9FD2-BDC25CAA75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2903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533400"/>
            <a:ext cx="1943100" cy="5562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5676900" cy="5562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77429B-F3BC-4E0F-828D-3F22BE9566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CC65F53-AE7C-4401-ABAE-DDF5B8ADE4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D67875-DAE8-4EC5-85CF-4EDFCC122D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DE549-4990-48AD-977C-AB5B0752D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6310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37D9BB3-4110-497E-845C-CB188DD7A5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334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2D40E2F-15FE-45A4-98EA-060C5893A1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514600"/>
            <a:ext cx="7772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2BE6928-5B1D-44BE-99B6-29CACA32925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730D97E-04A4-4021-B021-D30BD64D280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8E0B13C-2ABF-4952-A51B-2BCC9EBCC4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A73BE81-92C1-402D-893E-FC7C660F9D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44" name="FormatShape" descr="SKIING" hidden="1">
            <a:extLst>
              <a:ext uri="{FF2B5EF4-FFF2-40B4-BE49-F238E27FC236}">
                <a16:creationId xmlns:a16="http://schemas.microsoft.com/office/drawing/2014/main" id="{8E637B71-D923-4938-92BE-067AAF207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33500" y="1701800"/>
            <a:ext cx="1181100" cy="825500"/>
          </a:xfrm>
          <a:prstGeom prst="rect">
            <a:avLst/>
          </a:prstGeom>
          <a:noFill/>
          <a:ln w="101600" cmpd="thinThick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image" Target="../media/image1.jpeg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hyperlink" Target="https://www.youtube.com/watch?v=hO1tzmi1V5g" TargetMode="Externa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africatravelguide.com/files/2008/10/sahara-facts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tags" Target="../tags/tag26.xml"/><Relationship Id="rId7" Type="http://schemas.openxmlformats.org/officeDocument/2006/relationships/image" Target="../media/image9.jpe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8.jpe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hyperlink" Target="http://www.ancientegypt.co.uk/gods/story/main.html" TargetMode="External"/><Relationship Id="rId7" Type="http://schemas.openxmlformats.org/officeDocument/2006/relationships/image" Target="../media/image14.wmf"/><Relationship Id="rId2" Type="http://schemas.openxmlformats.org/officeDocument/2006/relationships/hyperlink" Target="http://vimeo.com/7570221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hyperlink" Target="http://www.civilization.ca/civil/egypt/images/life02b.jp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4.jpeg"/><Relationship Id="rId2" Type="http://schemas.openxmlformats.org/officeDocument/2006/relationships/hyperlink" Target="http://www.civilization.ca/civil/egypt/images/life08b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civilization.ca/civil/egypt/images/life10b.jpg" TargetMode="External"/><Relationship Id="rId5" Type="http://schemas.openxmlformats.org/officeDocument/2006/relationships/image" Target="../media/image23.jpeg"/><Relationship Id="rId4" Type="http://schemas.openxmlformats.org/officeDocument/2006/relationships/hyperlink" Target="http://www.civilization.ca/civil/egypt/images/life09b.jp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tags" Target="../tags/tag40.xml"/><Relationship Id="rId18" Type="http://schemas.openxmlformats.org/officeDocument/2006/relationships/tags" Target="../tags/tag45.xml"/><Relationship Id="rId26" Type="http://schemas.openxmlformats.org/officeDocument/2006/relationships/tags" Target="../tags/tag53.xml"/><Relationship Id="rId39" Type="http://schemas.openxmlformats.org/officeDocument/2006/relationships/tags" Target="../tags/tag66.xml"/><Relationship Id="rId21" Type="http://schemas.openxmlformats.org/officeDocument/2006/relationships/tags" Target="../tags/tag48.xml"/><Relationship Id="rId34" Type="http://schemas.openxmlformats.org/officeDocument/2006/relationships/tags" Target="../tags/tag61.xml"/><Relationship Id="rId42" Type="http://schemas.openxmlformats.org/officeDocument/2006/relationships/tags" Target="../tags/tag69.xml"/><Relationship Id="rId47" Type="http://schemas.openxmlformats.org/officeDocument/2006/relationships/tags" Target="../tags/tag74.xml"/><Relationship Id="rId50" Type="http://schemas.openxmlformats.org/officeDocument/2006/relationships/tags" Target="../tags/tag77.xml"/><Relationship Id="rId55" Type="http://schemas.openxmlformats.org/officeDocument/2006/relationships/tags" Target="../tags/tag82.xml"/><Relationship Id="rId63" Type="http://schemas.openxmlformats.org/officeDocument/2006/relationships/tags" Target="../tags/tag90.xml"/><Relationship Id="rId68" Type="http://schemas.openxmlformats.org/officeDocument/2006/relationships/tags" Target="../tags/tag95.xml"/><Relationship Id="rId76" Type="http://schemas.openxmlformats.org/officeDocument/2006/relationships/tags" Target="../tags/tag103.xml"/><Relationship Id="rId84" Type="http://schemas.openxmlformats.org/officeDocument/2006/relationships/tags" Target="../tags/tag111.xml"/><Relationship Id="rId89" Type="http://schemas.openxmlformats.org/officeDocument/2006/relationships/tags" Target="../tags/tag116.xml"/><Relationship Id="rId7" Type="http://schemas.openxmlformats.org/officeDocument/2006/relationships/tags" Target="../tags/tag34.xml"/><Relationship Id="rId71" Type="http://schemas.openxmlformats.org/officeDocument/2006/relationships/tags" Target="../tags/tag98.xml"/><Relationship Id="rId2" Type="http://schemas.openxmlformats.org/officeDocument/2006/relationships/tags" Target="../tags/tag29.xml"/><Relationship Id="rId16" Type="http://schemas.openxmlformats.org/officeDocument/2006/relationships/tags" Target="../tags/tag43.xml"/><Relationship Id="rId29" Type="http://schemas.openxmlformats.org/officeDocument/2006/relationships/tags" Target="../tags/tag56.xml"/><Relationship Id="rId11" Type="http://schemas.openxmlformats.org/officeDocument/2006/relationships/tags" Target="../tags/tag38.xml"/><Relationship Id="rId24" Type="http://schemas.openxmlformats.org/officeDocument/2006/relationships/tags" Target="../tags/tag51.xml"/><Relationship Id="rId32" Type="http://schemas.openxmlformats.org/officeDocument/2006/relationships/tags" Target="../tags/tag59.xml"/><Relationship Id="rId37" Type="http://schemas.openxmlformats.org/officeDocument/2006/relationships/tags" Target="../tags/tag64.xml"/><Relationship Id="rId40" Type="http://schemas.openxmlformats.org/officeDocument/2006/relationships/tags" Target="../tags/tag67.xml"/><Relationship Id="rId45" Type="http://schemas.openxmlformats.org/officeDocument/2006/relationships/tags" Target="../tags/tag72.xml"/><Relationship Id="rId53" Type="http://schemas.openxmlformats.org/officeDocument/2006/relationships/tags" Target="../tags/tag80.xml"/><Relationship Id="rId58" Type="http://schemas.openxmlformats.org/officeDocument/2006/relationships/tags" Target="../tags/tag85.xml"/><Relationship Id="rId66" Type="http://schemas.openxmlformats.org/officeDocument/2006/relationships/tags" Target="../tags/tag93.xml"/><Relationship Id="rId74" Type="http://schemas.openxmlformats.org/officeDocument/2006/relationships/tags" Target="../tags/tag101.xml"/><Relationship Id="rId79" Type="http://schemas.openxmlformats.org/officeDocument/2006/relationships/tags" Target="../tags/tag106.xml"/><Relationship Id="rId87" Type="http://schemas.openxmlformats.org/officeDocument/2006/relationships/tags" Target="../tags/tag114.xml"/><Relationship Id="rId5" Type="http://schemas.openxmlformats.org/officeDocument/2006/relationships/tags" Target="../tags/tag32.xml"/><Relationship Id="rId61" Type="http://schemas.openxmlformats.org/officeDocument/2006/relationships/tags" Target="../tags/tag88.xml"/><Relationship Id="rId82" Type="http://schemas.openxmlformats.org/officeDocument/2006/relationships/tags" Target="../tags/tag109.xml"/><Relationship Id="rId90" Type="http://schemas.openxmlformats.org/officeDocument/2006/relationships/slideLayout" Target="../slideLayouts/slideLayout1.xml"/><Relationship Id="rId19" Type="http://schemas.openxmlformats.org/officeDocument/2006/relationships/tags" Target="../tags/tag46.xml"/><Relationship Id="rId14" Type="http://schemas.openxmlformats.org/officeDocument/2006/relationships/tags" Target="../tags/tag41.xml"/><Relationship Id="rId22" Type="http://schemas.openxmlformats.org/officeDocument/2006/relationships/tags" Target="../tags/tag49.xml"/><Relationship Id="rId27" Type="http://schemas.openxmlformats.org/officeDocument/2006/relationships/tags" Target="../tags/tag54.xml"/><Relationship Id="rId30" Type="http://schemas.openxmlformats.org/officeDocument/2006/relationships/tags" Target="../tags/tag57.xml"/><Relationship Id="rId35" Type="http://schemas.openxmlformats.org/officeDocument/2006/relationships/tags" Target="../tags/tag62.xml"/><Relationship Id="rId43" Type="http://schemas.openxmlformats.org/officeDocument/2006/relationships/tags" Target="../tags/tag70.xml"/><Relationship Id="rId48" Type="http://schemas.openxmlformats.org/officeDocument/2006/relationships/tags" Target="../tags/tag75.xml"/><Relationship Id="rId56" Type="http://schemas.openxmlformats.org/officeDocument/2006/relationships/tags" Target="../tags/tag83.xml"/><Relationship Id="rId64" Type="http://schemas.openxmlformats.org/officeDocument/2006/relationships/tags" Target="../tags/tag91.xml"/><Relationship Id="rId69" Type="http://schemas.openxmlformats.org/officeDocument/2006/relationships/tags" Target="../tags/tag96.xml"/><Relationship Id="rId77" Type="http://schemas.openxmlformats.org/officeDocument/2006/relationships/tags" Target="../tags/tag104.xml"/><Relationship Id="rId8" Type="http://schemas.openxmlformats.org/officeDocument/2006/relationships/tags" Target="../tags/tag35.xml"/><Relationship Id="rId51" Type="http://schemas.openxmlformats.org/officeDocument/2006/relationships/tags" Target="../tags/tag78.xml"/><Relationship Id="rId72" Type="http://schemas.openxmlformats.org/officeDocument/2006/relationships/tags" Target="../tags/tag99.xml"/><Relationship Id="rId80" Type="http://schemas.openxmlformats.org/officeDocument/2006/relationships/tags" Target="../tags/tag107.xml"/><Relationship Id="rId85" Type="http://schemas.openxmlformats.org/officeDocument/2006/relationships/tags" Target="../tags/tag112.xml"/><Relationship Id="rId3" Type="http://schemas.openxmlformats.org/officeDocument/2006/relationships/tags" Target="../tags/tag30.xml"/><Relationship Id="rId12" Type="http://schemas.openxmlformats.org/officeDocument/2006/relationships/tags" Target="../tags/tag39.xml"/><Relationship Id="rId17" Type="http://schemas.openxmlformats.org/officeDocument/2006/relationships/tags" Target="../tags/tag44.xml"/><Relationship Id="rId25" Type="http://schemas.openxmlformats.org/officeDocument/2006/relationships/tags" Target="../tags/tag52.xml"/><Relationship Id="rId33" Type="http://schemas.openxmlformats.org/officeDocument/2006/relationships/tags" Target="../tags/tag60.xml"/><Relationship Id="rId38" Type="http://schemas.openxmlformats.org/officeDocument/2006/relationships/tags" Target="../tags/tag65.xml"/><Relationship Id="rId46" Type="http://schemas.openxmlformats.org/officeDocument/2006/relationships/tags" Target="../tags/tag73.xml"/><Relationship Id="rId59" Type="http://schemas.openxmlformats.org/officeDocument/2006/relationships/tags" Target="../tags/tag86.xml"/><Relationship Id="rId67" Type="http://schemas.openxmlformats.org/officeDocument/2006/relationships/tags" Target="../tags/tag94.xml"/><Relationship Id="rId20" Type="http://schemas.openxmlformats.org/officeDocument/2006/relationships/tags" Target="../tags/tag47.xml"/><Relationship Id="rId41" Type="http://schemas.openxmlformats.org/officeDocument/2006/relationships/tags" Target="../tags/tag68.xml"/><Relationship Id="rId54" Type="http://schemas.openxmlformats.org/officeDocument/2006/relationships/tags" Target="../tags/tag81.xml"/><Relationship Id="rId62" Type="http://schemas.openxmlformats.org/officeDocument/2006/relationships/tags" Target="../tags/tag89.xml"/><Relationship Id="rId70" Type="http://schemas.openxmlformats.org/officeDocument/2006/relationships/tags" Target="../tags/tag97.xml"/><Relationship Id="rId75" Type="http://schemas.openxmlformats.org/officeDocument/2006/relationships/tags" Target="../tags/tag102.xml"/><Relationship Id="rId83" Type="http://schemas.openxmlformats.org/officeDocument/2006/relationships/tags" Target="../tags/tag110.xml"/><Relationship Id="rId88" Type="http://schemas.openxmlformats.org/officeDocument/2006/relationships/tags" Target="../tags/tag115.xml"/><Relationship Id="rId91" Type="http://schemas.openxmlformats.org/officeDocument/2006/relationships/image" Target="../media/image31.png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5" Type="http://schemas.openxmlformats.org/officeDocument/2006/relationships/tags" Target="../tags/tag42.xml"/><Relationship Id="rId23" Type="http://schemas.openxmlformats.org/officeDocument/2006/relationships/tags" Target="../tags/tag50.xml"/><Relationship Id="rId28" Type="http://schemas.openxmlformats.org/officeDocument/2006/relationships/tags" Target="../tags/tag55.xml"/><Relationship Id="rId36" Type="http://schemas.openxmlformats.org/officeDocument/2006/relationships/tags" Target="../tags/tag63.xml"/><Relationship Id="rId49" Type="http://schemas.openxmlformats.org/officeDocument/2006/relationships/tags" Target="../tags/tag76.xml"/><Relationship Id="rId57" Type="http://schemas.openxmlformats.org/officeDocument/2006/relationships/tags" Target="../tags/tag84.xml"/><Relationship Id="rId10" Type="http://schemas.openxmlformats.org/officeDocument/2006/relationships/tags" Target="../tags/tag37.xml"/><Relationship Id="rId31" Type="http://schemas.openxmlformats.org/officeDocument/2006/relationships/tags" Target="../tags/tag58.xml"/><Relationship Id="rId44" Type="http://schemas.openxmlformats.org/officeDocument/2006/relationships/tags" Target="../tags/tag71.xml"/><Relationship Id="rId52" Type="http://schemas.openxmlformats.org/officeDocument/2006/relationships/tags" Target="../tags/tag79.xml"/><Relationship Id="rId60" Type="http://schemas.openxmlformats.org/officeDocument/2006/relationships/tags" Target="../tags/tag87.xml"/><Relationship Id="rId65" Type="http://schemas.openxmlformats.org/officeDocument/2006/relationships/tags" Target="../tags/tag92.xml"/><Relationship Id="rId73" Type="http://schemas.openxmlformats.org/officeDocument/2006/relationships/tags" Target="../tags/tag100.xml"/><Relationship Id="rId78" Type="http://schemas.openxmlformats.org/officeDocument/2006/relationships/tags" Target="../tags/tag105.xml"/><Relationship Id="rId81" Type="http://schemas.openxmlformats.org/officeDocument/2006/relationships/tags" Target="../tags/tag108.xml"/><Relationship Id="rId86" Type="http://schemas.openxmlformats.org/officeDocument/2006/relationships/tags" Target="../tags/tag113.xml"/><Relationship Id="rId4" Type="http://schemas.openxmlformats.org/officeDocument/2006/relationships/tags" Target="../tags/tag31.xml"/><Relationship Id="rId9" Type="http://schemas.openxmlformats.org/officeDocument/2006/relationships/tags" Target="../tags/tag3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vilization.ca/civil/egypt/images/writ09b.jpg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hyperlink" Target="http://www.civilization.ca/civil/egypt/images/writ10b.jpg" TargetMode="External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bqyjoaPUXAI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4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hyperlink" Target="https://www.youtube.com/watch?v=wnNwZoO4gvs" TargetMode="Externa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1.png"/><Relationship Id="rId4" Type="http://schemas.openxmlformats.org/officeDocument/2006/relationships/image" Target="../media/image8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hyperlink" Target="https://www.youtube.com/watch?v=a4PLBpLBuCY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6.jpeg"/><Relationship Id="rId4" Type="http://schemas.openxmlformats.org/officeDocument/2006/relationships/hyperlink" Target="https://www.youtube.com/watch?v=9gD0K7oH92U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hyperlink" Target="http://www.youtube.com/watch?v=CMs_IGKxMu0&amp;feature=related" TargetMode="Externa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hyperlink" Target="https://www.youtube.com/watch?v=1yv_MXNYbAo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WordArt 2">
            <a:extLst>
              <a:ext uri="{FF2B5EF4-FFF2-40B4-BE49-F238E27FC236}">
                <a16:creationId xmlns:a16="http://schemas.microsoft.com/office/drawing/2014/main" id="{868007F9-38F5-4AB2-BE94-C429C662FD2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600200" y="1524000"/>
            <a:ext cx="6019800" cy="3657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66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chitect"/>
              </a:rPr>
              <a:t>The Ancient</a:t>
            </a:r>
          </a:p>
          <a:p>
            <a:pPr algn="ctr"/>
            <a:r>
              <a:rPr lang="en-US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66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chitect"/>
              </a:rPr>
              <a:t>Egyptians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287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2">
            <a:extLst>
              <a:ext uri="{FF2B5EF4-FFF2-40B4-BE49-F238E27FC236}">
                <a16:creationId xmlns:a16="http://schemas.microsoft.com/office/drawing/2014/main" id="{C2922E81-2AC9-40F3-B8AB-0ADB364A16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FFCC66"/>
                </a:solidFill>
              </a:rPr>
              <a:t>Introduction of Ancient Egypt</a:t>
            </a:r>
          </a:p>
        </p:txBody>
      </p:sp>
      <p:sp>
        <p:nvSpPr>
          <p:cNvPr id="438275" name="Rectangle 3">
            <a:extLst>
              <a:ext uri="{FF2B5EF4-FFF2-40B4-BE49-F238E27FC236}">
                <a16:creationId xmlns:a16="http://schemas.microsoft.com/office/drawing/2014/main" id="{288E4134-9401-4AC5-9464-71903463C1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rgbClr val="FFCC66"/>
                </a:solidFill>
              </a:rPr>
              <a:t>Originally called “Kemet” – Black Land</a:t>
            </a:r>
          </a:p>
          <a:p>
            <a:pPr eaLnBrk="1" hangingPunct="1">
              <a:defRPr/>
            </a:pPr>
            <a:r>
              <a:rPr lang="en-US">
                <a:solidFill>
                  <a:srgbClr val="FFCC66"/>
                </a:solidFill>
              </a:rPr>
              <a:t>Given the name “Egypt” by the Greeks!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F5C93AE0-1FCC-45A6-8718-96A3BF9A4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66688"/>
            <a:ext cx="8534400" cy="823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A View of Egypt by Satellite</a:t>
            </a:r>
          </a:p>
        </p:txBody>
      </p:sp>
      <p:pic>
        <p:nvPicPr>
          <p:cNvPr id="5123" name="Picture 3" descr="map-Egypt by satellite">
            <a:hlinkClick r:id="rId25"/>
            <a:extLst>
              <a:ext uri="{FF2B5EF4-FFF2-40B4-BE49-F238E27FC236}">
                <a16:creationId xmlns:a16="http://schemas.microsoft.com/office/drawing/2014/main" id="{589594D0-C9D6-458A-B9A1-B825EDDF7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95400"/>
            <a:ext cx="62484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Box 1">
            <a:extLst>
              <a:ext uri="{FF2B5EF4-FFF2-40B4-BE49-F238E27FC236}">
                <a16:creationId xmlns:a16="http://schemas.microsoft.com/office/drawing/2014/main" id="{C44551B3-333D-4B25-BADD-6FF65F491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5913438"/>
            <a:ext cx="8293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chemeClr val="bg1"/>
                </a:solidFill>
                <a:latin typeface="Arial Rounded MT Bold" panose="020F0704030504030204" pitchFamily="34" charset="0"/>
              </a:rPr>
              <a:t>How does geography impact civilization?</a:t>
            </a:r>
          </a:p>
        </p:txBody>
      </p:sp>
      <p:grpSp>
        <p:nvGrpSpPr>
          <p:cNvPr id="5130" name="SMARTInkShape-Group21">
            <a:extLst>
              <a:ext uri="{FF2B5EF4-FFF2-40B4-BE49-F238E27FC236}">
                <a16:creationId xmlns:a16="http://schemas.microsoft.com/office/drawing/2014/main" id="{F3600D3D-16D0-4F90-BFA8-32C875032A3C}"/>
              </a:ext>
            </a:extLst>
          </p:cNvPr>
          <p:cNvGrpSpPr/>
          <p:nvPr/>
        </p:nvGrpSpPr>
        <p:grpSpPr>
          <a:xfrm>
            <a:off x="1625203" y="2027039"/>
            <a:ext cx="4920259" cy="438736"/>
            <a:chOff x="1625203" y="2027039"/>
            <a:chExt cx="4920259" cy="438736"/>
          </a:xfrm>
        </p:grpSpPr>
        <p:sp>
          <p:nvSpPr>
            <p:cNvPr id="5128" name="SMARTInkShape-34">
              <a:extLst>
                <a:ext uri="{FF2B5EF4-FFF2-40B4-BE49-F238E27FC236}">
                  <a16:creationId xmlns:a16="http://schemas.microsoft.com/office/drawing/2014/main" id="{808E4B27-B607-4D5F-9955-4BC3F524BD56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625203" y="2223492"/>
              <a:ext cx="557436" cy="242283"/>
            </a:xfrm>
            <a:custGeom>
              <a:avLst/>
              <a:gdLst/>
              <a:ahLst/>
              <a:cxnLst/>
              <a:rect l="0" t="0" r="0" b="0"/>
              <a:pathLst>
                <a:path w="557436" h="242283">
                  <a:moveTo>
                    <a:pt x="557435" y="242282"/>
                  </a:moveTo>
                  <a:lnTo>
                    <a:pt x="557435" y="242282"/>
                  </a:lnTo>
                  <a:lnTo>
                    <a:pt x="539616" y="240913"/>
                  </a:lnTo>
                  <a:lnTo>
                    <a:pt x="503293" y="234211"/>
                  </a:lnTo>
                  <a:lnTo>
                    <a:pt x="467396" y="225941"/>
                  </a:lnTo>
                  <a:lnTo>
                    <a:pt x="431624" y="217207"/>
                  </a:lnTo>
                  <a:lnTo>
                    <a:pt x="395890" y="208335"/>
                  </a:lnTo>
                  <a:lnTo>
                    <a:pt x="361159" y="198430"/>
                  </a:lnTo>
                  <a:lnTo>
                    <a:pt x="322253" y="177809"/>
                  </a:lnTo>
                  <a:lnTo>
                    <a:pt x="281165" y="154626"/>
                  </a:lnTo>
                  <a:lnTo>
                    <a:pt x="242952" y="130938"/>
                  </a:lnTo>
                  <a:lnTo>
                    <a:pt x="204255" y="101199"/>
                  </a:lnTo>
                  <a:lnTo>
                    <a:pt x="164135" y="70225"/>
                  </a:lnTo>
                  <a:lnTo>
                    <a:pt x="122064" y="39626"/>
                  </a:lnTo>
                  <a:lnTo>
                    <a:pt x="77556" y="12923"/>
                  </a:lnTo>
                  <a:lnTo>
                    <a:pt x="66415" y="9121"/>
                  </a:lnTo>
                  <a:lnTo>
                    <a:pt x="55839" y="3143"/>
                  </a:lnTo>
                  <a:lnTo>
                    <a:pt x="11981" y="2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29" name="SMARTInkShape-35">
              <a:extLst>
                <a:ext uri="{FF2B5EF4-FFF2-40B4-BE49-F238E27FC236}">
                  <a16:creationId xmlns:a16="http://schemas.microsoft.com/office/drawing/2014/main" id="{4E60AE0D-D10A-495B-9F6E-140C2334D635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5653652" y="2027039"/>
              <a:ext cx="891810" cy="328022"/>
            </a:xfrm>
            <a:custGeom>
              <a:avLst/>
              <a:gdLst/>
              <a:ahLst/>
              <a:cxnLst/>
              <a:rect l="0" t="0" r="0" b="0"/>
              <a:pathLst>
                <a:path w="891810" h="328022">
                  <a:moveTo>
                    <a:pt x="891809" y="0"/>
                  </a:moveTo>
                  <a:lnTo>
                    <a:pt x="891809" y="0"/>
                  </a:lnTo>
                  <a:lnTo>
                    <a:pt x="851907" y="39902"/>
                  </a:lnTo>
                  <a:lnTo>
                    <a:pt x="811371" y="80438"/>
                  </a:lnTo>
                  <a:lnTo>
                    <a:pt x="798512" y="91313"/>
                  </a:lnTo>
                  <a:lnTo>
                    <a:pt x="757337" y="114355"/>
                  </a:lnTo>
                  <a:lnTo>
                    <a:pt x="714912" y="131031"/>
                  </a:lnTo>
                  <a:lnTo>
                    <a:pt x="670960" y="152405"/>
                  </a:lnTo>
                  <a:lnTo>
                    <a:pt x="628580" y="170995"/>
                  </a:lnTo>
                  <a:lnTo>
                    <a:pt x="589031" y="181083"/>
                  </a:lnTo>
                  <a:lnTo>
                    <a:pt x="550632" y="190355"/>
                  </a:lnTo>
                  <a:lnTo>
                    <a:pt x="514120" y="199387"/>
                  </a:lnTo>
                  <a:lnTo>
                    <a:pt x="478166" y="208347"/>
                  </a:lnTo>
                  <a:lnTo>
                    <a:pt x="442377" y="217285"/>
                  </a:lnTo>
                  <a:lnTo>
                    <a:pt x="406638" y="226218"/>
                  </a:lnTo>
                  <a:lnTo>
                    <a:pt x="366172" y="239889"/>
                  </a:lnTo>
                  <a:lnTo>
                    <a:pt x="327505" y="251766"/>
                  </a:lnTo>
                  <a:lnTo>
                    <a:pt x="290912" y="266310"/>
                  </a:lnTo>
                  <a:lnTo>
                    <a:pt x="250193" y="278447"/>
                  </a:lnTo>
                  <a:lnTo>
                    <a:pt x="218700" y="285150"/>
                  </a:lnTo>
                  <a:lnTo>
                    <a:pt x="185853" y="291437"/>
                  </a:lnTo>
                  <a:lnTo>
                    <a:pt x="154717" y="297538"/>
                  </a:lnTo>
                  <a:lnTo>
                    <a:pt x="121697" y="306202"/>
                  </a:lnTo>
                  <a:lnTo>
                    <a:pt x="87178" y="315676"/>
                  </a:lnTo>
                  <a:lnTo>
                    <a:pt x="51992" y="323194"/>
                  </a:lnTo>
                  <a:lnTo>
                    <a:pt x="16510" y="327196"/>
                  </a:lnTo>
                  <a:lnTo>
                    <a:pt x="0" y="32802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33" name="SMARTInkShape-Group22">
            <a:extLst>
              <a:ext uri="{FF2B5EF4-FFF2-40B4-BE49-F238E27FC236}">
                <a16:creationId xmlns:a16="http://schemas.microsoft.com/office/drawing/2014/main" id="{0425AC86-6915-4B79-949B-4DEEE233ABBB}"/>
              </a:ext>
            </a:extLst>
          </p:cNvPr>
          <p:cNvGrpSpPr/>
          <p:nvPr/>
        </p:nvGrpSpPr>
        <p:grpSpPr>
          <a:xfrm>
            <a:off x="6581180" y="1169789"/>
            <a:ext cx="1250157" cy="2509037"/>
            <a:chOff x="6581180" y="1169789"/>
            <a:chExt cx="1250157" cy="2509037"/>
          </a:xfrm>
        </p:grpSpPr>
        <p:sp>
          <p:nvSpPr>
            <p:cNvPr id="5131" name="SMARTInkShape-36">
              <a:extLst>
                <a:ext uri="{FF2B5EF4-FFF2-40B4-BE49-F238E27FC236}">
                  <a16:creationId xmlns:a16="http://schemas.microsoft.com/office/drawing/2014/main" id="{E52C15A9-B43B-4886-B6E7-E8DBF79B38C1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6581180" y="1348383"/>
              <a:ext cx="1250157" cy="2330443"/>
            </a:xfrm>
            <a:custGeom>
              <a:avLst/>
              <a:gdLst/>
              <a:ahLst/>
              <a:cxnLst/>
              <a:rect l="0" t="0" r="0" b="0"/>
              <a:pathLst>
                <a:path w="1250157" h="2330443">
                  <a:moveTo>
                    <a:pt x="0" y="651867"/>
                  </a:moveTo>
                  <a:lnTo>
                    <a:pt x="0" y="651867"/>
                  </a:lnTo>
                  <a:lnTo>
                    <a:pt x="0" y="656607"/>
                  </a:lnTo>
                  <a:lnTo>
                    <a:pt x="992" y="658004"/>
                  </a:lnTo>
                  <a:lnTo>
                    <a:pt x="2645" y="658935"/>
                  </a:lnTo>
                  <a:lnTo>
                    <a:pt x="4740" y="659555"/>
                  </a:lnTo>
                  <a:lnTo>
                    <a:pt x="6137" y="660961"/>
                  </a:lnTo>
                  <a:lnTo>
                    <a:pt x="21250" y="698924"/>
                  </a:lnTo>
                  <a:lnTo>
                    <a:pt x="38419" y="741481"/>
                  </a:lnTo>
                  <a:lnTo>
                    <a:pt x="51732" y="773338"/>
                  </a:lnTo>
                  <a:lnTo>
                    <a:pt x="61960" y="811551"/>
                  </a:lnTo>
                  <a:lnTo>
                    <a:pt x="71275" y="853301"/>
                  </a:lnTo>
                  <a:lnTo>
                    <a:pt x="78310" y="885260"/>
                  </a:lnTo>
                  <a:lnTo>
                    <a:pt x="88052" y="916001"/>
                  </a:lnTo>
                  <a:lnTo>
                    <a:pt x="96350" y="948846"/>
                  </a:lnTo>
                  <a:lnTo>
                    <a:pt x="104338" y="983287"/>
                  </a:lnTo>
                  <a:lnTo>
                    <a:pt x="114503" y="1018438"/>
                  </a:lnTo>
                  <a:lnTo>
                    <a:pt x="122989" y="1051259"/>
                  </a:lnTo>
                  <a:lnTo>
                    <a:pt x="131060" y="1084367"/>
                  </a:lnTo>
                  <a:lnTo>
                    <a:pt x="141262" y="1122232"/>
                  </a:lnTo>
                  <a:lnTo>
                    <a:pt x="152411" y="1159567"/>
                  </a:lnTo>
                  <a:lnTo>
                    <a:pt x="163980" y="1196003"/>
                  </a:lnTo>
                  <a:lnTo>
                    <a:pt x="175736" y="1232041"/>
                  </a:lnTo>
                  <a:lnTo>
                    <a:pt x="190222" y="1267902"/>
                  </a:lnTo>
                  <a:lnTo>
                    <a:pt x="205590" y="1304676"/>
                  </a:lnTo>
                  <a:lnTo>
                    <a:pt x="219034" y="1344171"/>
                  </a:lnTo>
                  <a:lnTo>
                    <a:pt x="234271" y="1382230"/>
                  </a:lnTo>
                  <a:lnTo>
                    <a:pt x="250963" y="1419980"/>
                  </a:lnTo>
                  <a:lnTo>
                    <a:pt x="268305" y="1459910"/>
                  </a:lnTo>
                  <a:lnTo>
                    <a:pt x="283288" y="1500807"/>
                  </a:lnTo>
                  <a:lnTo>
                    <a:pt x="297554" y="1542134"/>
                  </a:lnTo>
                  <a:lnTo>
                    <a:pt x="313816" y="1583654"/>
                  </a:lnTo>
                  <a:lnTo>
                    <a:pt x="328321" y="1622612"/>
                  </a:lnTo>
                  <a:lnTo>
                    <a:pt x="342373" y="1660762"/>
                  </a:lnTo>
                  <a:lnTo>
                    <a:pt x="358541" y="1700869"/>
                  </a:lnTo>
                  <a:lnTo>
                    <a:pt x="373002" y="1739199"/>
                  </a:lnTo>
                  <a:lnTo>
                    <a:pt x="386044" y="1776079"/>
                  </a:lnTo>
                  <a:lnTo>
                    <a:pt x="398455" y="1812314"/>
                  </a:lnTo>
                  <a:lnTo>
                    <a:pt x="410586" y="1848262"/>
                  </a:lnTo>
                  <a:lnTo>
                    <a:pt x="423585" y="1884082"/>
                  </a:lnTo>
                  <a:lnTo>
                    <a:pt x="439283" y="1919846"/>
                  </a:lnTo>
                  <a:lnTo>
                    <a:pt x="453536" y="1955585"/>
                  </a:lnTo>
                  <a:lnTo>
                    <a:pt x="467477" y="1990321"/>
                  </a:lnTo>
                  <a:lnTo>
                    <a:pt x="483596" y="2022295"/>
                  </a:lnTo>
                  <a:lnTo>
                    <a:pt x="498036" y="2055688"/>
                  </a:lnTo>
                  <a:lnTo>
                    <a:pt x="511068" y="2089381"/>
                  </a:lnTo>
                  <a:lnTo>
                    <a:pt x="523475" y="2120892"/>
                  </a:lnTo>
                  <a:lnTo>
                    <a:pt x="541615" y="2161783"/>
                  </a:lnTo>
                  <a:lnTo>
                    <a:pt x="564299" y="2199034"/>
                  </a:lnTo>
                  <a:lnTo>
                    <a:pt x="585131" y="2235207"/>
                  </a:lnTo>
                  <a:lnTo>
                    <a:pt x="609948" y="2274864"/>
                  </a:lnTo>
                  <a:lnTo>
                    <a:pt x="649207" y="2318769"/>
                  </a:lnTo>
                  <a:lnTo>
                    <a:pt x="653070" y="2322729"/>
                  </a:lnTo>
                  <a:lnTo>
                    <a:pt x="662654" y="2327128"/>
                  </a:lnTo>
                  <a:lnTo>
                    <a:pt x="697837" y="2330442"/>
                  </a:lnTo>
                  <a:lnTo>
                    <a:pt x="704709" y="2327910"/>
                  </a:lnTo>
                  <a:lnTo>
                    <a:pt x="707931" y="2325847"/>
                  </a:lnTo>
                  <a:lnTo>
                    <a:pt x="730307" y="2295767"/>
                  </a:lnTo>
                  <a:lnTo>
                    <a:pt x="740593" y="2272027"/>
                  </a:lnTo>
                  <a:lnTo>
                    <a:pt x="749924" y="2237211"/>
                  </a:lnTo>
                  <a:lnTo>
                    <a:pt x="758974" y="2195476"/>
                  </a:lnTo>
                  <a:lnTo>
                    <a:pt x="765292" y="2151691"/>
                  </a:lnTo>
                  <a:lnTo>
                    <a:pt x="767762" y="2121135"/>
                  </a:lnTo>
                  <a:lnTo>
                    <a:pt x="772168" y="2087711"/>
                  </a:lnTo>
                  <a:lnTo>
                    <a:pt x="777433" y="2053012"/>
                  </a:lnTo>
                  <a:lnTo>
                    <a:pt x="783081" y="2016754"/>
                  </a:lnTo>
                  <a:lnTo>
                    <a:pt x="788897" y="1977489"/>
                  </a:lnTo>
                  <a:lnTo>
                    <a:pt x="797436" y="1936886"/>
                  </a:lnTo>
                  <a:lnTo>
                    <a:pt x="806854" y="1895690"/>
                  </a:lnTo>
                  <a:lnTo>
                    <a:pt x="814346" y="1854229"/>
                  </a:lnTo>
                  <a:lnTo>
                    <a:pt x="820984" y="1812651"/>
                  </a:lnTo>
                  <a:lnTo>
                    <a:pt x="826248" y="1770029"/>
                  </a:lnTo>
                  <a:lnTo>
                    <a:pt x="827653" y="1747551"/>
                  </a:lnTo>
                  <a:lnTo>
                    <a:pt x="828589" y="1724627"/>
                  </a:lnTo>
                  <a:lnTo>
                    <a:pt x="830205" y="1701408"/>
                  </a:lnTo>
                  <a:lnTo>
                    <a:pt x="832274" y="1677990"/>
                  </a:lnTo>
                  <a:lnTo>
                    <a:pt x="834646" y="1654441"/>
                  </a:lnTo>
                  <a:lnTo>
                    <a:pt x="837220" y="1631797"/>
                  </a:lnTo>
                  <a:lnTo>
                    <a:pt x="842725" y="1588115"/>
                  </a:lnTo>
                  <a:lnTo>
                    <a:pt x="845582" y="1565751"/>
                  </a:lnTo>
                  <a:lnTo>
                    <a:pt x="848480" y="1542904"/>
                  </a:lnTo>
                  <a:lnTo>
                    <a:pt x="851403" y="1519736"/>
                  </a:lnTo>
                  <a:lnTo>
                    <a:pt x="857297" y="1475472"/>
                  </a:lnTo>
                  <a:lnTo>
                    <a:pt x="863224" y="1431656"/>
                  </a:lnTo>
                  <a:lnTo>
                    <a:pt x="866193" y="1408859"/>
                  </a:lnTo>
                  <a:lnTo>
                    <a:pt x="869165" y="1385724"/>
                  </a:lnTo>
                  <a:lnTo>
                    <a:pt x="875113" y="1341497"/>
                  </a:lnTo>
                  <a:lnTo>
                    <a:pt x="881064" y="1297697"/>
                  </a:lnTo>
                  <a:lnTo>
                    <a:pt x="884040" y="1274905"/>
                  </a:lnTo>
                  <a:lnTo>
                    <a:pt x="887017" y="1251772"/>
                  </a:lnTo>
                  <a:lnTo>
                    <a:pt x="892969" y="1207549"/>
                  </a:lnTo>
                  <a:lnTo>
                    <a:pt x="898922" y="1164743"/>
                  </a:lnTo>
                  <a:lnTo>
                    <a:pt x="904875" y="1122567"/>
                  </a:lnTo>
                  <a:lnTo>
                    <a:pt x="910828" y="1078025"/>
                  </a:lnTo>
                  <a:lnTo>
                    <a:pt x="913804" y="1055035"/>
                  </a:lnTo>
                  <a:lnTo>
                    <a:pt x="919758" y="1010969"/>
                  </a:lnTo>
                  <a:lnTo>
                    <a:pt x="926703" y="967241"/>
                  </a:lnTo>
                  <a:lnTo>
                    <a:pt x="931333" y="944468"/>
                  </a:lnTo>
                  <a:lnTo>
                    <a:pt x="936405" y="921349"/>
                  </a:lnTo>
                  <a:lnTo>
                    <a:pt x="940777" y="897998"/>
                  </a:lnTo>
                  <a:lnTo>
                    <a:pt x="944685" y="874493"/>
                  </a:lnTo>
                  <a:lnTo>
                    <a:pt x="948282" y="850886"/>
                  </a:lnTo>
                  <a:lnTo>
                    <a:pt x="952664" y="828203"/>
                  </a:lnTo>
                  <a:lnTo>
                    <a:pt x="962826" y="784478"/>
                  </a:lnTo>
                  <a:lnTo>
                    <a:pt x="967320" y="762102"/>
                  </a:lnTo>
                  <a:lnTo>
                    <a:pt x="971311" y="739248"/>
                  </a:lnTo>
                  <a:lnTo>
                    <a:pt x="974962" y="716074"/>
                  </a:lnTo>
                  <a:lnTo>
                    <a:pt x="981665" y="671805"/>
                  </a:lnTo>
                  <a:lnTo>
                    <a:pt x="987952" y="629970"/>
                  </a:lnTo>
                  <a:lnTo>
                    <a:pt x="994053" y="591533"/>
                  </a:lnTo>
                  <a:lnTo>
                    <a:pt x="1002718" y="554607"/>
                  </a:lnTo>
                  <a:lnTo>
                    <a:pt x="1012191" y="518351"/>
                  </a:lnTo>
                  <a:lnTo>
                    <a:pt x="1019709" y="482394"/>
                  </a:lnTo>
                  <a:lnTo>
                    <a:pt x="1029004" y="446569"/>
                  </a:lnTo>
                  <a:lnTo>
                    <a:pt x="1038756" y="411795"/>
                  </a:lnTo>
                  <a:lnTo>
                    <a:pt x="1046399" y="379804"/>
                  </a:lnTo>
                  <a:lnTo>
                    <a:pt x="1058394" y="346403"/>
                  </a:lnTo>
                  <a:lnTo>
                    <a:pt x="1072654" y="312707"/>
                  </a:lnTo>
                  <a:lnTo>
                    <a:pt x="1085608" y="281194"/>
                  </a:lnTo>
                  <a:lnTo>
                    <a:pt x="1097979" y="250652"/>
                  </a:lnTo>
                  <a:lnTo>
                    <a:pt x="1110092" y="220541"/>
                  </a:lnTo>
                  <a:lnTo>
                    <a:pt x="1129059" y="176691"/>
                  </a:lnTo>
                  <a:lnTo>
                    <a:pt x="1152098" y="139114"/>
                  </a:lnTo>
                  <a:lnTo>
                    <a:pt x="1175518" y="99247"/>
                  </a:lnTo>
                  <a:lnTo>
                    <a:pt x="1200309" y="54705"/>
                  </a:lnTo>
                  <a:lnTo>
                    <a:pt x="1237921" y="12361"/>
                  </a:lnTo>
                  <a:lnTo>
                    <a:pt x="1250156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32" name="SMARTInkShape-37">
              <a:extLst>
                <a:ext uri="{FF2B5EF4-FFF2-40B4-BE49-F238E27FC236}">
                  <a16:creationId xmlns:a16="http://schemas.microsoft.com/office/drawing/2014/main" id="{6200A375-A520-4697-93C0-A3C44CA80902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6625828" y="1169789"/>
              <a:ext cx="480804" cy="928689"/>
            </a:xfrm>
            <a:custGeom>
              <a:avLst/>
              <a:gdLst/>
              <a:ahLst/>
              <a:cxnLst/>
              <a:rect l="0" t="0" r="0" b="0"/>
              <a:pathLst>
                <a:path w="480804" h="928689">
                  <a:moveTo>
                    <a:pt x="0" y="928688"/>
                  </a:moveTo>
                  <a:lnTo>
                    <a:pt x="0" y="928688"/>
                  </a:lnTo>
                  <a:lnTo>
                    <a:pt x="4741" y="923947"/>
                  </a:lnTo>
                  <a:lnTo>
                    <a:pt x="9713" y="921620"/>
                  </a:lnTo>
                  <a:lnTo>
                    <a:pt x="12429" y="920999"/>
                  </a:lnTo>
                  <a:lnTo>
                    <a:pt x="18091" y="915018"/>
                  </a:lnTo>
                  <a:lnTo>
                    <a:pt x="51138" y="873068"/>
                  </a:lnTo>
                  <a:lnTo>
                    <a:pt x="75513" y="831858"/>
                  </a:lnTo>
                  <a:lnTo>
                    <a:pt x="98442" y="796259"/>
                  </a:lnTo>
                  <a:lnTo>
                    <a:pt x="119236" y="754732"/>
                  </a:lnTo>
                  <a:lnTo>
                    <a:pt x="143808" y="711009"/>
                  </a:lnTo>
                  <a:lnTo>
                    <a:pt x="161149" y="681460"/>
                  </a:lnTo>
                  <a:lnTo>
                    <a:pt x="181424" y="649144"/>
                  </a:lnTo>
                  <a:lnTo>
                    <a:pt x="202672" y="615930"/>
                  </a:lnTo>
                  <a:lnTo>
                    <a:pt x="222038" y="584632"/>
                  </a:lnTo>
                  <a:lnTo>
                    <a:pt x="240566" y="554186"/>
                  </a:lnTo>
                  <a:lnTo>
                    <a:pt x="258723" y="524117"/>
                  </a:lnTo>
                  <a:lnTo>
                    <a:pt x="276715" y="494217"/>
                  </a:lnTo>
                  <a:lnTo>
                    <a:pt x="294633" y="461746"/>
                  </a:lnTo>
                  <a:lnTo>
                    <a:pt x="312518" y="429455"/>
                  </a:lnTo>
                  <a:lnTo>
                    <a:pt x="338330" y="387971"/>
                  </a:lnTo>
                  <a:lnTo>
                    <a:pt x="359979" y="344701"/>
                  </a:lnTo>
                  <a:lnTo>
                    <a:pt x="383812" y="300461"/>
                  </a:lnTo>
                  <a:lnTo>
                    <a:pt x="403882" y="255933"/>
                  </a:lnTo>
                  <a:lnTo>
                    <a:pt x="422396" y="212313"/>
                  </a:lnTo>
                  <a:lnTo>
                    <a:pt x="439457" y="173812"/>
                  </a:lnTo>
                  <a:lnTo>
                    <a:pt x="451237" y="137269"/>
                  </a:lnTo>
                  <a:lnTo>
                    <a:pt x="461012" y="102298"/>
                  </a:lnTo>
                  <a:lnTo>
                    <a:pt x="471463" y="58855"/>
                  </a:lnTo>
                  <a:lnTo>
                    <a:pt x="480803" y="25778"/>
                  </a:lnTo>
                  <a:lnTo>
                    <a:pt x="480278" y="22147"/>
                  </a:lnTo>
                  <a:lnTo>
                    <a:pt x="474019" y="9228"/>
                  </a:lnTo>
                  <a:lnTo>
                    <a:pt x="473274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37" name="SMARTInkShape-Group24">
            <a:extLst>
              <a:ext uri="{FF2B5EF4-FFF2-40B4-BE49-F238E27FC236}">
                <a16:creationId xmlns:a16="http://schemas.microsoft.com/office/drawing/2014/main" id="{F10ECD38-15C2-4C09-92E9-A5A28823633A}"/>
              </a:ext>
            </a:extLst>
          </p:cNvPr>
          <p:cNvGrpSpPr/>
          <p:nvPr/>
        </p:nvGrpSpPr>
        <p:grpSpPr>
          <a:xfrm>
            <a:off x="4314862" y="1160859"/>
            <a:ext cx="632186" cy="334640"/>
            <a:chOff x="4314862" y="1160859"/>
            <a:chExt cx="632186" cy="334640"/>
          </a:xfrm>
        </p:grpSpPr>
        <p:sp>
          <p:nvSpPr>
            <p:cNvPr id="5134" name="SMARTInkShape-38">
              <a:extLst>
                <a:ext uri="{FF2B5EF4-FFF2-40B4-BE49-F238E27FC236}">
                  <a16:creationId xmlns:a16="http://schemas.microsoft.com/office/drawing/2014/main" id="{9B71B9EB-9898-4AB5-B073-9114A040F06F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4314862" y="1160859"/>
              <a:ext cx="246123" cy="334640"/>
            </a:xfrm>
            <a:custGeom>
              <a:avLst/>
              <a:gdLst/>
              <a:ahLst/>
              <a:cxnLst/>
              <a:rect l="0" t="0" r="0" b="0"/>
              <a:pathLst>
                <a:path w="246123" h="334640">
                  <a:moveTo>
                    <a:pt x="239279" y="0"/>
                  </a:moveTo>
                  <a:lnTo>
                    <a:pt x="239279" y="0"/>
                  </a:lnTo>
                  <a:lnTo>
                    <a:pt x="207242" y="993"/>
                  </a:lnTo>
                  <a:lnTo>
                    <a:pt x="167150" y="7689"/>
                  </a:lnTo>
                  <a:lnTo>
                    <a:pt x="123102" y="18480"/>
                  </a:lnTo>
                  <a:lnTo>
                    <a:pt x="78532" y="26687"/>
                  </a:lnTo>
                  <a:lnTo>
                    <a:pt x="38634" y="39074"/>
                  </a:lnTo>
                  <a:lnTo>
                    <a:pt x="20537" y="50677"/>
                  </a:lnTo>
                  <a:lnTo>
                    <a:pt x="4331" y="65495"/>
                  </a:lnTo>
                  <a:lnTo>
                    <a:pt x="912" y="71442"/>
                  </a:lnTo>
                  <a:lnTo>
                    <a:pt x="0" y="74417"/>
                  </a:lnTo>
                  <a:lnTo>
                    <a:pt x="1633" y="83015"/>
                  </a:lnTo>
                  <a:lnTo>
                    <a:pt x="10766" y="104703"/>
                  </a:lnTo>
                  <a:lnTo>
                    <a:pt x="40431" y="144685"/>
                  </a:lnTo>
                  <a:lnTo>
                    <a:pt x="79405" y="180694"/>
                  </a:lnTo>
                  <a:lnTo>
                    <a:pt x="119174" y="214728"/>
                  </a:lnTo>
                  <a:lnTo>
                    <a:pt x="153531" y="236484"/>
                  </a:lnTo>
                  <a:lnTo>
                    <a:pt x="193567" y="266758"/>
                  </a:lnTo>
                  <a:lnTo>
                    <a:pt x="229658" y="287794"/>
                  </a:lnTo>
                  <a:lnTo>
                    <a:pt x="246122" y="309452"/>
                  </a:lnTo>
                  <a:lnTo>
                    <a:pt x="245826" y="311474"/>
                  </a:lnTo>
                  <a:lnTo>
                    <a:pt x="242850" y="316365"/>
                  </a:lnTo>
                  <a:lnTo>
                    <a:pt x="230855" y="324697"/>
                  </a:lnTo>
                  <a:lnTo>
                    <a:pt x="197390" y="334639"/>
                  </a:lnTo>
                  <a:lnTo>
                    <a:pt x="182958" y="334598"/>
                  </a:lnTo>
                  <a:lnTo>
                    <a:pt x="140691" y="330952"/>
                  </a:lnTo>
                  <a:lnTo>
                    <a:pt x="96356" y="325731"/>
                  </a:lnTo>
                  <a:lnTo>
                    <a:pt x="51755" y="31253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35" name="SMARTInkShape-39">
              <a:extLst>
                <a:ext uri="{FF2B5EF4-FFF2-40B4-BE49-F238E27FC236}">
                  <a16:creationId xmlns:a16="http://schemas.microsoft.com/office/drawing/2014/main" id="{E3B62332-FD74-4B5D-99C5-E83F9EE52C32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4582696" y="1295374"/>
              <a:ext cx="114321" cy="176549"/>
            </a:xfrm>
            <a:custGeom>
              <a:avLst/>
              <a:gdLst/>
              <a:ahLst/>
              <a:cxnLst/>
              <a:rect l="0" t="0" r="0" b="0"/>
              <a:pathLst>
                <a:path w="114321" h="176549">
                  <a:moveTo>
                    <a:pt x="7163" y="142306"/>
                  </a:moveTo>
                  <a:lnTo>
                    <a:pt x="7163" y="142306"/>
                  </a:lnTo>
                  <a:lnTo>
                    <a:pt x="19592" y="142306"/>
                  </a:lnTo>
                  <a:lnTo>
                    <a:pt x="25255" y="139660"/>
                  </a:lnTo>
                  <a:lnTo>
                    <a:pt x="45872" y="121315"/>
                  </a:lnTo>
                  <a:lnTo>
                    <a:pt x="57768" y="101412"/>
                  </a:lnTo>
                  <a:lnTo>
                    <a:pt x="74632" y="59684"/>
                  </a:lnTo>
                  <a:lnTo>
                    <a:pt x="78078" y="29291"/>
                  </a:lnTo>
                  <a:lnTo>
                    <a:pt x="75723" y="19978"/>
                  </a:lnTo>
                  <a:lnTo>
                    <a:pt x="71464" y="9157"/>
                  </a:lnTo>
                  <a:lnTo>
                    <a:pt x="70866" y="5915"/>
                  </a:lnTo>
                  <a:lnTo>
                    <a:pt x="69476" y="3753"/>
                  </a:lnTo>
                  <a:lnTo>
                    <a:pt x="67557" y="2312"/>
                  </a:lnTo>
                  <a:lnTo>
                    <a:pt x="61786" y="711"/>
                  </a:lnTo>
                  <a:lnTo>
                    <a:pt x="52606" y="0"/>
                  </a:lnTo>
                  <a:lnTo>
                    <a:pt x="48373" y="1794"/>
                  </a:lnTo>
                  <a:lnTo>
                    <a:pt x="41023" y="9080"/>
                  </a:lnTo>
                  <a:lnTo>
                    <a:pt x="28220" y="30919"/>
                  </a:lnTo>
                  <a:lnTo>
                    <a:pt x="16136" y="65513"/>
                  </a:lnTo>
                  <a:lnTo>
                    <a:pt x="4195" y="105529"/>
                  </a:lnTo>
                  <a:lnTo>
                    <a:pt x="0" y="133062"/>
                  </a:lnTo>
                  <a:lnTo>
                    <a:pt x="3498" y="155332"/>
                  </a:lnTo>
                  <a:lnTo>
                    <a:pt x="7696" y="160912"/>
                  </a:lnTo>
                  <a:lnTo>
                    <a:pt x="20299" y="169757"/>
                  </a:lnTo>
                  <a:lnTo>
                    <a:pt x="39388" y="175575"/>
                  </a:lnTo>
                  <a:lnTo>
                    <a:pt x="69753" y="176548"/>
                  </a:lnTo>
                  <a:lnTo>
                    <a:pt x="114320" y="16016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36" name="SMARTInkShape-40">
              <a:extLst>
                <a:ext uri="{FF2B5EF4-FFF2-40B4-BE49-F238E27FC236}">
                  <a16:creationId xmlns:a16="http://schemas.microsoft.com/office/drawing/2014/main" id="{AE2D6B7C-46E3-4831-9C41-AA78BBDC3E41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4778747" y="1205508"/>
              <a:ext cx="168301" cy="234938"/>
            </a:xfrm>
            <a:custGeom>
              <a:avLst/>
              <a:gdLst/>
              <a:ahLst/>
              <a:cxnLst/>
              <a:rect l="0" t="0" r="0" b="0"/>
              <a:pathLst>
                <a:path w="168301" h="234938">
                  <a:moveTo>
                    <a:pt x="87933" y="0"/>
                  </a:moveTo>
                  <a:lnTo>
                    <a:pt x="87933" y="0"/>
                  </a:lnTo>
                  <a:lnTo>
                    <a:pt x="83192" y="0"/>
                  </a:lnTo>
                  <a:lnTo>
                    <a:pt x="65572" y="14258"/>
                  </a:lnTo>
                  <a:lnTo>
                    <a:pt x="49778" y="31454"/>
                  </a:lnTo>
                  <a:lnTo>
                    <a:pt x="32404" y="66075"/>
                  </a:lnTo>
                  <a:lnTo>
                    <a:pt x="18563" y="99283"/>
                  </a:lnTo>
                  <a:lnTo>
                    <a:pt x="8178" y="134258"/>
                  </a:lnTo>
                  <a:lnTo>
                    <a:pt x="521" y="176892"/>
                  </a:lnTo>
                  <a:lnTo>
                    <a:pt x="0" y="206847"/>
                  </a:lnTo>
                  <a:lnTo>
                    <a:pt x="5875" y="224778"/>
                  </a:lnTo>
                  <a:lnTo>
                    <a:pt x="11114" y="233185"/>
                  </a:lnTo>
                  <a:lnTo>
                    <a:pt x="13900" y="234832"/>
                  </a:lnTo>
                  <a:lnTo>
                    <a:pt x="16749" y="234937"/>
                  </a:lnTo>
                  <a:lnTo>
                    <a:pt x="22561" y="232409"/>
                  </a:lnTo>
                  <a:lnTo>
                    <a:pt x="28451" y="227977"/>
                  </a:lnTo>
                  <a:lnTo>
                    <a:pt x="46265" y="198800"/>
                  </a:lnTo>
                  <a:lnTo>
                    <a:pt x="61144" y="157221"/>
                  </a:lnTo>
                  <a:lnTo>
                    <a:pt x="70073" y="123975"/>
                  </a:lnTo>
                  <a:lnTo>
                    <a:pt x="77239" y="81925"/>
                  </a:lnTo>
                  <a:lnTo>
                    <a:pt x="78957" y="38200"/>
                  </a:lnTo>
                  <a:lnTo>
                    <a:pt x="83742" y="73943"/>
                  </a:lnTo>
                  <a:lnTo>
                    <a:pt x="88097" y="115772"/>
                  </a:lnTo>
                  <a:lnTo>
                    <a:pt x="95809" y="154468"/>
                  </a:lnTo>
                  <a:lnTo>
                    <a:pt x="113044" y="192569"/>
                  </a:lnTo>
                  <a:lnTo>
                    <a:pt x="120921" y="205641"/>
                  </a:lnTo>
                  <a:lnTo>
                    <a:pt x="131037" y="214758"/>
                  </a:lnTo>
                  <a:lnTo>
                    <a:pt x="142147" y="219471"/>
                  </a:lnTo>
                  <a:lnTo>
                    <a:pt x="168300" y="22324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38" name="SMARTInkShape-41">
            <a:extLst>
              <a:ext uri="{FF2B5EF4-FFF2-40B4-BE49-F238E27FC236}">
                <a16:creationId xmlns:a16="http://schemas.microsoft.com/office/drawing/2014/main" id="{E6DF5E41-39F4-4F0B-B138-4B7ECA9CBCC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929063" y="1330523"/>
            <a:ext cx="1" cy="8931"/>
          </a:xfrm>
          <a:custGeom>
            <a:avLst/>
            <a:gdLst/>
            <a:ahLst/>
            <a:cxnLst/>
            <a:rect l="0" t="0" r="0" b="0"/>
            <a:pathLst>
              <a:path w="1" h="8931">
                <a:moveTo>
                  <a:pt x="0" y="8930"/>
                </a:moveTo>
                <a:lnTo>
                  <a:pt x="0" y="8930"/>
                </a:lnTo>
                <a:lnTo>
                  <a:pt x="0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46" name="SMARTInkShape-Group26">
            <a:extLst>
              <a:ext uri="{FF2B5EF4-FFF2-40B4-BE49-F238E27FC236}">
                <a16:creationId xmlns:a16="http://schemas.microsoft.com/office/drawing/2014/main" id="{95AD5849-4A4B-4329-9A0E-AFE5D1579B47}"/>
              </a:ext>
            </a:extLst>
          </p:cNvPr>
          <p:cNvGrpSpPr/>
          <p:nvPr/>
        </p:nvGrpSpPr>
        <p:grpSpPr>
          <a:xfrm>
            <a:off x="2616398" y="1071563"/>
            <a:ext cx="1062634" cy="470776"/>
            <a:chOff x="2616398" y="1071563"/>
            <a:chExt cx="1062634" cy="470776"/>
          </a:xfrm>
        </p:grpSpPr>
        <p:sp>
          <p:nvSpPr>
            <p:cNvPr id="5139" name="SMARTInkShape-42">
              <a:extLst>
                <a:ext uri="{FF2B5EF4-FFF2-40B4-BE49-F238E27FC236}">
                  <a16:creationId xmlns:a16="http://schemas.microsoft.com/office/drawing/2014/main" id="{3F8E3D37-3A2F-473A-A131-9FFAEE4304A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2616398" y="1119241"/>
              <a:ext cx="312541" cy="423098"/>
            </a:xfrm>
            <a:custGeom>
              <a:avLst/>
              <a:gdLst/>
              <a:ahLst/>
              <a:cxnLst/>
              <a:rect l="0" t="0" r="0" b="0"/>
              <a:pathLst>
                <a:path w="312541" h="423098">
                  <a:moveTo>
                    <a:pt x="0" y="95197"/>
                  </a:moveTo>
                  <a:lnTo>
                    <a:pt x="0" y="95197"/>
                  </a:lnTo>
                  <a:lnTo>
                    <a:pt x="993" y="118549"/>
                  </a:lnTo>
                  <a:lnTo>
                    <a:pt x="7068" y="157797"/>
                  </a:lnTo>
                  <a:lnTo>
                    <a:pt x="11024" y="202380"/>
                  </a:lnTo>
                  <a:lnTo>
                    <a:pt x="15835" y="247009"/>
                  </a:lnTo>
                  <a:lnTo>
                    <a:pt x="19906" y="291652"/>
                  </a:lnTo>
                  <a:lnTo>
                    <a:pt x="24750" y="336299"/>
                  </a:lnTo>
                  <a:lnTo>
                    <a:pt x="28831" y="375655"/>
                  </a:lnTo>
                  <a:lnTo>
                    <a:pt x="33678" y="408813"/>
                  </a:lnTo>
                  <a:lnTo>
                    <a:pt x="34359" y="420360"/>
                  </a:lnTo>
                  <a:lnTo>
                    <a:pt x="33820" y="423097"/>
                  </a:lnTo>
                  <a:lnTo>
                    <a:pt x="23171" y="384023"/>
                  </a:lnTo>
                  <a:lnTo>
                    <a:pt x="19434" y="345588"/>
                  </a:lnTo>
                  <a:lnTo>
                    <a:pt x="13586" y="302781"/>
                  </a:lnTo>
                  <a:lnTo>
                    <a:pt x="8353" y="270800"/>
                  </a:lnTo>
                  <a:lnTo>
                    <a:pt x="3713" y="236742"/>
                  </a:lnTo>
                  <a:lnTo>
                    <a:pt x="1650" y="201762"/>
                  </a:lnTo>
                  <a:lnTo>
                    <a:pt x="489" y="158080"/>
                  </a:lnTo>
                  <a:lnTo>
                    <a:pt x="4886" y="120002"/>
                  </a:lnTo>
                  <a:lnTo>
                    <a:pt x="12472" y="88325"/>
                  </a:lnTo>
                  <a:lnTo>
                    <a:pt x="20757" y="74614"/>
                  </a:lnTo>
                  <a:lnTo>
                    <a:pt x="30061" y="66205"/>
                  </a:lnTo>
                  <a:lnTo>
                    <a:pt x="37504" y="62468"/>
                  </a:lnTo>
                  <a:lnTo>
                    <a:pt x="46765" y="63452"/>
                  </a:lnTo>
                  <a:lnTo>
                    <a:pt x="57496" y="68190"/>
                  </a:lnTo>
                  <a:lnTo>
                    <a:pt x="68879" y="76910"/>
                  </a:lnTo>
                  <a:lnTo>
                    <a:pt x="81704" y="97716"/>
                  </a:lnTo>
                  <a:lnTo>
                    <a:pt x="96528" y="132213"/>
                  </a:lnTo>
                  <a:lnTo>
                    <a:pt x="108748" y="173854"/>
                  </a:lnTo>
                  <a:lnTo>
                    <a:pt x="115471" y="205561"/>
                  </a:lnTo>
                  <a:lnTo>
                    <a:pt x="121766" y="238505"/>
                  </a:lnTo>
                  <a:lnTo>
                    <a:pt x="127871" y="269684"/>
                  </a:lnTo>
                  <a:lnTo>
                    <a:pt x="136886" y="310387"/>
                  </a:lnTo>
                  <a:lnTo>
                    <a:pt x="149155" y="352313"/>
                  </a:lnTo>
                  <a:lnTo>
                    <a:pt x="151619" y="364252"/>
                  </a:lnTo>
                  <a:lnTo>
                    <a:pt x="159338" y="378552"/>
                  </a:lnTo>
                  <a:lnTo>
                    <a:pt x="160796" y="379350"/>
                  </a:lnTo>
                  <a:lnTo>
                    <a:pt x="165062" y="380237"/>
                  </a:lnTo>
                  <a:lnTo>
                    <a:pt x="166596" y="379481"/>
                  </a:lnTo>
                  <a:lnTo>
                    <a:pt x="167619" y="377985"/>
                  </a:lnTo>
                  <a:lnTo>
                    <a:pt x="176553" y="350468"/>
                  </a:lnTo>
                  <a:lnTo>
                    <a:pt x="178191" y="308229"/>
                  </a:lnTo>
                  <a:lnTo>
                    <a:pt x="178475" y="266576"/>
                  </a:lnTo>
                  <a:lnTo>
                    <a:pt x="178541" y="232219"/>
                  </a:lnTo>
                  <a:lnTo>
                    <a:pt x="178571" y="194791"/>
                  </a:lnTo>
                  <a:lnTo>
                    <a:pt x="178584" y="158312"/>
                  </a:lnTo>
                  <a:lnTo>
                    <a:pt x="181235" y="122256"/>
                  </a:lnTo>
                  <a:lnTo>
                    <a:pt x="185721" y="88371"/>
                  </a:lnTo>
                  <a:lnTo>
                    <a:pt x="193825" y="47975"/>
                  </a:lnTo>
                  <a:lnTo>
                    <a:pt x="205452" y="12447"/>
                  </a:lnTo>
                  <a:lnTo>
                    <a:pt x="211367" y="3848"/>
                  </a:lnTo>
                  <a:lnTo>
                    <a:pt x="217303" y="27"/>
                  </a:lnTo>
                  <a:lnTo>
                    <a:pt x="220275" y="0"/>
                  </a:lnTo>
                  <a:lnTo>
                    <a:pt x="226223" y="2616"/>
                  </a:lnTo>
                  <a:lnTo>
                    <a:pt x="235150" y="14408"/>
                  </a:lnTo>
                  <a:lnTo>
                    <a:pt x="250032" y="54314"/>
                  </a:lnTo>
                  <a:lnTo>
                    <a:pt x="256316" y="92674"/>
                  </a:lnTo>
                  <a:lnTo>
                    <a:pt x="257785" y="125825"/>
                  </a:lnTo>
                  <a:lnTo>
                    <a:pt x="258439" y="163711"/>
                  </a:lnTo>
                  <a:lnTo>
                    <a:pt x="261375" y="201053"/>
                  </a:lnTo>
                  <a:lnTo>
                    <a:pt x="264995" y="236502"/>
                  </a:lnTo>
                  <a:lnTo>
                    <a:pt x="266604" y="268793"/>
                  </a:lnTo>
                  <a:lnTo>
                    <a:pt x="267510" y="305383"/>
                  </a:lnTo>
                  <a:lnTo>
                    <a:pt x="274945" y="342428"/>
                  </a:lnTo>
                  <a:lnTo>
                    <a:pt x="284132" y="360171"/>
                  </a:lnTo>
                  <a:lnTo>
                    <a:pt x="286656" y="360150"/>
                  </a:lnTo>
                  <a:lnTo>
                    <a:pt x="298697" y="355382"/>
                  </a:lnTo>
                  <a:lnTo>
                    <a:pt x="305726" y="350402"/>
                  </a:lnTo>
                  <a:lnTo>
                    <a:pt x="309511" y="344882"/>
                  </a:lnTo>
                  <a:lnTo>
                    <a:pt x="312540" y="33629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0" name="SMARTInkShape-43">
              <a:extLst>
                <a:ext uri="{FF2B5EF4-FFF2-40B4-BE49-F238E27FC236}">
                  <a16:creationId xmlns:a16="http://schemas.microsoft.com/office/drawing/2014/main" id="{46FE9DB6-A94D-4A21-8FF1-36FBBF6EE083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3006328" y="1264820"/>
              <a:ext cx="110134" cy="225185"/>
            </a:xfrm>
            <a:custGeom>
              <a:avLst/>
              <a:gdLst/>
              <a:ahLst/>
              <a:cxnLst/>
              <a:rect l="0" t="0" r="0" b="0"/>
              <a:pathLst>
                <a:path w="110134" h="225185">
                  <a:moveTo>
                    <a:pt x="38695" y="190719"/>
                  </a:moveTo>
                  <a:lnTo>
                    <a:pt x="38695" y="190719"/>
                  </a:lnTo>
                  <a:lnTo>
                    <a:pt x="38695" y="185979"/>
                  </a:lnTo>
                  <a:lnTo>
                    <a:pt x="41341" y="181005"/>
                  </a:lnTo>
                  <a:lnTo>
                    <a:pt x="51124" y="164988"/>
                  </a:lnTo>
                  <a:lnTo>
                    <a:pt x="60819" y="121538"/>
                  </a:lnTo>
                  <a:lnTo>
                    <a:pt x="70700" y="83016"/>
                  </a:lnTo>
                  <a:lnTo>
                    <a:pt x="72322" y="50769"/>
                  </a:lnTo>
                  <a:lnTo>
                    <a:pt x="66959" y="23906"/>
                  </a:lnTo>
                  <a:lnTo>
                    <a:pt x="59086" y="8781"/>
                  </a:lnTo>
                  <a:lnTo>
                    <a:pt x="53381" y="1378"/>
                  </a:lnTo>
                  <a:lnTo>
                    <a:pt x="50470" y="0"/>
                  </a:lnTo>
                  <a:lnTo>
                    <a:pt x="47537" y="73"/>
                  </a:lnTo>
                  <a:lnTo>
                    <a:pt x="41633" y="2800"/>
                  </a:lnTo>
                  <a:lnTo>
                    <a:pt x="35701" y="7319"/>
                  </a:lnTo>
                  <a:lnTo>
                    <a:pt x="20834" y="40633"/>
                  </a:lnTo>
                  <a:lnTo>
                    <a:pt x="8929" y="79713"/>
                  </a:lnTo>
                  <a:lnTo>
                    <a:pt x="0" y="118692"/>
                  </a:lnTo>
                  <a:lnTo>
                    <a:pt x="551" y="156920"/>
                  </a:lnTo>
                  <a:lnTo>
                    <a:pt x="9627" y="197272"/>
                  </a:lnTo>
                  <a:lnTo>
                    <a:pt x="15193" y="212152"/>
                  </a:lnTo>
                  <a:lnTo>
                    <a:pt x="20050" y="216914"/>
                  </a:lnTo>
                  <a:lnTo>
                    <a:pt x="33385" y="222205"/>
                  </a:lnTo>
                  <a:lnTo>
                    <a:pt x="52887" y="225184"/>
                  </a:lnTo>
                  <a:lnTo>
                    <a:pt x="93680" y="213916"/>
                  </a:lnTo>
                  <a:lnTo>
                    <a:pt x="110133" y="20857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1" name="SMARTInkShape-44">
              <a:extLst>
                <a:ext uri="{FF2B5EF4-FFF2-40B4-BE49-F238E27FC236}">
                  <a16:creationId xmlns:a16="http://schemas.microsoft.com/office/drawing/2014/main" id="{E4F36641-3087-4249-B79B-419ADE2D1E8D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3163307" y="1152421"/>
              <a:ext cx="185327" cy="309975"/>
            </a:xfrm>
            <a:custGeom>
              <a:avLst/>
              <a:gdLst/>
              <a:ahLst/>
              <a:cxnLst/>
              <a:rect l="0" t="0" r="0" b="0"/>
              <a:pathLst>
                <a:path w="185327" h="309975">
                  <a:moveTo>
                    <a:pt x="122818" y="133454"/>
                  </a:moveTo>
                  <a:lnTo>
                    <a:pt x="122818" y="133454"/>
                  </a:lnTo>
                  <a:lnTo>
                    <a:pt x="118078" y="133454"/>
                  </a:lnTo>
                  <a:lnTo>
                    <a:pt x="116681" y="132462"/>
                  </a:lnTo>
                  <a:lnTo>
                    <a:pt x="115750" y="130808"/>
                  </a:lnTo>
                  <a:lnTo>
                    <a:pt x="114256" y="125766"/>
                  </a:lnTo>
                  <a:lnTo>
                    <a:pt x="109257" y="120152"/>
                  </a:lnTo>
                  <a:lnTo>
                    <a:pt x="101577" y="117620"/>
                  </a:lnTo>
                  <a:lnTo>
                    <a:pt x="96751" y="116945"/>
                  </a:lnTo>
                  <a:lnTo>
                    <a:pt x="88743" y="118841"/>
                  </a:lnTo>
                  <a:lnTo>
                    <a:pt x="65304" y="132889"/>
                  </a:lnTo>
                  <a:lnTo>
                    <a:pt x="36371" y="170274"/>
                  </a:lnTo>
                  <a:lnTo>
                    <a:pt x="16429" y="213966"/>
                  </a:lnTo>
                  <a:lnTo>
                    <a:pt x="1872" y="258489"/>
                  </a:lnTo>
                  <a:lnTo>
                    <a:pt x="0" y="283280"/>
                  </a:lnTo>
                  <a:lnTo>
                    <a:pt x="3079" y="293640"/>
                  </a:lnTo>
                  <a:lnTo>
                    <a:pt x="10390" y="305050"/>
                  </a:lnTo>
                  <a:lnTo>
                    <a:pt x="18610" y="308938"/>
                  </a:lnTo>
                  <a:lnTo>
                    <a:pt x="23581" y="309974"/>
                  </a:lnTo>
                  <a:lnTo>
                    <a:pt x="28879" y="308681"/>
                  </a:lnTo>
                  <a:lnTo>
                    <a:pt x="57506" y="291748"/>
                  </a:lnTo>
                  <a:lnTo>
                    <a:pt x="66671" y="280206"/>
                  </a:lnTo>
                  <a:lnTo>
                    <a:pt x="89921" y="237960"/>
                  </a:lnTo>
                  <a:lnTo>
                    <a:pt x="100062" y="199366"/>
                  </a:lnTo>
                  <a:lnTo>
                    <a:pt x="104500" y="156511"/>
                  </a:lnTo>
                  <a:lnTo>
                    <a:pt x="110666" y="112394"/>
                  </a:lnTo>
                  <a:lnTo>
                    <a:pt x="112933" y="69888"/>
                  </a:lnTo>
                  <a:lnTo>
                    <a:pt x="113700" y="27853"/>
                  </a:lnTo>
                  <a:lnTo>
                    <a:pt x="113885" y="0"/>
                  </a:lnTo>
                  <a:lnTo>
                    <a:pt x="113888" y="42422"/>
                  </a:lnTo>
                  <a:lnTo>
                    <a:pt x="113888" y="75172"/>
                  </a:lnTo>
                  <a:lnTo>
                    <a:pt x="113888" y="114752"/>
                  </a:lnTo>
                  <a:lnTo>
                    <a:pt x="118629" y="157899"/>
                  </a:lnTo>
                  <a:lnTo>
                    <a:pt x="126317" y="197362"/>
                  </a:lnTo>
                  <a:lnTo>
                    <a:pt x="138796" y="238131"/>
                  </a:lnTo>
                  <a:lnTo>
                    <a:pt x="152798" y="257845"/>
                  </a:lnTo>
                  <a:lnTo>
                    <a:pt x="160286" y="263153"/>
                  </a:lnTo>
                  <a:lnTo>
                    <a:pt x="163672" y="263576"/>
                  </a:lnTo>
                  <a:lnTo>
                    <a:pt x="185326" y="25847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2" name="SMARTInkShape-45">
              <a:extLst>
                <a:ext uri="{FF2B5EF4-FFF2-40B4-BE49-F238E27FC236}">
                  <a16:creationId xmlns:a16="http://schemas.microsoft.com/office/drawing/2014/main" id="{9DE10BF4-B706-461B-9007-BB14455D7512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3402211" y="1205508"/>
              <a:ext cx="26790" cy="223243"/>
            </a:xfrm>
            <a:custGeom>
              <a:avLst/>
              <a:gdLst/>
              <a:ahLst/>
              <a:cxnLst/>
              <a:rect l="0" t="0" r="0" b="0"/>
              <a:pathLst>
                <a:path w="26790" h="223243">
                  <a:moveTo>
                    <a:pt x="0" y="0"/>
                  </a:moveTo>
                  <a:lnTo>
                    <a:pt x="0" y="0"/>
                  </a:lnTo>
                  <a:lnTo>
                    <a:pt x="992" y="32037"/>
                  </a:lnTo>
                  <a:lnTo>
                    <a:pt x="7068" y="66190"/>
                  </a:lnTo>
                  <a:lnTo>
                    <a:pt x="8378" y="101963"/>
                  </a:lnTo>
                  <a:lnTo>
                    <a:pt x="11412" y="141336"/>
                  </a:lnTo>
                  <a:lnTo>
                    <a:pt x="16586" y="185455"/>
                  </a:lnTo>
                  <a:lnTo>
                    <a:pt x="26789" y="22324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3" name="SMARTInkShape-46">
              <a:extLst>
                <a:ext uri="{FF2B5EF4-FFF2-40B4-BE49-F238E27FC236}">
                  <a16:creationId xmlns:a16="http://schemas.microsoft.com/office/drawing/2014/main" id="{D1476962-FC37-4192-BD3B-AD541508D1CB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3393281" y="1098352"/>
              <a:ext cx="1" cy="53579"/>
            </a:xfrm>
            <a:custGeom>
              <a:avLst/>
              <a:gdLst/>
              <a:ahLst/>
              <a:cxnLst/>
              <a:rect l="0" t="0" r="0" b="0"/>
              <a:pathLst>
                <a:path w="1" h="53579">
                  <a:moveTo>
                    <a:pt x="0" y="0"/>
                  </a:moveTo>
                  <a:lnTo>
                    <a:pt x="0" y="0"/>
                  </a:lnTo>
                  <a:lnTo>
                    <a:pt x="0" y="44117"/>
                  </a:lnTo>
                  <a:lnTo>
                    <a:pt x="0" y="5357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4" name="SMARTInkShape-47">
              <a:extLst>
                <a:ext uri="{FF2B5EF4-FFF2-40B4-BE49-F238E27FC236}">
                  <a16:creationId xmlns:a16="http://schemas.microsoft.com/office/drawing/2014/main" id="{2642D400-9CD6-436F-9630-C2DC164E890E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3634383" y="1071563"/>
              <a:ext cx="8931" cy="303610"/>
            </a:xfrm>
            <a:custGeom>
              <a:avLst/>
              <a:gdLst/>
              <a:ahLst/>
              <a:cxnLst/>
              <a:rect l="0" t="0" r="0" b="0"/>
              <a:pathLst>
                <a:path w="8931" h="303610">
                  <a:moveTo>
                    <a:pt x="0" y="0"/>
                  </a:moveTo>
                  <a:lnTo>
                    <a:pt x="0" y="0"/>
                  </a:lnTo>
                  <a:lnTo>
                    <a:pt x="0" y="42900"/>
                  </a:lnTo>
                  <a:lnTo>
                    <a:pt x="0" y="80400"/>
                  </a:lnTo>
                  <a:lnTo>
                    <a:pt x="2646" y="111139"/>
                  </a:lnTo>
                  <a:lnTo>
                    <a:pt x="6137" y="143653"/>
                  </a:lnTo>
                  <a:lnTo>
                    <a:pt x="7688" y="174640"/>
                  </a:lnTo>
                  <a:lnTo>
                    <a:pt x="8562" y="215235"/>
                  </a:lnTo>
                  <a:lnTo>
                    <a:pt x="8821" y="252399"/>
                  </a:lnTo>
                  <a:lnTo>
                    <a:pt x="8920" y="294793"/>
                  </a:lnTo>
                  <a:lnTo>
                    <a:pt x="8930" y="30360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5" name="SMARTInkShape-48">
              <a:extLst>
                <a:ext uri="{FF2B5EF4-FFF2-40B4-BE49-F238E27FC236}">
                  <a16:creationId xmlns:a16="http://schemas.microsoft.com/office/drawing/2014/main" id="{198CA103-1325-4CF0-97DE-54C87580169B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3491508" y="1196578"/>
              <a:ext cx="187524" cy="80368"/>
            </a:xfrm>
            <a:custGeom>
              <a:avLst/>
              <a:gdLst/>
              <a:ahLst/>
              <a:cxnLst/>
              <a:rect l="0" t="0" r="0" b="0"/>
              <a:pathLst>
                <a:path w="187524" h="80368">
                  <a:moveTo>
                    <a:pt x="0" y="80367"/>
                  </a:moveTo>
                  <a:lnTo>
                    <a:pt x="0" y="80367"/>
                  </a:lnTo>
                  <a:lnTo>
                    <a:pt x="4740" y="80367"/>
                  </a:lnTo>
                  <a:lnTo>
                    <a:pt x="9714" y="77722"/>
                  </a:lnTo>
                  <a:lnTo>
                    <a:pt x="25731" y="67938"/>
                  </a:lnTo>
                  <a:lnTo>
                    <a:pt x="63544" y="50863"/>
                  </a:lnTo>
                  <a:lnTo>
                    <a:pt x="107912" y="29229"/>
                  </a:lnTo>
                  <a:lnTo>
                    <a:pt x="150190" y="12976"/>
                  </a:lnTo>
                  <a:lnTo>
                    <a:pt x="187523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50" name="SMARTInkShape-Group27">
            <a:extLst>
              <a:ext uri="{FF2B5EF4-FFF2-40B4-BE49-F238E27FC236}">
                <a16:creationId xmlns:a16="http://schemas.microsoft.com/office/drawing/2014/main" id="{ED28664F-C9AB-4308-8900-B66792354F05}"/>
              </a:ext>
            </a:extLst>
          </p:cNvPr>
          <p:cNvGrpSpPr/>
          <p:nvPr/>
        </p:nvGrpSpPr>
        <p:grpSpPr>
          <a:xfrm>
            <a:off x="2964667" y="2277070"/>
            <a:ext cx="2268131" cy="3911204"/>
            <a:chOff x="2964667" y="2277070"/>
            <a:chExt cx="2268131" cy="3911204"/>
          </a:xfrm>
        </p:grpSpPr>
        <p:sp>
          <p:nvSpPr>
            <p:cNvPr id="5147" name="SMARTInkShape-49">
              <a:extLst>
                <a:ext uri="{FF2B5EF4-FFF2-40B4-BE49-F238E27FC236}">
                  <a16:creationId xmlns:a16="http://schemas.microsoft.com/office/drawing/2014/main" id="{21065277-75A1-4725-AC9B-8F335504D51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3446859" y="4170164"/>
              <a:ext cx="491134" cy="2018110"/>
            </a:xfrm>
            <a:custGeom>
              <a:avLst/>
              <a:gdLst/>
              <a:ahLst/>
              <a:cxnLst/>
              <a:rect l="0" t="0" r="0" b="0"/>
              <a:pathLst>
                <a:path w="491134" h="2018110">
                  <a:moveTo>
                    <a:pt x="491133" y="2018109"/>
                  </a:moveTo>
                  <a:lnTo>
                    <a:pt x="491133" y="2018109"/>
                  </a:lnTo>
                  <a:lnTo>
                    <a:pt x="478704" y="2018109"/>
                  </a:lnTo>
                  <a:lnTo>
                    <a:pt x="465402" y="2013369"/>
                  </a:lnTo>
                  <a:lnTo>
                    <a:pt x="422254" y="1988298"/>
                  </a:lnTo>
                  <a:lnTo>
                    <a:pt x="377645" y="1961553"/>
                  </a:lnTo>
                  <a:lnTo>
                    <a:pt x="332998" y="1934766"/>
                  </a:lnTo>
                  <a:lnTo>
                    <a:pt x="288349" y="1900288"/>
                  </a:lnTo>
                  <a:lnTo>
                    <a:pt x="247033" y="1872147"/>
                  </a:lnTo>
                  <a:lnTo>
                    <a:pt x="230181" y="1860208"/>
                  </a:lnTo>
                  <a:lnTo>
                    <a:pt x="212449" y="1841545"/>
                  </a:lnTo>
                  <a:lnTo>
                    <a:pt x="190132" y="1823269"/>
                  </a:lnTo>
                  <a:lnTo>
                    <a:pt x="156909" y="1782881"/>
                  </a:lnTo>
                  <a:lnTo>
                    <a:pt x="123104" y="1741284"/>
                  </a:lnTo>
                  <a:lnTo>
                    <a:pt x="102127" y="1711523"/>
                  </a:lnTo>
                  <a:lnTo>
                    <a:pt x="77288" y="1669667"/>
                  </a:lnTo>
                  <a:lnTo>
                    <a:pt x="56807" y="1630409"/>
                  </a:lnTo>
                  <a:lnTo>
                    <a:pt x="38718" y="1586364"/>
                  </a:lnTo>
                  <a:lnTo>
                    <a:pt x="23816" y="1544425"/>
                  </a:lnTo>
                  <a:lnTo>
                    <a:pt x="15998" y="1507201"/>
                  </a:lnTo>
                  <a:lnTo>
                    <a:pt x="3724" y="1465208"/>
                  </a:lnTo>
                  <a:lnTo>
                    <a:pt x="491" y="1427475"/>
                  </a:lnTo>
                  <a:lnTo>
                    <a:pt x="43" y="1387489"/>
                  </a:lnTo>
                  <a:lnTo>
                    <a:pt x="6" y="1347653"/>
                  </a:lnTo>
                  <a:lnTo>
                    <a:pt x="1" y="1304454"/>
                  </a:lnTo>
                  <a:lnTo>
                    <a:pt x="0" y="1261011"/>
                  </a:lnTo>
                  <a:lnTo>
                    <a:pt x="993" y="1223437"/>
                  </a:lnTo>
                  <a:lnTo>
                    <a:pt x="8379" y="1178897"/>
                  </a:lnTo>
                  <a:lnTo>
                    <a:pt x="11412" y="1158267"/>
                  </a:lnTo>
                  <a:lnTo>
                    <a:pt x="19939" y="1114122"/>
                  </a:lnTo>
                  <a:lnTo>
                    <a:pt x="28834" y="1069517"/>
                  </a:lnTo>
                  <a:lnTo>
                    <a:pt x="34813" y="1027637"/>
                  </a:lnTo>
                  <a:lnTo>
                    <a:pt x="40340" y="989919"/>
                  </a:lnTo>
                  <a:lnTo>
                    <a:pt x="46727" y="949024"/>
                  </a:lnTo>
                  <a:lnTo>
                    <a:pt x="52225" y="923224"/>
                  </a:lnTo>
                  <a:lnTo>
                    <a:pt x="58200" y="882318"/>
                  </a:lnTo>
                  <a:lnTo>
                    <a:pt x="62130" y="837999"/>
                  </a:lnTo>
                  <a:lnTo>
                    <a:pt x="65104" y="801626"/>
                  </a:lnTo>
                  <a:lnTo>
                    <a:pt x="70882" y="756982"/>
                  </a:lnTo>
                  <a:lnTo>
                    <a:pt x="71389" y="714980"/>
                  </a:lnTo>
                  <a:lnTo>
                    <a:pt x="74080" y="676063"/>
                  </a:lnTo>
                  <a:lnTo>
                    <a:pt x="79125" y="647166"/>
                  </a:lnTo>
                  <a:lnTo>
                    <a:pt x="72193" y="603323"/>
                  </a:lnTo>
                  <a:lnTo>
                    <a:pt x="71504" y="559435"/>
                  </a:lnTo>
                  <a:lnTo>
                    <a:pt x="71444" y="514854"/>
                  </a:lnTo>
                  <a:lnTo>
                    <a:pt x="71439" y="470211"/>
                  </a:lnTo>
                  <a:lnTo>
                    <a:pt x="71438" y="425563"/>
                  </a:lnTo>
                  <a:lnTo>
                    <a:pt x="71438" y="388314"/>
                  </a:lnTo>
                  <a:lnTo>
                    <a:pt x="79127" y="343666"/>
                  </a:lnTo>
                  <a:lnTo>
                    <a:pt x="82850" y="305650"/>
                  </a:lnTo>
                  <a:lnTo>
                    <a:pt x="93661" y="262057"/>
                  </a:lnTo>
                  <a:lnTo>
                    <a:pt x="105089" y="220273"/>
                  </a:lnTo>
                  <a:lnTo>
                    <a:pt x="120340" y="180329"/>
                  </a:lnTo>
                  <a:lnTo>
                    <a:pt x="138981" y="139826"/>
                  </a:lnTo>
                  <a:lnTo>
                    <a:pt x="141144" y="127960"/>
                  </a:lnTo>
                  <a:lnTo>
                    <a:pt x="143706" y="123010"/>
                  </a:lnTo>
                  <a:lnTo>
                    <a:pt x="175446" y="83282"/>
                  </a:lnTo>
                  <a:lnTo>
                    <a:pt x="202402" y="41757"/>
                  </a:lnTo>
                  <a:lnTo>
                    <a:pt x="226219" y="15002"/>
                  </a:lnTo>
                  <a:lnTo>
                    <a:pt x="232172" y="11629"/>
                  </a:lnTo>
                  <a:lnTo>
                    <a:pt x="247055" y="8293"/>
                  </a:lnTo>
                  <a:lnTo>
                    <a:pt x="257197" y="1288"/>
                  </a:lnTo>
                  <a:lnTo>
                    <a:pt x="267891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8" name="SMARTInkShape-50">
              <a:extLst>
                <a:ext uri="{FF2B5EF4-FFF2-40B4-BE49-F238E27FC236}">
                  <a16:creationId xmlns:a16="http://schemas.microsoft.com/office/drawing/2014/main" id="{52D38E7A-513A-4493-A5BA-8D90C83F7DC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3723684" y="2277070"/>
              <a:ext cx="1509114" cy="3839767"/>
            </a:xfrm>
            <a:custGeom>
              <a:avLst/>
              <a:gdLst/>
              <a:ahLst/>
              <a:cxnLst/>
              <a:rect l="0" t="0" r="0" b="0"/>
              <a:pathLst>
                <a:path w="1509114" h="3839767">
                  <a:moveTo>
                    <a:pt x="1509113" y="0"/>
                  </a:moveTo>
                  <a:lnTo>
                    <a:pt x="1509113" y="0"/>
                  </a:lnTo>
                  <a:lnTo>
                    <a:pt x="1509113" y="28680"/>
                  </a:lnTo>
                  <a:lnTo>
                    <a:pt x="1493882" y="71906"/>
                  </a:lnTo>
                  <a:lnTo>
                    <a:pt x="1484205" y="91530"/>
                  </a:lnTo>
                  <a:lnTo>
                    <a:pt x="1452201" y="134064"/>
                  </a:lnTo>
                  <a:lnTo>
                    <a:pt x="1410671" y="172390"/>
                  </a:lnTo>
                  <a:lnTo>
                    <a:pt x="1371441" y="214474"/>
                  </a:lnTo>
                  <a:lnTo>
                    <a:pt x="1330028" y="246684"/>
                  </a:lnTo>
                  <a:lnTo>
                    <a:pt x="1285806" y="283839"/>
                  </a:lnTo>
                  <a:lnTo>
                    <a:pt x="1245399" y="309185"/>
                  </a:lnTo>
                  <a:lnTo>
                    <a:pt x="1206328" y="334293"/>
                  </a:lnTo>
                  <a:lnTo>
                    <a:pt x="1169948" y="364241"/>
                  </a:lnTo>
                  <a:lnTo>
                    <a:pt x="1134098" y="389559"/>
                  </a:lnTo>
                  <a:lnTo>
                    <a:pt x="1098353" y="413669"/>
                  </a:lnTo>
                  <a:lnTo>
                    <a:pt x="1059984" y="437540"/>
                  </a:lnTo>
                  <a:lnTo>
                    <a:pt x="1019221" y="461365"/>
                  </a:lnTo>
                  <a:lnTo>
                    <a:pt x="982507" y="479043"/>
                  </a:lnTo>
                  <a:lnTo>
                    <a:pt x="946591" y="500614"/>
                  </a:lnTo>
                  <a:lnTo>
                    <a:pt x="908037" y="529901"/>
                  </a:lnTo>
                  <a:lnTo>
                    <a:pt x="865809" y="554863"/>
                  </a:lnTo>
                  <a:lnTo>
                    <a:pt x="828546" y="578337"/>
                  </a:lnTo>
                  <a:lnTo>
                    <a:pt x="805747" y="591386"/>
                  </a:lnTo>
                  <a:lnTo>
                    <a:pt x="765486" y="618188"/>
                  </a:lnTo>
                  <a:lnTo>
                    <a:pt x="723868" y="642333"/>
                  </a:lnTo>
                  <a:lnTo>
                    <a:pt x="712639" y="649614"/>
                  </a:lnTo>
                  <a:lnTo>
                    <a:pt x="694699" y="667812"/>
                  </a:lnTo>
                  <a:lnTo>
                    <a:pt x="654734" y="695191"/>
                  </a:lnTo>
                  <a:lnTo>
                    <a:pt x="610127" y="735320"/>
                  </a:lnTo>
                  <a:lnTo>
                    <a:pt x="584311" y="756787"/>
                  </a:lnTo>
                  <a:lnTo>
                    <a:pt x="573749" y="771039"/>
                  </a:lnTo>
                  <a:lnTo>
                    <a:pt x="548534" y="792506"/>
                  </a:lnTo>
                  <a:lnTo>
                    <a:pt x="517933" y="832939"/>
                  </a:lnTo>
                  <a:lnTo>
                    <a:pt x="500060" y="856684"/>
                  </a:lnTo>
                  <a:lnTo>
                    <a:pt x="486168" y="872058"/>
                  </a:lnTo>
                  <a:lnTo>
                    <a:pt x="480337" y="884025"/>
                  </a:lnTo>
                  <a:lnTo>
                    <a:pt x="468063" y="898920"/>
                  </a:lnTo>
                  <a:lnTo>
                    <a:pt x="453380" y="937066"/>
                  </a:lnTo>
                  <a:lnTo>
                    <a:pt x="451081" y="940226"/>
                  </a:lnTo>
                  <a:lnTo>
                    <a:pt x="448525" y="949030"/>
                  </a:lnTo>
                  <a:lnTo>
                    <a:pt x="446397" y="958564"/>
                  </a:lnTo>
                  <a:lnTo>
                    <a:pt x="439592" y="972770"/>
                  </a:lnTo>
                  <a:lnTo>
                    <a:pt x="428535" y="1011366"/>
                  </a:lnTo>
                  <a:lnTo>
                    <a:pt x="422753" y="1023851"/>
                  </a:lnTo>
                  <a:lnTo>
                    <a:pt x="419606" y="1038685"/>
                  </a:lnTo>
                  <a:lnTo>
                    <a:pt x="412802" y="1053089"/>
                  </a:lnTo>
                  <a:lnTo>
                    <a:pt x="410785" y="1095123"/>
                  </a:lnTo>
                  <a:lnTo>
                    <a:pt x="410772" y="1101216"/>
                  </a:lnTo>
                  <a:lnTo>
                    <a:pt x="401995" y="1142836"/>
                  </a:lnTo>
                  <a:lnTo>
                    <a:pt x="401835" y="1180452"/>
                  </a:lnTo>
                  <a:lnTo>
                    <a:pt x="410516" y="1221116"/>
                  </a:lnTo>
                  <a:lnTo>
                    <a:pt x="410752" y="1252755"/>
                  </a:lnTo>
                  <a:lnTo>
                    <a:pt x="402199" y="1293215"/>
                  </a:lnTo>
                  <a:lnTo>
                    <a:pt x="401940" y="1305358"/>
                  </a:lnTo>
                  <a:lnTo>
                    <a:pt x="404526" y="1312063"/>
                  </a:lnTo>
                  <a:lnTo>
                    <a:pt x="406604" y="1315240"/>
                  </a:lnTo>
                  <a:lnTo>
                    <a:pt x="409530" y="1329192"/>
                  </a:lnTo>
                  <a:lnTo>
                    <a:pt x="410653" y="1350981"/>
                  </a:lnTo>
                  <a:lnTo>
                    <a:pt x="413359" y="1357145"/>
                  </a:lnTo>
                  <a:lnTo>
                    <a:pt x="415470" y="1360177"/>
                  </a:lnTo>
                  <a:lnTo>
                    <a:pt x="418440" y="1373927"/>
                  </a:lnTo>
                  <a:lnTo>
                    <a:pt x="420436" y="1389221"/>
                  </a:lnTo>
                  <a:lnTo>
                    <a:pt x="425755" y="1399730"/>
                  </a:lnTo>
                  <a:lnTo>
                    <a:pt x="429361" y="1424924"/>
                  </a:lnTo>
                  <a:lnTo>
                    <a:pt x="435638" y="1437512"/>
                  </a:lnTo>
                  <a:lnTo>
                    <a:pt x="437528" y="1479515"/>
                  </a:lnTo>
                  <a:lnTo>
                    <a:pt x="436552" y="1495165"/>
                  </a:lnTo>
                  <a:lnTo>
                    <a:pt x="429172" y="1533315"/>
                  </a:lnTo>
                  <a:lnTo>
                    <a:pt x="427701" y="1556585"/>
                  </a:lnTo>
                  <a:lnTo>
                    <a:pt x="421567" y="1573652"/>
                  </a:lnTo>
                  <a:lnTo>
                    <a:pt x="417210" y="1600454"/>
                  </a:lnTo>
                  <a:lnTo>
                    <a:pt x="410026" y="1614232"/>
                  </a:lnTo>
                  <a:lnTo>
                    <a:pt x="407295" y="1617889"/>
                  </a:lnTo>
                  <a:lnTo>
                    <a:pt x="404260" y="1627244"/>
                  </a:lnTo>
                  <a:lnTo>
                    <a:pt x="401918" y="1637024"/>
                  </a:lnTo>
                  <a:lnTo>
                    <a:pt x="394977" y="1651387"/>
                  </a:lnTo>
                  <a:lnTo>
                    <a:pt x="390439" y="1676867"/>
                  </a:lnTo>
                  <a:lnTo>
                    <a:pt x="386846" y="1684876"/>
                  </a:lnTo>
                  <a:lnTo>
                    <a:pt x="383832" y="1699549"/>
                  </a:lnTo>
                  <a:lnTo>
                    <a:pt x="377073" y="1713899"/>
                  </a:lnTo>
                  <a:lnTo>
                    <a:pt x="372575" y="1739375"/>
                  </a:lnTo>
                  <a:lnTo>
                    <a:pt x="368985" y="1746391"/>
                  </a:lnTo>
                  <a:lnTo>
                    <a:pt x="365972" y="1755920"/>
                  </a:lnTo>
                  <a:lnTo>
                    <a:pt x="360228" y="1766019"/>
                  </a:lnTo>
                  <a:lnTo>
                    <a:pt x="354715" y="1801379"/>
                  </a:lnTo>
                  <a:lnTo>
                    <a:pt x="351125" y="1808676"/>
                  </a:lnTo>
                  <a:lnTo>
                    <a:pt x="339234" y="1844614"/>
                  </a:lnTo>
                  <a:lnTo>
                    <a:pt x="333454" y="1855137"/>
                  </a:lnTo>
                  <a:lnTo>
                    <a:pt x="326056" y="1881677"/>
                  </a:lnTo>
                  <a:lnTo>
                    <a:pt x="316235" y="1898960"/>
                  </a:lnTo>
                  <a:lnTo>
                    <a:pt x="310620" y="1917808"/>
                  </a:lnTo>
                  <a:lnTo>
                    <a:pt x="298392" y="1940629"/>
                  </a:lnTo>
                  <a:lnTo>
                    <a:pt x="294784" y="1951717"/>
                  </a:lnTo>
                  <a:lnTo>
                    <a:pt x="271781" y="1988485"/>
                  </a:lnTo>
                  <a:lnTo>
                    <a:pt x="266010" y="2007150"/>
                  </a:lnTo>
                  <a:lnTo>
                    <a:pt x="241049" y="2051362"/>
                  </a:lnTo>
                  <a:lnTo>
                    <a:pt x="214307" y="2091577"/>
                  </a:lnTo>
                  <a:lnTo>
                    <a:pt x="187519" y="2134800"/>
                  </a:lnTo>
                  <a:lnTo>
                    <a:pt x="182558" y="2146370"/>
                  </a:lnTo>
                  <a:lnTo>
                    <a:pt x="178773" y="2163049"/>
                  </a:lnTo>
                  <a:lnTo>
                    <a:pt x="157645" y="2203027"/>
                  </a:lnTo>
                  <a:lnTo>
                    <a:pt x="128978" y="2247373"/>
                  </a:lnTo>
                  <a:lnTo>
                    <a:pt x="123149" y="2266096"/>
                  </a:lnTo>
                  <a:lnTo>
                    <a:pt x="98174" y="2310322"/>
                  </a:lnTo>
                  <a:lnTo>
                    <a:pt x="77384" y="2345910"/>
                  </a:lnTo>
                  <a:lnTo>
                    <a:pt x="61952" y="2386103"/>
                  </a:lnTo>
                  <a:lnTo>
                    <a:pt x="57298" y="2396967"/>
                  </a:lnTo>
                  <a:lnTo>
                    <a:pt x="53685" y="2413248"/>
                  </a:lnTo>
                  <a:lnTo>
                    <a:pt x="39432" y="2441631"/>
                  </a:lnTo>
                  <a:lnTo>
                    <a:pt x="28864" y="2482503"/>
                  </a:lnTo>
                  <a:lnTo>
                    <a:pt x="26717" y="2493389"/>
                  </a:lnTo>
                  <a:lnTo>
                    <a:pt x="20922" y="2506088"/>
                  </a:lnTo>
                  <a:lnTo>
                    <a:pt x="15389" y="2545125"/>
                  </a:lnTo>
                  <a:lnTo>
                    <a:pt x="10840" y="2562869"/>
                  </a:lnTo>
                  <a:lnTo>
                    <a:pt x="9038" y="2604496"/>
                  </a:lnTo>
                  <a:lnTo>
                    <a:pt x="830" y="2646164"/>
                  </a:lnTo>
                  <a:lnTo>
                    <a:pt x="45" y="2687836"/>
                  </a:lnTo>
                  <a:lnTo>
                    <a:pt x="0" y="2726201"/>
                  </a:lnTo>
                  <a:lnTo>
                    <a:pt x="990" y="2741598"/>
                  </a:lnTo>
                  <a:lnTo>
                    <a:pt x="8098" y="2780857"/>
                  </a:lnTo>
                  <a:lnTo>
                    <a:pt x="8853" y="2823909"/>
                  </a:lnTo>
                  <a:lnTo>
                    <a:pt x="9911" y="2860402"/>
                  </a:lnTo>
                  <a:lnTo>
                    <a:pt x="17303" y="2902144"/>
                  </a:lnTo>
                  <a:lnTo>
                    <a:pt x="20337" y="2922653"/>
                  </a:lnTo>
                  <a:lnTo>
                    <a:pt x="26219" y="2964105"/>
                  </a:lnTo>
                  <a:lnTo>
                    <a:pt x="27525" y="2976317"/>
                  </a:lnTo>
                  <a:lnTo>
                    <a:pt x="34865" y="3012260"/>
                  </a:lnTo>
                  <a:lnTo>
                    <a:pt x="36455" y="3030135"/>
                  </a:lnTo>
                  <a:lnTo>
                    <a:pt x="46723" y="3071812"/>
                  </a:lnTo>
                  <a:lnTo>
                    <a:pt x="51544" y="3089672"/>
                  </a:lnTo>
                  <a:lnTo>
                    <a:pt x="55618" y="3107532"/>
                  </a:lnTo>
                  <a:lnTo>
                    <a:pt x="60463" y="3125391"/>
                  </a:lnTo>
                  <a:lnTo>
                    <a:pt x="64545" y="3143250"/>
                  </a:lnTo>
                  <a:lnTo>
                    <a:pt x="77896" y="3178969"/>
                  </a:lnTo>
                  <a:lnTo>
                    <a:pt x="82278" y="3196828"/>
                  </a:lnTo>
                  <a:lnTo>
                    <a:pt x="95744" y="3232547"/>
                  </a:lnTo>
                  <a:lnTo>
                    <a:pt x="100134" y="3250407"/>
                  </a:lnTo>
                  <a:lnTo>
                    <a:pt x="113603" y="3286125"/>
                  </a:lnTo>
                  <a:lnTo>
                    <a:pt x="115973" y="3297039"/>
                  </a:lnTo>
                  <a:lnTo>
                    <a:pt x="137030" y="3337094"/>
                  </a:lnTo>
                  <a:lnTo>
                    <a:pt x="160734" y="3377298"/>
                  </a:lnTo>
                  <a:lnTo>
                    <a:pt x="167015" y="3391192"/>
                  </a:lnTo>
                  <a:lnTo>
                    <a:pt x="173878" y="3409515"/>
                  </a:lnTo>
                  <a:lnTo>
                    <a:pt x="199458" y="3453215"/>
                  </a:lnTo>
                  <a:lnTo>
                    <a:pt x="229192" y="3497529"/>
                  </a:lnTo>
                  <a:lnTo>
                    <a:pt x="253004" y="3529800"/>
                  </a:lnTo>
                  <a:lnTo>
                    <a:pt x="294512" y="3571707"/>
                  </a:lnTo>
                  <a:lnTo>
                    <a:pt x="312520" y="3592366"/>
                  </a:lnTo>
                  <a:lnTo>
                    <a:pt x="319474" y="3601818"/>
                  </a:lnTo>
                  <a:lnTo>
                    <a:pt x="363063" y="3641307"/>
                  </a:lnTo>
                  <a:lnTo>
                    <a:pt x="378009" y="3662905"/>
                  </a:lnTo>
                  <a:lnTo>
                    <a:pt x="422558" y="3699857"/>
                  </a:lnTo>
                  <a:lnTo>
                    <a:pt x="466820" y="3732610"/>
                  </a:lnTo>
                  <a:lnTo>
                    <a:pt x="490562" y="3750469"/>
                  </a:lnTo>
                  <a:lnTo>
                    <a:pt x="496830" y="3757414"/>
                  </a:lnTo>
                  <a:lnTo>
                    <a:pt x="532798" y="3800998"/>
                  </a:lnTo>
                  <a:lnTo>
                    <a:pt x="549668" y="3818924"/>
                  </a:lnTo>
                  <a:lnTo>
                    <a:pt x="551872" y="3824880"/>
                  </a:lnTo>
                  <a:lnTo>
                    <a:pt x="553452" y="3826866"/>
                  </a:lnTo>
                  <a:lnTo>
                    <a:pt x="559425" y="3830652"/>
                  </a:lnTo>
                  <a:lnTo>
                    <a:pt x="562566" y="383976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9" name="SMARTInkShape-51">
              <a:extLst>
                <a:ext uri="{FF2B5EF4-FFF2-40B4-BE49-F238E27FC236}">
                  <a16:creationId xmlns:a16="http://schemas.microsoft.com/office/drawing/2014/main" id="{46A14991-C37B-4ABC-93A7-805C5FFA47D3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2964667" y="3591001"/>
              <a:ext cx="973310" cy="650526"/>
            </a:xfrm>
            <a:custGeom>
              <a:avLst/>
              <a:gdLst/>
              <a:ahLst/>
              <a:cxnLst/>
              <a:rect l="0" t="0" r="0" b="0"/>
              <a:pathLst>
                <a:path w="973310" h="650526">
                  <a:moveTo>
                    <a:pt x="839380" y="489866"/>
                  </a:moveTo>
                  <a:lnTo>
                    <a:pt x="839380" y="489866"/>
                  </a:lnTo>
                  <a:lnTo>
                    <a:pt x="831691" y="489866"/>
                  </a:lnTo>
                  <a:lnTo>
                    <a:pt x="831278" y="490858"/>
                  </a:lnTo>
                  <a:lnTo>
                    <a:pt x="830559" y="497555"/>
                  </a:lnTo>
                  <a:lnTo>
                    <a:pt x="822771" y="506375"/>
                  </a:lnTo>
                  <a:lnTo>
                    <a:pt x="820776" y="514588"/>
                  </a:lnTo>
                  <a:lnTo>
                    <a:pt x="782712" y="555460"/>
                  </a:lnTo>
                  <a:lnTo>
                    <a:pt x="738670" y="588094"/>
                  </a:lnTo>
                  <a:lnTo>
                    <a:pt x="694881" y="617858"/>
                  </a:lnTo>
                  <a:lnTo>
                    <a:pt x="658532" y="637702"/>
                  </a:lnTo>
                  <a:lnTo>
                    <a:pt x="646007" y="640495"/>
                  </a:lnTo>
                  <a:lnTo>
                    <a:pt x="630169" y="642314"/>
                  </a:lnTo>
                  <a:lnTo>
                    <a:pt x="601143" y="649313"/>
                  </a:lnTo>
                  <a:lnTo>
                    <a:pt x="558584" y="650525"/>
                  </a:lnTo>
                  <a:lnTo>
                    <a:pt x="515762" y="649601"/>
                  </a:lnTo>
                  <a:lnTo>
                    <a:pt x="473311" y="639576"/>
                  </a:lnTo>
                  <a:lnTo>
                    <a:pt x="431594" y="620712"/>
                  </a:lnTo>
                  <a:lnTo>
                    <a:pt x="408771" y="614049"/>
                  </a:lnTo>
                  <a:lnTo>
                    <a:pt x="368715" y="585374"/>
                  </a:lnTo>
                  <a:lnTo>
                    <a:pt x="328382" y="563303"/>
                  </a:lnTo>
                  <a:lnTo>
                    <a:pt x="310662" y="545309"/>
                  </a:lnTo>
                  <a:lnTo>
                    <a:pt x="288347" y="527165"/>
                  </a:lnTo>
                  <a:lnTo>
                    <a:pt x="256117" y="486808"/>
                  </a:lnTo>
                  <a:lnTo>
                    <a:pt x="229698" y="445213"/>
                  </a:lnTo>
                  <a:lnTo>
                    <a:pt x="202774" y="403545"/>
                  </a:lnTo>
                  <a:lnTo>
                    <a:pt x="184569" y="363086"/>
                  </a:lnTo>
                  <a:lnTo>
                    <a:pt x="163702" y="324581"/>
                  </a:lnTo>
                  <a:lnTo>
                    <a:pt x="145841" y="282283"/>
                  </a:lnTo>
                  <a:lnTo>
                    <a:pt x="122028" y="238652"/>
                  </a:lnTo>
                  <a:lnTo>
                    <a:pt x="98216" y="197670"/>
                  </a:lnTo>
                  <a:lnTo>
                    <a:pt x="77380" y="169755"/>
                  </a:lnTo>
                  <a:lnTo>
                    <a:pt x="67209" y="147942"/>
                  </a:lnTo>
                  <a:lnTo>
                    <a:pt x="61946" y="144423"/>
                  </a:lnTo>
                  <a:lnTo>
                    <a:pt x="56299" y="141867"/>
                  </a:lnTo>
                  <a:lnTo>
                    <a:pt x="47542" y="135842"/>
                  </a:lnTo>
                  <a:lnTo>
                    <a:pt x="38663" y="132624"/>
                  </a:lnTo>
                  <a:lnTo>
                    <a:pt x="29748" y="126819"/>
                  </a:lnTo>
                  <a:lnTo>
                    <a:pt x="23799" y="125114"/>
                  </a:lnTo>
                  <a:lnTo>
                    <a:pt x="21815" y="123666"/>
                  </a:lnTo>
                  <a:lnTo>
                    <a:pt x="20493" y="121710"/>
                  </a:lnTo>
                  <a:lnTo>
                    <a:pt x="19612" y="119413"/>
                  </a:lnTo>
                  <a:lnTo>
                    <a:pt x="18032" y="117882"/>
                  </a:lnTo>
                  <a:lnTo>
                    <a:pt x="10315" y="115222"/>
                  </a:lnTo>
                  <a:lnTo>
                    <a:pt x="1353" y="114855"/>
                  </a:lnTo>
                  <a:lnTo>
                    <a:pt x="898" y="115835"/>
                  </a:lnTo>
                  <a:lnTo>
                    <a:pt x="0" y="131329"/>
                  </a:lnTo>
                  <a:lnTo>
                    <a:pt x="15435" y="150718"/>
                  </a:lnTo>
                  <a:lnTo>
                    <a:pt x="16240" y="153634"/>
                  </a:lnTo>
                  <a:lnTo>
                    <a:pt x="17768" y="155579"/>
                  </a:lnTo>
                  <a:lnTo>
                    <a:pt x="47874" y="173606"/>
                  </a:lnTo>
                  <a:lnTo>
                    <a:pt x="59707" y="176224"/>
                  </a:lnTo>
                  <a:lnTo>
                    <a:pt x="74349" y="177993"/>
                  </a:lnTo>
                  <a:lnTo>
                    <a:pt x="91333" y="184330"/>
                  </a:lnTo>
                  <a:lnTo>
                    <a:pt x="135819" y="186144"/>
                  </a:lnTo>
                  <a:lnTo>
                    <a:pt x="162896" y="185242"/>
                  </a:lnTo>
                  <a:lnTo>
                    <a:pt x="200341" y="177160"/>
                  </a:lnTo>
                  <a:lnTo>
                    <a:pt x="244226" y="168305"/>
                  </a:lnTo>
                  <a:lnTo>
                    <a:pt x="286152" y="156087"/>
                  </a:lnTo>
                  <a:lnTo>
                    <a:pt x="330442" y="141555"/>
                  </a:lnTo>
                  <a:lnTo>
                    <a:pt x="375043" y="126719"/>
                  </a:lnTo>
                  <a:lnTo>
                    <a:pt x="419685" y="111842"/>
                  </a:lnTo>
                  <a:lnTo>
                    <a:pt x="464333" y="94314"/>
                  </a:lnTo>
                  <a:lnTo>
                    <a:pt x="508981" y="73975"/>
                  </a:lnTo>
                  <a:lnTo>
                    <a:pt x="547346" y="61405"/>
                  </a:lnTo>
                  <a:lnTo>
                    <a:pt x="588108" y="44627"/>
                  </a:lnTo>
                  <a:lnTo>
                    <a:pt x="624822" y="30325"/>
                  </a:lnTo>
                  <a:lnTo>
                    <a:pt x="660738" y="23825"/>
                  </a:lnTo>
                  <a:lnTo>
                    <a:pt x="696495" y="13281"/>
                  </a:lnTo>
                  <a:lnTo>
                    <a:pt x="738506" y="5757"/>
                  </a:lnTo>
                  <a:lnTo>
                    <a:pt x="760874" y="814"/>
                  </a:lnTo>
                  <a:lnTo>
                    <a:pt x="802914" y="0"/>
                  </a:lnTo>
                  <a:lnTo>
                    <a:pt x="842030" y="13989"/>
                  </a:lnTo>
                  <a:lnTo>
                    <a:pt x="884009" y="34474"/>
                  </a:lnTo>
                  <a:lnTo>
                    <a:pt x="894934" y="41407"/>
                  </a:lnTo>
                  <a:lnTo>
                    <a:pt x="930257" y="85209"/>
                  </a:lnTo>
                  <a:lnTo>
                    <a:pt x="952407" y="126734"/>
                  </a:lnTo>
                  <a:lnTo>
                    <a:pt x="960402" y="144588"/>
                  </a:lnTo>
                  <a:lnTo>
                    <a:pt x="971230" y="188902"/>
                  </a:lnTo>
                  <a:lnTo>
                    <a:pt x="973141" y="232999"/>
                  </a:lnTo>
                  <a:lnTo>
                    <a:pt x="973309" y="274953"/>
                  </a:lnTo>
                  <a:lnTo>
                    <a:pt x="972326" y="287193"/>
                  </a:lnTo>
                  <a:lnTo>
                    <a:pt x="962301" y="329116"/>
                  </a:lnTo>
                  <a:lnTo>
                    <a:pt x="957491" y="346987"/>
                  </a:lnTo>
                  <a:lnTo>
                    <a:pt x="952998" y="382709"/>
                  </a:lnTo>
                  <a:lnTo>
                    <a:pt x="944458" y="408715"/>
                  </a:lnTo>
                  <a:lnTo>
                    <a:pt x="928677" y="42735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51" name="SMARTInkShape-52">
            <a:extLst>
              <a:ext uri="{FF2B5EF4-FFF2-40B4-BE49-F238E27FC236}">
                <a16:creationId xmlns:a16="http://schemas.microsoft.com/office/drawing/2014/main" id="{B11142BF-0B6F-4875-B834-9723044CFB5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53891" y="1768078"/>
            <a:ext cx="2803396" cy="2214564"/>
          </a:xfrm>
          <a:custGeom>
            <a:avLst/>
            <a:gdLst/>
            <a:ahLst/>
            <a:cxnLst/>
            <a:rect l="0" t="0" r="0" b="0"/>
            <a:pathLst>
              <a:path w="2803396" h="2214564">
                <a:moveTo>
                  <a:pt x="1357312" y="2214563"/>
                </a:moveTo>
                <a:lnTo>
                  <a:pt x="1357312" y="2214563"/>
                </a:lnTo>
                <a:lnTo>
                  <a:pt x="1365001" y="2206874"/>
                </a:lnTo>
                <a:lnTo>
                  <a:pt x="1370614" y="2206001"/>
                </a:lnTo>
                <a:lnTo>
                  <a:pt x="1372134" y="2204886"/>
                </a:lnTo>
                <a:lnTo>
                  <a:pt x="1373821" y="2201001"/>
                </a:lnTo>
                <a:lnTo>
                  <a:pt x="1375264" y="2199569"/>
                </a:lnTo>
                <a:lnTo>
                  <a:pt x="1379512" y="2197977"/>
                </a:lnTo>
                <a:lnTo>
                  <a:pt x="1390324" y="2195963"/>
                </a:lnTo>
                <a:lnTo>
                  <a:pt x="1404973" y="2184307"/>
                </a:lnTo>
                <a:lnTo>
                  <a:pt x="1408261" y="2178626"/>
                </a:lnTo>
                <a:lnTo>
                  <a:pt x="1410714" y="2172794"/>
                </a:lnTo>
                <a:lnTo>
                  <a:pt x="1425027" y="2148886"/>
                </a:lnTo>
                <a:lnTo>
                  <a:pt x="1436293" y="2105228"/>
                </a:lnTo>
                <a:lnTo>
                  <a:pt x="1447211" y="2072184"/>
                </a:lnTo>
                <a:lnTo>
                  <a:pt x="1451837" y="2059010"/>
                </a:lnTo>
                <a:lnTo>
                  <a:pt x="1461351" y="2014988"/>
                </a:lnTo>
                <a:lnTo>
                  <a:pt x="1468798" y="1973050"/>
                </a:lnTo>
                <a:lnTo>
                  <a:pt x="1472792" y="1928758"/>
                </a:lnTo>
                <a:lnTo>
                  <a:pt x="1479455" y="1884157"/>
                </a:lnTo>
                <a:lnTo>
                  <a:pt x="1481949" y="1839515"/>
                </a:lnTo>
                <a:lnTo>
                  <a:pt x="1482278" y="1794867"/>
                </a:lnTo>
                <a:lnTo>
                  <a:pt x="1482321" y="1751211"/>
                </a:lnTo>
                <a:lnTo>
                  <a:pt x="1482327" y="1713259"/>
                </a:lnTo>
                <a:lnTo>
                  <a:pt x="1481336" y="1679529"/>
                </a:lnTo>
                <a:lnTo>
                  <a:pt x="1474226" y="1640413"/>
                </a:lnTo>
                <a:lnTo>
                  <a:pt x="1472651" y="1622324"/>
                </a:lnTo>
                <a:lnTo>
                  <a:pt x="1462389" y="1583206"/>
                </a:lnTo>
                <a:lnTo>
                  <a:pt x="1450304" y="1559884"/>
                </a:lnTo>
                <a:lnTo>
                  <a:pt x="1439804" y="1533022"/>
                </a:lnTo>
                <a:lnTo>
                  <a:pt x="1421730" y="1506226"/>
                </a:lnTo>
                <a:lnTo>
                  <a:pt x="1390419" y="1479471"/>
                </a:lnTo>
                <a:lnTo>
                  <a:pt x="1381618" y="1476098"/>
                </a:lnTo>
                <a:lnTo>
                  <a:pt x="1359798" y="1469191"/>
                </a:lnTo>
                <a:lnTo>
                  <a:pt x="1315260" y="1443601"/>
                </a:lnTo>
                <a:lnTo>
                  <a:pt x="1273733" y="1419819"/>
                </a:lnTo>
                <a:lnTo>
                  <a:pt x="1232798" y="1401961"/>
                </a:lnTo>
                <a:lnTo>
                  <a:pt x="1190654" y="1381125"/>
                </a:lnTo>
                <a:lnTo>
                  <a:pt x="1148954" y="1360289"/>
                </a:lnTo>
                <a:lnTo>
                  <a:pt x="1107098" y="1341437"/>
                </a:lnTo>
                <a:lnTo>
                  <a:pt x="1067838" y="1316468"/>
                </a:lnTo>
                <a:lnTo>
                  <a:pt x="1037754" y="1301252"/>
                </a:lnTo>
                <a:lnTo>
                  <a:pt x="1015904" y="1287785"/>
                </a:lnTo>
                <a:lnTo>
                  <a:pt x="973062" y="1271244"/>
                </a:lnTo>
                <a:lnTo>
                  <a:pt x="933391" y="1256143"/>
                </a:lnTo>
                <a:lnTo>
                  <a:pt x="892412" y="1241231"/>
                </a:lnTo>
                <a:lnTo>
                  <a:pt x="848247" y="1220208"/>
                </a:lnTo>
                <a:lnTo>
                  <a:pt x="808402" y="1202899"/>
                </a:lnTo>
                <a:lnTo>
                  <a:pt x="767400" y="1180629"/>
                </a:lnTo>
                <a:lnTo>
                  <a:pt x="724224" y="1164088"/>
                </a:lnTo>
                <a:lnTo>
                  <a:pt x="686335" y="1144246"/>
                </a:lnTo>
                <a:lnTo>
                  <a:pt x="642772" y="1123051"/>
                </a:lnTo>
                <a:lnTo>
                  <a:pt x="604404" y="1101237"/>
                </a:lnTo>
                <a:lnTo>
                  <a:pt x="562199" y="1078876"/>
                </a:lnTo>
                <a:lnTo>
                  <a:pt x="524940" y="1053098"/>
                </a:lnTo>
                <a:lnTo>
                  <a:pt x="488088" y="1023858"/>
                </a:lnTo>
                <a:lnTo>
                  <a:pt x="450824" y="998902"/>
                </a:lnTo>
                <a:lnTo>
                  <a:pt x="412807" y="972783"/>
                </a:lnTo>
                <a:lnTo>
                  <a:pt x="369213" y="931632"/>
                </a:lnTo>
                <a:lnTo>
                  <a:pt x="328645" y="903631"/>
                </a:lnTo>
                <a:lnTo>
                  <a:pt x="285362" y="864269"/>
                </a:lnTo>
                <a:lnTo>
                  <a:pt x="255933" y="843292"/>
                </a:lnTo>
                <a:lnTo>
                  <a:pt x="216045" y="818591"/>
                </a:lnTo>
                <a:lnTo>
                  <a:pt x="176683" y="794744"/>
                </a:lnTo>
                <a:lnTo>
                  <a:pt x="152421" y="779529"/>
                </a:lnTo>
                <a:lnTo>
                  <a:pt x="135279" y="772665"/>
                </a:lnTo>
                <a:lnTo>
                  <a:pt x="118921" y="762747"/>
                </a:lnTo>
                <a:lnTo>
                  <a:pt x="89898" y="759242"/>
                </a:lnTo>
                <a:lnTo>
                  <a:pt x="47877" y="759026"/>
                </a:lnTo>
                <a:lnTo>
                  <a:pt x="19515" y="759024"/>
                </a:lnTo>
                <a:lnTo>
                  <a:pt x="11057" y="765160"/>
                </a:lnTo>
                <a:lnTo>
                  <a:pt x="1" y="767953"/>
                </a:lnTo>
                <a:lnTo>
                  <a:pt x="0" y="755524"/>
                </a:lnTo>
                <a:lnTo>
                  <a:pt x="2646" y="749862"/>
                </a:lnTo>
                <a:lnTo>
                  <a:pt x="29811" y="707895"/>
                </a:lnTo>
                <a:lnTo>
                  <a:pt x="47629" y="677398"/>
                </a:lnTo>
                <a:lnTo>
                  <a:pt x="79815" y="633843"/>
                </a:lnTo>
                <a:lnTo>
                  <a:pt x="96905" y="610163"/>
                </a:lnTo>
                <a:lnTo>
                  <a:pt x="137019" y="568522"/>
                </a:lnTo>
                <a:lnTo>
                  <a:pt x="178599" y="526852"/>
                </a:lnTo>
                <a:lnTo>
                  <a:pt x="218117" y="485364"/>
                </a:lnTo>
                <a:lnTo>
                  <a:pt x="259009" y="453389"/>
                </a:lnTo>
                <a:lnTo>
                  <a:pt x="294683" y="429231"/>
                </a:lnTo>
                <a:lnTo>
                  <a:pt x="318493" y="412098"/>
                </a:lnTo>
                <a:lnTo>
                  <a:pt x="361156" y="378111"/>
                </a:lnTo>
                <a:lnTo>
                  <a:pt x="402358" y="350854"/>
                </a:lnTo>
                <a:lnTo>
                  <a:pt x="446553" y="324065"/>
                </a:lnTo>
                <a:lnTo>
                  <a:pt x="470648" y="310662"/>
                </a:lnTo>
                <a:lnTo>
                  <a:pt x="493000" y="296770"/>
                </a:lnTo>
                <a:lnTo>
                  <a:pt x="535035" y="280072"/>
                </a:lnTo>
                <a:lnTo>
                  <a:pt x="572773" y="264950"/>
                </a:lnTo>
                <a:lnTo>
                  <a:pt x="609248" y="245614"/>
                </a:lnTo>
                <a:lnTo>
                  <a:pt x="624988" y="241123"/>
                </a:lnTo>
                <a:lnTo>
                  <a:pt x="662156" y="221248"/>
                </a:lnTo>
                <a:lnTo>
                  <a:pt x="702978" y="205512"/>
                </a:lnTo>
                <a:lnTo>
                  <a:pt x="722573" y="199137"/>
                </a:lnTo>
                <a:lnTo>
                  <a:pt x="759111" y="189678"/>
                </a:lnTo>
                <a:lnTo>
                  <a:pt x="803602" y="172568"/>
                </a:lnTo>
                <a:lnTo>
                  <a:pt x="840753" y="157748"/>
                </a:lnTo>
                <a:lnTo>
                  <a:pt x="881572" y="142874"/>
                </a:lnTo>
                <a:lnTo>
                  <a:pt x="920609" y="127992"/>
                </a:lnTo>
                <a:lnTo>
                  <a:pt x="959777" y="113110"/>
                </a:lnTo>
                <a:lnTo>
                  <a:pt x="1000691" y="98227"/>
                </a:lnTo>
                <a:lnTo>
                  <a:pt x="1038711" y="83344"/>
                </a:lnTo>
                <a:lnTo>
                  <a:pt x="1080869" y="68461"/>
                </a:lnTo>
                <a:lnTo>
                  <a:pt x="1120768" y="53578"/>
                </a:lnTo>
                <a:lnTo>
                  <a:pt x="1163076" y="38695"/>
                </a:lnTo>
                <a:lnTo>
                  <a:pt x="1205800" y="23813"/>
                </a:lnTo>
                <a:lnTo>
                  <a:pt x="1250195" y="11576"/>
                </a:lnTo>
                <a:lnTo>
                  <a:pt x="1294809" y="3141"/>
                </a:lnTo>
                <a:lnTo>
                  <a:pt x="1339454" y="414"/>
                </a:lnTo>
                <a:lnTo>
                  <a:pt x="1384101" y="55"/>
                </a:lnTo>
                <a:lnTo>
                  <a:pt x="1422613" y="7"/>
                </a:lnTo>
                <a:lnTo>
                  <a:pt x="1460096" y="1"/>
                </a:lnTo>
                <a:lnTo>
                  <a:pt x="1498142" y="0"/>
                </a:lnTo>
                <a:lnTo>
                  <a:pt x="1536812" y="0"/>
                </a:lnTo>
                <a:lnTo>
                  <a:pt x="1561971" y="992"/>
                </a:lnTo>
                <a:lnTo>
                  <a:pt x="1602058" y="9095"/>
                </a:lnTo>
                <a:lnTo>
                  <a:pt x="1645183" y="17952"/>
                </a:lnTo>
                <a:lnTo>
                  <a:pt x="1687661" y="35898"/>
                </a:lnTo>
                <a:lnTo>
                  <a:pt x="1729379" y="56565"/>
                </a:lnTo>
                <a:lnTo>
                  <a:pt x="1769658" y="83344"/>
                </a:lnTo>
                <a:lnTo>
                  <a:pt x="1811109" y="110133"/>
                </a:lnTo>
                <a:lnTo>
                  <a:pt x="1842407" y="129977"/>
                </a:lnTo>
                <a:lnTo>
                  <a:pt x="1886417" y="148081"/>
                </a:lnTo>
                <a:lnTo>
                  <a:pt x="1931048" y="159810"/>
                </a:lnTo>
                <a:lnTo>
                  <a:pt x="1975697" y="160710"/>
                </a:lnTo>
                <a:lnTo>
                  <a:pt x="1988234" y="159735"/>
                </a:lnTo>
                <a:lnTo>
                  <a:pt x="2029852" y="149710"/>
                </a:lnTo>
                <a:lnTo>
                  <a:pt x="2071150" y="140829"/>
                </a:lnTo>
                <a:lnTo>
                  <a:pt x="2113328" y="126660"/>
                </a:lnTo>
                <a:lnTo>
                  <a:pt x="2153815" y="117472"/>
                </a:lnTo>
                <a:lnTo>
                  <a:pt x="2187221" y="113623"/>
                </a:lnTo>
                <a:lnTo>
                  <a:pt x="2205469" y="109072"/>
                </a:lnTo>
                <a:lnTo>
                  <a:pt x="2248405" y="107325"/>
                </a:lnTo>
                <a:lnTo>
                  <a:pt x="2273662" y="108171"/>
                </a:lnTo>
                <a:lnTo>
                  <a:pt x="2301218" y="114848"/>
                </a:lnTo>
                <a:lnTo>
                  <a:pt x="2318624" y="116833"/>
                </a:lnTo>
                <a:lnTo>
                  <a:pt x="2333479" y="123143"/>
                </a:lnTo>
                <a:lnTo>
                  <a:pt x="2374691" y="149178"/>
                </a:lnTo>
                <a:lnTo>
                  <a:pt x="2380981" y="151630"/>
                </a:lnTo>
                <a:lnTo>
                  <a:pt x="2405223" y="167926"/>
                </a:lnTo>
                <a:lnTo>
                  <a:pt x="2443736" y="211265"/>
                </a:lnTo>
                <a:lnTo>
                  <a:pt x="2488161" y="255739"/>
                </a:lnTo>
                <a:lnTo>
                  <a:pt x="2500264" y="270488"/>
                </a:lnTo>
                <a:lnTo>
                  <a:pt x="2512208" y="287476"/>
                </a:lnTo>
                <a:lnTo>
                  <a:pt x="2534167" y="306091"/>
                </a:lnTo>
                <a:lnTo>
                  <a:pt x="2570504" y="346933"/>
                </a:lnTo>
                <a:lnTo>
                  <a:pt x="2591699" y="365551"/>
                </a:lnTo>
                <a:lnTo>
                  <a:pt x="2631403" y="386920"/>
                </a:lnTo>
                <a:lnTo>
                  <a:pt x="2672960" y="407787"/>
                </a:lnTo>
                <a:lnTo>
                  <a:pt x="2714625" y="428625"/>
                </a:lnTo>
                <a:lnTo>
                  <a:pt x="2756297" y="449461"/>
                </a:lnTo>
                <a:lnTo>
                  <a:pt x="2769415" y="458391"/>
                </a:lnTo>
                <a:lnTo>
                  <a:pt x="2797923" y="493742"/>
                </a:lnTo>
                <a:lnTo>
                  <a:pt x="2801255" y="502545"/>
                </a:lnTo>
                <a:lnTo>
                  <a:pt x="2803395" y="519625"/>
                </a:lnTo>
                <a:lnTo>
                  <a:pt x="2799025" y="534191"/>
                </a:lnTo>
                <a:lnTo>
                  <a:pt x="2774106" y="573117"/>
                </a:lnTo>
                <a:lnTo>
                  <a:pt x="2734063" y="617481"/>
                </a:lnTo>
                <a:lnTo>
                  <a:pt x="2712364" y="637835"/>
                </a:lnTo>
                <a:lnTo>
                  <a:pt x="2687836" y="669727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56" name="SMARTInkShape-Group29">
            <a:extLst>
              <a:ext uri="{FF2B5EF4-FFF2-40B4-BE49-F238E27FC236}">
                <a16:creationId xmlns:a16="http://schemas.microsoft.com/office/drawing/2014/main" id="{5AF11301-65B1-40F1-AE5C-0235D2686D83}"/>
              </a:ext>
            </a:extLst>
          </p:cNvPr>
          <p:cNvGrpSpPr/>
          <p:nvPr/>
        </p:nvGrpSpPr>
        <p:grpSpPr>
          <a:xfrm>
            <a:off x="1643623" y="4080867"/>
            <a:ext cx="1035136" cy="1057560"/>
            <a:chOff x="1643623" y="4080867"/>
            <a:chExt cx="1035136" cy="1057560"/>
          </a:xfrm>
        </p:grpSpPr>
        <p:sp>
          <p:nvSpPr>
            <p:cNvPr id="5152" name="SMARTInkShape-53">
              <a:extLst>
                <a:ext uri="{FF2B5EF4-FFF2-40B4-BE49-F238E27FC236}">
                  <a16:creationId xmlns:a16="http://schemas.microsoft.com/office/drawing/2014/main" id="{E1623C25-97E4-4E36-A49C-96B2D7589283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956088" y="4223742"/>
              <a:ext cx="517436" cy="459323"/>
            </a:xfrm>
            <a:custGeom>
              <a:avLst/>
              <a:gdLst/>
              <a:ahLst/>
              <a:cxnLst/>
              <a:rect l="0" t="0" r="0" b="0"/>
              <a:pathLst>
                <a:path w="517436" h="459323">
                  <a:moveTo>
                    <a:pt x="26303" y="223242"/>
                  </a:moveTo>
                  <a:lnTo>
                    <a:pt x="26303" y="223242"/>
                  </a:lnTo>
                  <a:lnTo>
                    <a:pt x="26303" y="218502"/>
                  </a:lnTo>
                  <a:lnTo>
                    <a:pt x="25310" y="217106"/>
                  </a:lnTo>
                  <a:lnTo>
                    <a:pt x="23657" y="216175"/>
                  </a:lnTo>
                  <a:lnTo>
                    <a:pt x="17208" y="214558"/>
                  </a:lnTo>
                  <a:lnTo>
                    <a:pt x="5053" y="214345"/>
                  </a:lnTo>
                  <a:lnTo>
                    <a:pt x="3207" y="215326"/>
                  </a:lnTo>
                  <a:lnTo>
                    <a:pt x="1976" y="216973"/>
                  </a:lnTo>
                  <a:lnTo>
                    <a:pt x="608" y="221448"/>
                  </a:lnTo>
                  <a:lnTo>
                    <a:pt x="0" y="226744"/>
                  </a:lnTo>
                  <a:lnTo>
                    <a:pt x="2376" y="232405"/>
                  </a:lnTo>
                  <a:lnTo>
                    <a:pt x="9291" y="246462"/>
                  </a:lnTo>
                  <a:lnTo>
                    <a:pt x="25258" y="277879"/>
                  </a:lnTo>
                  <a:lnTo>
                    <a:pt x="60414" y="321608"/>
                  </a:lnTo>
                  <a:lnTo>
                    <a:pt x="97712" y="366135"/>
                  </a:lnTo>
                  <a:lnTo>
                    <a:pt x="134827" y="410768"/>
                  </a:lnTo>
                  <a:lnTo>
                    <a:pt x="177145" y="446020"/>
                  </a:lnTo>
                  <a:lnTo>
                    <a:pt x="182640" y="452231"/>
                  </a:lnTo>
                  <a:lnTo>
                    <a:pt x="185083" y="458299"/>
                  </a:lnTo>
                  <a:lnTo>
                    <a:pt x="186727" y="459322"/>
                  </a:lnTo>
                  <a:lnTo>
                    <a:pt x="188814" y="459011"/>
                  </a:lnTo>
                  <a:lnTo>
                    <a:pt x="195548" y="455625"/>
                  </a:lnTo>
                  <a:lnTo>
                    <a:pt x="183501" y="438263"/>
                  </a:lnTo>
                  <a:lnTo>
                    <a:pt x="166152" y="396925"/>
                  </a:lnTo>
                  <a:lnTo>
                    <a:pt x="148337" y="352567"/>
                  </a:lnTo>
                  <a:lnTo>
                    <a:pt x="143172" y="324290"/>
                  </a:lnTo>
                  <a:lnTo>
                    <a:pt x="142543" y="310120"/>
                  </a:lnTo>
                  <a:lnTo>
                    <a:pt x="145103" y="303857"/>
                  </a:lnTo>
                  <a:lnTo>
                    <a:pt x="147175" y="300798"/>
                  </a:lnTo>
                  <a:lnTo>
                    <a:pt x="149548" y="299751"/>
                  </a:lnTo>
                  <a:lnTo>
                    <a:pt x="152123" y="300045"/>
                  </a:lnTo>
                  <a:lnTo>
                    <a:pt x="158621" y="302025"/>
                  </a:lnTo>
                  <a:lnTo>
                    <a:pt x="168124" y="302905"/>
                  </a:lnTo>
                  <a:lnTo>
                    <a:pt x="172444" y="305124"/>
                  </a:lnTo>
                  <a:lnTo>
                    <a:pt x="211267" y="345573"/>
                  </a:lnTo>
                  <a:lnTo>
                    <a:pt x="246605" y="368597"/>
                  </a:lnTo>
                  <a:lnTo>
                    <a:pt x="269396" y="373773"/>
                  </a:lnTo>
                  <a:lnTo>
                    <a:pt x="277550" y="374481"/>
                  </a:lnTo>
                  <a:lnTo>
                    <a:pt x="292459" y="370139"/>
                  </a:lnTo>
                  <a:lnTo>
                    <a:pt x="304704" y="362568"/>
                  </a:lnTo>
                  <a:lnTo>
                    <a:pt x="319356" y="349301"/>
                  </a:lnTo>
                  <a:lnTo>
                    <a:pt x="331525" y="328062"/>
                  </a:lnTo>
                  <a:lnTo>
                    <a:pt x="336674" y="307657"/>
                  </a:lnTo>
                  <a:lnTo>
                    <a:pt x="338556" y="267248"/>
                  </a:lnTo>
                  <a:lnTo>
                    <a:pt x="336111" y="240911"/>
                  </a:lnTo>
                  <a:lnTo>
                    <a:pt x="320742" y="197221"/>
                  </a:lnTo>
                  <a:lnTo>
                    <a:pt x="309029" y="177533"/>
                  </a:lnTo>
                  <a:lnTo>
                    <a:pt x="300456" y="173161"/>
                  </a:lnTo>
                  <a:lnTo>
                    <a:pt x="283524" y="170355"/>
                  </a:lnTo>
                  <a:lnTo>
                    <a:pt x="281127" y="171117"/>
                  </a:lnTo>
                  <a:lnTo>
                    <a:pt x="279530" y="172617"/>
                  </a:lnTo>
                  <a:lnTo>
                    <a:pt x="274635" y="179469"/>
                  </a:lnTo>
                  <a:lnTo>
                    <a:pt x="272225" y="182153"/>
                  </a:lnTo>
                  <a:lnTo>
                    <a:pt x="269546" y="190428"/>
                  </a:lnTo>
                  <a:lnTo>
                    <a:pt x="267592" y="230565"/>
                  </a:lnTo>
                  <a:lnTo>
                    <a:pt x="270106" y="252201"/>
                  </a:lnTo>
                  <a:lnTo>
                    <a:pt x="279780" y="277463"/>
                  </a:lnTo>
                  <a:lnTo>
                    <a:pt x="302642" y="311028"/>
                  </a:lnTo>
                  <a:lnTo>
                    <a:pt x="305779" y="314508"/>
                  </a:lnTo>
                  <a:lnTo>
                    <a:pt x="314556" y="318375"/>
                  </a:lnTo>
                  <a:lnTo>
                    <a:pt x="331619" y="320858"/>
                  </a:lnTo>
                  <a:lnTo>
                    <a:pt x="338278" y="318551"/>
                  </a:lnTo>
                  <a:lnTo>
                    <a:pt x="350637" y="308986"/>
                  </a:lnTo>
                  <a:lnTo>
                    <a:pt x="354006" y="303353"/>
                  </a:lnTo>
                  <a:lnTo>
                    <a:pt x="364343" y="261411"/>
                  </a:lnTo>
                  <a:lnTo>
                    <a:pt x="360509" y="243922"/>
                  </a:lnTo>
                  <a:lnTo>
                    <a:pt x="350135" y="214293"/>
                  </a:lnTo>
                  <a:lnTo>
                    <a:pt x="347830" y="203389"/>
                  </a:lnTo>
                  <a:lnTo>
                    <a:pt x="340221" y="189809"/>
                  </a:lnTo>
                  <a:lnTo>
                    <a:pt x="338769" y="189047"/>
                  </a:lnTo>
                  <a:lnTo>
                    <a:pt x="333970" y="187975"/>
                  </a:lnTo>
                  <a:lnTo>
                    <a:pt x="338004" y="187583"/>
                  </a:lnTo>
                  <a:lnTo>
                    <a:pt x="343334" y="192281"/>
                  </a:lnTo>
                  <a:lnTo>
                    <a:pt x="355016" y="208895"/>
                  </a:lnTo>
                  <a:lnTo>
                    <a:pt x="381076" y="225897"/>
                  </a:lnTo>
                  <a:lnTo>
                    <a:pt x="393799" y="230313"/>
                  </a:lnTo>
                  <a:lnTo>
                    <a:pt x="408593" y="231621"/>
                  </a:lnTo>
                  <a:lnTo>
                    <a:pt x="417137" y="229281"/>
                  </a:lnTo>
                  <a:lnTo>
                    <a:pt x="435446" y="219695"/>
                  </a:lnTo>
                  <a:lnTo>
                    <a:pt x="438963" y="215916"/>
                  </a:lnTo>
                  <a:lnTo>
                    <a:pt x="451517" y="184165"/>
                  </a:lnTo>
                  <a:lnTo>
                    <a:pt x="453412" y="172471"/>
                  </a:lnTo>
                  <a:lnTo>
                    <a:pt x="447106" y="132167"/>
                  </a:lnTo>
                  <a:lnTo>
                    <a:pt x="436430" y="98776"/>
                  </a:lnTo>
                  <a:lnTo>
                    <a:pt x="425036" y="79264"/>
                  </a:lnTo>
                  <a:lnTo>
                    <a:pt x="416195" y="69016"/>
                  </a:lnTo>
                  <a:lnTo>
                    <a:pt x="414223" y="67839"/>
                  </a:lnTo>
                  <a:lnTo>
                    <a:pt x="412908" y="68046"/>
                  </a:lnTo>
                  <a:lnTo>
                    <a:pt x="410799" y="70768"/>
                  </a:lnTo>
                  <a:lnTo>
                    <a:pt x="431284" y="113402"/>
                  </a:lnTo>
                  <a:lnTo>
                    <a:pt x="456678" y="156542"/>
                  </a:lnTo>
                  <a:lnTo>
                    <a:pt x="483344" y="188629"/>
                  </a:lnTo>
                  <a:lnTo>
                    <a:pt x="490047" y="192976"/>
                  </a:lnTo>
                  <a:lnTo>
                    <a:pt x="499411" y="196393"/>
                  </a:lnTo>
                  <a:lnTo>
                    <a:pt x="499527" y="191695"/>
                  </a:lnTo>
                  <a:lnTo>
                    <a:pt x="496909" y="186731"/>
                  </a:lnTo>
                  <a:lnTo>
                    <a:pt x="463004" y="142622"/>
                  </a:lnTo>
                  <a:lnTo>
                    <a:pt x="444617" y="119012"/>
                  </a:lnTo>
                  <a:lnTo>
                    <a:pt x="432422" y="95240"/>
                  </a:lnTo>
                  <a:lnTo>
                    <a:pt x="428703" y="70223"/>
                  </a:lnTo>
                  <a:lnTo>
                    <a:pt x="431035" y="63291"/>
                  </a:lnTo>
                  <a:lnTo>
                    <a:pt x="449144" y="34029"/>
                  </a:lnTo>
                  <a:lnTo>
                    <a:pt x="473594" y="18029"/>
                  </a:lnTo>
                  <a:lnTo>
                    <a:pt x="505931" y="2661"/>
                  </a:lnTo>
                  <a:lnTo>
                    <a:pt x="517435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3" name="SMARTInkShape-54">
              <a:extLst>
                <a:ext uri="{FF2B5EF4-FFF2-40B4-BE49-F238E27FC236}">
                  <a16:creationId xmlns:a16="http://schemas.microsoft.com/office/drawing/2014/main" id="{E7DAA7D1-08A3-4E47-893E-AE6BD3C37ED1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2487129" y="4080867"/>
              <a:ext cx="191630" cy="258240"/>
            </a:xfrm>
            <a:custGeom>
              <a:avLst/>
              <a:gdLst/>
              <a:ahLst/>
              <a:cxnLst/>
              <a:rect l="0" t="0" r="0" b="0"/>
              <a:pathLst>
                <a:path w="191630" h="258240">
                  <a:moveTo>
                    <a:pt x="31043" y="80367"/>
                  </a:moveTo>
                  <a:lnTo>
                    <a:pt x="31043" y="80367"/>
                  </a:lnTo>
                  <a:lnTo>
                    <a:pt x="23354" y="80367"/>
                  </a:lnTo>
                  <a:lnTo>
                    <a:pt x="9793" y="92796"/>
                  </a:lnTo>
                  <a:lnTo>
                    <a:pt x="6716" y="101105"/>
                  </a:lnTo>
                  <a:lnTo>
                    <a:pt x="2338" y="116939"/>
                  </a:lnTo>
                  <a:lnTo>
                    <a:pt x="0" y="122607"/>
                  </a:lnTo>
                  <a:lnTo>
                    <a:pt x="48" y="134198"/>
                  </a:lnTo>
                  <a:lnTo>
                    <a:pt x="4692" y="170873"/>
                  </a:lnTo>
                  <a:lnTo>
                    <a:pt x="16610" y="214472"/>
                  </a:lnTo>
                  <a:lnTo>
                    <a:pt x="31102" y="246623"/>
                  </a:lnTo>
                  <a:lnTo>
                    <a:pt x="37022" y="253477"/>
                  </a:lnTo>
                  <a:lnTo>
                    <a:pt x="42961" y="256524"/>
                  </a:lnTo>
                  <a:lnTo>
                    <a:pt x="51882" y="258239"/>
                  </a:lnTo>
                  <a:lnTo>
                    <a:pt x="53866" y="257488"/>
                  </a:lnTo>
                  <a:lnTo>
                    <a:pt x="55188" y="255994"/>
                  </a:lnTo>
                  <a:lnTo>
                    <a:pt x="57649" y="251689"/>
                  </a:lnTo>
                  <a:lnTo>
                    <a:pt x="63621" y="243687"/>
                  </a:lnTo>
                  <a:lnTo>
                    <a:pt x="65366" y="237952"/>
                  </a:lnTo>
                  <a:lnTo>
                    <a:pt x="66707" y="193568"/>
                  </a:lnTo>
                  <a:lnTo>
                    <a:pt x="65745" y="178304"/>
                  </a:lnTo>
                  <a:lnTo>
                    <a:pt x="54329" y="146205"/>
                  </a:lnTo>
                  <a:lnTo>
                    <a:pt x="42549" y="125846"/>
                  </a:lnTo>
                  <a:lnTo>
                    <a:pt x="41690" y="122593"/>
                  </a:lnTo>
                  <a:lnTo>
                    <a:pt x="40126" y="120424"/>
                  </a:lnTo>
                  <a:lnTo>
                    <a:pt x="38090" y="118978"/>
                  </a:lnTo>
                  <a:lnTo>
                    <a:pt x="35741" y="118014"/>
                  </a:lnTo>
                  <a:lnTo>
                    <a:pt x="35167" y="117371"/>
                  </a:lnTo>
                  <a:lnTo>
                    <a:pt x="35777" y="116943"/>
                  </a:lnTo>
                  <a:lnTo>
                    <a:pt x="37175" y="116657"/>
                  </a:lnTo>
                  <a:lnTo>
                    <a:pt x="38108" y="117459"/>
                  </a:lnTo>
                  <a:lnTo>
                    <a:pt x="40412" y="123328"/>
                  </a:lnTo>
                  <a:lnTo>
                    <a:pt x="52329" y="137091"/>
                  </a:lnTo>
                  <a:lnTo>
                    <a:pt x="65682" y="145902"/>
                  </a:lnTo>
                  <a:lnTo>
                    <a:pt x="77466" y="150056"/>
                  </a:lnTo>
                  <a:lnTo>
                    <a:pt x="86733" y="148381"/>
                  </a:lnTo>
                  <a:lnTo>
                    <a:pt x="97466" y="143338"/>
                  </a:lnTo>
                  <a:lnTo>
                    <a:pt x="135608" y="113903"/>
                  </a:lnTo>
                  <a:lnTo>
                    <a:pt x="146361" y="94934"/>
                  </a:lnTo>
                  <a:lnTo>
                    <a:pt x="158477" y="73108"/>
                  </a:lnTo>
                  <a:lnTo>
                    <a:pt x="169343" y="56719"/>
                  </a:lnTo>
                  <a:lnTo>
                    <a:pt x="180445" y="32972"/>
                  </a:lnTo>
                  <a:lnTo>
                    <a:pt x="187978" y="21786"/>
                  </a:lnTo>
                  <a:lnTo>
                    <a:pt x="191629" y="9490"/>
                  </a:lnTo>
                  <a:lnTo>
                    <a:pt x="184076" y="1290"/>
                  </a:lnTo>
                  <a:lnTo>
                    <a:pt x="173918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4" name="SMARTInkShape-55">
              <a:extLst>
                <a:ext uri="{FF2B5EF4-FFF2-40B4-BE49-F238E27FC236}">
                  <a16:creationId xmlns:a16="http://schemas.microsoft.com/office/drawing/2014/main" id="{514A95CE-74D5-4EEE-BE1E-D6A15DF3E735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884392" y="4554141"/>
              <a:ext cx="231092" cy="311816"/>
            </a:xfrm>
            <a:custGeom>
              <a:avLst/>
              <a:gdLst/>
              <a:ahLst/>
              <a:cxnLst/>
              <a:rect l="0" t="0" r="0" b="0"/>
              <a:pathLst>
                <a:path w="231092" h="311816">
                  <a:moveTo>
                    <a:pt x="35491" y="125015"/>
                  </a:moveTo>
                  <a:lnTo>
                    <a:pt x="35491" y="125015"/>
                  </a:lnTo>
                  <a:lnTo>
                    <a:pt x="30750" y="120275"/>
                  </a:lnTo>
                  <a:lnTo>
                    <a:pt x="29354" y="119871"/>
                  </a:lnTo>
                  <a:lnTo>
                    <a:pt x="28423" y="120593"/>
                  </a:lnTo>
                  <a:lnTo>
                    <a:pt x="27803" y="122067"/>
                  </a:lnTo>
                  <a:lnTo>
                    <a:pt x="26397" y="123050"/>
                  </a:lnTo>
                  <a:lnTo>
                    <a:pt x="19677" y="124433"/>
                  </a:lnTo>
                  <a:lnTo>
                    <a:pt x="14241" y="124756"/>
                  </a:lnTo>
                  <a:lnTo>
                    <a:pt x="8518" y="127546"/>
                  </a:lnTo>
                  <a:lnTo>
                    <a:pt x="5603" y="129679"/>
                  </a:lnTo>
                  <a:lnTo>
                    <a:pt x="2364" y="137340"/>
                  </a:lnTo>
                  <a:lnTo>
                    <a:pt x="0" y="179675"/>
                  </a:lnTo>
                  <a:lnTo>
                    <a:pt x="2485" y="205703"/>
                  </a:lnTo>
                  <a:lnTo>
                    <a:pt x="16004" y="250073"/>
                  </a:lnTo>
                  <a:lnTo>
                    <a:pt x="36345" y="283112"/>
                  </a:lnTo>
                  <a:lnTo>
                    <a:pt x="53603" y="300182"/>
                  </a:lnTo>
                  <a:lnTo>
                    <a:pt x="65369" y="307047"/>
                  </a:lnTo>
                  <a:lnTo>
                    <a:pt x="89091" y="311454"/>
                  </a:lnTo>
                  <a:lnTo>
                    <a:pt x="95037" y="311815"/>
                  </a:lnTo>
                  <a:lnTo>
                    <a:pt x="99993" y="310072"/>
                  </a:lnTo>
                  <a:lnTo>
                    <a:pt x="127601" y="288170"/>
                  </a:lnTo>
                  <a:lnTo>
                    <a:pt x="135298" y="278227"/>
                  </a:lnTo>
                  <a:lnTo>
                    <a:pt x="139381" y="267193"/>
                  </a:lnTo>
                  <a:lnTo>
                    <a:pt x="142002" y="243940"/>
                  </a:lnTo>
                  <a:lnTo>
                    <a:pt x="134902" y="203607"/>
                  </a:lnTo>
                  <a:lnTo>
                    <a:pt x="129328" y="182807"/>
                  </a:lnTo>
                  <a:lnTo>
                    <a:pt x="118556" y="165131"/>
                  </a:lnTo>
                  <a:lnTo>
                    <a:pt x="103915" y="149015"/>
                  </a:lnTo>
                  <a:lnTo>
                    <a:pt x="97982" y="145604"/>
                  </a:lnTo>
                  <a:lnTo>
                    <a:pt x="95011" y="144694"/>
                  </a:lnTo>
                  <a:lnTo>
                    <a:pt x="93031" y="145080"/>
                  </a:lnTo>
                  <a:lnTo>
                    <a:pt x="91710" y="146329"/>
                  </a:lnTo>
                  <a:lnTo>
                    <a:pt x="89591" y="150722"/>
                  </a:lnTo>
                  <a:lnTo>
                    <a:pt x="89224" y="160965"/>
                  </a:lnTo>
                  <a:lnTo>
                    <a:pt x="91784" y="168443"/>
                  </a:lnTo>
                  <a:lnTo>
                    <a:pt x="114804" y="202857"/>
                  </a:lnTo>
                  <a:lnTo>
                    <a:pt x="131311" y="215659"/>
                  </a:lnTo>
                  <a:lnTo>
                    <a:pt x="142900" y="219871"/>
                  </a:lnTo>
                  <a:lnTo>
                    <a:pt x="184334" y="223045"/>
                  </a:lnTo>
                  <a:lnTo>
                    <a:pt x="202183" y="218443"/>
                  </a:lnTo>
                  <a:lnTo>
                    <a:pt x="211441" y="208211"/>
                  </a:lnTo>
                  <a:lnTo>
                    <a:pt x="227627" y="174997"/>
                  </a:lnTo>
                  <a:lnTo>
                    <a:pt x="231091" y="139518"/>
                  </a:lnTo>
                  <a:lnTo>
                    <a:pt x="229045" y="108807"/>
                  </a:lnTo>
                  <a:lnTo>
                    <a:pt x="219465" y="67023"/>
                  </a:lnTo>
                  <a:lnTo>
                    <a:pt x="201881" y="28673"/>
                  </a:lnTo>
                  <a:lnTo>
                    <a:pt x="187296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5" name="SMARTInkShape-56">
              <a:extLst>
                <a:ext uri="{FF2B5EF4-FFF2-40B4-BE49-F238E27FC236}">
                  <a16:creationId xmlns:a16="http://schemas.microsoft.com/office/drawing/2014/main" id="{DA7E8EA0-A4F1-4881-A055-92244ECE6F1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643623" y="4536281"/>
              <a:ext cx="398146" cy="602146"/>
            </a:xfrm>
            <a:custGeom>
              <a:avLst/>
              <a:gdLst/>
              <a:ahLst/>
              <a:cxnLst/>
              <a:rect l="0" t="0" r="0" b="0"/>
              <a:pathLst>
                <a:path w="398146" h="602146">
                  <a:moveTo>
                    <a:pt x="195893" y="0"/>
                  </a:moveTo>
                  <a:lnTo>
                    <a:pt x="195893" y="0"/>
                  </a:lnTo>
                  <a:lnTo>
                    <a:pt x="172540" y="992"/>
                  </a:lnTo>
                  <a:lnTo>
                    <a:pt x="132661" y="7689"/>
                  </a:lnTo>
                  <a:lnTo>
                    <a:pt x="97523" y="16806"/>
                  </a:lnTo>
                  <a:lnTo>
                    <a:pt x="57739" y="37577"/>
                  </a:lnTo>
                  <a:lnTo>
                    <a:pt x="47509" y="46797"/>
                  </a:lnTo>
                  <a:lnTo>
                    <a:pt x="19461" y="83202"/>
                  </a:lnTo>
                  <a:lnTo>
                    <a:pt x="2275" y="124480"/>
                  </a:lnTo>
                  <a:lnTo>
                    <a:pt x="0" y="148723"/>
                  </a:lnTo>
                  <a:lnTo>
                    <a:pt x="4346" y="166656"/>
                  </a:lnTo>
                  <a:lnTo>
                    <a:pt x="11918" y="179797"/>
                  </a:lnTo>
                  <a:lnTo>
                    <a:pt x="30494" y="193126"/>
                  </a:lnTo>
                  <a:lnTo>
                    <a:pt x="63881" y="208314"/>
                  </a:lnTo>
                  <a:lnTo>
                    <a:pt x="104185" y="215112"/>
                  </a:lnTo>
                  <a:lnTo>
                    <a:pt x="147130" y="230860"/>
                  </a:lnTo>
                  <a:lnTo>
                    <a:pt x="185744" y="243359"/>
                  </a:lnTo>
                  <a:lnTo>
                    <a:pt x="222321" y="259630"/>
                  </a:lnTo>
                  <a:lnTo>
                    <a:pt x="258293" y="279664"/>
                  </a:lnTo>
                  <a:lnTo>
                    <a:pt x="294087" y="304452"/>
                  </a:lnTo>
                  <a:lnTo>
                    <a:pt x="336998" y="344235"/>
                  </a:lnTo>
                  <a:lnTo>
                    <a:pt x="372152" y="383182"/>
                  </a:lnTo>
                  <a:lnTo>
                    <a:pt x="390709" y="422185"/>
                  </a:lnTo>
                  <a:lnTo>
                    <a:pt x="398145" y="456151"/>
                  </a:lnTo>
                  <a:lnTo>
                    <a:pt x="397702" y="488706"/>
                  </a:lnTo>
                  <a:lnTo>
                    <a:pt x="388663" y="526372"/>
                  </a:lnTo>
                  <a:lnTo>
                    <a:pt x="377811" y="541852"/>
                  </a:lnTo>
                  <a:lnTo>
                    <a:pt x="346590" y="567959"/>
                  </a:lnTo>
                  <a:lnTo>
                    <a:pt x="310768" y="585096"/>
                  </a:lnTo>
                  <a:lnTo>
                    <a:pt x="269149" y="598035"/>
                  </a:lnTo>
                  <a:lnTo>
                    <a:pt x="250279" y="602145"/>
                  </a:lnTo>
                  <a:lnTo>
                    <a:pt x="223913" y="598881"/>
                  </a:lnTo>
                  <a:lnTo>
                    <a:pt x="194078" y="586242"/>
                  </a:lnTo>
                  <a:lnTo>
                    <a:pt x="179211" y="576068"/>
                  </a:lnTo>
                  <a:lnTo>
                    <a:pt x="151244" y="54471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>
            <a:extLst>
              <a:ext uri="{FF2B5EF4-FFF2-40B4-BE49-F238E27FC236}">
                <a16:creationId xmlns:a16="http://schemas.microsoft.com/office/drawing/2014/main" id="{A37F3801-7481-47CD-B278-0C5202F9F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5791200"/>
            <a:ext cx="4800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>
                <a:solidFill>
                  <a:srgbClr val="FFCC66"/>
                </a:solidFill>
              </a:rPr>
              <a:t>Geography</a:t>
            </a:r>
          </a:p>
        </p:txBody>
      </p:sp>
      <p:sp>
        <p:nvSpPr>
          <p:cNvPr id="439299" name="Rectangle 3">
            <a:extLst>
              <a:ext uri="{FF2B5EF4-FFF2-40B4-BE49-F238E27FC236}">
                <a16:creationId xmlns:a16="http://schemas.microsoft.com/office/drawing/2014/main" id="{3B4C0964-3AB6-4391-B448-7B10B955A4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3124200"/>
            <a:ext cx="77724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rgbClr val="FFCC66"/>
                </a:solidFill>
              </a:rPr>
              <a:t>Sahara Desert – barrier to invasions</a:t>
            </a:r>
            <a:r>
              <a:rPr lang="en-US"/>
              <a:t> </a:t>
            </a:r>
          </a:p>
        </p:txBody>
      </p:sp>
      <p:pic>
        <p:nvPicPr>
          <p:cNvPr id="6148" name="Picture 5" descr="Sahara Desert">
            <a:hlinkClick r:id="rId2"/>
            <a:extLst>
              <a:ext uri="{FF2B5EF4-FFF2-40B4-BE49-F238E27FC236}">
                <a16:creationId xmlns:a16="http://schemas.microsoft.com/office/drawing/2014/main" id="{D37C0F9F-EDE5-4505-898A-A1A8A7DA5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733800"/>
            <a:ext cx="571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7" descr="sahara">
            <a:extLst>
              <a:ext uri="{FF2B5EF4-FFF2-40B4-BE49-F238E27FC236}">
                <a16:creationId xmlns:a16="http://schemas.microsoft.com/office/drawing/2014/main" id="{D3F34866-531E-4EEC-B03D-B67FC8F33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52400"/>
            <a:ext cx="4267200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>
            <a:extLst>
              <a:ext uri="{FF2B5EF4-FFF2-40B4-BE49-F238E27FC236}">
                <a16:creationId xmlns:a16="http://schemas.microsoft.com/office/drawing/2014/main" id="{FE26E84A-D861-4DF5-AFA4-4B0694190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83820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>
                <a:solidFill>
                  <a:srgbClr val="FCC186"/>
                </a:solidFill>
                <a:latin typeface="Architect" pitchFamily="34" charset="0"/>
              </a:rPr>
              <a:t>The Fertile Nile Valley</a:t>
            </a:r>
          </a:p>
        </p:txBody>
      </p:sp>
      <p:pic>
        <p:nvPicPr>
          <p:cNvPr id="7171" name="Picture 3">
            <a:extLst>
              <a:ext uri="{FF2B5EF4-FFF2-40B4-BE49-F238E27FC236}">
                <a16:creationId xmlns:a16="http://schemas.microsoft.com/office/drawing/2014/main" id="{20638077-B13B-4680-9680-012C4D6B4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47"/>
          <a:stretch>
            <a:fillRect/>
          </a:stretch>
        </p:blipFill>
        <p:spPr bwMode="auto">
          <a:xfrm>
            <a:off x="304800" y="1214438"/>
            <a:ext cx="4953000" cy="320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76C47A52-0777-4B0D-81E4-3D15D72D7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3" t="5025" r="1250" b="13747"/>
          <a:stretch>
            <a:fillRect/>
          </a:stretch>
        </p:blipFill>
        <p:spPr bwMode="auto">
          <a:xfrm>
            <a:off x="4495800" y="3810000"/>
            <a:ext cx="4419600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0821" name="Rectangle 5">
            <a:extLst>
              <a:ext uri="{FF2B5EF4-FFF2-40B4-BE49-F238E27FC236}">
                <a16:creationId xmlns:a16="http://schemas.microsoft.com/office/drawing/2014/main" id="{1CB0D5AB-A8C5-47F9-A317-115F13C77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4419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en-US" sz="3200">
                <a:solidFill>
                  <a:srgbClr val="FFCC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Nile River – location of settlements</a:t>
            </a:r>
            <a:r>
              <a:rPr lang="en-US" sz="32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F4A1F9FF-5559-477A-B491-AF056F2D4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83820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The Annual Flooding of the Nile</a:t>
            </a:r>
          </a:p>
        </p:txBody>
      </p:sp>
      <p:pic>
        <p:nvPicPr>
          <p:cNvPr id="8195" name="Picture 3" descr="geog04b">
            <a:extLst>
              <a:ext uri="{FF2B5EF4-FFF2-40B4-BE49-F238E27FC236}">
                <a16:creationId xmlns:a16="http://schemas.microsoft.com/office/drawing/2014/main" id="{3EE76DDE-3FEE-464C-803B-9AC9D1516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8153400" cy="464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7" name="Rectangle 3">
            <a:extLst>
              <a:ext uri="{FF2B5EF4-FFF2-40B4-BE49-F238E27FC236}">
                <a16:creationId xmlns:a16="http://schemas.microsoft.com/office/drawing/2014/main" id="{51852CB3-F2A5-4BB5-97E8-D1FFF556E8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28600"/>
            <a:ext cx="7772400" cy="1676400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en-US">
                <a:solidFill>
                  <a:srgbClr val="FFCC66"/>
                </a:solidFill>
              </a:rPr>
              <a:t>Cataracts – blocked passage along the Nile – the last 650 miles can be navigated by boats </a:t>
            </a:r>
          </a:p>
        </p:txBody>
      </p:sp>
      <p:pic>
        <p:nvPicPr>
          <p:cNvPr id="9219" name="Picture 5" descr="p47921_md">
            <a:extLst>
              <a:ext uri="{FF2B5EF4-FFF2-40B4-BE49-F238E27FC236}">
                <a16:creationId xmlns:a16="http://schemas.microsoft.com/office/drawing/2014/main" id="{2CC07789-C626-4DF2-A962-83B3258FD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057400"/>
            <a:ext cx="5715000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6">
            <a:extLst>
              <a:ext uri="{FF2B5EF4-FFF2-40B4-BE49-F238E27FC236}">
                <a16:creationId xmlns:a16="http://schemas.microsoft.com/office/drawing/2014/main" id="{7E7B0C46-2BA1-4972-A1AC-2228BE604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925" y="6335713"/>
            <a:ext cx="1652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CC66"/>
                </a:solidFill>
              </a:rPr>
              <a:t>NASA Image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1" name="Rectangle 3">
            <a:extLst>
              <a:ext uri="{FF2B5EF4-FFF2-40B4-BE49-F238E27FC236}">
                <a16:creationId xmlns:a16="http://schemas.microsoft.com/office/drawing/2014/main" id="{62B49E5B-095F-4C3F-83ED-F61A30234A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304800"/>
            <a:ext cx="4876800" cy="6324600"/>
          </a:xfrm>
        </p:spPr>
        <p:txBody>
          <a:bodyPr/>
          <a:lstStyle/>
          <a:p>
            <a:pPr marL="990600" lvl="1" indent="-533400" eaLnBrk="1" hangingPunct="1">
              <a:defRPr/>
            </a:pPr>
            <a:r>
              <a:rPr lang="en-US">
                <a:solidFill>
                  <a:srgbClr val="FFCC66"/>
                </a:solidFill>
              </a:rPr>
              <a:t>Upstream : Lotus is the symbol of Upper Egypt</a:t>
            </a:r>
          </a:p>
          <a:p>
            <a:pPr marL="990600" lvl="1" indent="-533400" eaLnBrk="1" hangingPunct="1">
              <a:buFontTx/>
              <a:buNone/>
              <a:defRPr/>
            </a:pPr>
            <a:endParaRPr lang="en-US">
              <a:solidFill>
                <a:srgbClr val="FFCC66"/>
              </a:solidFill>
            </a:endParaRPr>
          </a:p>
          <a:p>
            <a:pPr marL="990600" lvl="1" indent="-533400" eaLnBrk="1" hangingPunct="1">
              <a:defRPr/>
            </a:pPr>
            <a:r>
              <a:rPr lang="en-US">
                <a:solidFill>
                  <a:srgbClr val="FFCC66"/>
                </a:solidFill>
              </a:rPr>
              <a:t>Delta Region : Papyrus is the symbol of Lower Egypt</a:t>
            </a:r>
          </a:p>
          <a:p>
            <a:pPr marL="990600" lvl="1" indent="-533400" eaLnBrk="1" hangingPunct="1">
              <a:buFontTx/>
              <a:buNone/>
              <a:defRPr/>
            </a:pPr>
            <a:endParaRPr lang="en-US">
              <a:solidFill>
                <a:srgbClr val="FFCC66"/>
              </a:solidFill>
            </a:endParaRPr>
          </a:p>
          <a:p>
            <a:pPr marL="990600" lvl="1" indent="-533400" eaLnBrk="1" hangingPunct="1">
              <a:defRPr/>
            </a:pPr>
            <a:r>
              <a:rPr lang="en-US">
                <a:solidFill>
                  <a:srgbClr val="FFCC66"/>
                </a:solidFill>
              </a:rPr>
              <a:t>East bank of the Nile River- location of temples. Why?</a:t>
            </a:r>
          </a:p>
          <a:p>
            <a:pPr marL="990600" lvl="1" indent="-533400" eaLnBrk="1" hangingPunct="1">
              <a:defRPr/>
            </a:pPr>
            <a:r>
              <a:rPr lang="en-US">
                <a:solidFill>
                  <a:srgbClr val="FFCC66"/>
                </a:solidFill>
              </a:rPr>
              <a:t>West bank of the Nile River- location of tombs. Why?</a:t>
            </a:r>
          </a:p>
        </p:txBody>
      </p:sp>
      <p:pic>
        <p:nvPicPr>
          <p:cNvPr id="10243" name="Picture 5" descr="ancegympa3">
            <a:extLst>
              <a:ext uri="{FF2B5EF4-FFF2-40B4-BE49-F238E27FC236}">
                <a16:creationId xmlns:a16="http://schemas.microsoft.com/office/drawing/2014/main" id="{F3DB801E-F1DA-43FF-8E4C-3C38943EE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413" y="609600"/>
            <a:ext cx="3938587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6" descr="MPj03847620000[1]">
            <a:extLst>
              <a:ext uri="{FF2B5EF4-FFF2-40B4-BE49-F238E27FC236}">
                <a16:creationId xmlns:a16="http://schemas.microsoft.com/office/drawing/2014/main" id="{B6A4DF5B-D175-45DB-B403-4B14DC169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1143000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8" descr="CyperusPapyrus">
            <a:extLst>
              <a:ext uri="{FF2B5EF4-FFF2-40B4-BE49-F238E27FC236}">
                <a16:creationId xmlns:a16="http://schemas.microsoft.com/office/drawing/2014/main" id="{2E708419-B165-4089-96B2-4A74C5517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928688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MARTInkShape-57">
            <a:extLst>
              <a:ext uri="{FF2B5EF4-FFF2-40B4-BE49-F238E27FC236}">
                <a16:creationId xmlns:a16="http://schemas.microsoft.com/office/drawing/2014/main" id="{19A391DD-1042-4B7F-A38F-6DC6CC85D9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670536" y="1473402"/>
            <a:ext cx="1418704" cy="1169166"/>
          </a:xfrm>
          <a:custGeom>
            <a:avLst/>
            <a:gdLst/>
            <a:ahLst/>
            <a:cxnLst/>
            <a:rect l="0" t="0" r="0" b="0"/>
            <a:pathLst>
              <a:path w="1418704" h="1169166">
                <a:moveTo>
                  <a:pt x="1169605" y="98223"/>
                </a:moveTo>
                <a:lnTo>
                  <a:pt x="1169605" y="98223"/>
                </a:lnTo>
                <a:lnTo>
                  <a:pt x="1164864" y="98223"/>
                </a:lnTo>
                <a:lnTo>
                  <a:pt x="1163468" y="97231"/>
                </a:lnTo>
                <a:lnTo>
                  <a:pt x="1162537" y="95577"/>
                </a:lnTo>
                <a:lnTo>
                  <a:pt x="1156302" y="81054"/>
                </a:lnTo>
                <a:lnTo>
                  <a:pt x="1143614" y="64803"/>
                </a:lnTo>
                <a:lnTo>
                  <a:pt x="1122547" y="52161"/>
                </a:lnTo>
                <a:lnTo>
                  <a:pt x="1087769" y="39000"/>
                </a:lnTo>
                <a:lnTo>
                  <a:pt x="1043712" y="29492"/>
                </a:lnTo>
                <a:lnTo>
                  <a:pt x="1001530" y="22580"/>
                </a:lnTo>
                <a:lnTo>
                  <a:pt x="968883" y="14515"/>
                </a:lnTo>
                <a:lnTo>
                  <a:pt x="929332" y="5842"/>
                </a:lnTo>
                <a:lnTo>
                  <a:pt x="890936" y="1728"/>
                </a:lnTo>
                <a:lnTo>
                  <a:pt x="854423" y="509"/>
                </a:lnTo>
                <a:lnTo>
                  <a:pt x="813729" y="148"/>
                </a:lnTo>
                <a:lnTo>
                  <a:pt x="770251" y="41"/>
                </a:lnTo>
                <a:lnTo>
                  <a:pt x="725951" y="10"/>
                </a:lnTo>
                <a:lnTo>
                  <a:pt x="686145" y="0"/>
                </a:lnTo>
                <a:lnTo>
                  <a:pt x="644475" y="4738"/>
                </a:lnTo>
                <a:lnTo>
                  <a:pt x="600709" y="7685"/>
                </a:lnTo>
                <a:lnTo>
                  <a:pt x="556322" y="18039"/>
                </a:lnTo>
                <a:lnTo>
                  <a:pt x="516492" y="28934"/>
                </a:lnTo>
                <a:lnTo>
                  <a:pt x="474814" y="43187"/>
                </a:lnTo>
                <a:lnTo>
                  <a:pt x="431046" y="64718"/>
                </a:lnTo>
                <a:lnTo>
                  <a:pt x="391399" y="85209"/>
                </a:lnTo>
                <a:lnTo>
                  <a:pt x="349776" y="108588"/>
                </a:lnTo>
                <a:lnTo>
                  <a:pt x="310765" y="129627"/>
                </a:lnTo>
                <a:lnTo>
                  <a:pt x="268164" y="155505"/>
                </a:lnTo>
                <a:lnTo>
                  <a:pt x="225206" y="188252"/>
                </a:lnTo>
                <a:lnTo>
                  <a:pt x="187763" y="223383"/>
                </a:lnTo>
                <a:lnTo>
                  <a:pt x="152696" y="259978"/>
                </a:lnTo>
                <a:lnTo>
                  <a:pt x="122986" y="304395"/>
                </a:lnTo>
                <a:lnTo>
                  <a:pt x="97495" y="339559"/>
                </a:lnTo>
                <a:lnTo>
                  <a:pt x="73737" y="375112"/>
                </a:lnTo>
                <a:lnTo>
                  <a:pt x="54130" y="410782"/>
                </a:lnTo>
                <a:lnTo>
                  <a:pt x="38398" y="446487"/>
                </a:lnTo>
                <a:lnTo>
                  <a:pt x="27453" y="482201"/>
                </a:lnTo>
                <a:lnTo>
                  <a:pt x="17926" y="517919"/>
                </a:lnTo>
                <a:lnTo>
                  <a:pt x="11465" y="553637"/>
                </a:lnTo>
                <a:lnTo>
                  <a:pt x="6905" y="589356"/>
                </a:lnTo>
                <a:lnTo>
                  <a:pt x="1916" y="625075"/>
                </a:lnTo>
                <a:lnTo>
                  <a:pt x="438" y="663439"/>
                </a:lnTo>
                <a:lnTo>
                  <a:pt x="0" y="703580"/>
                </a:lnTo>
                <a:lnTo>
                  <a:pt x="2516" y="740609"/>
                </a:lnTo>
                <a:lnTo>
                  <a:pt x="9546" y="776716"/>
                </a:lnTo>
                <a:lnTo>
                  <a:pt x="17911" y="812550"/>
                </a:lnTo>
                <a:lnTo>
                  <a:pt x="29628" y="855473"/>
                </a:lnTo>
                <a:lnTo>
                  <a:pt x="48625" y="898752"/>
                </a:lnTo>
                <a:lnTo>
                  <a:pt x="71487" y="936993"/>
                </a:lnTo>
                <a:lnTo>
                  <a:pt x="99852" y="973210"/>
                </a:lnTo>
                <a:lnTo>
                  <a:pt x="134118" y="1009027"/>
                </a:lnTo>
                <a:lnTo>
                  <a:pt x="178457" y="1048956"/>
                </a:lnTo>
                <a:lnTo>
                  <a:pt x="223064" y="1080256"/>
                </a:lnTo>
                <a:lnTo>
                  <a:pt x="255141" y="1098279"/>
                </a:lnTo>
                <a:lnTo>
                  <a:pt x="293418" y="1113541"/>
                </a:lnTo>
                <a:lnTo>
                  <a:pt x="329895" y="1124347"/>
                </a:lnTo>
                <a:lnTo>
                  <a:pt x="365838" y="1133833"/>
                </a:lnTo>
                <a:lnTo>
                  <a:pt x="401624" y="1142927"/>
                </a:lnTo>
                <a:lnTo>
                  <a:pt x="440008" y="1151906"/>
                </a:lnTo>
                <a:lnTo>
                  <a:pt x="480154" y="1158204"/>
                </a:lnTo>
                <a:lnTo>
                  <a:pt x="522477" y="1162716"/>
                </a:lnTo>
                <a:lnTo>
                  <a:pt x="554571" y="1166643"/>
                </a:lnTo>
                <a:lnTo>
                  <a:pt x="585371" y="1168389"/>
                </a:lnTo>
                <a:lnTo>
                  <a:pt x="615596" y="1169165"/>
                </a:lnTo>
                <a:lnTo>
                  <a:pt x="645566" y="1168518"/>
                </a:lnTo>
                <a:lnTo>
                  <a:pt x="675422" y="1164922"/>
                </a:lnTo>
                <a:lnTo>
                  <a:pt x="705228" y="1162663"/>
                </a:lnTo>
                <a:lnTo>
                  <a:pt x="735012" y="1160667"/>
                </a:lnTo>
                <a:lnTo>
                  <a:pt x="764786" y="1156472"/>
                </a:lnTo>
                <a:lnTo>
                  <a:pt x="797201" y="1151301"/>
                </a:lnTo>
                <a:lnTo>
                  <a:pt x="830459" y="1145695"/>
                </a:lnTo>
                <a:lnTo>
                  <a:pt x="861777" y="1139896"/>
                </a:lnTo>
                <a:lnTo>
                  <a:pt x="892232" y="1131366"/>
                </a:lnTo>
                <a:lnTo>
                  <a:pt x="922305" y="1120960"/>
                </a:lnTo>
                <a:lnTo>
                  <a:pt x="966133" y="1103945"/>
                </a:lnTo>
                <a:lnTo>
                  <a:pt x="1005688" y="1086336"/>
                </a:lnTo>
                <a:lnTo>
                  <a:pt x="1048386" y="1067559"/>
                </a:lnTo>
                <a:lnTo>
                  <a:pt x="1092457" y="1044577"/>
                </a:lnTo>
                <a:lnTo>
                  <a:pt x="1135942" y="1023767"/>
                </a:lnTo>
                <a:lnTo>
                  <a:pt x="1174403" y="999190"/>
                </a:lnTo>
                <a:lnTo>
                  <a:pt x="1209942" y="972064"/>
                </a:lnTo>
                <a:lnTo>
                  <a:pt x="1249120" y="930491"/>
                </a:lnTo>
                <a:lnTo>
                  <a:pt x="1280782" y="893322"/>
                </a:lnTo>
                <a:lnTo>
                  <a:pt x="1312282" y="851180"/>
                </a:lnTo>
                <a:lnTo>
                  <a:pt x="1338642" y="810518"/>
                </a:lnTo>
                <a:lnTo>
                  <a:pt x="1354296" y="776263"/>
                </a:lnTo>
                <a:lnTo>
                  <a:pt x="1367864" y="740978"/>
                </a:lnTo>
                <a:lnTo>
                  <a:pt x="1385487" y="698240"/>
                </a:lnTo>
                <a:lnTo>
                  <a:pt x="1398522" y="654006"/>
                </a:lnTo>
                <a:lnTo>
                  <a:pt x="1406654" y="618874"/>
                </a:lnTo>
                <a:lnTo>
                  <a:pt x="1410498" y="583329"/>
                </a:lnTo>
                <a:lnTo>
                  <a:pt x="1416487" y="547662"/>
                </a:lnTo>
                <a:lnTo>
                  <a:pt x="1418703" y="511959"/>
                </a:lnTo>
                <a:lnTo>
                  <a:pt x="1418368" y="476244"/>
                </a:lnTo>
                <a:lnTo>
                  <a:pt x="1413417" y="440527"/>
                </a:lnTo>
                <a:lnTo>
                  <a:pt x="1410517" y="404809"/>
                </a:lnTo>
                <a:lnTo>
                  <a:pt x="1403815" y="370082"/>
                </a:lnTo>
                <a:lnTo>
                  <a:pt x="1392662" y="331179"/>
                </a:lnTo>
                <a:lnTo>
                  <a:pt x="1380904" y="294831"/>
                </a:lnTo>
                <a:lnTo>
                  <a:pt x="1361898" y="259980"/>
                </a:lnTo>
                <a:lnTo>
                  <a:pt x="1333160" y="222001"/>
                </a:lnTo>
                <a:lnTo>
                  <a:pt x="1303530" y="181073"/>
                </a:lnTo>
                <a:lnTo>
                  <a:pt x="1266652" y="149151"/>
                </a:lnTo>
                <a:lnTo>
                  <a:pt x="1223028" y="119102"/>
                </a:lnTo>
                <a:lnTo>
                  <a:pt x="1186441" y="101392"/>
                </a:lnTo>
                <a:lnTo>
                  <a:pt x="1144671" y="85105"/>
                </a:lnTo>
                <a:lnTo>
                  <a:pt x="1102723" y="76560"/>
                </a:lnTo>
                <a:lnTo>
                  <a:pt x="1067988" y="68212"/>
                </a:lnTo>
                <a:lnTo>
                  <a:pt x="1026831" y="63632"/>
                </a:lnTo>
                <a:lnTo>
                  <a:pt x="984159" y="62727"/>
                </a:lnTo>
                <a:lnTo>
                  <a:pt x="955908" y="65216"/>
                </a:lnTo>
                <a:lnTo>
                  <a:pt x="919573" y="71434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MARTInkShape-58">
            <a:extLst>
              <a:ext uri="{FF2B5EF4-FFF2-40B4-BE49-F238E27FC236}">
                <a16:creationId xmlns:a16="http://schemas.microsoft.com/office/drawing/2014/main" id="{556F35D4-54DB-4FEA-8F97-3342EB0E322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947759" y="3350066"/>
            <a:ext cx="2186603" cy="1630764"/>
          </a:xfrm>
          <a:custGeom>
            <a:avLst/>
            <a:gdLst/>
            <a:ahLst/>
            <a:cxnLst/>
            <a:rect l="0" t="0" r="0" b="0"/>
            <a:pathLst>
              <a:path w="2186603" h="1630764">
                <a:moveTo>
                  <a:pt x="1401374" y="105723"/>
                </a:moveTo>
                <a:lnTo>
                  <a:pt x="1401374" y="105723"/>
                </a:lnTo>
                <a:lnTo>
                  <a:pt x="1396633" y="105723"/>
                </a:lnTo>
                <a:lnTo>
                  <a:pt x="1353113" y="89500"/>
                </a:lnTo>
                <a:lnTo>
                  <a:pt x="1314204" y="75671"/>
                </a:lnTo>
                <a:lnTo>
                  <a:pt x="1282264" y="68223"/>
                </a:lnTo>
                <a:lnTo>
                  <a:pt x="1245579" y="64252"/>
                </a:lnTo>
                <a:lnTo>
                  <a:pt x="1206124" y="62487"/>
                </a:lnTo>
                <a:lnTo>
                  <a:pt x="1165437" y="61702"/>
                </a:lnTo>
                <a:lnTo>
                  <a:pt x="1121558" y="61353"/>
                </a:lnTo>
                <a:lnTo>
                  <a:pt x="1098743" y="61260"/>
                </a:lnTo>
                <a:lnTo>
                  <a:pt x="1054874" y="61157"/>
                </a:lnTo>
                <a:lnTo>
                  <a:pt x="1010241" y="62103"/>
                </a:lnTo>
                <a:lnTo>
                  <a:pt x="985838" y="63745"/>
                </a:lnTo>
                <a:lnTo>
                  <a:pt x="960639" y="65831"/>
                </a:lnTo>
                <a:lnTo>
                  <a:pt x="936894" y="68214"/>
                </a:lnTo>
                <a:lnTo>
                  <a:pt x="914119" y="70795"/>
                </a:lnTo>
                <a:lnTo>
                  <a:pt x="891990" y="73508"/>
                </a:lnTo>
                <a:lnTo>
                  <a:pt x="868308" y="77301"/>
                </a:lnTo>
                <a:lnTo>
                  <a:pt x="843591" y="81814"/>
                </a:lnTo>
                <a:lnTo>
                  <a:pt x="818182" y="86807"/>
                </a:lnTo>
                <a:lnTo>
                  <a:pt x="793306" y="92120"/>
                </a:lnTo>
                <a:lnTo>
                  <a:pt x="768785" y="97646"/>
                </a:lnTo>
                <a:lnTo>
                  <a:pt x="744499" y="103315"/>
                </a:lnTo>
                <a:lnTo>
                  <a:pt x="719380" y="109079"/>
                </a:lnTo>
                <a:lnTo>
                  <a:pt x="693703" y="114905"/>
                </a:lnTo>
                <a:lnTo>
                  <a:pt x="667656" y="120774"/>
                </a:lnTo>
                <a:lnTo>
                  <a:pt x="642353" y="127664"/>
                </a:lnTo>
                <a:lnTo>
                  <a:pt x="617548" y="135233"/>
                </a:lnTo>
                <a:lnTo>
                  <a:pt x="593073" y="143256"/>
                </a:lnTo>
                <a:lnTo>
                  <a:pt x="568818" y="152573"/>
                </a:lnTo>
                <a:lnTo>
                  <a:pt x="544712" y="162753"/>
                </a:lnTo>
                <a:lnTo>
                  <a:pt x="520704" y="173509"/>
                </a:lnTo>
                <a:lnTo>
                  <a:pt x="496760" y="183656"/>
                </a:lnTo>
                <a:lnTo>
                  <a:pt x="472861" y="193397"/>
                </a:lnTo>
                <a:lnTo>
                  <a:pt x="448990" y="202868"/>
                </a:lnTo>
                <a:lnTo>
                  <a:pt x="426131" y="213150"/>
                </a:lnTo>
                <a:lnTo>
                  <a:pt x="382211" y="235159"/>
                </a:lnTo>
                <a:lnTo>
                  <a:pt x="339540" y="258169"/>
                </a:lnTo>
                <a:lnTo>
                  <a:pt x="298417" y="282618"/>
                </a:lnTo>
                <a:lnTo>
                  <a:pt x="260295" y="310020"/>
                </a:lnTo>
                <a:lnTo>
                  <a:pt x="226155" y="338735"/>
                </a:lnTo>
                <a:lnTo>
                  <a:pt x="194444" y="368034"/>
                </a:lnTo>
                <a:lnTo>
                  <a:pt x="163815" y="397592"/>
                </a:lnTo>
                <a:lnTo>
                  <a:pt x="136311" y="429911"/>
                </a:lnTo>
                <a:lnTo>
                  <a:pt x="110858" y="464119"/>
                </a:lnTo>
                <a:lnTo>
                  <a:pt x="86316" y="499166"/>
                </a:lnTo>
                <a:lnTo>
                  <a:pt x="64826" y="534587"/>
                </a:lnTo>
                <a:lnTo>
                  <a:pt x="46344" y="569180"/>
                </a:lnTo>
                <a:lnTo>
                  <a:pt x="31516" y="601092"/>
                </a:lnTo>
                <a:lnTo>
                  <a:pt x="20957" y="634457"/>
                </a:lnTo>
                <a:lnTo>
                  <a:pt x="12957" y="668138"/>
                </a:lnTo>
                <a:lnTo>
                  <a:pt x="6094" y="699643"/>
                </a:lnTo>
                <a:lnTo>
                  <a:pt x="2382" y="730182"/>
                </a:lnTo>
                <a:lnTo>
                  <a:pt x="733" y="761284"/>
                </a:lnTo>
                <a:lnTo>
                  <a:pt x="0" y="794950"/>
                </a:lnTo>
                <a:lnTo>
                  <a:pt x="2319" y="827112"/>
                </a:lnTo>
                <a:lnTo>
                  <a:pt x="7650" y="857941"/>
                </a:lnTo>
                <a:lnTo>
                  <a:pt x="16634" y="888180"/>
                </a:lnTo>
                <a:lnTo>
                  <a:pt x="27241" y="918156"/>
                </a:lnTo>
                <a:lnTo>
                  <a:pt x="39562" y="949008"/>
                </a:lnTo>
                <a:lnTo>
                  <a:pt x="54960" y="982563"/>
                </a:lnTo>
                <a:lnTo>
                  <a:pt x="71726" y="1014675"/>
                </a:lnTo>
                <a:lnTo>
                  <a:pt x="89099" y="1045483"/>
                </a:lnTo>
                <a:lnTo>
                  <a:pt x="106742" y="1075712"/>
                </a:lnTo>
                <a:lnTo>
                  <a:pt x="127151" y="1105683"/>
                </a:lnTo>
                <a:lnTo>
                  <a:pt x="150443" y="1135540"/>
                </a:lnTo>
                <a:lnTo>
                  <a:pt x="177331" y="1165346"/>
                </a:lnTo>
                <a:lnTo>
                  <a:pt x="205819" y="1195130"/>
                </a:lnTo>
                <a:lnTo>
                  <a:pt x="236009" y="1224904"/>
                </a:lnTo>
                <a:lnTo>
                  <a:pt x="269270" y="1254673"/>
                </a:lnTo>
                <a:lnTo>
                  <a:pt x="301249" y="1281795"/>
                </a:lnTo>
                <a:lnTo>
                  <a:pt x="332993" y="1308070"/>
                </a:lnTo>
                <a:lnTo>
                  <a:pt x="366944" y="1336284"/>
                </a:lnTo>
                <a:lnTo>
                  <a:pt x="401877" y="1362715"/>
                </a:lnTo>
                <a:lnTo>
                  <a:pt x="437247" y="1388683"/>
                </a:lnTo>
                <a:lnTo>
                  <a:pt x="472810" y="1416760"/>
                </a:lnTo>
                <a:lnTo>
                  <a:pt x="511106" y="1443130"/>
                </a:lnTo>
                <a:lnTo>
                  <a:pt x="550285" y="1468079"/>
                </a:lnTo>
                <a:lnTo>
                  <a:pt x="587542" y="1492397"/>
                </a:lnTo>
                <a:lnTo>
                  <a:pt x="626590" y="1516434"/>
                </a:lnTo>
                <a:lnTo>
                  <a:pt x="667096" y="1539354"/>
                </a:lnTo>
                <a:lnTo>
                  <a:pt x="708249" y="1559463"/>
                </a:lnTo>
                <a:lnTo>
                  <a:pt x="749691" y="1575676"/>
                </a:lnTo>
                <a:lnTo>
                  <a:pt x="792252" y="1589496"/>
                </a:lnTo>
                <a:lnTo>
                  <a:pt x="814715" y="1595960"/>
                </a:lnTo>
                <a:lnTo>
                  <a:pt x="837628" y="1602253"/>
                </a:lnTo>
                <a:lnTo>
                  <a:pt x="881606" y="1611892"/>
                </a:lnTo>
                <a:lnTo>
                  <a:pt x="925295" y="1619483"/>
                </a:lnTo>
                <a:lnTo>
                  <a:pt x="948059" y="1622896"/>
                </a:lnTo>
                <a:lnTo>
                  <a:pt x="971171" y="1626164"/>
                </a:lnTo>
                <a:lnTo>
                  <a:pt x="994517" y="1628343"/>
                </a:lnTo>
                <a:lnTo>
                  <a:pt x="1018019" y="1629794"/>
                </a:lnTo>
                <a:lnTo>
                  <a:pt x="1041624" y="1630763"/>
                </a:lnTo>
                <a:lnTo>
                  <a:pt x="1064307" y="1630416"/>
                </a:lnTo>
                <a:lnTo>
                  <a:pt x="1108030" y="1627385"/>
                </a:lnTo>
                <a:lnTo>
                  <a:pt x="1130405" y="1625188"/>
                </a:lnTo>
                <a:lnTo>
                  <a:pt x="1153259" y="1622730"/>
                </a:lnTo>
                <a:lnTo>
                  <a:pt x="1176433" y="1620100"/>
                </a:lnTo>
                <a:lnTo>
                  <a:pt x="1199819" y="1617355"/>
                </a:lnTo>
                <a:lnTo>
                  <a:pt x="1223348" y="1614532"/>
                </a:lnTo>
                <a:lnTo>
                  <a:pt x="1246971" y="1611658"/>
                </a:lnTo>
                <a:lnTo>
                  <a:pt x="1269665" y="1606766"/>
                </a:lnTo>
                <a:lnTo>
                  <a:pt x="1313402" y="1593392"/>
                </a:lnTo>
                <a:lnTo>
                  <a:pt x="1335780" y="1585659"/>
                </a:lnTo>
                <a:lnTo>
                  <a:pt x="1358637" y="1577525"/>
                </a:lnTo>
                <a:lnTo>
                  <a:pt x="1381812" y="1569128"/>
                </a:lnTo>
                <a:lnTo>
                  <a:pt x="1405200" y="1560553"/>
                </a:lnTo>
                <a:lnTo>
                  <a:pt x="1428729" y="1551860"/>
                </a:lnTo>
                <a:lnTo>
                  <a:pt x="1452353" y="1543088"/>
                </a:lnTo>
                <a:lnTo>
                  <a:pt x="1476040" y="1533271"/>
                </a:lnTo>
                <a:lnTo>
                  <a:pt x="1499768" y="1522757"/>
                </a:lnTo>
                <a:lnTo>
                  <a:pt x="1523524" y="1511780"/>
                </a:lnTo>
                <a:lnTo>
                  <a:pt x="1546308" y="1499500"/>
                </a:lnTo>
                <a:lnTo>
                  <a:pt x="1590143" y="1472627"/>
                </a:lnTo>
                <a:lnTo>
                  <a:pt x="1632777" y="1444148"/>
                </a:lnTo>
                <a:lnTo>
                  <a:pt x="1674876" y="1413961"/>
                </a:lnTo>
                <a:lnTo>
                  <a:pt x="1716738" y="1380701"/>
                </a:lnTo>
                <a:lnTo>
                  <a:pt x="1758493" y="1348721"/>
                </a:lnTo>
                <a:lnTo>
                  <a:pt x="1799211" y="1316979"/>
                </a:lnTo>
                <a:lnTo>
                  <a:pt x="1837151" y="1283028"/>
                </a:lnTo>
                <a:lnTo>
                  <a:pt x="1873857" y="1248094"/>
                </a:lnTo>
                <a:lnTo>
                  <a:pt x="1909023" y="1212725"/>
                </a:lnTo>
                <a:lnTo>
                  <a:pt x="1941188" y="1177162"/>
                </a:lnTo>
                <a:lnTo>
                  <a:pt x="1972020" y="1141512"/>
                </a:lnTo>
                <a:lnTo>
                  <a:pt x="2002260" y="1105823"/>
                </a:lnTo>
                <a:lnTo>
                  <a:pt x="2032236" y="1070118"/>
                </a:lnTo>
                <a:lnTo>
                  <a:pt x="2059450" y="1034406"/>
                </a:lnTo>
                <a:lnTo>
                  <a:pt x="2083782" y="998689"/>
                </a:lnTo>
                <a:lnTo>
                  <a:pt x="2104518" y="962972"/>
                </a:lnTo>
                <a:lnTo>
                  <a:pt x="2123656" y="927254"/>
                </a:lnTo>
                <a:lnTo>
                  <a:pt x="2141091" y="891535"/>
                </a:lnTo>
                <a:lnTo>
                  <a:pt x="2155455" y="855817"/>
                </a:lnTo>
                <a:lnTo>
                  <a:pt x="2165808" y="820098"/>
                </a:lnTo>
                <a:lnTo>
                  <a:pt x="2173716" y="784379"/>
                </a:lnTo>
                <a:lnTo>
                  <a:pt x="2180538" y="748661"/>
                </a:lnTo>
                <a:lnTo>
                  <a:pt x="2184231" y="712942"/>
                </a:lnTo>
                <a:lnTo>
                  <a:pt x="2185873" y="678215"/>
                </a:lnTo>
                <a:lnTo>
                  <a:pt x="2186602" y="646245"/>
                </a:lnTo>
                <a:lnTo>
                  <a:pt x="2184280" y="612853"/>
                </a:lnTo>
                <a:lnTo>
                  <a:pt x="2179942" y="579161"/>
                </a:lnTo>
                <a:lnTo>
                  <a:pt x="2174706" y="547650"/>
                </a:lnTo>
                <a:lnTo>
                  <a:pt x="2166426" y="514463"/>
                </a:lnTo>
                <a:lnTo>
                  <a:pt x="2155139" y="480862"/>
                </a:lnTo>
                <a:lnTo>
                  <a:pt x="2140201" y="449391"/>
                </a:lnTo>
                <a:lnTo>
                  <a:pt x="2126285" y="418868"/>
                </a:lnTo>
                <a:lnTo>
                  <a:pt x="2102003" y="376439"/>
                </a:lnTo>
                <a:lnTo>
                  <a:pt x="2072319" y="336086"/>
                </a:lnTo>
                <a:lnTo>
                  <a:pt x="2042026" y="295356"/>
                </a:lnTo>
                <a:lnTo>
                  <a:pt x="2005270" y="258153"/>
                </a:lnTo>
                <a:lnTo>
                  <a:pt x="1962960" y="221994"/>
                </a:lnTo>
                <a:lnTo>
                  <a:pt x="1919004" y="188791"/>
                </a:lnTo>
                <a:lnTo>
                  <a:pt x="1874561" y="160101"/>
                </a:lnTo>
                <a:lnTo>
                  <a:pt x="1829973" y="132749"/>
                </a:lnTo>
                <a:lnTo>
                  <a:pt x="1799230" y="114758"/>
                </a:lnTo>
                <a:lnTo>
                  <a:pt x="1765722" y="96840"/>
                </a:lnTo>
                <a:lnTo>
                  <a:pt x="1730985" y="81601"/>
                </a:lnTo>
                <a:lnTo>
                  <a:pt x="1695704" y="68213"/>
                </a:lnTo>
                <a:lnTo>
                  <a:pt x="1660180" y="55648"/>
                </a:lnTo>
                <a:lnTo>
                  <a:pt x="1624547" y="46095"/>
                </a:lnTo>
                <a:lnTo>
                  <a:pt x="1588866" y="37550"/>
                </a:lnTo>
                <a:lnTo>
                  <a:pt x="1553165" y="27138"/>
                </a:lnTo>
                <a:lnTo>
                  <a:pt x="1517454" y="18541"/>
                </a:lnTo>
                <a:lnTo>
                  <a:pt x="1481738" y="12405"/>
                </a:lnTo>
                <a:lnTo>
                  <a:pt x="1446021" y="9678"/>
                </a:lnTo>
                <a:lnTo>
                  <a:pt x="1410303" y="5820"/>
                </a:lnTo>
                <a:lnTo>
                  <a:pt x="1374584" y="1791"/>
                </a:lnTo>
                <a:lnTo>
                  <a:pt x="1338866" y="0"/>
                </a:lnTo>
                <a:lnTo>
                  <a:pt x="1303147" y="1849"/>
                </a:lnTo>
                <a:lnTo>
                  <a:pt x="1268421" y="4987"/>
                </a:lnTo>
                <a:lnTo>
                  <a:pt x="1236451" y="6381"/>
                </a:lnTo>
                <a:lnTo>
                  <a:pt x="1205704" y="9646"/>
                </a:lnTo>
                <a:lnTo>
                  <a:pt x="1163150" y="17063"/>
                </a:lnTo>
                <a:lnTo>
                  <a:pt x="1125406" y="25545"/>
                </a:lnTo>
                <a:lnTo>
                  <a:pt x="1086441" y="34341"/>
                </a:lnTo>
                <a:lnTo>
                  <a:pt x="1048769" y="43232"/>
                </a:lnTo>
                <a:lnTo>
                  <a:pt x="1009373" y="55125"/>
                </a:lnTo>
                <a:lnTo>
                  <a:pt x="976298" y="70005"/>
                </a:lnTo>
                <a:lnTo>
                  <a:pt x="968373" y="74965"/>
                </a:lnTo>
                <a:lnTo>
                  <a:pt x="958333" y="77758"/>
                </a:lnTo>
                <a:lnTo>
                  <a:pt x="952121" y="78412"/>
                </a:lnTo>
                <a:lnTo>
                  <a:pt x="950067" y="79577"/>
                </a:lnTo>
                <a:lnTo>
                  <a:pt x="948698" y="81347"/>
                </a:lnTo>
                <a:lnTo>
                  <a:pt x="947785" y="83519"/>
                </a:lnTo>
                <a:lnTo>
                  <a:pt x="946185" y="84968"/>
                </a:lnTo>
                <a:lnTo>
                  <a:pt x="941760" y="86577"/>
                </a:lnTo>
                <a:lnTo>
                  <a:pt x="940183" y="87998"/>
                </a:lnTo>
                <a:lnTo>
                  <a:pt x="937446" y="95439"/>
                </a:lnTo>
                <a:lnTo>
                  <a:pt x="937030" y="105723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MARTInkShape-59">
            <a:extLst>
              <a:ext uri="{FF2B5EF4-FFF2-40B4-BE49-F238E27FC236}">
                <a16:creationId xmlns:a16="http://schemas.microsoft.com/office/drawing/2014/main" id="{1323D73F-D413-4359-906A-E946BFB12DD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036594" y="5697141"/>
            <a:ext cx="25331" cy="8930"/>
          </a:xfrm>
          <a:custGeom>
            <a:avLst/>
            <a:gdLst/>
            <a:ahLst/>
            <a:cxnLst/>
            <a:rect l="0" t="0" r="0" b="0"/>
            <a:pathLst>
              <a:path w="25331" h="8930">
                <a:moveTo>
                  <a:pt x="0" y="0"/>
                </a:moveTo>
                <a:lnTo>
                  <a:pt x="0" y="0"/>
                </a:lnTo>
                <a:lnTo>
                  <a:pt x="15377" y="7688"/>
                </a:lnTo>
                <a:lnTo>
                  <a:pt x="25330" y="8820"/>
                </a:lnTo>
                <a:lnTo>
                  <a:pt x="17859" y="8929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MARTInkShape-60">
            <a:extLst>
              <a:ext uri="{FF2B5EF4-FFF2-40B4-BE49-F238E27FC236}">
                <a16:creationId xmlns:a16="http://schemas.microsoft.com/office/drawing/2014/main" id="{920D40BD-A3B2-491E-A3DE-2EAAEBC11D5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411791" y="1662699"/>
            <a:ext cx="1187105" cy="4186247"/>
          </a:xfrm>
          <a:custGeom>
            <a:avLst/>
            <a:gdLst/>
            <a:ahLst/>
            <a:cxnLst/>
            <a:rect l="0" t="0" r="0" b="0"/>
            <a:pathLst>
              <a:path w="1187105" h="4186247">
                <a:moveTo>
                  <a:pt x="401561" y="4186246"/>
                </a:moveTo>
                <a:lnTo>
                  <a:pt x="401561" y="4186246"/>
                </a:lnTo>
                <a:lnTo>
                  <a:pt x="401561" y="4181506"/>
                </a:lnTo>
                <a:lnTo>
                  <a:pt x="404206" y="4176532"/>
                </a:lnTo>
                <a:lnTo>
                  <a:pt x="406301" y="4173818"/>
                </a:lnTo>
                <a:lnTo>
                  <a:pt x="411274" y="4170800"/>
                </a:lnTo>
                <a:lnTo>
                  <a:pt x="413989" y="4169995"/>
                </a:lnTo>
                <a:lnTo>
                  <a:pt x="415799" y="4168467"/>
                </a:lnTo>
                <a:lnTo>
                  <a:pt x="431708" y="4147438"/>
                </a:lnTo>
                <a:lnTo>
                  <a:pt x="455154" y="4121088"/>
                </a:lnTo>
                <a:lnTo>
                  <a:pt x="484574" y="4078469"/>
                </a:lnTo>
                <a:lnTo>
                  <a:pt x="520129" y="4033873"/>
                </a:lnTo>
                <a:lnTo>
                  <a:pt x="540610" y="4004601"/>
                </a:lnTo>
                <a:lnTo>
                  <a:pt x="564892" y="3962999"/>
                </a:lnTo>
                <a:lnTo>
                  <a:pt x="591690" y="3921331"/>
                </a:lnTo>
                <a:lnTo>
                  <a:pt x="602901" y="3903657"/>
                </a:lnTo>
                <a:lnTo>
                  <a:pt x="613717" y="3864349"/>
                </a:lnTo>
                <a:lnTo>
                  <a:pt x="622318" y="3838492"/>
                </a:lnTo>
                <a:lnTo>
                  <a:pt x="626713" y="3820278"/>
                </a:lnTo>
                <a:lnTo>
                  <a:pt x="640184" y="3784423"/>
                </a:lnTo>
                <a:lnTo>
                  <a:pt x="645091" y="3741625"/>
                </a:lnTo>
                <a:lnTo>
                  <a:pt x="650307" y="3716318"/>
                </a:lnTo>
                <a:lnTo>
                  <a:pt x="654068" y="3686232"/>
                </a:lnTo>
                <a:lnTo>
                  <a:pt x="658609" y="3668339"/>
                </a:lnTo>
                <a:lnTo>
                  <a:pt x="660410" y="3626653"/>
                </a:lnTo>
                <a:lnTo>
                  <a:pt x="663118" y="3617392"/>
                </a:lnTo>
                <a:lnTo>
                  <a:pt x="666636" y="3608977"/>
                </a:lnTo>
                <a:lnTo>
                  <a:pt x="671932" y="3569934"/>
                </a:lnTo>
                <a:lnTo>
                  <a:pt x="676470" y="3552190"/>
                </a:lnTo>
                <a:lnTo>
                  <a:pt x="680461" y="3534364"/>
                </a:lnTo>
                <a:lnTo>
                  <a:pt x="696846" y="3491824"/>
                </a:lnTo>
                <a:lnTo>
                  <a:pt x="699620" y="3488150"/>
                </a:lnTo>
                <a:lnTo>
                  <a:pt x="702703" y="3478776"/>
                </a:lnTo>
                <a:lnTo>
                  <a:pt x="705066" y="3468987"/>
                </a:lnTo>
                <a:lnTo>
                  <a:pt x="714667" y="3454618"/>
                </a:lnTo>
                <a:lnTo>
                  <a:pt x="746848" y="3412592"/>
                </a:lnTo>
                <a:lnTo>
                  <a:pt x="758750" y="3397837"/>
                </a:lnTo>
                <a:lnTo>
                  <a:pt x="770654" y="3380848"/>
                </a:lnTo>
                <a:lnTo>
                  <a:pt x="815241" y="3349854"/>
                </a:lnTo>
                <a:lnTo>
                  <a:pt x="853092" y="3324036"/>
                </a:lnTo>
                <a:lnTo>
                  <a:pt x="881849" y="3310585"/>
                </a:lnTo>
                <a:lnTo>
                  <a:pt x="885464" y="3307792"/>
                </a:lnTo>
                <a:lnTo>
                  <a:pt x="894772" y="3304690"/>
                </a:lnTo>
                <a:lnTo>
                  <a:pt x="904531" y="3302318"/>
                </a:lnTo>
                <a:lnTo>
                  <a:pt x="916596" y="3296397"/>
                </a:lnTo>
                <a:lnTo>
                  <a:pt x="931305" y="3293209"/>
                </a:lnTo>
                <a:lnTo>
                  <a:pt x="943380" y="3287414"/>
                </a:lnTo>
                <a:lnTo>
                  <a:pt x="986847" y="3275333"/>
                </a:lnTo>
                <a:lnTo>
                  <a:pt x="997540" y="3269550"/>
                </a:lnTo>
                <a:lnTo>
                  <a:pt x="1011843" y="3266403"/>
                </a:lnTo>
                <a:lnTo>
                  <a:pt x="1055472" y="3239646"/>
                </a:lnTo>
                <a:lnTo>
                  <a:pt x="1076333" y="3224810"/>
                </a:lnTo>
                <a:lnTo>
                  <a:pt x="1112108" y="3188933"/>
                </a:lnTo>
                <a:lnTo>
                  <a:pt x="1139726" y="3146516"/>
                </a:lnTo>
                <a:lnTo>
                  <a:pt x="1156614" y="3111627"/>
                </a:lnTo>
                <a:lnTo>
                  <a:pt x="1166372" y="3069844"/>
                </a:lnTo>
                <a:lnTo>
                  <a:pt x="1175375" y="3025447"/>
                </a:lnTo>
                <a:lnTo>
                  <a:pt x="1184310" y="2980821"/>
                </a:lnTo>
                <a:lnTo>
                  <a:pt x="1187104" y="2936175"/>
                </a:lnTo>
                <a:lnTo>
                  <a:pt x="1186301" y="2916161"/>
                </a:lnTo>
                <a:lnTo>
                  <a:pt x="1179263" y="2873478"/>
                </a:lnTo>
                <a:lnTo>
                  <a:pt x="1177694" y="2853597"/>
                </a:lnTo>
                <a:lnTo>
                  <a:pt x="1164226" y="2810966"/>
                </a:lnTo>
                <a:lnTo>
                  <a:pt x="1153774" y="2772631"/>
                </a:lnTo>
                <a:lnTo>
                  <a:pt x="1145201" y="2748616"/>
                </a:lnTo>
                <a:lnTo>
                  <a:pt x="1140812" y="2730722"/>
                </a:lnTo>
                <a:lnTo>
                  <a:pt x="1121777" y="2689036"/>
                </a:lnTo>
                <a:lnTo>
                  <a:pt x="1101046" y="2647364"/>
                </a:lnTo>
                <a:lnTo>
                  <a:pt x="1086499" y="2623551"/>
                </a:lnTo>
                <a:lnTo>
                  <a:pt x="1059748" y="2581879"/>
                </a:lnTo>
                <a:lnTo>
                  <a:pt x="1038567" y="2540207"/>
                </a:lnTo>
                <a:lnTo>
                  <a:pt x="1020687" y="2498352"/>
                </a:lnTo>
                <a:lnTo>
                  <a:pt x="1011426" y="2472298"/>
                </a:lnTo>
                <a:lnTo>
                  <a:pt x="1006917" y="2454050"/>
                </a:lnTo>
                <a:lnTo>
                  <a:pt x="993402" y="2415537"/>
                </a:lnTo>
                <a:lnTo>
                  <a:pt x="988491" y="2374072"/>
                </a:lnTo>
                <a:lnTo>
                  <a:pt x="983916" y="2355824"/>
                </a:lnTo>
                <a:lnTo>
                  <a:pt x="982370" y="2331880"/>
                </a:lnTo>
                <a:lnTo>
                  <a:pt x="990115" y="2290178"/>
                </a:lnTo>
                <a:lnTo>
                  <a:pt x="991842" y="2254457"/>
                </a:lnTo>
                <a:lnTo>
                  <a:pt x="999294" y="2219853"/>
                </a:lnTo>
                <a:lnTo>
                  <a:pt x="999840" y="2183142"/>
                </a:lnTo>
                <a:lnTo>
                  <a:pt x="998851" y="2181117"/>
                </a:lnTo>
                <a:lnTo>
                  <a:pt x="997200" y="2179767"/>
                </a:lnTo>
                <a:lnTo>
                  <a:pt x="992718" y="2177274"/>
                </a:lnTo>
                <a:lnTo>
                  <a:pt x="975179" y="2162276"/>
                </a:lnTo>
                <a:lnTo>
                  <a:pt x="966853" y="2159124"/>
                </a:lnTo>
                <a:lnTo>
                  <a:pt x="958102" y="2153339"/>
                </a:lnTo>
                <a:lnTo>
                  <a:pt x="949226" y="2151185"/>
                </a:lnTo>
                <a:lnTo>
                  <a:pt x="914356" y="2149309"/>
                </a:lnTo>
                <a:lnTo>
                  <a:pt x="901787" y="2143214"/>
                </a:lnTo>
                <a:lnTo>
                  <a:pt x="869715" y="2140429"/>
                </a:lnTo>
                <a:lnTo>
                  <a:pt x="863298" y="2136640"/>
                </a:lnTo>
                <a:lnTo>
                  <a:pt x="859785" y="2131648"/>
                </a:lnTo>
                <a:lnTo>
                  <a:pt x="857232" y="2126123"/>
                </a:lnTo>
                <a:lnTo>
                  <a:pt x="842845" y="2108575"/>
                </a:lnTo>
                <a:lnTo>
                  <a:pt x="837207" y="2096693"/>
                </a:lnTo>
                <a:lnTo>
                  <a:pt x="834866" y="2093719"/>
                </a:lnTo>
                <a:lnTo>
                  <a:pt x="832266" y="2085122"/>
                </a:lnTo>
                <a:lnTo>
                  <a:pt x="830221" y="2041495"/>
                </a:lnTo>
                <a:lnTo>
                  <a:pt x="838749" y="2000088"/>
                </a:lnTo>
                <a:lnTo>
                  <a:pt x="839112" y="1959813"/>
                </a:lnTo>
                <a:lnTo>
                  <a:pt x="836468" y="1953840"/>
                </a:lnTo>
                <a:lnTo>
                  <a:pt x="834374" y="1950858"/>
                </a:lnTo>
                <a:lnTo>
                  <a:pt x="829401" y="1947545"/>
                </a:lnTo>
                <a:lnTo>
                  <a:pt x="826686" y="1946662"/>
                </a:lnTo>
                <a:lnTo>
                  <a:pt x="824876" y="1945080"/>
                </a:lnTo>
                <a:lnTo>
                  <a:pt x="816993" y="1932621"/>
                </a:lnTo>
                <a:lnTo>
                  <a:pt x="811754" y="1929518"/>
                </a:lnTo>
                <a:lnTo>
                  <a:pt x="797367" y="1926370"/>
                </a:lnTo>
                <a:lnTo>
                  <a:pt x="788491" y="1920995"/>
                </a:lnTo>
                <a:lnTo>
                  <a:pt x="778586" y="1918962"/>
                </a:lnTo>
                <a:lnTo>
                  <a:pt x="747209" y="1918139"/>
                </a:lnTo>
                <a:lnTo>
                  <a:pt x="741052" y="1920766"/>
                </a:lnTo>
                <a:lnTo>
                  <a:pt x="735008" y="1924249"/>
                </a:lnTo>
                <a:lnTo>
                  <a:pt x="723044" y="1926485"/>
                </a:lnTo>
                <a:lnTo>
                  <a:pt x="684334" y="1927032"/>
                </a:lnTo>
                <a:lnTo>
                  <a:pt x="678381" y="1924388"/>
                </a:lnTo>
                <a:lnTo>
                  <a:pt x="672428" y="1920898"/>
                </a:lnTo>
                <a:lnTo>
                  <a:pt x="660522" y="1918657"/>
                </a:lnTo>
                <a:lnTo>
                  <a:pt x="657545" y="1918473"/>
                </a:lnTo>
                <a:lnTo>
                  <a:pt x="651592" y="1915623"/>
                </a:lnTo>
                <a:lnTo>
                  <a:pt x="645639" y="1912041"/>
                </a:lnTo>
                <a:lnTo>
                  <a:pt x="633732" y="1909742"/>
                </a:lnTo>
                <a:lnTo>
                  <a:pt x="626787" y="1908435"/>
                </a:lnTo>
                <a:lnTo>
                  <a:pt x="598566" y="1898167"/>
                </a:lnTo>
                <a:lnTo>
                  <a:pt x="592306" y="1894361"/>
                </a:lnTo>
                <a:lnTo>
                  <a:pt x="568086" y="1884455"/>
                </a:lnTo>
                <a:lnTo>
                  <a:pt x="557176" y="1877157"/>
                </a:lnTo>
                <a:lnTo>
                  <a:pt x="544600" y="1871542"/>
                </a:lnTo>
                <a:lnTo>
                  <a:pt x="512527" y="1850562"/>
                </a:lnTo>
                <a:lnTo>
                  <a:pt x="499951" y="1844792"/>
                </a:lnTo>
                <a:lnTo>
                  <a:pt x="455303" y="1810935"/>
                </a:lnTo>
                <a:lnTo>
                  <a:pt x="443611" y="1802015"/>
                </a:lnTo>
                <a:lnTo>
                  <a:pt x="434141" y="1795072"/>
                </a:lnTo>
                <a:lnTo>
                  <a:pt x="394637" y="1751491"/>
                </a:lnTo>
                <a:lnTo>
                  <a:pt x="380547" y="1743502"/>
                </a:lnTo>
                <a:lnTo>
                  <a:pt x="369648" y="1739702"/>
                </a:lnTo>
                <a:lnTo>
                  <a:pt x="328043" y="1710028"/>
                </a:lnTo>
                <a:lnTo>
                  <a:pt x="307212" y="1690723"/>
                </a:lnTo>
                <a:lnTo>
                  <a:pt x="265537" y="1667925"/>
                </a:lnTo>
                <a:lnTo>
                  <a:pt x="221350" y="1638306"/>
                </a:lnTo>
                <a:lnTo>
                  <a:pt x="211995" y="1635000"/>
                </a:lnTo>
                <a:lnTo>
                  <a:pt x="202216" y="1632539"/>
                </a:lnTo>
                <a:lnTo>
                  <a:pt x="190139" y="1624583"/>
                </a:lnTo>
                <a:lnTo>
                  <a:pt x="149063" y="1587856"/>
                </a:lnTo>
                <a:lnTo>
                  <a:pt x="122142" y="1566880"/>
                </a:lnTo>
                <a:lnTo>
                  <a:pt x="109932" y="1553974"/>
                </a:lnTo>
                <a:lnTo>
                  <a:pt x="99957" y="1539899"/>
                </a:lnTo>
                <a:lnTo>
                  <a:pt x="68554" y="1513402"/>
                </a:lnTo>
                <a:lnTo>
                  <a:pt x="65042" y="1507388"/>
                </a:lnTo>
                <a:lnTo>
                  <a:pt x="48103" y="1468298"/>
                </a:lnTo>
                <a:lnTo>
                  <a:pt x="36830" y="1425747"/>
                </a:lnTo>
                <a:lnTo>
                  <a:pt x="27876" y="1393862"/>
                </a:lnTo>
                <a:lnTo>
                  <a:pt x="26594" y="1351545"/>
                </a:lnTo>
                <a:lnTo>
                  <a:pt x="27513" y="1308736"/>
                </a:lnTo>
                <a:lnTo>
                  <a:pt x="35608" y="1271272"/>
                </a:lnTo>
                <a:lnTo>
                  <a:pt x="44465" y="1228377"/>
                </a:lnTo>
                <a:lnTo>
                  <a:pt x="53388" y="1190905"/>
                </a:lnTo>
                <a:lnTo>
                  <a:pt x="62317" y="1148010"/>
                </a:lnTo>
                <a:lnTo>
                  <a:pt x="71247" y="1105393"/>
                </a:lnTo>
                <a:lnTo>
                  <a:pt x="85321" y="1060924"/>
                </a:lnTo>
                <a:lnTo>
                  <a:pt x="95826" y="1021435"/>
                </a:lnTo>
                <a:lnTo>
                  <a:pt x="111916" y="978363"/>
                </a:lnTo>
                <a:lnTo>
                  <a:pt x="121606" y="940875"/>
                </a:lnTo>
                <a:lnTo>
                  <a:pt x="130602" y="897979"/>
                </a:lnTo>
                <a:lnTo>
                  <a:pt x="139537" y="860507"/>
                </a:lnTo>
                <a:lnTo>
                  <a:pt x="148467" y="817612"/>
                </a:lnTo>
                <a:lnTo>
                  <a:pt x="157397" y="780140"/>
                </a:lnTo>
                <a:lnTo>
                  <a:pt x="161182" y="737244"/>
                </a:lnTo>
                <a:lnTo>
                  <a:pt x="168538" y="699773"/>
                </a:lnTo>
                <a:lnTo>
                  <a:pt x="169313" y="655885"/>
                </a:lnTo>
                <a:lnTo>
                  <a:pt x="168374" y="632294"/>
                </a:lnTo>
                <a:lnTo>
                  <a:pt x="161285" y="592810"/>
                </a:lnTo>
                <a:lnTo>
                  <a:pt x="161523" y="549738"/>
                </a:lnTo>
                <a:lnTo>
                  <a:pt x="168567" y="507106"/>
                </a:lnTo>
                <a:lnTo>
                  <a:pt x="169280" y="470110"/>
                </a:lnTo>
                <a:lnTo>
                  <a:pt x="169375" y="426666"/>
                </a:lnTo>
                <a:lnTo>
                  <a:pt x="169387" y="388312"/>
                </a:lnTo>
                <a:lnTo>
                  <a:pt x="169388" y="346110"/>
                </a:lnTo>
                <a:lnTo>
                  <a:pt x="162321" y="308851"/>
                </a:lnTo>
                <a:lnTo>
                  <a:pt x="158365" y="286053"/>
                </a:lnTo>
                <a:lnTo>
                  <a:pt x="152880" y="260571"/>
                </a:lnTo>
                <a:lnTo>
                  <a:pt x="151648" y="216789"/>
                </a:lnTo>
                <a:lnTo>
                  <a:pt x="143434" y="173915"/>
                </a:lnTo>
                <a:lnTo>
                  <a:pt x="143665" y="138128"/>
                </a:lnTo>
                <a:lnTo>
                  <a:pt x="151164" y="102925"/>
                </a:lnTo>
                <a:lnTo>
                  <a:pt x="148722" y="96682"/>
                </a:lnTo>
                <a:lnTo>
                  <a:pt x="145320" y="90599"/>
                </a:lnTo>
                <a:lnTo>
                  <a:pt x="142609" y="78636"/>
                </a:lnTo>
                <a:lnTo>
                  <a:pt x="142603" y="83344"/>
                </a:lnTo>
                <a:lnTo>
                  <a:pt x="139955" y="88310"/>
                </a:lnTo>
                <a:lnTo>
                  <a:pt x="136464" y="93824"/>
                </a:lnTo>
                <a:lnTo>
                  <a:pt x="133506" y="102507"/>
                </a:lnTo>
                <a:lnTo>
                  <a:pt x="109775" y="144426"/>
                </a:lnTo>
                <a:lnTo>
                  <a:pt x="90999" y="185961"/>
                </a:lnTo>
                <a:lnTo>
                  <a:pt x="62784" y="227587"/>
                </a:lnTo>
                <a:lnTo>
                  <a:pt x="32477" y="268673"/>
                </a:lnTo>
                <a:lnTo>
                  <a:pt x="26518" y="272212"/>
                </a:lnTo>
                <a:lnTo>
                  <a:pt x="10418" y="274877"/>
                </a:lnTo>
                <a:lnTo>
                  <a:pt x="4437" y="270254"/>
                </a:lnTo>
                <a:lnTo>
                  <a:pt x="1819" y="265308"/>
                </a:lnTo>
                <a:lnTo>
                  <a:pt x="0" y="250132"/>
                </a:lnTo>
                <a:lnTo>
                  <a:pt x="798" y="235141"/>
                </a:lnTo>
                <a:lnTo>
                  <a:pt x="10753" y="191959"/>
                </a:lnTo>
                <a:lnTo>
                  <a:pt x="26698" y="147927"/>
                </a:lnTo>
                <a:lnTo>
                  <a:pt x="33540" y="132227"/>
                </a:lnTo>
                <a:lnTo>
                  <a:pt x="61685" y="87697"/>
                </a:lnTo>
                <a:lnTo>
                  <a:pt x="83037" y="45858"/>
                </a:lnTo>
                <a:lnTo>
                  <a:pt x="95302" y="25797"/>
                </a:lnTo>
                <a:lnTo>
                  <a:pt x="97766" y="19408"/>
                </a:lnTo>
                <a:lnTo>
                  <a:pt x="103739" y="10232"/>
                </a:lnTo>
                <a:lnTo>
                  <a:pt x="106467" y="0"/>
                </a:lnTo>
                <a:lnTo>
                  <a:pt x="107597" y="400"/>
                </a:lnTo>
                <a:lnTo>
                  <a:pt x="114533" y="6067"/>
                </a:lnTo>
                <a:lnTo>
                  <a:pt x="115432" y="11571"/>
                </a:lnTo>
                <a:lnTo>
                  <a:pt x="116550" y="13075"/>
                </a:lnTo>
                <a:lnTo>
                  <a:pt x="120439" y="14746"/>
                </a:lnTo>
                <a:lnTo>
                  <a:pt x="121872" y="16183"/>
                </a:lnTo>
                <a:lnTo>
                  <a:pt x="140136" y="53948"/>
                </a:lnTo>
                <a:lnTo>
                  <a:pt x="142497" y="63669"/>
                </a:lnTo>
                <a:lnTo>
                  <a:pt x="169438" y="107421"/>
                </a:lnTo>
                <a:lnTo>
                  <a:pt x="194968" y="151911"/>
                </a:lnTo>
                <a:lnTo>
                  <a:pt x="221387" y="191342"/>
                </a:lnTo>
                <a:lnTo>
                  <a:pt x="260572" y="219698"/>
                </a:lnTo>
                <a:lnTo>
                  <a:pt x="300001" y="246625"/>
                </a:lnTo>
                <a:lnTo>
                  <a:pt x="334879" y="270805"/>
                </a:lnTo>
                <a:lnTo>
                  <a:pt x="341498" y="273159"/>
                </a:lnTo>
                <a:lnTo>
                  <a:pt x="343659" y="274780"/>
                </a:lnTo>
                <a:lnTo>
                  <a:pt x="347870" y="283695"/>
                </a:lnTo>
                <a:lnTo>
                  <a:pt x="347978" y="283962"/>
                </a:lnTo>
                <a:lnTo>
                  <a:pt x="347982" y="276283"/>
                </a:lnTo>
                <a:lnTo>
                  <a:pt x="347982" y="283973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Rectangle 2">
            <a:extLst>
              <a:ext uri="{FF2B5EF4-FFF2-40B4-BE49-F238E27FC236}">
                <a16:creationId xmlns:a16="http://schemas.microsoft.com/office/drawing/2014/main" id="{E997D346-26A4-42B6-9B7C-D0C28A9AE1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b="1" dirty="0">
                <a:solidFill>
                  <a:srgbClr val="FFCC66"/>
                </a:solidFill>
                <a:hlinkClick r:id="rId2"/>
              </a:rPr>
              <a:t>Religion</a:t>
            </a:r>
            <a:endParaRPr lang="en-US" sz="4800" b="1" dirty="0">
              <a:solidFill>
                <a:srgbClr val="FFCC66"/>
              </a:solidFill>
            </a:endParaRPr>
          </a:p>
        </p:txBody>
      </p:sp>
      <p:sp>
        <p:nvSpPr>
          <p:cNvPr id="443395" name="Rectangle 3">
            <a:extLst>
              <a:ext uri="{FF2B5EF4-FFF2-40B4-BE49-F238E27FC236}">
                <a16:creationId xmlns:a16="http://schemas.microsoft.com/office/drawing/2014/main" id="{DE274861-12B0-4FF7-A4A6-0F88B42054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990600" lvl="1" indent="-533400" eaLnBrk="1" hangingPunct="1">
              <a:defRPr/>
            </a:pPr>
            <a:r>
              <a:rPr lang="en-US" dirty="0">
                <a:solidFill>
                  <a:srgbClr val="FFCC66"/>
                </a:solidFill>
              </a:rPr>
              <a:t>Greatest influence on daily lives!</a:t>
            </a:r>
          </a:p>
          <a:p>
            <a:pPr marL="990600" lvl="1" indent="-533400" eaLnBrk="1" hangingPunct="1">
              <a:defRPr/>
            </a:pPr>
            <a:r>
              <a:rPr lang="en-US" dirty="0">
                <a:solidFill>
                  <a:srgbClr val="FFCC66"/>
                </a:solidFill>
              </a:rPr>
              <a:t>Prepared for afterlife – mummification rituals</a:t>
            </a:r>
          </a:p>
          <a:p>
            <a:pPr marL="990600" lvl="1" indent="-533400" eaLnBrk="1" hangingPunct="1">
              <a:defRPr/>
            </a:pPr>
            <a:r>
              <a:rPr lang="en-US" dirty="0">
                <a:solidFill>
                  <a:srgbClr val="FFCC66"/>
                </a:solidFill>
              </a:rPr>
              <a:t>Polytheistic – </a:t>
            </a:r>
            <a:r>
              <a:rPr lang="en-US" dirty="0">
                <a:solidFill>
                  <a:srgbClr val="FFCC66"/>
                </a:solidFill>
                <a:hlinkClick r:id="rId3"/>
              </a:rPr>
              <a:t>gods/goddesses</a:t>
            </a:r>
            <a:endParaRPr lang="en-US" dirty="0">
              <a:solidFill>
                <a:srgbClr val="FFCC66"/>
              </a:solidFill>
            </a:endParaRPr>
          </a:p>
        </p:txBody>
      </p:sp>
      <p:pic>
        <p:nvPicPr>
          <p:cNvPr id="11268" name="Picture 4" descr="MCj04366600000[1]">
            <a:extLst>
              <a:ext uri="{FF2B5EF4-FFF2-40B4-BE49-F238E27FC236}">
                <a16:creationId xmlns:a16="http://schemas.microsoft.com/office/drawing/2014/main" id="{E9FC4915-ADBB-43EF-AD88-CAD075727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00600"/>
            <a:ext cx="669925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MCj04366580000[1]">
            <a:extLst>
              <a:ext uri="{FF2B5EF4-FFF2-40B4-BE49-F238E27FC236}">
                <a16:creationId xmlns:a16="http://schemas.microsoft.com/office/drawing/2014/main" id="{8578893C-6F9D-4A8A-951A-0EB98727A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800600"/>
            <a:ext cx="638175" cy="184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 descr="MCj04366340000[1]">
            <a:extLst>
              <a:ext uri="{FF2B5EF4-FFF2-40B4-BE49-F238E27FC236}">
                <a16:creationId xmlns:a16="http://schemas.microsoft.com/office/drawing/2014/main" id="{E2F54CD3-45EA-48FE-954B-9382B964F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800600"/>
            <a:ext cx="6477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 descr="MCj04366360000[1]">
            <a:extLst>
              <a:ext uri="{FF2B5EF4-FFF2-40B4-BE49-F238E27FC236}">
                <a16:creationId xmlns:a16="http://schemas.microsoft.com/office/drawing/2014/main" id="{8A22F184-48A3-43A6-AA9B-6A16BFAB7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800600"/>
            <a:ext cx="53975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8" descr="MCj04366460000[1]">
            <a:extLst>
              <a:ext uri="{FF2B5EF4-FFF2-40B4-BE49-F238E27FC236}">
                <a16:creationId xmlns:a16="http://schemas.microsoft.com/office/drawing/2014/main" id="{1F79F17E-502F-4228-9F7E-30416BE83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4800600"/>
            <a:ext cx="57150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D6DFEB-8086-4995-A6C4-FB4EB2F6EE93}"/>
              </a:ext>
            </a:extLst>
          </p:cNvPr>
          <p:cNvSpPr/>
          <p:nvPr/>
        </p:nvSpPr>
        <p:spPr>
          <a:xfrm>
            <a:off x="2797315" y="2967335"/>
            <a:ext cx="3549370" cy="132343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eaLnBrk="1" hangingPunct="1">
              <a:defRPr/>
            </a:pPr>
            <a:r>
              <a:rPr lang="en-US" sz="8000" b="1" dirty="0">
                <a:solidFill>
                  <a:srgbClr val="FFCC66"/>
                </a:solidFill>
                <a:effectLst>
                  <a:reflection blurRad="6350" stA="60000" endA="900" endPos="60000" dist="29997" dir="5400000" sy="-100000" algn="bl" rotWithShape="0"/>
                </a:effectLst>
              </a:rPr>
              <a:t>People</a:t>
            </a:r>
            <a:endParaRPr lang="en-US" sz="8000" b="1" dirty="0">
              <a:ln w="9525">
                <a:solidFill>
                  <a:schemeClr val="bg1"/>
                </a:solidFill>
                <a:prstDash val="solid"/>
              </a:ln>
              <a:effectLst>
                <a:reflection blurRad="6350" stA="60000" endA="900" endPos="60000" dist="29997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2FA3A-9E83-4D10-924E-CCAFC9CF3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FFC000"/>
                </a:solidFill>
              </a:rPr>
              <a:t>Article-Egypt: Gift of the Nile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12E71-F823-4A2C-ABDB-7A0EE41D1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FFC000"/>
                </a:solidFill>
              </a:rPr>
              <a:t>Read the article provided.</a:t>
            </a:r>
          </a:p>
          <a:p>
            <a:pPr>
              <a:defRPr/>
            </a:pPr>
            <a:r>
              <a:rPr lang="en-US" dirty="0">
                <a:solidFill>
                  <a:srgbClr val="FFC000"/>
                </a:solidFill>
              </a:rPr>
              <a:t>Answer the included questions for thought on the back of the article on a CLEAN sheet of notebook paper. </a:t>
            </a:r>
          </a:p>
          <a:p>
            <a:pPr>
              <a:defRPr/>
            </a:pPr>
            <a:r>
              <a:rPr lang="en-US" dirty="0">
                <a:solidFill>
                  <a:srgbClr val="FFC000"/>
                </a:solidFill>
              </a:rPr>
              <a:t>Please do NOT write on the article.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BDE9531E-AF44-4823-A0E7-53F958BA3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76200"/>
            <a:ext cx="8534400" cy="1431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400" b="1">
                <a:solidFill>
                  <a:srgbClr val="FCC186"/>
                </a:solidFill>
                <a:latin typeface="Architect" pitchFamily="34" charset="0"/>
              </a:rPr>
              <a:t>Scenes of Ancient Egyptian</a:t>
            </a:r>
            <a:br>
              <a:rPr lang="en-US" altLang="en-US" sz="4400" b="1">
                <a:solidFill>
                  <a:srgbClr val="FCC186"/>
                </a:solidFill>
                <a:latin typeface="Architect" pitchFamily="34" charset="0"/>
              </a:rPr>
            </a:br>
            <a:r>
              <a:rPr lang="en-US" altLang="en-US" sz="4400" b="1">
                <a:solidFill>
                  <a:srgbClr val="FCC186"/>
                </a:solidFill>
                <a:latin typeface="Architect" pitchFamily="34" charset="0"/>
              </a:rPr>
              <a:t>Daily Life</a:t>
            </a:r>
          </a:p>
        </p:txBody>
      </p:sp>
      <p:grpSp>
        <p:nvGrpSpPr>
          <p:cNvPr id="14339" name="Group 3">
            <a:extLst>
              <a:ext uri="{FF2B5EF4-FFF2-40B4-BE49-F238E27FC236}">
                <a16:creationId xmlns:a16="http://schemas.microsoft.com/office/drawing/2014/main" id="{C7EA3B6B-E28E-4A1E-B840-C70AB09604DF}"/>
              </a:ext>
            </a:extLst>
          </p:cNvPr>
          <p:cNvGrpSpPr>
            <a:grpSpLocks/>
          </p:cNvGrpSpPr>
          <p:nvPr/>
        </p:nvGrpSpPr>
        <p:grpSpPr bwMode="auto">
          <a:xfrm>
            <a:off x="215900" y="1354138"/>
            <a:ext cx="8686800" cy="2152650"/>
            <a:chOff x="124" y="621"/>
            <a:chExt cx="5472" cy="1356"/>
          </a:xfrm>
        </p:grpSpPr>
        <p:pic>
          <p:nvPicPr>
            <p:cNvPr id="14343" name="Picture 4" descr="geog06b">
              <a:extLst>
                <a:ext uri="{FF2B5EF4-FFF2-40B4-BE49-F238E27FC236}">
                  <a16:creationId xmlns:a16="http://schemas.microsoft.com/office/drawing/2014/main" id="{F7CD8FA0-E427-4804-88EC-16EC468915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" y="621"/>
              <a:ext cx="3648" cy="1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4" name="Picture 5" descr="geog07b">
              <a:extLst>
                <a:ext uri="{FF2B5EF4-FFF2-40B4-BE49-F238E27FC236}">
                  <a16:creationId xmlns:a16="http://schemas.microsoft.com/office/drawing/2014/main" id="{677B2B25-8886-457E-AF24-CA5E9AFDEA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"/>
            <a:stretch>
              <a:fillRect/>
            </a:stretch>
          </p:blipFill>
          <p:spPr bwMode="auto">
            <a:xfrm>
              <a:off x="3772" y="630"/>
              <a:ext cx="1824" cy="1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5" name="Picture 6" descr="geog06b">
              <a:extLst>
                <a:ext uri="{FF2B5EF4-FFF2-40B4-BE49-F238E27FC236}">
                  <a16:creationId xmlns:a16="http://schemas.microsoft.com/office/drawing/2014/main" id="{4CADFDA6-5EC5-4DA3-A872-2C8B7BB2C6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B8BFB7"/>
                </a:clrFrom>
                <a:clrTo>
                  <a:srgbClr val="B8BFB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737" t="3319" r="275" b="57523"/>
            <a:stretch>
              <a:fillRect/>
            </a:stretch>
          </p:blipFill>
          <p:spPr bwMode="auto">
            <a:xfrm flipH="1">
              <a:off x="3764" y="687"/>
              <a:ext cx="182" cy="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6" name="Line 7">
              <a:extLst>
                <a:ext uri="{FF2B5EF4-FFF2-40B4-BE49-F238E27FC236}">
                  <a16:creationId xmlns:a16="http://schemas.microsoft.com/office/drawing/2014/main" id="{C12B2EED-3B42-4115-87AD-BE3FE2534A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7" y="640"/>
              <a:ext cx="18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4340" name="Picture 8" descr="Fishing on the Nile; &#10;CMC S97-10823; &#10;PCD 2001-273-086">
            <a:hlinkClick r:id="rId4"/>
            <a:extLst>
              <a:ext uri="{FF2B5EF4-FFF2-40B4-BE49-F238E27FC236}">
                <a16:creationId xmlns:a16="http://schemas.microsoft.com/office/drawing/2014/main" id="{1DC183FC-F0A1-4393-A8EF-4373530D0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3649663"/>
            <a:ext cx="4233863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9" descr="life27b">
            <a:extLst>
              <a:ext uri="{FF2B5EF4-FFF2-40B4-BE49-F238E27FC236}">
                <a16:creationId xmlns:a16="http://schemas.microsoft.com/office/drawing/2014/main" id="{1773F44C-D90B-4CD1-955F-01B3E5243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3649663"/>
            <a:ext cx="3371850" cy="251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2">
            <a:extLst>
              <a:ext uri="{FF2B5EF4-FFF2-40B4-BE49-F238E27FC236}">
                <a16:creationId xmlns:a16="http://schemas.microsoft.com/office/drawing/2014/main" id="{59432F70-0243-4950-9FC5-C4CE7BC32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" y="6027738"/>
            <a:ext cx="8534400" cy="83026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>
                <a:solidFill>
                  <a:srgbClr val="FCC186"/>
                </a:solidFill>
                <a:latin typeface="Architect" pitchFamily="34" charset="0"/>
              </a:rPr>
              <a:t>Based on the images, how would you assume Egyptians spent most of their time?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51ADA7B6-7D3A-4A83-AEA1-3F749D631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76200"/>
            <a:ext cx="85344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Ancient Egyptian Housing</a:t>
            </a:r>
          </a:p>
        </p:txBody>
      </p:sp>
      <p:pic>
        <p:nvPicPr>
          <p:cNvPr id="15363" name="Picture 3" descr="Ancient Egyptian Housing">
            <a:extLst>
              <a:ext uri="{FF2B5EF4-FFF2-40B4-BE49-F238E27FC236}">
                <a16:creationId xmlns:a16="http://schemas.microsoft.com/office/drawing/2014/main" id="{21DD6226-15FD-45EC-A176-50D9612A9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5105400" cy="301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A mud brick home">
            <a:extLst>
              <a:ext uri="{FF2B5EF4-FFF2-40B4-BE49-F238E27FC236}">
                <a16:creationId xmlns:a16="http://schemas.microsoft.com/office/drawing/2014/main" id="{A6EAA30D-C448-4D9D-AE8E-2C16B251B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886200"/>
            <a:ext cx="5410200" cy="252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 Box 5">
            <a:extLst>
              <a:ext uri="{FF2B5EF4-FFF2-40B4-BE49-F238E27FC236}">
                <a16:creationId xmlns:a16="http://schemas.microsoft.com/office/drawing/2014/main" id="{7DD548B5-6C88-4055-9BEA-5B5A44C7D4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1143000"/>
            <a:ext cx="3048000" cy="9461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EFFA88"/>
                </a:solidFill>
                <a:latin typeface="Architect" pitchFamily="34" charset="0"/>
              </a:rPr>
              <a:t>Middle Class Homes</a:t>
            </a:r>
          </a:p>
        </p:txBody>
      </p:sp>
      <p:sp>
        <p:nvSpPr>
          <p:cNvPr id="15366" name="Text Box 6">
            <a:extLst>
              <a:ext uri="{FF2B5EF4-FFF2-40B4-BE49-F238E27FC236}">
                <a16:creationId xmlns:a16="http://schemas.microsoft.com/office/drawing/2014/main" id="{9A3C23AF-0F3E-499A-AED2-A264CC121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876800"/>
            <a:ext cx="2209800" cy="9461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EFFA88"/>
                </a:solidFill>
                <a:latin typeface="Architect" pitchFamily="34" charset="0"/>
              </a:rPr>
              <a:t>Peasant Homes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6BD1B67A-5B06-4782-A945-F03DDBB6C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95288"/>
            <a:ext cx="8534400" cy="823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Making Ancient Egyptian Beer</a:t>
            </a:r>
          </a:p>
        </p:txBody>
      </p:sp>
      <p:pic>
        <p:nvPicPr>
          <p:cNvPr id="16387" name="Picture 3" descr="CMC S97-10783; &#10;PCD 2001-273-010">
            <a:hlinkClick r:id="rId2"/>
            <a:extLst>
              <a:ext uri="{FF2B5EF4-FFF2-40B4-BE49-F238E27FC236}">
                <a16:creationId xmlns:a16="http://schemas.microsoft.com/office/drawing/2014/main" id="{23567CE7-476B-4E4C-A724-B2FCF0FE7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1917700"/>
            <a:ext cx="2268537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 descr="CMC S97 10862; &#10;PCD 2001-273-036">
            <a:hlinkClick r:id="rId4"/>
            <a:extLst>
              <a:ext uri="{FF2B5EF4-FFF2-40B4-BE49-F238E27FC236}">
                <a16:creationId xmlns:a16="http://schemas.microsoft.com/office/drawing/2014/main" id="{DD8C2AEA-EF23-426A-B21F-B4AF51C14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917700"/>
            <a:ext cx="2268538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 descr="CMC S97-10780; &#10;PCD 2001-273-007 ">
            <a:hlinkClick r:id="rId6"/>
            <a:extLst>
              <a:ext uri="{FF2B5EF4-FFF2-40B4-BE49-F238E27FC236}">
                <a16:creationId xmlns:a16="http://schemas.microsoft.com/office/drawing/2014/main" id="{E40071D4-B193-405E-B882-E874022B3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13" y="1917700"/>
            <a:ext cx="2268537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0D45CE6C-0B12-4339-AEAD-D3E147A8E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95288"/>
            <a:ext cx="8534400" cy="823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Making Ancient Egyptian Wine</a:t>
            </a:r>
          </a:p>
        </p:txBody>
      </p:sp>
      <p:grpSp>
        <p:nvGrpSpPr>
          <p:cNvPr id="17411" name="Group 3">
            <a:extLst>
              <a:ext uri="{FF2B5EF4-FFF2-40B4-BE49-F238E27FC236}">
                <a16:creationId xmlns:a16="http://schemas.microsoft.com/office/drawing/2014/main" id="{5CB0CA6A-A72B-46DC-83A6-21EB24FE1285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362200"/>
            <a:ext cx="8326438" cy="2852738"/>
            <a:chOff x="98" y="171"/>
            <a:chExt cx="5245" cy="1797"/>
          </a:xfrm>
        </p:grpSpPr>
        <p:pic>
          <p:nvPicPr>
            <p:cNvPr id="17412" name="Picture 4" descr="MCC/CMC S97-10792, 10793; &#10;PCD 2001-273-020">
              <a:extLst>
                <a:ext uri="{FF2B5EF4-FFF2-40B4-BE49-F238E27FC236}">
                  <a16:creationId xmlns:a16="http://schemas.microsoft.com/office/drawing/2014/main" id="{73F80304-9DDF-4F8A-8E17-E979E3741B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6000"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" y="173"/>
              <a:ext cx="3848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3" name="Picture 5" descr="MCC/CMC S97-10784;&#10;PCD 2001-273-012">
              <a:extLst>
                <a:ext uri="{FF2B5EF4-FFF2-40B4-BE49-F238E27FC236}">
                  <a16:creationId xmlns:a16="http://schemas.microsoft.com/office/drawing/2014/main" id="{47909F1C-27D7-4F10-B796-8FFF584B3E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lum bright="-6000"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2" y="498"/>
              <a:ext cx="1381" cy="1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4" name="Picture 6">
              <a:extLst>
                <a:ext uri="{FF2B5EF4-FFF2-40B4-BE49-F238E27FC236}">
                  <a16:creationId xmlns:a16="http://schemas.microsoft.com/office/drawing/2014/main" id="{8FE45A71-0C68-4A55-81D7-BF22917C4E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1468" b="-8615"/>
            <a:stretch>
              <a:fillRect/>
            </a:stretch>
          </p:blipFill>
          <p:spPr bwMode="auto">
            <a:xfrm>
              <a:off x="3715" y="171"/>
              <a:ext cx="1606" cy="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5" name="Line 7">
              <a:extLst>
                <a:ext uri="{FF2B5EF4-FFF2-40B4-BE49-F238E27FC236}">
                  <a16:creationId xmlns:a16="http://schemas.microsoft.com/office/drawing/2014/main" id="{FB49F898-C677-4A93-8AE8-91A6DD0475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04" y="457"/>
              <a:ext cx="141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59DBB13F-7249-44A8-9F43-5A3D257E3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19088"/>
            <a:ext cx="85344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400" b="1">
                <a:solidFill>
                  <a:srgbClr val="FCC186"/>
                </a:solidFill>
                <a:latin typeface="Architect" pitchFamily="34" charset="0"/>
              </a:rPr>
              <a:t>An Egyptian Woman’s “Must-Haves”</a:t>
            </a:r>
          </a:p>
        </p:txBody>
      </p:sp>
      <p:pic>
        <p:nvPicPr>
          <p:cNvPr id="18435" name="Picture 3" descr="life31b">
            <a:extLst>
              <a:ext uri="{FF2B5EF4-FFF2-40B4-BE49-F238E27FC236}">
                <a16:creationId xmlns:a16="http://schemas.microsoft.com/office/drawing/2014/main" id="{4A2A3AF0-F9FE-405D-B34D-8AD2BC097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87475"/>
            <a:ext cx="239395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 descr="life32b">
            <a:extLst>
              <a:ext uri="{FF2B5EF4-FFF2-40B4-BE49-F238E27FC236}">
                <a16:creationId xmlns:a16="http://schemas.microsoft.com/office/drawing/2014/main" id="{B398D25E-8D8B-483E-9F6A-B1D760682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235200"/>
            <a:ext cx="2555875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 descr="life29b">
            <a:extLst>
              <a:ext uri="{FF2B5EF4-FFF2-40B4-BE49-F238E27FC236}">
                <a16:creationId xmlns:a16="http://schemas.microsoft.com/office/drawing/2014/main" id="{6F6B46EE-227C-4D88-ADB4-B67DB1EED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638425"/>
            <a:ext cx="2286000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 Box 6">
            <a:extLst>
              <a:ext uri="{FF2B5EF4-FFF2-40B4-BE49-F238E27FC236}">
                <a16:creationId xmlns:a16="http://schemas.microsoft.com/office/drawing/2014/main" id="{2B7E9DD6-E30B-4D3B-9F3C-A7C661D51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953000"/>
            <a:ext cx="2667000" cy="5191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EFFA88"/>
                </a:solidFill>
                <a:latin typeface="Architect" pitchFamily="34" charset="0"/>
              </a:rPr>
              <a:t>Perfume</a:t>
            </a:r>
          </a:p>
        </p:txBody>
      </p:sp>
      <p:sp>
        <p:nvSpPr>
          <p:cNvPr id="18439" name="Text Box 7">
            <a:extLst>
              <a:ext uri="{FF2B5EF4-FFF2-40B4-BE49-F238E27FC236}">
                <a16:creationId xmlns:a16="http://schemas.microsoft.com/office/drawing/2014/main" id="{A04BF631-69F3-452D-BC7A-D1805CD5C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715000"/>
            <a:ext cx="2667000" cy="5191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EFFA88"/>
                </a:solidFill>
                <a:latin typeface="Architect" pitchFamily="34" charset="0"/>
              </a:rPr>
              <a:t>Wigs</a:t>
            </a:r>
          </a:p>
        </p:txBody>
      </p:sp>
      <p:sp>
        <p:nvSpPr>
          <p:cNvPr id="18440" name="Text Box 8">
            <a:extLst>
              <a:ext uri="{FF2B5EF4-FFF2-40B4-BE49-F238E27FC236}">
                <a16:creationId xmlns:a16="http://schemas.microsoft.com/office/drawing/2014/main" id="{F69D68D3-2E13-46EA-AD10-0FBB6DCB96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905000"/>
            <a:ext cx="2667000" cy="5191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EFFA88"/>
                </a:solidFill>
                <a:latin typeface="Architect" pitchFamily="34" charset="0"/>
              </a:rPr>
              <a:t>Mirror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51441F5F-57E0-49FC-B360-22CE95D46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85344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Egyptian Social Hierarchy</a:t>
            </a:r>
          </a:p>
        </p:txBody>
      </p:sp>
      <p:pic>
        <p:nvPicPr>
          <p:cNvPr id="19459" name="Picture 3" descr="govt12e">
            <a:extLst>
              <a:ext uri="{FF2B5EF4-FFF2-40B4-BE49-F238E27FC236}">
                <a16:creationId xmlns:a16="http://schemas.microsoft.com/office/drawing/2014/main" id="{44965C32-84D5-4A1B-B2CC-53D6025B7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863" y="1143000"/>
            <a:ext cx="4808537" cy="5457825"/>
          </a:xfrm>
          <a:prstGeom prst="rect">
            <a:avLst/>
          </a:prstGeom>
          <a:solidFill>
            <a:srgbClr val="F6FC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Oval 4">
            <a:extLst>
              <a:ext uri="{FF2B5EF4-FFF2-40B4-BE49-F238E27FC236}">
                <a16:creationId xmlns:a16="http://schemas.microsoft.com/office/drawing/2014/main" id="{B1B9AB60-6316-4375-9B57-5993344B1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1143000"/>
            <a:ext cx="1143000" cy="10668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SMARTInkShape-7">
            <a:extLst>
              <a:ext uri="{FF2B5EF4-FFF2-40B4-BE49-F238E27FC236}">
                <a16:creationId xmlns:a16="http://schemas.microsoft.com/office/drawing/2014/main" id="{039CEFAA-7765-4C67-AF07-EA6CEC37343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955721" y="1437680"/>
            <a:ext cx="5402306" cy="5214938"/>
          </a:xfrm>
          <a:custGeom>
            <a:avLst/>
            <a:gdLst/>
            <a:ahLst/>
            <a:cxnLst/>
            <a:rect l="0" t="0" r="0" b="0"/>
            <a:pathLst>
              <a:path w="5402306" h="5214938">
                <a:moveTo>
                  <a:pt x="2625209" y="0"/>
                </a:moveTo>
                <a:lnTo>
                  <a:pt x="2625209" y="0"/>
                </a:lnTo>
                <a:lnTo>
                  <a:pt x="2610970" y="15231"/>
                </a:lnTo>
                <a:lnTo>
                  <a:pt x="2605418" y="26858"/>
                </a:lnTo>
                <a:lnTo>
                  <a:pt x="2577550" y="69858"/>
                </a:lnTo>
                <a:lnTo>
                  <a:pt x="2550609" y="110214"/>
                </a:lnTo>
                <a:lnTo>
                  <a:pt x="2529211" y="151995"/>
                </a:lnTo>
                <a:lnTo>
                  <a:pt x="2507420" y="188920"/>
                </a:lnTo>
                <a:lnTo>
                  <a:pt x="2481717" y="232355"/>
                </a:lnTo>
                <a:lnTo>
                  <a:pt x="2466937" y="261661"/>
                </a:lnTo>
                <a:lnTo>
                  <a:pt x="2448314" y="302379"/>
                </a:lnTo>
                <a:lnTo>
                  <a:pt x="2425527" y="345221"/>
                </a:lnTo>
                <a:lnTo>
                  <a:pt x="2401917" y="386022"/>
                </a:lnTo>
                <a:lnTo>
                  <a:pt x="2384092" y="420301"/>
                </a:lnTo>
                <a:lnTo>
                  <a:pt x="2355551" y="462699"/>
                </a:lnTo>
                <a:lnTo>
                  <a:pt x="2334746" y="495386"/>
                </a:lnTo>
                <a:lnTo>
                  <a:pt x="2316014" y="534946"/>
                </a:lnTo>
                <a:lnTo>
                  <a:pt x="2293155" y="573347"/>
                </a:lnTo>
                <a:lnTo>
                  <a:pt x="2265894" y="615741"/>
                </a:lnTo>
                <a:lnTo>
                  <a:pt x="2246445" y="650644"/>
                </a:lnTo>
                <a:lnTo>
                  <a:pt x="2223263" y="690971"/>
                </a:lnTo>
                <a:lnTo>
                  <a:pt x="2202394" y="728497"/>
                </a:lnTo>
                <a:lnTo>
                  <a:pt x="2178793" y="764751"/>
                </a:lnTo>
                <a:lnTo>
                  <a:pt x="2157798" y="801620"/>
                </a:lnTo>
                <a:lnTo>
                  <a:pt x="2134159" y="842531"/>
                </a:lnTo>
                <a:lnTo>
                  <a:pt x="2113155" y="881221"/>
                </a:lnTo>
                <a:lnTo>
                  <a:pt x="2089512" y="922671"/>
                </a:lnTo>
                <a:lnTo>
                  <a:pt x="2069499" y="961521"/>
                </a:lnTo>
                <a:lnTo>
                  <a:pt x="2050009" y="1003018"/>
                </a:lnTo>
                <a:lnTo>
                  <a:pt x="2026816" y="1041882"/>
                </a:lnTo>
                <a:lnTo>
                  <a:pt x="2005943" y="1083384"/>
                </a:lnTo>
                <a:lnTo>
                  <a:pt x="1982340" y="1122249"/>
                </a:lnTo>
                <a:lnTo>
                  <a:pt x="1961345" y="1163750"/>
                </a:lnTo>
                <a:lnTo>
                  <a:pt x="1937706" y="1202616"/>
                </a:lnTo>
                <a:lnTo>
                  <a:pt x="1916702" y="1244118"/>
                </a:lnTo>
                <a:lnTo>
                  <a:pt x="1893059" y="1282983"/>
                </a:lnTo>
                <a:lnTo>
                  <a:pt x="1873046" y="1324485"/>
                </a:lnTo>
                <a:lnTo>
                  <a:pt x="1853556" y="1363350"/>
                </a:lnTo>
                <a:lnTo>
                  <a:pt x="1830363" y="1405844"/>
                </a:lnTo>
                <a:lnTo>
                  <a:pt x="1810482" y="1449855"/>
                </a:lnTo>
                <a:lnTo>
                  <a:pt x="1791031" y="1493321"/>
                </a:lnTo>
                <a:lnTo>
                  <a:pt x="1767850" y="1532769"/>
                </a:lnTo>
                <a:lnTo>
                  <a:pt x="1746980" y="1575436"/>
                </a:lnTo>
                <a:lnTo>
                  <a:pt x="1723378" y="1618505"/>
                </a:lnTo>
                <a:lnTo>
                  <a:pt x="1702384" y="1657835"/>
                </a:lnTo>
                <a:lnTo>
                  <a:pt x="1678746" y="1700466"/>
                </a:lnTo>
                <a:lnTo>
                  <a:pt x="1657741" y="1744517"/>
                </a:lnTo>
                <a:lnTo>
                  <a:pt x="1633106" y="1788988"/>
                </a:lnTo>
                <a:lnTo>
                  <a:pt x="1606955" y="1833584"/>
                </a:lnTo>
                <a:lnTo>
                  <a:pt x="1580355" y="1878217"/>
                </a:lnTo>
                <a:lnTo>
                  <a:pt x="1553623" y="1922861"/>
                </a:lnTo>
                <a:lnTo>
                  <a:pt x="1527842" y="1967508"/>
                </a:lnTo>
                <a:lnTo>
                  <a:pt x="1506203" y="2012156"/>
                </a:lnTo>
                <a:lnTo>
                  <a:pt x="1480389" y="2056804"/>
                </a:lnTo>
                <a:lnTo>
                  <a:pt x="1449037" y="2101453"/>
                </a:lnTo>
                <a:lnTo>
                  <a:pt x="1429763" y="2131218"/>
                </a:lnTo>
                <a:lnTo>
                  <a:pt x="1411274" y="2163630"/>
                </a:lnTo>
                <a:lnTo>
                  <a:pt x="1393135" y="2196887"/>
                </a:lnTo>
                <a:lnTo>
                  <a:pt x="1375152" y="2228204"/>
                </a:lnTo>
                <a:lnTo>
                  <a:pt x="1357237" y="2261305"/>
                </a:lnTo>
                <a:lnTo>
                  <a:pt x="1339353" y="2295860"/>
                </a:lnTo>
                <a:lnTo>
                  <a:pt x="1321483" y="2331061"/>
                </a:lnTo>
                <a:lnTo>
                  <a:pt x="1303619" y="2366551"/>
                </a:lnTo>
                <a:lnTo>
                  <a:pt x="1284765" y="2402167"/>
                </a:lnTo>
                <a:lnTo>
                  <a:pt x="1263157" y="2437841"/>
                </a:lnTo>
                <a:lnTo>
                  <a:pt x="1242969" y="2473539"/>
                </a:lnTo>
                <a:lnTo>
                  <a:pt x="1224076" y="2509249"/>
                </a:lnTo>
                <a:lnTo>
                  <a:pt x="1205756" y="2544964"/>
                </a:lnTo>
                <a:lnTo>
                  <a:pt x="1187693" y="2580681"/>
                </a:lnTo>
                <a:lnTo>
                  <a:pt x="1169742" y="2616399"/>
                </a:lnTo>
                <a:lnTo>
                  <a:pt x="1151842" y="2652117"/>
                </a:lnTo>
                <a:lnTo>
                  <a:pt x="1133965" y="2687836"/>
                </a:lnTo>
                <a:lnTo>
                  <a:pt x="1116098" y="2723554"/>
                </a:lnTo>
                <a:lnTo>
                  <a:pt x="1098235" y="2759273"/>
                </a:lnTo>
                <a:lnTo>
                  <a:pt x="1080374" y="2794992"/>
                </a:lnTo>
                <a:lnTo>
                  <a:pt x="1062514" y="2830711"/>
                </a:lnTo>
                <a:lnTo>
                  <a:pt x="1044654" y="2866429"/>
                </a:lnTo>
                <a:lnTo>
                  <a:pt x="1026795" y="2902148"/>
                </a:lnTo>
                <a:lnTo>
                  <a:pt x="1008935" y="2937867"/>
                </a:lnTo>
                <a:lnTo>
                  <a:pt x="991076" y="2973586"/>
                </a:lnTo>
                <a:lnTo>
                  <a:pt x="973217" y="3011950"/>
                </a:lnTo>
                <a:lnTo>
                  <a:pt x="955357" y="3051160"/>
                </a:lnTo>
                <a:lnTo>
                  <a:pt x="937498" y="3088431"/>
                </a:lnTo>
                <a:lnTo>
                  <a:pt x="919638" y="3124838"/>
                </a:lnTo>
                <a:lnTo>
                  <a:pt x="902771" y="3160864"/>
                </a:lnTo>
                <a:lnTo>
                  <a:pt x="888660" y="3196719"/>
                </a:lnTo>
                <a:lnTo>
                  <a:pt x="873128" y="3235144"/>
                </a:lnTo>
                <a:lnTo>
                  <a:pt x="856303" y="3274380"/>
                </a:lnTo>
                <a:lnTo>
                  <a:pt x="838903" y="3311663"/>
                </a:lnTo>
                <a:lnTo>
                  <a:pt x="823894" y="3348076"/>
                </a:lnTo>
                <a:lnTo>
                  <a:pt x="809617" y="3384104"/>
                </a:lnTo>
                <a:lnTo>
                  <a:pt x="793349" y="3419960"/>
                </a:lnTo>
                <a:lnTo>
                  <a:pt x="778843" y="3455740"/>
                </a:lnTo>
                <a:lnTo>
                  <a:pt x="764789" y="3491485"/>
                </a:lnTo>
                <a:lnTo>
                  <a:pt x="748621" y="3527216"/>
                </a:lnTo>
                <a:lnTo>
                  <a:pt x="731513" y="3562940"/>
                </a:lnTo>
                <a:lnTo>
                  <a:pt x="714981" y="3597670"/>
                </a:lnTo>
                <a:lnTo>
                  <a:pt x="701018" y="3629641"/>
                </a:lnTo>
                <a:lnTo>
                  <a:pt x="685552" y="3663033"/>
                </a:lnTo>
                <a:lnTo>
                  <a:pt x="669748" y="3697717"/>
                </a:lnTo>
                <a:lnTo>
                  <a:pt x="656110" y="3732976"/>
                </a:lnTo>
                <a:lnTo>
                  <a:pt x="640788" y="3765845"/>
                </a:lnTo>
                <a:lnTo>
                  <a:pt x="625049" y="3797983"/>
                </a:lnTo>
                <a:lnTo>
                  <a:pt x="611439" y="3832109"/>
                </a:lnTo>
                <a:lnTo>
                  <a:pt x="598775" y="3864474"/>
                </a:lnTo>
                <a:lnTo>
                  <a:pt x="586533" y="3895396"/>
                </a:lnTo>
                <a:lnTo>
                  <a:pt x="574477" y="3925675"/>
                </a:lnTo>
                <a:lnTo>
                  <a:pt x="559858" y="3955669"/>
                </a:lnTo>
                <a:lnTo>
                  <a:pt x="544431" y="3985535"/>
                </a:lnTo>
                <a:lnTo>
                  <a:pt x="530960" y="4015346"/>
                </a:lnTo>
                <a:lnTo>
                  <a:pt x="518359" y="4045132"/>
                </a:lnTo>
                <a:lnTo>
                  <a:pt x="506143" y="4074906"/>
                </a:lnTo>
                <a:lnTo>
                  <a:pt x="494100" y="4104676"/>
                </a:lnTo>
                <a:lnTo>
                  <a:pt x="479487" y="4137089"/>
                </a:lnTo>
                <a:lnTo>
                  <a:pt x="464062" y="4170347"/>
                </a:lnTo>
                <a:lnTo>
                  <a:pt x="450592" y="4201664"/>
                </a:lnTo>
                <a:lnTo>
                  <a:pt x="431853" y="4242446"/>
                </a:lnTo>
                <a:lnTo>
                  <a:pt x="413733" y="4284405"/>
                </a:lnTo>
                <a:lnTo>
                  <a:pt x="395796" y="4328257"/>
                </a:lnTo>
                <a:lnTo>
                  <a:pt x="377914" y="4372669"/>
                </a:lnTo>
                <a:lnTo>
                  <a:pt x="360048" y="4412507"/>
                </a:lnTo>
                <a:lnTo>
                  <a:pt x="342186" y="4454187"/>
                </a:lnTo>
                <a:lnTo>
                  <a:pt x="324326" y="4493215"/>
                </a:lnTo>
                <a:lnTo>
                  <a:pt x="306467" y="4534655"/>
                </a:lnTo>
                <a:lnTo>
                  <a:pt x="288607" y="4573612"/>
                </a:lnTo>
                <a:lnTo>
                  <a:pt x="275488" y="4610291"/>
                </a:lnTo>
                <a:lnTo>
                  <a:pt x="260577" y="4646294"/>
                </a:lnTo>
                <a:lnTo>
                  <a:pt x="248331" y="4682097"/>
                </a:lnTo>
                <a:lnTo>
                  <a:pt x="233679" y="4717840"/>
                </a:lnTo>
                <a:lnTo>
                  <a:pt x="221510" y="4753567"/>
                </a:lnTo>
                <a:lnTo>
                  <a:pt x="206880" y="4789288"/>
                </a:lnTo>
                <a:lnTo>
                  <a:pt x="190296" y="4830776"/>
                </a:lnTo>
                <a:lnTo>
                  <a:pt x="171586" y="4873515"/>
                </a:lnTo>
                <a:lnTo>
                  <a:pt x="153301" y="4915654"/>
                </a:lnTo>
                <a:lnTo>
                  <a:pt x="137710" y="4955067"/>
                </a:lnTo>
                <a:lnTo>
                  <a:pt x="127149" y="4981504"/>
                </a:lnTo>
                <a:lnTo>
                  <a:pt x="105337" y="5019690"/>
                </a:lnTo>
                <a:lnTo>
                  <a:pt x="89346" y="5060645"/>
                </a:lnTo>
                <a:lnTo>
                  <a:pt x="71333" y="5101278"/>
                </a:lnTo>
                <a:lnTo>
                  <a:pt x="53460" y="5142929"/>
                </a:lnTo>
                <a:lnTo>
                  <a:pt x="41553" y="5162459"/>
                </a:lnTo>
                <a:lnTo>
                  <a:pt x="21709" y="5185061"/>
                </a:lnTo>
                <a:lnTo>
                  <a:pt x="15878" y="5197056"/>
                </a:lnTo>
                <a:lnTo>
                  <a:pt x="0" y="5214815"/>
                </a:lnTo>
                <a:lnTo>
                  <a:pt x="44545" y="5214937"/>
                </a:lnTo>
                <a:lnTo>
                  <a:pt x="84401" y="5214937"/>
                </a:lnTo>
                <a:lnTo>
                  <a:pt x="128731" y="5214937"/>
                </a:lnTo>
                <a:lnTo>
                  <a:pt x="169595" y="5214937"/>
                </a:lnTo>
                <a:lnTo>
                  <a:pt x="205454" y="5213945"/>
                </a:lnTo>
                <a:lnTo>
                  <a:pt x="249851" y="5206835"/>
                </a:lnTo>
                <a:lnTo>
                  <a:pt x="289333" y="5206080"/>
                </a:lnTo>
                <a:lnTo>
                  <a:pt x="322081" y="5203376"/>
                </a:lnTo>
                <a:lnTo>
                  <a:pt x="365102" y="5196915"/>
                </a:lnTo>
                <a:lnTo>
                  <a:pt x="402970" y="5189498"/>
                </a:lnTo>
                <a:lnTo>
                  <a:pt x="446530" y="5181258"/>
                </a:lnTo>
                <a:lnTo>
                  <a:pt x="486857" y="5179621"/>
                </a:lnTo>
                <a:lnTo>
                  <a:pt x="526903" y="5173161"/>
                </a:lnTo>
                <a:lnTo>
                  <a:pt x="569357" y="5170855"/>
                </a:lnTo>
                <a:lnTo>
                  <a:pt x="611440" y="5170400"/>
                </a:lnTo>
                <a:lnTo>
                  <a:pt x="651833" y="5164174"/>
                </a:lnTo>
                <a:lnTo>
                  <a:pt x="694355" y="5159269"/>
                </a:lnTo>
                <a:lnTo>
                  <a:pt x="736452" y="5153780"/>
                </a:lnTo>
                <a:lnTo>
                  <a:pt x="771213" y="5152829"/>
                </a:lnTo>
                <a:lnTo>
                  <a:pt x="806648" y="5152548"/>
                </a:lnTo>
                <a:lnTo>
                  <a:pt x="847024" y="5147724"/>
                </a:lnTo>
                <a:lnTo>
                  <a:pt x="885665" y="5144751"/>
                </a:lnTo>
                <a:lnTo>
                  <a:pt x="922250" y="5143870"/>
                </a:lnTo>
                <a:lnTo>
                  <a:pt x="962966" y="5143610"/>
                </a:lnTo>
                <a:lnTo>
                  <a:pt x="1006449" y="5138791"/>
                </a:lnTo>
                <a:lnTo>
                  <a:pt x="1046012" y="5135820"/>
                </a:lnTo>
                <a:lnTo>
                  <a:pt x="1087610" y="5134941"/>
                </a:lnTo>
                <a:lnTo>
                  <a:pt x="1131355" y="5129939"/>
                </a:lnTo>
                <a:lnTo>
                  <a:pt x="1175736" y="5126914"/>
                </a:lnTo>
                <a:lnTo>
                  <a:pt x="1220305" y="5126018"/>
                </a:lnTo>
                <a:lnTo>
                  <a:pt x="1264930" y="5125752"/>
                </a:lnTo>
                <a:lnTo>
                  <a:pt x="1309571" y="5125674"/>
                </a:lnTo>
                <a:lnTo>
                  <a:pt x="1354217" y="5125650"/>
                </a:lnTo>
                <a:lnTo>
                  <a:pt x="1386628" y="5122999"/>
                </a:lnTo>
                <a:lnTo>
                  <a:pt x="1419885" y="5119505"/>
                </a:lnTo>
                <a:lnTo>
                  <a:pt x="1451202" y="5117952"/>
                </a:lnTo>
                <a:lnTo>
                  <a:pt x="1484303" y="5117263"/>
                </a:lnTo>
                <a:lnTo>
                  <a:pt x="1517866" y="5116956"/>
                </a:lnTo>
                <a:lnTo>
                  <a:pt x="1549319" y="5116819"/>
                </a:lnTo>
                <a:lnTo>
                  <a:pt x="1582481" y="5114113"/>
                </a:lnTo>
                <a:lnTo>
                  <a:pt x="1616071" y="5110595"/>
                </a:lnTo>
                <a:lnTo>
                  <a:pt x="1647537" y="5109031"/>
                </a:lnTo>
                <a:lnTo>
                  <a:pt x="1678058" y="5108337"/>
                </a:lnTo>
                <a:lnTo>
                  <a:pt x="1708159" y="5108028"/>
                </a:lnTo>
                <a:lnTo>
                  <a:pt x="1738074" y="5107891"/>
                </a:lnTo>
                <a:lnTo>
                  <a:pt x="1770552" y="5107830"/>
                </a:lnTo>
                <a:lnTo>
                  <a:pt x="1803838" y="5107803"/>
                </a:lnTo>
                <a:lnTo>
                  <a:pt x="1835168" y="5107790"/>
                </a:lnTo>
                <a:lnTo>
                  <a:pt x="1865629" y="5107785"/>
                </a:lnTo>
                <a:lnTo>
                  <a:pt x="1895704" y="5107782"/>
                </a:lnTo>
                <a:lnTo>
                  <a:pt x="1925606" y="5107782"/>
                </a:lnTo>
                <a:lnTo>
                  <a:pt x="1958079" y="5107781"/>
                </a:lnTo>
                <a:lnTo>
                  <a:pt x="1991363" y="5107781"/>
                </a:lnTo>
                <a:lnTo>
                  <a:pt x="2022692" y="5107781"/>
                </a:lnTo>
                <a:lnTo>
                  <a:pt x="2053153" y="5107781"/>
                </a:lnTo>
                <a:lnTo>
                  <a:pt x="2083227" y="5107781"/>
                </a:lnTo>
                <a:lnTo>
                  <a:pt x="2113130" y="5107781"/>
                </a:lnTo>
                <a:lnTo>
                  <a:pt x="2145603" y="5107781"/>
                </a:lnTo>
                <a:lnTo>
                  <a:pt x="2178886" y="5107781"/>
                </a:lnTo>
                <a:lnTo>
                  <a:pt x="2210216" y="5107781"/>
                </a:lnTo>
                <a:lnTo>
                  <a:pt x="2240676" y="5107781"/>
                </a:lnTo>
                <a:lnTo>
                  <a:pt x="2271743" y="5108773"/>
                </a:lnTo>
                <a:lnTo>
                  <a:pt x="2305394" y="5112522"/>
                </a:lnTo>
                <a:lnTo>
                  <a:pt x="2337548" y="5114849"/>
                </a:lnTo>
                <a:lnTo>
                  <a:pt x="2368375" y="5116875"/>
                </a:lnTo>
                <a:lnTo>
                  <a:pt x="2398612" y="5121083"/>
                </a:lnTo>
                <a:lnTo>
                  <a:pt x="2428588" y="5123615"/>
                </a:lnTo>
                <a:lnTo>
                  <a:pt x="2458447" y="5124740"/>
                </a:lnTo>
                <a:lnTo>
                  <a:pt x="2488253" y="5125240"/>
                </a:lnTo>
                <a:lnTo>
                  <a:pt x="2518037" y="5128108"/>
                </a:lnTo>
                <a:lnTo>
                  <a:pt x="2547811" y="5131698"/>
                </a:lnTo>
                <a:lnTo>
                  <a:pt x="2577581" y="5133293"/>
                </a:lnTo>
                <a:lnTo>
                  <a:pt x="2609994" y="5134003"/>
                </a:lnTo>
                <a:lnTo>
                  <a:pt x="2643251" y="5134317"/>
                </a:lnTo>
                <a:lnTo>
                  <a:pt x="2674569" y="5134458"/>
                </a:lnTo>
                <a:lnTo>
                  <a:pt x="2715350" y="5139277"/>
                </a:lnTo>
                <a:lnTo>
                  <a:pt x="2757310" y="5142249"/>
                </a:lnTo>
                <a:lnTo>
                  <a:pt x="2801162" y="5143129"/>
                </a:lnTo>
                <a:lnTo>
                  <a:pt x="2845574" y="5138650"/>
                </a:lnTo>
                <a:lnTo>
                  <a:pt x="2890152" y="5135778"/>
                </a:lnTo>
                <a:lnTo>
                  <a:pt x="2934780" y="5134928"/>
                </a:lnTo>
                <a:lnTo>
                  <a:pt x="2979422" y="5134675"/>
                </a:lnTo>
                <a:lnTo>
                  <a:pt x="3024069" y="5129861"/>
                </a:lnTo>
                <a:lnTo>
                  <a:pt x="3068717" y="5126891"/>
                </a:lnTo>
                <a:lnTo>
                  <a:pt x="3113365" y="5126011"/>
                </a:lnTo>
                <a:lnTo>
                  <a:pt x="3158013" y="5125750"/>
                </a:lnTo>
                <a:lnTo>
                  <a:pt x="3202662" y="5125673"/>
                </a:lnTo>
                <a:lnTo>
                  <a:pt x="3242570" y="5120909"/>
                </a:lnTo>
                <a:lnTo>
                  <a:pt x="3284270" y="5117955"/>
                </a:lnTo>
                <a:lnTo>
                  <a:pt x="3328046" y="5117080"/>
                </a:lnTo>
                <a:lnTo>
                  <a:pt x="3367694" y="5116819"/>
                </a:lnTo>
                <a:lnTo>
                  <a:pt x="3409318" y="5116742"/>
                </a:lnTo>
                <a:lnTo>
                  <a:pt x="3448330" y="5116720"/>
                </a:lnTo>
                <a:lnTo>
                  <a:pt x="3489764" y="5116714"/>
                </a:lnTo>
                <a:lnTo>
                  <a:pt x="3528721" y="5111971"/>
                </a:lnTo>
                <a:lnTo>
                  <a:pt x="3570139" y="5109022"/>
                </a:lnTo>
                <a:lnTo>
                  <a:pt x="3609090" y="5103408"/>
                </a:lnTo>
                <a:lnTo>
                  <a:pt x="3645766" y="5100202"/>
                </a:lnTo>
                <a:lnTo>
                  <a:pt x="3686509" y="5099251"/>
                </a:lnTo>
                <a:lnTo>
                  <a:pt x="3725260" y="5098970"/>
                </a:lnTo>
                <a:lnTo>
                  <a:pt x="3761877" y="5094146"/>
                </a:lnTo>
                <a:lnTo>
                  <a:pt x="3797862" y="5091173"/>
                </a:lnTo>
                <a:lnTo>
                  <a:pt x="3833660" y="5090292"/>
                </a:lnTo>
                <a:lnTo>
                  <a:pt x="3874143" y="5090032"/>
                </a:lnTo>
                <a:lnTo>
                  <a:pt x="3912816" y="5085213"/>
                </a:lnTo>
                <a:lnTo>
                  <a:pt x="3949410" y="5082242"/>
                </a:lnTo>
                <a:lnTo>
                  <a:pt x="3985388" y="5081362"/>
                </a:lnTo>
                <a:lnTo>
                  <a:pt x="4021184" y="5081102"/>
                </a:lnTo>
                <a:lnTo>
                  <a:pt x="4061666" y="5076284"/>
                </a:lnTo>
                <a:lnTo>
                  <a:pt x="4100340" y="5073312"/>
                </a:lnTo>
                <a:lnTo>
                  <a:pt x="4136934" y="5072433"/>
                </a:lnTo>
                <a:lnTo>
                  <a:pt x="4177652" y="5076912"/>
                </a:lnTo>
                <a:lnTo>
                  <a:pt x="4216396" y="5079783"/>
                </a:lnTo>
                <a:lnTo>
                  <a:pt x="4253011" y="5080634"/>
                </a:lnTo>
                <a:lnTo>
                  <a:pt x="4293736" y="5080886"/>
                </a:lnTo>
                <a:lnTo>
                  <a:pt x="4332481" y="5080961"/>
                </a:lnTo>
                <a:lnTo>
                  <a:pt x="4369096" y="5080983"/>
                </a:lnTo>
                <a:lnTo>
                  <a:pt x="4405081" y="5080989"/>
                </a:lnTo>
                <a:lnTo>
                  <a:pt x="4440878" y="5080990"/>
                </a:lnTo>
                <a:lnTo>
                  <a:pt x="4481361" y="5080991"/>
                </a:lnTo>
                <a:lnTo>
                  <a:pt x="4520035" y="5076251"/>
                </a:lnTo>
                <a:lnTo>
                  <a:pt x="4561370" y="5073303"/>
                </a:lnTo>
                <a:lnTo>
                  <a:pt x="4600296" y="5072430"/>
                </a:lnTo>
                <a:lnTo>
                  <a:pt x="4636965" y="5072171"/>
                </a:lnTo>
                <a:lnTo>
                  <a:pt x="4672965" y="5072094"/>
                </a:lnTo>
                <a:lnTo>
                  <a:pt x="4714549" y="5065931"/>
                </a:lnTo>
                <a:lnTo>
                  <a:pt x="4748318" y="5062970"/>
                </a:lnTo>
                <a:lnTo>
                  <a:pt x="4783460" y="5057241"/>
                </a:lnTo>
                <a:lnTo>
                  <a:pt x="4819007" y="5054111"/>
                </a:lnTo>
                <a:lnTo>
                  <a:pt x="4853684" y="5048332"/>
                </a:lnTo>
                <a:lnTo>
                  <a:pt x="4895216" y="5043231"/>
                </a:lnTo>
                <a:lnTo>
                  <a:pt x="4929621" y="5038384"/>
                </a:lnTo>
                <a:lnTo>
                  <a:pt x="4972062" y="5036747"/>
                </a:lnTo>
                <a:lnTo>
                  <a:pt x="5015246" y="5030286"/>
                </a:lnTo>
                <a:lnTo>
                  <a:pt x="5056113" y="5025336"/>
                </a:lnTo>
                <a:lnTo>
                  <a:pt x="5097369" y="5019837"/>
                </a:lnTo>
                <a:lnTo>
                  <a:pt x="5134182" y="5017759"/>
                </a:lnTo>
                <a:lnTo>
                  <a:pt x="5170116" y="5011469"/>
                </a:lnTo>
                <a:lnTo>
                  <a:pt x="5205878" y="5009932"/>
                </a:lnTo>
                <a:lnTo>
                  <a:pt x="5247890" y="5009604"/>
                </a:lnTo>
                <a:lnTo>
                  <a:pt x="5286090" y="5009561"/>
                </a:lnTo>
                <a:lnTo>
                  <a:pt x="5329820" y="5009555"/>
                </a:lnTo>
                <a:lnTo>
                  <a:pt x="5360236" y="5010546"/>
                </a:lnTo>
                <a:lnTo>
                  <a:pt x="5368084" y="5014295"/>
                </a:lnTo>
                <a:lnTo>
                  <a:pt x="5371565" y="5014699"/>
                </a:lnTo>
                <a:lnTo>
                  <a:pt x="5400942" y="5009577"/>
                </a:lnTo>
                <a:lnTo>
                  <a:pt x="5401408" y="5008577"/>
                </a:lnTo>
                <a:lnTo>
                  <a:pt x="5402305" y="4996252"/>
                </a:lnTo>
                <a:lnTo>
                  <a:pt x="5399680" y="4991075"/>
                </a:lnTo>
                <a:lnTo>
                  <a:pt x="5372529" y="4948616"/>
                </a:lnTo>
                <a:lnTo>
                  <a:pt x="5342643" y="4908269"/>
                </a:lnTo>
                <a:lnTo>
                  <a:pt x="5309792" y="4865496"/>
                </a:lnTo>
                <a:lnTo>
                  <a:pt x="5275525" y="4821875"/>
                </a:lnTo>
                <a:lnTo>
                  <a:pt x="5239508" y="4777362"/>
                </a:lnTo>
                <a:lnTo>
                  <a:pt x="5210214" y="4736919"/>
                </a:lnTo>
                <a:lnTo>
                  <a:pt x="5178190" y="4696849"/>
                </a:lnTo>
                <a:lnTo>
                  <a:pt x="5152041" y="4663342"/>
                </a:lnTo>
                <a:lnTo>
                  <a:pt x="5116538" y="4619110"/>
                </a:lnTo>
                <a:lnTo>
                  <a:pt x="5080862" y="4576675"/>
                </a:lnTo>
                <a:lnTo>
                  <a:pt x="5049340" y="4541856"/>
                </a:lnTo>
                <a:lnTo>
                  <a:pt x="5019605" y="4506403"/>
                </a:lnTo>
                <a:lnTo>
                  <a:pt x="4991943" y="4470763"/>
                </a:lnTo>
                <a:lnTo>
                  <a:pt x="4960155" y="4430328"/>
                </a:lnTo>
                <a:lnTo>
                  <a:pt x="4930341" y="4391668"/>
                </a:lnTo>
                <a:lnTo>
                  <a:pt x="4902656" y="4350337"/>
                </a:lnTo>
                <a:lnTo>
                  <a:pt x="4870861" y="4311412"/>
                </a:lnTo>
                <a:lnTo>
                  <a:pt x="4841046" y="4270003"/>
                </a:lnTo>
                <a:lnTo>
                  <a:pt x="4808619" y="4231055"/>
                </a:lnTo>
                <a:lnTo>
                  <a:pt x="4773876" y="4189639"/>
                </a:lnTo>
                <a:lnTo>
                  <a:pt x="4743186" y="4145948"/>
                </a:lnTo>
                <a:lnTo>
                  <a:pt x="4710502" y="4101583"/>
                </a:lnTo>
                <a:lnTo>
                  <a:pt x="4680422" y="4057019"/>
                </a:lnTo>
                <a:lnTo>
                  <a:pt x="4647918" y="4017136"/>
                </a:lnTo>
                <a:lnTo>
                  <a:pt x="4617892" y="3975442"/>
                </a:lnTo>
                <a:lnTo>
                  <a:pt x="4596629" y="3943723"/>
                </a:lnTo>
                <a:lnTo>
                  <a:pt x="4574942" y="3911766"/>
                </a:lnTo>
                <a:lnTo>
                  <a:pt x="4545007" y="3870469"/>
                </a:lnTo>
                <a:lnTo>
                  <a:pt x="4512434" y="3827255"/>
                </a:lnTo>
                <a:lnTo>
                  <a:pt x="4482499" y="3784024"/>
                </a:lnTo>
                <a:lnTo>
                  <a:pt x="4449926" y="3744646"/>
                </a:lnTo>
                <a:lnTo>
                  <a:pt x="4419991" y="3702000"/>
                </a:lnTo>
                <a:lnTo>
                  <a:pt x="4387419" y="3657945"/>
                </a:lnTo>
                <a:lnTo>
                  <a:pt x="4357483" y="3613472"/>
                </a:lnTo>
                <a:lnTo>
                  <a:pt x="4324911" y="3568876"/>
                </a:lnTo>
                <a:lnTo>
                  <a:pt x="4295967" y="3524243"/>
                </a:lnTo>
                <a:lnTo>
                  <a:pt x="4277604" y="3494481"/>
                </a:lnTo>
                <a:lnTo>
                  <a:pt x="4259521" y="3462071"/>
                </a:lnTo>
                <a:lnTo>
                  <a:pt x="4241562" y="3428815"/>
                </a:lnTo>
                <a:lnTo>
                  <a:pt x="4223658" y="3397498"/>
                </a:lnTo>
                <a:lnTo>
                  <a:pt x="4205779" y="3367043"/>
                </a:lnTo>
                <a:lnTo>
                  <a:pt x="4187911" y="3336971"/>
                </a:lnTo>
                <a:lnTo>
                  <a:pt x="4170048" y="3307069"/>
                </a:lnTo>
                <a:lnTo>
                  <a:pt x="4152186" y="3274598"/>
                </a:lnTo>
                <a:lnTo>
                  <a:pt x="4134327" y="3241314"/>
                </a:lnTo>
                <a:lnTo>
                  <a:pt x="4116467" y="3209985"/>
                </a:lnTo>
                <a:lnTo>
                  <a:pt x="4101253" y="3179525"/>
                </a:lnTo>
                <a:lnTo>
                  <a:pt x="4086885" y="3149450"/>
                </a:lnTo>
                <a:lnTo>
                  <a:pt x="4070577" y="3119547"/>
                </a:lnTo>
                <a:lnTo>
                  <a:pt x="4053407" y="3087074"/>
                </a:lnTo>
                <a:lnTo>
                  <a:pt x="4036847" y="3053791"/>
                </a:lnTo>
                <a:lnTo>
                  <a:pt x="4022871" y="3022461"/>
                </a:lnTo>
                <a:lnTo>
                  <a:pt x="4007400" y="2992001"/>
                </a:lnTo>
                <a:lnTo>
                  <a:pt x="3990602" y="2961927"/>
                </a:lnTo>
                <a:lnTo>
                  <a:pt x="3973214" y="2932023"/>
                </a:lnTo>
                <a:lnTo>
                  <a:pt x="3958210" y="2899551"/>
                </a:lnTo>
                <a:lnTo>
                  <a:pt x="3943935" y="2866267"/>
                </a:lnTo>
                <a:lnTo>
                  <a:pt x="3927669" y="2834938"/>
                </a:lnTo>
                <a:lnTo>
                  <a:pt x="3910517" y="2804478"/>
                </a:lnTo>
                <a:lnTo>
                  <a:pt x="3893965" y="2774403"/>
                </a:lnTo>
                <a:lnTo>
                  <a:pt x="3879994" y="2744500"/>
                </a:lnTo>
                <a:lnTo>
                  <a:pt x="3867169" y="2712028"/>
                </a:lnTo>
                <a:lnTo>
                  <a:pt x="3853863" y="2678744"/>
                </a:lnTo>
                <a:lnTo>
                  <a:pt x="3838027" y="2647414"/>
                </a:lnTo>
                <a:lnTo>
                  <a:pt x="3823713" y="2616954"/>
                </a:lnTo>
                <a:lnTo>
                  <a:pt x="3810737" y="2586880"/>
                </a:lnTo>
                <a:lnTo>
                  <a:pt x="3798355" y="2556977"/>
                </a:lnTo>
                <a:lnTo>
                  <a:pt x="3786237" y="2527150"/>
                </a:lnTo>
                <a:lnTo>
                  <a:pt x="3773245" y="2497357"/>
                </a:lnTo>
                <a:lnTo>
                  <a:pt x="3757548" y="2467580"/>
                </a:lnTo>
                <a:lnTo>
                  <a:pt x="3743296" y="2437809"/>
                </a:lnTo>
                <a:lnTo>
                  <a:pt x="3730347" y="2407049"/>
                </a:lnTo>
                <a:lnTo>
                  <a:pt x="3717978" y="2373533"/>
                </a:lnTo>
                <a:lnTo>
                  <a:pt x="3705865" y="2341440"/>
                </a:lnTo>
                <a:lnTo>
                  <a:pt x="3693868" y="2310640"/>
                </a:lnTo>
                <a:lnTo>
                  <a:pt x="3681921" y="2280414"/>
                </a:lnTo>
                <a:lnTo>
                  <a:pt x="3669997" y="2250444"/>
                </a:lnTo>
                <a:lnTo>
                  <a:pt x="3658082" y="2220588"/>
                </a:lnTo>
                <a:lnTo>
                  <a:pt x="3646173" y="2190782"/>
                </a:lnTo>
                <a:lnTo>
                  <a:pt x="3634265" y="2160998"/>
                </a:lnTo>
                <a:lnTo>
                  <a:pt x="3622358" y="2131225"/>
                </a:lnTo>
                <a:lnTo>
                  <a:pt x="3610452" y="2101456"/>
                </a:lnTo>
                <a:lnTo>
                  <a:pt x="3598545" y="2069042"/>
                </a:lnTo>
                <a:lnTo>
                  <a:pt x="3586638" y="2035785"/>
                </a:lnTo>
                <a:lnTo>
                  <a:pt x="3574732" y="2004468"/>
                </a:lnTo>
                <a:lnTo>
                  <a:pt x="3565471" y="1974013"/>
                </a:lnTo>
                <a:lnTo>
                  <a:pt x="3557056" y="1943940"/>
                </a:lnTo>
                <a:lnTo>
                  <a:pt x="3541163" y="1900111"/>
                </a:lnTo>
                <a:lnTo>
                  <a:pt x="3523885" y="1860557"/>
                </a:lnTo>
                <a:lnTo>
                  <a:pt x="3506198" y="1816866"/>
                </a:lnTo>
                <a:lnTo>
                  <a:pt x="3494332" y="1783808"/>
                </a:lnTo>
                <a:lnTo>
                  <a:pt x="3476495" y="1741209"/>
                </a:lnTo>
                <a:lnTo>
                  <a:pt x="3458643" y="1698712"/>
                </a:lnTo>
                <a:lnTo>
                  <a:pt x="3446738" y="1666803"/>
                </a:lnTo>
                <a:lnTo>
                  <a:pt x="3435825" y="1633770"/>
                </a:lnTo>
                <a:lnTo>
                  <a:pt x="3427667" y="1602552"/>
                </a:lnTo>
                <a:lnTo>
                  <a:pt x="3418089" y="1572141"/>
                </a:lnTo>
                <a:lnTo>
                  <a:pt x="3407217" y="1542089"/>
                </a:lnTo>
                <a:lnTo>
                  <a:pt x="3395770" y="1512195"/>
                </a:lnTo>
                <a:lnTo>
                  <a:pt x="3384069" y="1482373"/>
                </a:lnTo>
                <a:lnTo>
                  <a:pt x="3368969" y="1440339"/>
                </a:lnTo>
                <a:lnTo>
                  <a:pt x="3355566" y="1400103"/>
                </a:lnTo>
                <a:lnTo>
                  <a:pt x="3339027" y="1356762"/>
                </a:lnTo>
                <a:lnTo>
                  <a:pt x="3321560" y="1315147"/>
                </a:lnTo>
                <a:lnTo>
                  <a:pt x="3303816" y="1275035"/>
                </a:lnTo>
                <a:lnTo>
                  <a:pt x="3285991" y="1231730"/>
                </a:lnTo>
                <a:lnTo>
                  <a:pt x="3268142" y="1187480"/>
                </a:lnTo>
                <a:lnTo>
                  <a:pt x="3250285" y="1145596"/>
                </a:lnTo>
                <a:lnTo>
                  <a:pt x="3232427" y="1105404"/>
                </a:lnTo>
                <a:lnTo>
                  <a:pt x="3214568" y="1064722"/>
                </a:lnTo>
                <a:lnTo>
                  <a:pt x="3196709" y="1024887"/>
                </a:lnTo>
                <a:lnTo>
                  <a:pt x="3181495" y="984311"/>
                </a:lnTo>
                <a:lnTo>
                  <a:pt x="3168058" y="944507"/>
                </a:lnTo>
                <a:lnTo>
                  <a:pt x="3151508" y="903939"/>
                </a:lnTo>
                <a:lnTo>
                  <a:pt x="3134037" y="866784"/>
                </a:lnTo>
                <a:lnTo>
                  <a:pt x="3116293" y="830640"/>
                </a:lnTo>
                <a:lnTo>
                  <a:pt x="3098467" y="794795"/>
                </a:lnTo>
                <a:lnTo>
                  <a:pt x="3080618" y="756393"/>
                </a:lnTo>
                <a:lnTo>
                  <a:pt x="3065408" y="718887"/>
                </a:lnTo>
                <a:lnTo>
                  <a:pt x="3046639" y="674807"/>
                </a:lnTo>
                <a:lnTo>
                  <a:pt x="3023823" y="634019"/>
                </a:lnTo>
                <a:lnTo>
                  <a:pt x="3006136" y="600387"/>
                </a:lnTo>
                <a:lnTo>
                  <a:pt x="2982381" y="556113"/>
                </a:lnTo>
                <a:lnTo>
                  <a:pt x="2958581" y="518410"/>
                </a:lnTo>
                <a:lnTo>
                  <a:pt x="2935763" y="476162"/>
                </a:lnTo>
                <a:lnTo>
                  <a:pt x="2918026" y="438125"/>
                </a:lnTo>
                <a:lnTo>
                  <a:pt x="2900448" y="401948"/>
                </a:lnTo>
                <a:lnTo>
                  <a:pt x="2881285" y="366139"/>
                </a:lnTo>
                <a:lnTo>
                  <a:pt x="2863738" y="326212"/>
                </a:lnTo>
                <a:lnTo>
                  <a:pt x="2841436" y="287844"/>
                </a:lnTo>
                <a:lnTo>
                  <a:pt x="2814762" y="247569"/>
                </a:lnTo>
                <a:lnTo>
                  <a:pt x="2801758" y="225158"/>
                </a:lnTo>
                <a:lnTo>
                  <a:pt x="2769699" y="181682"/>
                </a:lnTo>
                <a:lnTo>
                  <a:pt x="2741474" y="141017"/>
                </a:lnTo>
                <a:lnTo>
                  <a:pt x="2723451" y="116706"/>
                </a:lnTo>
                <a:lnTo>
                  <a:pt x="2714511" y="104694"/>
                </a:lnTo>
                <a:lnTo>
                  <a:pt x="2696647" y="80935"/>
                </a:lnTo>
                <a:lnTo>
                  <a:pt x="2664896" y="47631"/>
                </a:lnTo>
                <a:lnTo>
                  <a:pt x="2662691" y="41674"/>
                </a:lnTo>
                <a:lnTo>
                  <a:pt x="2661111" y="39689"/>
                </a:lnTo>
                <a:lnTo>
                  <a:pt x="2648653" y="31501"/>
                </a:lnTo>
                <a:lnTo>
                  <a:pt x="2645550" y="26237"/>
                </a:lnTo>
                <a:lnTo>
                  <a:pt x="2644723" y="23444"/>
                </a:lnTo>
                <a:lnTo>
                  <a:pt x="2643179" y="21583"/>
                </a:lnTo>
                <a:lnTo>
                  <a:pt x="2638818" y="19514"/>
                </a:lnTo>
                <a:lnTo>
                  <a:pt x="2637258" y="17970"/>
                </a:lnTo>
                <a:lnTo>
                  <a:pt x="2634260" y="9340"/>
                </a:lnTo>
                <a:lnTo>
                  <a:pt x="2625209" y="8929"/>
                </a:lnTo>
                <a:lnTo>
                  <a:pt x="2625209" y="26789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MARTInkShape-8">
            <a:extLst>
              <a:ext uri="{FF2B5EF4-FFF2-40B4-BE49-F238E27FC236}">
                <a16:creationId xmlns:a16="http://schemas.microsoft.com/office/drawing/2014/main" id="{71B378BB-C86A-4DF5-9A8D-AD684EFFBDC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911078" y="4580930"/>
            <a:ext cx="3027131" cy="71437"/>
          </a:xfrm>
          <a:custGeom>
            <a:avLst/>
            <a:gdLst/>
            <a:ahLst/>
            <a:cxnLst/>
            <a:rect l="0" t="0" r="0" b="0"/>
            <a:pathLst>
              <a:path w="3027131" h="71437">
                <a:moveTo>
                  <a:pt x="17860" y="0"/>
                </a:moveTo>
                <a:lnTo>
                  <a:pt x="17860" y="0"/>
                </a:lnTo>
                <a:lnTo>
                  <a:pt x="60548" y="0"/>
                </a:lnTo>
                <a:lnTo>
                  <a:pt x="102135" y="0"/>
                </a:lnTo>
                <a:lnTo>
                  <a:pt x="142930" y="0"/>
                </a:lnTo>
                <a:lnTo>
                  <a:pt x="181244" y="0"/>
                </a:lnTo>
                <a:lnTo>
                  <a:pt x="225337" y="0"/>
                </a:lnTo>
                <a:lnTo>
                  <a:pt x="268167" y="0"/>
                </a:lnTo>
                <a:lnTo>
                  <a:pt x="312576" y="0"/>
                </a:lnTo>
                <a:lnTo>
                  <a:pt x="357193" y="7067"/>
                </a:lnTo>
                <a:lnTo>
                  <a:pt x="401837" y="8684"/>
                </a:lnTo>
                <a:lnTo>
                  <a:pt x="440201" y="8881"/>
                </a:lnTo>
                <a:lnTo>
                  <a:pt x="474058" y="8915"/>
                </a:lnTo>
                <a:lnTo>
                  <a:pt x="509224" y="8925"/>
                </a:lnTo>
                <a:lnTo>
                  <a:pt x="544780" y="8928"/>
                </a:lnTo>
                <a:lnTo>
                  <a:pt x="580450" y="8929"/>
                </a:lnTo>
                <a:lnTo>
                  <a:pt x="616155" y="11575"/>
                </a:lnTo>
                <a:lnTo>
                  <a:pt x="651869" y="15997"/>
                </a:lnTo>
                <a:lnTo>
                  <a:pt x="687587" y="17307"/>
                </a:lnTo>
                <a:lnTo>
                  <a:pt x="723305" y="17696"/>
                </a:lnTo>
                <a:lnTo>
                  <a:pt x="759024" y="17811"/>
                </a:lnTo>
                <a:lnTo>
                  <a:pt x="794742" y="17844"/>
                </a:lnTo>
                <a:lnTo>
                  <a:pt x="830461" y="20500"/>
                </a:lnTo>
                <a:lnTo>
                  <a:pt x="866180" y="24925"/>
                </a:lnTo>
                <a:lnTo>
                  <a:pt x="901899" y="26236"/>
                </a:lnTo>
                <a:lnTo>
                  <a:pt x="937617" y="26625"/>
                </a:lnTo>
                <a:lnTo>
                  <a:pt x="973336" y="26740"/>
                </a:lnTo>
                <a:lnTo>
                  <a:pt x="1011701" y="29420"/>
                </a:lnTo>
                <a:lnTo>
                  <a:pt x="1051841" y="33852"/>
                </a:lnTo>
                <a:lnTo>
                  <a:pt x="1088870" y="35166"/>
                </a:lnTo>
                <a:lnTo>
                  <a:pt x="1124977" y="35554"/>
                </a:lnTo>
                <a:lnTo>
                  <a:pt x="1163457" y="35670"/>
                </a:lnTo>
                <a:lnTo>
                  <a:pt x="1203632" y="35704"/>
                </a:lnTo>
                <a:lnTo>
                  <a:pt x="1243316" y="35714"/>
                </a:lnTo>
                <a:lnTo>
                  <a:pt x="1283849" y="35717"/>
                </a:lnTo>
                <a:lnTo>
                  <a:pt x="1320994" y="35718"/>
                </a:lnTo>
                <a:lnTo>
                  <a:pt x="1359781" y="35718"/>
                </a:lnTo>
                <a:lnTo>
                  <a:pt x="1400046" y="35718"/>
                </a:lnTo>
                <a:lnTo>
                  <a:pt x="1437112" y="35718"/>
                </a:lnTo>
                <a:lnTo>
                  <a:pt x="1473230" y="35718"/>
                </a:lnTo>
                <a:lnTo>
                  <a:pt x="1511714" y="35718"/>
                </a:lnTo>
                <a:lnTo>
                  <a:pt x="1551890" y="35718"/>
                </a:lnTo>
                <a:lnTo>
                  <a:pt x="1588928" y="35718"/>
                </a:lnTo>
                <a:lnTo>
                  <a:pt x="1627684" y="35718"/>
                </a:lnTo>
                <a:lnTo>
                  <a:pt x="1667941" y="35718"/>
                </a:lnTo>
                <a:lnTo>
                  <a:pt x="1705004" y="35718"/>
                </a:lnTo>
                <a:lnTo>
                  <a:pt x="1743767" y="33073"/>
                </a:lnTo>
                <a:lnTo>
                  <a:pt x="1784026" y="28651"/>
                </a:lnTo>
                <a:lnTo>
                  <a:pt x="1821090" y="27341"/>
                </a:lnTo>
                <a:lnTo>
                  <a:pt x="1859853" y="26952"/>
                </a:lnTo>
                <a:lnTo>
                  <a:pt x="1900112" y="26837"/>
                </a:lnTo>
                <a:lnTo>
                  <a:pt x="1937176" y="26803"/>
                </a:lnTo>
                <a:lnTo>
                  <a:pt x="1973294" y="26793"/>
                </a:lnTo>
                <a:lnTo>
                  <a:pt x="2009130" y="26790"/>
                </a:lnTo>
                <a:lnTo>
                  <a:pt x="2044883" y="26789"/>
                </a:lnTo>
                <a:lnTo>
                  <a:pt x="2083258" y="26789"/>
                </a:lnTo>
                <a:lnTo>
                  <a:pt x="2123402" y="26789"/>
                </a:lnTo>
                <a:lnTo>
                  <a:pt x="2160432" y="26789"/>
                </a:lnTo>
                <a:lnTo>
                  <a:pt x="2196539" y="26789"/>
                </a:lnTo>
                <a:lnTo>
                  <a:pt x="2239556" y="26789"/>
                </a:lnTo>
                <a:lnTo>
                  <a:pt x="2277090" y="26789"/>
                </a:lnTo>
                <a:lnTo>
                  <a:pt x="2314890" y="26789"/>
                </a:lnTo>
                <a:lnTo>
                  <a:pt x="2357081" y="26789"/>
                </a:lnTo>
                <a:lnTo>
                  <a:pt x="2390956" y="26789"/>
                </a:lnTo>
                <a:lnTo>
                  <a:pt x="2435312" y="26789"/>
                </a:lnTo>
                <a:lnTo>
                  <a:pt x="2477771" y="26789"/>
                </a:lnTo>
                <a:lnTo>
                  <a:pt x="2512596" y="26789"/>
                </a:lnTo>
                <a:lnTo>
                  <a:pt x="2552789" y="26789"/>
                </a:lnTo>
                <a:lnTo>
                  <a:pt x="2592038" y="26789"/>
                </a:lnTo>
                <a:lnTo>
                  <a:pt x="2632974" y="26789"/>
                </a:lnTo>
                <a:lnTo>
                  <a:pt x="2675860" y="26789"/>
                </a:lnTo>
                <a:lnTo>
                  <a:pt x="2718413" y="26789"/>
                </a:lnTo>
                <a:lnTo>
                  <a:pt x="2759772" y="24143"/>
                </a:lnTo>
                <a:lnTo>
                  <a:pt x="2803988" y="18686"/>
                </a:lnTo>
                <a:lnTo>
                  <a:pt x="2848579" y="17968"/>
                </a:lnTo>
                <a:lnTo>
                  <a:pt x="2886153" y="17874"/>
                </a:lnTo>
                <a:lnTo>
                  <a:pt x="2923046" y="17861"/>
                </a:lnTo>
                <a:lnTo>
                  <a:pt x="2965912" y="17859"/>
                </a:lnTo>
                <a:lnTo>
                  <a:pt x="3008553" y="17859"/>
                </a:lnTo>
                <a:lnTo>
                  <a:pt x="3027130" y="17859"/>
                </a:lnTo>
                <a:lnTo>
                  <a:pt x="3013603" y="17859"/>
                </a:lnTo>
                <a:lnTo>
                  <a:pt x="3008569" y="20505"/>
                </a:lnTo>
                <a:lnTo>
                  <a:pt x="3003025" y="23996"/>
                </a:lnTo>
                <a:lnTo>
                  <a:pt x="2993333" y="25961"/>
                </a:lnTo>
                <a:lnTo>
                  <a:pt x="2955489" y="29386"/>
                </a:lnTo>
                <a:lnTo>
                  <a:pt x="2937797" y="33842"/>
                </a:lnTo>
                <a:lnTo>
                  <a:pt x="2899496" y="35554"/>
                </a:lnTo>
                <a:lnTo>
                  <a:pt x="2855406" y="35704"/>
                </a:lnTo>
                <a:lnTo>
                  <a:pt x="2811584" y="35716"/>
                </a:lnTo>
                <a:lnTo>
                  <a:pt x="2770011" y="35718"/>
                </a:lnTo>
                <a:lnTo>
                  <a:pt x="2741950" y="38364"/>
                </a:lnTo>
                <a:lnTo>
                  <a:pt x="2701061" y="43407"/>
                </a:lnTo>
                <a:lnTo>
                  <a:pt x="2660904" y="44403"/>
                </a:lnTo>
                <a:lnTo>
                  <a:pt x="2627380" y="44575"/>
                </a:lnTo>
                <a:lnTo>
                  <a:pt x="2592312" y="44626"/>
                </a:lnTo>
                <a:lnTo>
                  <a:pt x="2555794" y="44642"/>
                </a:lnTo>
                <a:lnTo>
                  <a:pt x="2514988" y="45638"/>
                </a:lnTo>
                <a:lnTo>
                  <a:pt x="2476328" y="50784"/>
                </a:lnTo>
                <a:lnTo>
                  <a:pt x="2434888" y="52750"/>
                </a:lnTo>
                <a:lnTo>
                  <a:pt x="2396041" y="53332"/>
                </a:lnTo>
                <a:lnTo>
                  <a:pt x="2354544" y="53505"/>
                </a:lnTo>
                <a:lnTo>
                  <a:pt x="2315680" y="53556"/>
                </a:lnTo>
                <a:lnTo>
                  <a:pt x="2274179" y="53571"/>
                </a:lnTo>
                <a:lnTo>
                  <a:pt x="2235314" y="54568"/>
                </a:lnTo>
                <a:lnTo>
                  <a:pt x="2193812" y="59714"/>
                </a:lnTo>
                <a:lnTo>
                  <a:pt x="2154946" y="61680"/>
                </a:lnTo>
                <a:lnTo>
                  <a:pt x="2112453" y="62262"/>
                </a:lnTo>
                <a:lnTo>
                  <a:pt x="2069434" y="62435"/>
                </a:lnTo>
                <a:lnTo>
                  <a:pt x="2030120" y="63478"/>
                </a:lnTo>
                <a:lnTo>
                  <a:pt x="1988485" y="68638"/>
                </a:lnTo>
                <a:lnTo>
                  <a:pt x="1950573" y="70608"/>
                </a:lnTo>
                <a:lnTo>
                  <a:pt x="1913211" y="71191"/>
                </a:lnTo>
                <a:lnTo>
                  <a:pt x="1872155" y="71364"/>
                </a:lnTo>
                <a:lnTo>
                  <a:pt x="1833422" y="71415"/>
                </a:lnTo>
                <a:lnTo>
                  <a:pt x="1791959" y="71431"/>
                </a:lnTo>
                <a:lnTo>
                  <a:pt x="1754098" y="71435"/>
                </a:lnTo>
                <a:lnTo>
                  <a:pt x="1716752" y="71436"/>
                </a:lnTo>
                <a:lnTo>
                  <a:pt x="1674708" y="70445"/>
                </a:lnTo>
                <a:lnTo>
                  <a:pt x="1631824" y="66292"/>
                </a:lnTo>
                <a:lnTo>
                  <a:pt x="1592549" y="68480"/>
                </a:lnTo>
                <a:lnTo>
                  <a:pt x="1549933" y="64718"/>
                </a:lnTo>
                <a:lnTo>
                  <a:pt x="1506879" y="63162"/>
                </a:lnTo>
                <a:lnTo>
                  <a:pt x="1467554" y="62701"/>
                </a:lnTo>
                <a:lnTo>
                  <a:pt x="1424924" y="62565"/>
                </a:lnTo>
                <a:lnTo>
                  <a:pt x="1381865" y="62525"/>
                </a:lnTo>
                <a:lnTo>
                  <a:pt x="1342539" y="62513"/>
                </a:lnTo>
                <a:lnTo>
                  <a:pt x="1299908" y="62509"/>
                </a:lnTo>
                <a:lnTo>
                  <a:pt x="1255858" y="61516"/>
                </a:lnTo>
                <a:lnTo>
                  <a:pt x="1212379" y="56371"/>
                </a:lnTo>
                <a:lnTo>
                  <a:pt x="1172927" y="54405"/>
                </a:lnTo>
                <a:lnTo>
                  <a:pt x="1131252" y="53823"/>
                </a:lnTo>
                <a:lnTo>
                  <a:pt x="1092335" y="53650"/>
                </a:lnTo>
                <a:lnTo>
                  <a:pt x="1050818" y="53600"/>
                </a:lnTo>
                <a:lnTo>
                  <a:pt x="1012940" y="53584"/>
                </a:lnTo>
                <a:lnTo>
                  <a:pt x="976582" y="53579"/>
                </a:lnTo>
                <a:lnTo>
                  <a:pt x="940674" y="53579"/>
                </a:lnTo>
                <a:lnTo>
                  <a:pt x="904899" y="53578"/>
                </a:lnTo>
                <a:lnTo>
                  <a:pt x="869163" y="52586"/>
                </a:lnTo>
                <a:lnTo>
                  <a:pt x="834432" y="47441"/>
                </a:lnTo>
                <a:lnTo>
                  <a:pt x="792881" y="45200"/>
                </a:lnTo>
                <a:lnTo>
                  <a:pt x="758472" y="44811"/>
                </a:lnTo>
                <a:lnTo>
                  <a:pt x="716030" y="44680"/>
                </a:lnTo>
                <a:lnTo>
                  <a:pt x="671854" y="44654"/>
                </a:lnTo>
                <a:lnTo>
                  <a:pt x="627556" y="44650"/>
                </a:lnTo>
                <a:lnTo>
                  <a:pt x="589849" y="44649"/>
                </a:lnTo>
                <a:lnTo>
                  <a:pt x="547600" y="38511"/>
                </a:lnTo>
                <a:lnTo>
                  <a:pt x="509563" y="36270"/>
                </a:lnTo>
                <a:lnTo>
                  <a:pt x="473386" y="35827"/>
                </a:lnTo>
                <a:lnTo>
                  <a:pt x="431286" y="35733"/>
                </a:lnTo>
                <a:lnTo>
                  <a:pt x="392081" y="35720"/>
                </a:lnTo>
                <a:lnTo>
                  <a:pt x="352889" y="35719"/>
                </a:lnTo>
                <a:lnTo>
                  <a:pt x="311973" y="33073"/>
                </a:lnTo>
                <a:lnTo>
                  <a:pt x="273953" y="27616"/>
                </a:lnTo>
                <a:lnTo>
                  <a:pt x="230119" y="26861"/>
                </a:lnTo>
                <a:lnTo>
                  <a:pt x="187421" y="26795"/>
                </a:lnTo>
                <a:lnTo>
                  <a:pt x="143043" y="26789"/>
                </a:lnTo>
                <a:lnTo>
                  <a:pt x="104525" y="24143"/>
                </a:lnTo>
                <a:lnTo>
                  <a:pt x="64612" y="18227"/>
                </a:lnTo>
                <a:lnTo>
                  <a:pt x="21169" y="17865"/>
                </a:lnTo>
                <a:lnTo>
                  <a:pt x="0" y="17859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MARTInkShape-9">
            <a:extLst>
              <a:ext uri="{FF2B5EF4-FFF2-40B4-BE49-F238E27FC236}">
                <a16:creationId xmlns:a16="http://schemas.microsoft.com/office/drawing/2014/main" id="{F41E3089-8414-495E-BC0F-B33FFC8364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598662" y="5197078"/>
            <a:ext cx="3812855" cy="62509"/>
          </a:xfrm>
          <a:custGeom>
            <a:avLst/>
            <a:gdLst/>
            <a:ahLst/>
            <a:cxnLst/>
            <a:rect l="0" t="0" r="0" b="0"/>
            <a:pathLst>
              <a:path w="3812855" h="62509">
                <a:moveTo>
                  <a:pt x="3723557" y="17860"/>
                </a:moveTo>
                <a:lnTo>
                  <a:pt x="3723557" y="17860"/>
                </a:lnTo>
                <a:lnTo>
                  <a:pt x="3715868" y="17860"/>
                </a:lnTo>
                <a:lnTo>
                  <a:pt x="3707743" y="23996"/>
                </a:lnTo>
                <a:lnTo>
                  <a:pt x="3698409" y="26421"/>
                </a:lnTo>
                <a:lnTo>
                  <a:pt x="3655901" y="26787"/>
                </a:lnTo>
                <a:lnTo>
                  <a:pt x="3649500" y="26788"/>
                </a:lnTo>
                <a:lnTo>
                  <a:pt x="3609060" y="35351"/>
                </a:lnTo>
                <a:lnTo>
                  <a:pt x="3596917" y="35610"/>
                </a:lnTo>
                <a:lnTo>
                  <a:pt x="3552560" y="27154"/>
                </a:lnTo>
                <a:lnTo>
                  <a:pt x="3509076" y="35182"/>
                </a:lnTo>
                <a:lnTo>
                  <a:pt x="3467562" y="35687"/>
                </a:lnTo>
                <a:lnTo>
                  <a:pt x="3443758" y="36705"/>
                </a:lnTo>
                <a:lnTo>
                  <a:pt x="3408041" y="43820"/>
                </a:lnTo>
                <a:lnTo>
                  <a:pt x="3390182" y="43411"/>
                </a:lnTo>
                <a:lnTo>
                  <a:pt x="3348510" y="36256"/>
                </a:lnTo>
                <a:lnTo>
                  <a:pt x="3306838" y="35750"/>
                </a:lnTo>
                <a:lnTo>
                  <a:pt x="3263431" y="35722"/>
                </a:lnTo>
                <a:lnTo>
                  <a:pt x="3221839" y="35719"/>
                </a:lnTo>
                <a:lnTo>
                  <a:pt x="3177459" y="28030"/>
                </a:lnTo>
                <a:lnTo>
                  <a:pt x="3149982" y="28026"/>
                </a:lnTo>
                <a:lnTo>
                  <a:pt x="3107304" y="34913"/>
                </a:lnTo>
                <a:lnTo>
                  <a:pt x="3067973" y="35648"/>
                </a:lnTo>
                <a:lnTo>
                  <a:pt x="3023922" y="35713"/>
                </a:lnTo>
                <a:lnTo>
                  <a:pt x="2981982" y="35718"/>
                </a:lnTo>
                <a:lnTo>
                  <a:pt x="2944758" y="35719"/>
                </a:lnTo>
                <a:lnTo>
                  <a:pt x="2919317" y="33073"/>
                </a:lnTo>
                <a:lnTo>
                  <a:pt x="2875161" y="27616"/>
                </a:lnTo>
                <a:lnTo>
                  <a:pt x="2839503" y="29598"/>
                </a:lnTo>
                <a:lnTo>
                  <a:pt x="2795859" y="34913"/>
                </a:lnTo>
                <a:lnTo>
                  <a:pt x="2757909" y="35613"/>
                </a:lnTo>
                <a:lnTo>
                  <a:pt x="2717050" y="35698"/>
                </a:lnTo>
                <a:lnTo>
                  <a:pt x="2679287" y="35714"/>
                </a:lnTo>
                <a:lnTo>
                  <a:pt x="2652144" y="38364"/>
                </a:lnTo>
                <a:lnTo>
                  <a:pt x="2616305" y="43407"/>
                </a:lnTo>
                <a:lnTo>
                  <a:pt x="2579570" y="44403"/>
                </a:lnTo>
                <a:lnTo>
                  <a:pt x="2537772" y="44600"/>
                </a:lnTo>
                <a:lnTo>
                  <a:pt x="2500558" y="44638"/>
                </a:lnTo>
                <a:lnTo>
                  <a:pt x="2463551" y="38509"/>
                </a:lnTo>
                <a:lnTo>
                  <a:pt x="2421698" y="36270"/>
                </a:lnTo>
                <a:lnTo>
                  <a:pt x="2384475" y="35827"/>
                </a:lnTo>
                <a:lnTo>
                  <a:pt x="2342321" y="35741"/>
                </a:lnTo>
                <a:lnTo>
                  <a:pt x="2304303" y="35723"/>
                </a:lnTo>
                <a:lnTo>
                  <a:pt x="2268129" y="35720"/>
                </a:lnTo>
                <a:lnTo>
                  <a:pt x="2225192" y="35719"/>
                </a:lnTo>
                <a:lnTo>
                  <a:pt x="2181138" y="38364"/>
                </a:lnTo>
                <a:lnTo>
                  <a:pt x="2143480" y="43408"/>
                </a:lnTo>
                <a:lnTo>
                  <a:pt x="2101241" y="44403"/>
                </a:lnTo>
                <a:lnTo>
                  <a:pt x="2060559" y="44600"/>
                </a:lnTo>
                <a:lnTo>
                  <a:pt x="2026301" y="44634"/>
                </a:lnTo>
                <a:lnTo>
                  <a:pt x="1983910" y="39905"/>
                </a:lnTo>
                <a:lnTo>
                  <a:pt x="1939744" y="36546"/>
                </a:lnTo>
                <a:lnTo>
                  <a:pt x="1904625" y="35964"/>
                </a:lnTo>
                <a:lnTo>
                  <a:pt x="1869084" y="35792"/>
                </a:lnTo>
                <a:lnTo>
                  <a:pt x="1834410" y="35741"/>
                </a:lnTo>
                <a:lnTo>
                  <a:pt x="1792878" y="35723"/>
                </a:lnTo>
                <a:lnTo>
                  <a:pt x="1758473" y="33074"/>
                </a:lnTo>
                <a:lnTo>
                  <a:pt x="1723143" y="28651"/>
                </a:lnTo>
                <a:lnTo>
                  <a:pt x="1684894" y="27341"/>
                </a:lnTo>
                <a:lnTo>
                  <a:pt x="1644788" y="26953"/>
                </a:lnTo>
                <a:lnTo>
                  <a:pt x="1607768" y="26837"/>
                </a:lnTo>
                <a:lnTo>
                  <a:pt x="1571664" y="26804"/>
                </a:lnTo>
                <a:lnTo>
                  <a:pt x="1535831" y="26793"/>
                </a:lnTo>
                <a:lnTo>
                  <a:pt x="1500079" y="26790"/>
                </a:lnTo>
                <a:lnTo>
                  <a:pt x="1464350" y="26790"/>
                </a:lnTo>
                <a:lnTo>
                  <a:pt x="1428628" y="26789"/>
                </a:lnTo>
                <a:lnTo>
                  <a:pt x="1392909" y="26789"/>
                </a:lnTo>
                <a:lnTo>
                  <a:pt x="1354544" y="26789"/>
                </a:lnTo>
                <a:lnTo>
                  <a:pt x="1314403" y="26789"/>
                </a:lnTo>
                <a:lnTo>
                  <a:pt x="1277374" y="24144"/>
                </a:lnTo>
                <a:lnTo>
                  <a:pt x="1241267" y="19721"/>
                </a:lnTo>
                <a:lnTo>
                  <a:pt x="1205433" y="18411"/>
                </a:lnTo>
                <a:lnTo>
                  <a:pt x="1169680" y="15377"/>
                </a:lnTo>
                <a:lnTo>
                  <a:pt x="1133951" y="10840"/>
                </a:lnTo>
                <a:lnTo>
                  <a:pt x="1098230" y="9496"/>
                </a:lnTo>
                <a:lnTo>
                  <a:pt x="1062510" y="9097"/>
                </a:lnTo>
                <a:lnTo>
                  <a:pt x="1026791" y="8980"/>
                </a:lnTo>
                <a:lnTo>
                  <a:pt x="991072" y="8945"/>
                </a:lnTo>
                <a:lnTo>
                  <a:pt x="955354" y="8934"/>
                </a:lnTo>
                <a:lnTo>
                  <a:pt x="919635" y="8931"/>
                </a:lnTo>
                <a:lnTo>
                  <a:pt x="883916" y="8931"/>
                </a:lnTo>
                <a:lnTo>
                  <a:pt x="848197" y="8930"/>
                </a:lnTo>
                <a:lnTo>
                  <a:pt x="812479" y="8930"/>
                </a:lnTo>
                <a:lnTo>
                  <a:pt x="776760" y="8930"/>
                </a:lnTo>
                <a:lnTo>
                  <a:pt x="741041" y="11575"/>
                </a:lnTo>
                <a:lnTo>
                  <a:pt x="698157" y="16618"/>
                </a:lnTo>
                <a:lnTo>
                  <a:pt x="653893" y="17614"/>
                </a:lnTo>
                <a:lnTo>
                  <a:pt x="609578" y="17811"/>
                </a:lnTo>
                <a:lnTo>
                  <a:pt x="567127" y="17849"/>
                </a:lnTo>
                <a:lnTo>
                  <a:pt x="527653" y="17857"/>
                </a:lnTo>
                <a:lnTo>
                  <a:pt x="491192" y="17859"/>
                </a:lnTo>
                <a:lnTo>
                  <a:pt x="450587" y="17860"/>
                </a:lnTo>
                <a:lnTo>
                  <a:pt x="411478" y="23996"/>
                </a:lnTo>
                <a:lnTo>
                  <a:pt x="375089" y="26237"/>
                </a:lnTo>
                <a:lnTo>
                  <a:pt x="331289" y="26716"/>
                </a:lnTo>
                <a:lnTo>
                  <a:pt x="301629" y="29420"/>
                </a:lnTo>
                <a:lnTo>
                  <a:pt x="264730" y="34889"/>
                </a:lnTo>
                <a:lnTo>
                  <a:pt x="221052" y="35646"/>
                </a:lnTo>
                <a:lnTo>
                  <a:pt x="178524" y="35714"/>
                </a:lnTo>
                <a:lnTo>
                  <a:pt x="136802" y="35718"/>
                </a:lnTo>
                <a:lnTo>
                  <a:pt x="112987" y="34727"/>
                </a:lnTo>
                <a:lnTo>
                  <a:pt x="78382" y="27341"/>
                </a:lnTo>
                <a:lnTo>
                  <a:pt x="41672" y="26798"/>
                </a:lnTo>
                <a:lnTo>
                  <a:pt x="35650" y="24147"/>
                </a:lnTo>
                <a:lnTo>
                  <a:pt x="29667" y="20654"/>
                </a:lnTo>
                <a:lnTo>
                  <a:pt x="17741" y="18412"/>
                </a:lnTo>
                <a:lnTo>
                  <a:pt x="0" y="17860"/>
                </a:lnTo>
                <a:lnTo>
                  <a:pt x="44545" y="17860"/>
                </a:lnTo>
                <a:lnTo>
                  <a:pt x="87594" y="17860"/>
                </a:lnTo>
                <a:lnTo>
                  <a:pt x="96079" y="15214"/>
                </a:lnTo>
                <a:lnTo>
                  <a:pt x="104149" y="11723"/>
                </a:lnTo>
                <a:lnTo>
                  <a:pt x="143205" y="9175"/>
                </a:lnTo>
                <a:lnTo>
                  <a:pt x="187253" y="8945"/>
                </a:lnTo>
                <a:lnTo>
                  <a:pt x="229064" y="8931"/>
                </a:lnTo>
                <a:lnTo>
                  <a:pt x="268551" y="8930"/>
                </a:lnTo>
                <a:lnTo>
                  <a:pt x="311527" y="8930"/>
                </a:lnTo>
                <a:lnTo>
                  <a:pt x="349390" y="8930"/>
                </a:lnTo>
                <a:lnTo>
                  <a:pt x="390239" y="2793"/>
                </a:lnTo>
                <a:lnTo>
                  <a:pt x="427999" y="552"/>
                </a:lnTo>
                <a:lnTo>
                  <a:pt x="464121" y="109"/>
                </a:lnTo>
                <a:lnTo>
                  <a:pt x="500912" y="22"/>
                </a:lnTo>
                <a:lnTo>
                  <a:pt x="542722" y="4"/>
                </a:lnTo>
                <a:lnTo>
                  <a:pt x="584679" y="1"/>
                </a:lnTo>
                <a:lnTo>
                  <a:pt x="625047" y="0"/>
                </a:lnTo>
                <a:lnTo>
                  <a:pt x="667564" y="0"/>
                </a:lnTo>
                <a:lnTo>
                  <a:pt x="709660" y="0"/>
                </a:lnTo>
                <a:lnTo>
                  <a:pt x="744421" y="0"/>
                </a:lnTo>
                <a:lnTo>
                  <a:pt x="785586" y="992"/>
                </a:lnTo>
                <a:lnTo>
                  <a:pt x="819283" y="6137"/>
                </a:lnTo>
                <a:lnTo>
                  <a:pt x="854403" y="8102"/>
                </a:lnTo>
                <a:lnTo>
                  <a:pt x="889944" y="8684"/>
                </a:lnTo>
                <a:lnTo>
                  <a:pt x="925610" y="8857"/>
                </a:lnTo>
                <a:lnTo>
                  <a:pt x="961313" y="8908"/>
                </a:lnTo>
                <a:lnTo>
                  <a:pt x="997027" y="9915"/>
                </a:lnTo>
                <a:lnTo>
                  <a:pt x="1031753" y="15064"/>
                </a:lnTo>
                <a:lnTo>
                  <a:pt x="1073301" y="19953"/>
                </a:lnTo>
                <a:lnTo>
                  <a:pt x="1107710" y="24764"/>
                </a:lnTo>
                <a:lnTo>
                  <a:pt x="1143041" y="28835"/>
                </a:lnTo>
                <a:lnTo>
                  <a:pt x="1178644" y="33679"/>
                </a:lnTo>
                <a:lnTo>
                  <a:pt x="1214329" y="35115"/>
                </a:lnTo>
                <a:lnTo>
                  <a:pt x="1250037" y="35540"/>
                </a:lnTo>
                <a:lnTo>
                  <a:pt x="1285753" y="38312"/>
                </a:lnTo>
                <a:lnTo>
                  <a:pt x="1321471" y="42771"/>
                </a:lnTo>
                <a:lnTo>
                  <a:pt x="1357190" y="44092"/>
                </a:lnTo>
                <a:lnTo>
                  <a:pt x="1392908" y="47129"/>
                </a:lnTo>
                <a:lnTo>
                  <a:pt x="1428627" y="51668"/>
                </a:lnTo>
                <a:lnTo>
                  <a:pt x="1464346" y="53012"/>
                </a:lnTo>
                <a:lnTo>
                  <a:pt x="1500065" y="53410"/>
                </a:lnTo>
                <a:lnTo>
                  <a:pt x="1535783" y="53528"/>
                </a:lnTo>
                <a:lnTo>
                  <a:pt x="1571502" y="56209"/>
                </a:lnTo>
                <a:lnTo>
                  <a:pt x="1607221" y="60642"/>
                </a:lnTo>
                <a:lnTo>
                  <a:pt x="1642940" y="61955"/>
                </a:lnTo>
                <a:lnTo>
                  <a:pt x="1678658" y="62344"/>
                </a:lnTo>
                <a:lnTo>
                  <a:pt x="1714377" y="62459"/>
                </a:lnTo>
                <a:lnTo>
                  <a:pt x="1750096" y="59848"/>
                </a:lnTo>
                <a:lnTo>
                  <a:pt x="1785815" y="55436"/>
                </a:lnTo>
                <a:lnTo>
                  <a:pt x="1821533" y="54128"/>
                </a:lnTo>
                <a:lnTo>
                  <a:pt x="1859898" y="53742"/>
                </a:lnTo>
                <a:lnTo>
                  <a:pt x="1900039" y="53626"/>
                </a:lnTo>
                <a:lnTo>
                  <a:pt x="1937067" y="53593"/>
                </a:lnTo>
                <a:lnTo>
                  <a:pt x="1973174" y="53582"/>
                </a:lnTo>
                <a:lnTo>
                  <a:pt x="2009008" y="53579"/>
                </a:lnTo>
                <a:lnTo>
                  <a:pt x="2044761" y="53579"/>
                </a:lnTo>
                <a:lnTo>
                  <a:pt x="2080490" y="53578"/>
                </a:lnTo>
                <a:lnTo>
                  <a:pt x="2116211" y="53578"/>
                </a:lnTo>
                <a:lnTo>
                  <a:pt x="2151931" y="56224"/>
                </a:lnTo>
                <a:lnTo>
                  <a:pt x="2187651" y="60646"/>
                </a:lnTo>
                <a:lnTo>
                  <a:pt x="2226015" y="61956"/>
                </a:lnTo>
                <a:lnTo>
                  <a:pt x="2266156" y="62344"/>
                </a:lnTo>
                <a:lnTo>
                  <a:pt x="2303185" y="62459"/>
                </a:lnTo>
                <a:lnTo>
                  <a:pt x="2339292" y="62493"/>
                </a:lnTo>
                <a:lnTo>
                  <a:pt x="2375126" y="62503"/>
                </a:lnTo>
                <a:lnTo>
                  <a:pt x="2410878" y="62506"/>
                </a:lnTo>
                <a:lnTo>
                  <a:pt x="2446607" y="62507"/>
                </a:lnTo>
                <a:lnTo>
                  <a:pt x="2482329" y="62508"/>
                </a:lnTo>
                <a:lnTo>
                  <a:pt x="2518048" y="62508"/>
                </a:lnTo>
                <a:lnTo>
                  <a:pt x="2553768" y="62508"/>
                </a:lnTo>
                <a:lnTo>
                  <a:pt x="2596652" y="62508"/>
                </a:lnTo>
                <a:lnTo>
                  <a:pt x="2640915" y="62508"/>
                </a:lnTo>
                <a:lnTo>
                  <a:pt x="2676052" y="62508"/>
                </a:lnTo>
                <a:lnTo>
                  <a:pt x="2711598" y="62508"/>
                </a:lnTo>
                <a:lnTo>
                  <a:pt x="2746273" y="62508"/>
                </a:lnTo>
                <a:lnTo>
                  <a:pt x="2787806" y="62508"/>
                </a:lnTo>
                <a:lnTo>
                  <a:pt x="2822211" y="62508"/>
                </a:lnTo>
                <a:lnTo>
                  <a:pt x="2864652" y="62508"/>
                </a:lnTo>
                <a:lnTo>
                  <a:pt x="2907836" y="62508"/>
                </a:lnTo>
                <a:lnTo>
                  <a:pt x="2948703" y="62508"/>
                </a:lnTo>
                <a:lnTo>
                  <a:pt x="2989960" y="57768"/>
                </a:lnTo>
                <a:lnTo>
                  <a:pt x="3026772" y="54405"/>
                </a:lnTo>
                <a:lnTo>
                  <a:pt x="3062706" y="53742"/>
                </a:lnTo>
                <a:lnTo>
                  <a:pt x="3098468" y="53610"/>
                </a:lnTo>
                <a:lnTo>
                  <a:pt x="3134195" y="53584"/>
                </a:lnTo>
                <a:lnTo>
                  <a:pt x="3174105" y="53579"/>
                </a:lnTo>
                <a:lnTo>
                  <a:pt x="3217762" y="53578"/>
                </a:lnTo>
                <a:lnTo>
                  <a:pt x="3258081" y="53578"/>
                </a:lnTo>
                <a:lnTo>
                  <a:pt x="3296644" y="53578"/>
                </a:lnTo>
                <a:lnTo>
                  <a:pt x="3333669" y="52586"/>
                </a:lnTo>
                <a:lnTo>
                  <a:pt x="3370956" y="45890"/>
                </a:lnTo>
                <a:lnTo>
                  <a:pt x="3408975" y="44812"/>
                </a:lnTo>
                <a:lnTo>
                  <a:pt x="3446651" y="44670"/>
                </a:lnTo>
                <a:lnTo>
                  <a:pt x="3491206" y="44650"/>
                </a:lnTo>
                <a:lnTo>
                  <a:pt x="3533046" y="44649"/>
                </a:lnTo>
                <a:lnTo>
                  <a:pt x="3575720" y="44649"/>
                </a:lnTo>
                <a:lnTo>
                  <a:pt x="3617557" y="44649"/>
                </a:lnTo>
                <a:lnTo>
                  <a:pt x="3658408" y="44649"/>
                </a:lnTo>
                <a:lnTo>
                  <a:pt x="3698643" y="44649"/>
                </a:lnTo>
                <a:lnTo>
                  <a:pt x="3735372" y="43656"/>
                </a:lnTo>
                <a:lnTo>
                  <a:pt x="3752919" y="36960"/>
                </a:lnTo>
                <a:lnTo>
                  <a:pt x="3797019" y="35720"/>
                </a:lnTo>
                <a:lnTo>
                  <a:pt x="3812854" y="35719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MARTInkShape-10">
            <a:extLst>
              <a:ext uri="{FF2B5EF4-FFF2-40B4-BE49-F238E27FC236}">
                <a16:creationId xmlns:a16="http://schemas.microsoft.com/office/drawing/2014/main" id="{19041666-4398-4707-BCAF-57A7A0E3956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554141" y="1321643"/>
            <a:ext cx="1937743" cy="241053"/>
          </a:xfrm>
          <a:custGeom>
            <a:avLst/>
            <a:gdLst/>
            <a:ahLst/>
            <a:cxnLst/>
            <a:rect l="0" t="0" r="0" b="0"/>
            <a:pathLst>
              <a:path w="1937743" h="241053">
                <a:moveTo>
                  <a:pt x="0" y="241052"/>
                </a:moveTo>
                <a:lnTo>
                  <a:pt x="0" y="241052"/>
                </a:lnTo>
                <a:lnTo>
                  <a:pt x="12428" y="241052"/>
                </a:lnTo>
                <a:lnTo>
                  <a:pt x="18091" y="238407"/>
                </a:lnTo>
                <a:lnTo>
                  <a:pt x="23915" y="234915"/>
                </a:lnTo>
                <a:lnTo>
                  <a:pt x="35739" y="232674"/>
                </a:lnTo>
                <a:lnTo>
                  <a:pt x="73725" y="227414"/>
                </a:lnTo>
                <a:lnTo>
                  <a:pt x="112787" y="223564"/>
                </a:lnTo>
                <a:lnTo>
                  <a:pt x="156488" y="215537"/>
                </a:lnTo>
                <a:lnTo>
                  <a:pt x="197070" y="207363"/>
                </a:lnTo>
                <a:lnTo>
                  <a:pt x="237034" y="200994"/>
                </a:lnTo>
                <a:lnTo>
                  <a:pt x="271426" y="193023"/>
                </a:lnTo>
                <a:lnTo>
                  <a:pt x="306751" y="189118"/>
                </a:lnTo>
                <a:lnTo>
                  <a:pt x="342353" y="183221"/>
                </a:lnTo>
                <a:lnTo>
                  <a:pt x="378038" y="175190"/>
                </a:lnTo>
                <a:lnTo>
                  <a:pt x="413746" y="171267"/>
                </a:lnTo>
                <a:lnTo>
                  <a:pt x="449462" y="165364"/>
                </a:lnTo>
                <a:lnTo>
                  <a:pt x="485180" y="157331"/>
                </a:lnTo>
                <a:lnTo>
                  <a:pt x="520898" y="153407"/>
                </a:lnTo>
                <a:lnTo>
                  <a:pt x="561357" y="147504"/>
                </a:lnTo>
                <a:lnTo>
                  <a:pt x="604764" y="139472"/>
                </a:lnTo>
                <a:lnTo>
                  <a:pt x="644304" y="130808"/>
                </a:lnTo>
                <a:lnTo>
                  <a:pt x="685896" y="126697"/>
                </a:lnTo>
                <a:lnTo>
                  <a:pt x="729639" y="120739"/>
                </a:lnTo>
                <a:lnTo>
                  <a:pt x="774019" y="112689"/>
                </a:lnTo>
                <a:lnTo>
                  <a:pt x="818588" y="104021"/>
                </a:lnTo>
                <a:lnTo>
                  <a:pt x="863213" y="95168"/>
                </a:lnTo>
                <a:lnTo>
                  <a:pt x="907854" y="91002"/>
                </a:lnTo>
                <a:lnTo>
                  <a:pt x="952501" y="85027"/>
                </a:lnTo>
                <a:lnTo>
                  <a:pt x="997149" y="81713"/>
                </a:lnTo>
                <a:lnTo>
                  <a:pt x="1037056" y="75991"/>
                </a:lnTo>
                <a:lnTo>
                  <a:pt x="1078756" y="72752"/>
                </a:lnTo>
                <a:lnTo>
                  <a:pt x="1122532" y="67052"/>
                </a:lnTo>
                <a:lnTo>
                  <a:pt x="1166921" y="59079"/>
                </a:lnTo>
                <a:lnTo>
                  <a:pt x="1211492" y="55173"/>
                </a:lnTo>
                <a:lnTo>
                  <a:pt x="1256119" y="49276"/>
                </a:lnTo>
                <a:lnTo>
                  <a:pt x="1296020" y="45985"/>
                </a:lnTo>
                <a:lnTo>
                  <a:pt x="1337719" y="40269"/>
                </a:lnTo>
                <a:lnTo>
                  <a:pt x="1376752" y="37032"/>
                </a:lnTo>
                <a:lnTo>
                  <a:pt x="1418194" y="31333"/>
                </a:lnTo>
                <a:lnTo>
                  <a:pt x="1457151" y="28101"/>
                </a:lnTo>
                <a:lnTo>
                  <a:pt x="1498570" y="22403"/>
                </a:lnTo>
                <a:lnTo>
                  <a:pt x="1537521" y="19171"/>
                </a:lnTo>
                <a:lnTo>
                  <a:pt x="1574198" y="18213"/>
                </a:lnTo>
                <a:lnTo>
                  <a:pt x="1610200" y="17929"/>
                </a:lnTo>
                <a:lnTo>
                  <a:pt x="1646003" y="13105"/>
                </a:lnTo>
                <a:lnTo>
                  <a:pt x="1681747" y="10132"/>
                </a:lnTo>
                <a:lnTo>
                  <a:pt x="1717473" y="9251"/>
                </a:lnTo>
                <a:lnTo>
                  <a:pt x="1757971" y="2817"/>
                </a:lnTo>
                <a:lnTo>
                  <a:pt x="1794634" y="517"/>
                </a:lnTo>
                <a:lnTo>
                  <a:pt x="1838711" y="0"/>
                </a:lnTo>
                <a:lnTo>
                  <a:pt x="1869175" y="949"/>
                </a:lnTo>
                <a:lnTo>
                  <a:pt x="1904473" y="8513"/>
                </a:lnTo>
                <a:lnTo>
                  <a:pt x="1937742" y="888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SMARTInkShape-Group11">
            <a:extLst>
              <a:ext uri="{FF2B5EF4-FFF2-40B4-BE49-F238E27FC236}">
                <a16:creationId xmlns:a16="http://schemas.microsoft.com/office/drawing/2014/main" id="{143DC024-739A-4829-BCFC-DC1091AA2374}"/>
              </a:ext>
            </a:extLst>
          </p:cNvPr>
          <p:cNvGrpSpPr/>
          <p:nvPr/>
        </p:nvGrpSpPr>
        <p:grpSpPr>
          <a:xfrm>
            <a:off x="6081221" y="1410891"/>
            <a:ext cx="1794764" cy="1160858"/>
            <a:chOff x="6081221" y="1410891"/>
            <a:chExt cx="1794764" cy="1160858"/>
          </a:xfrm>
        </p:grpSpPr>
        <p:sp>
          <p:nvSpPr>
            <p:cNvPr id="6" name="SMARTInkShape-11">
              <a:extLst>
                <a:ext uri="{FF2B5EF4-FFF2-40B4-BE49-F238E27FC236}">
                  <a16:creationId xmlns:a16="http://schemas.microsoft.com/office/drawing/2014/main" id="{309A348C-C044-474E-8EA6-283F603CECD5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6254566" y="1544836"/>
              <a:ext cx="14076" cy="321470"/>
            </a:xfrm>
            <a:custGeom>
              <a:avLst/>
              <a:gdLst/>
              <a:ahLst/>
              <a:cxnLst/>
              <a:rect l="0" t="0" r="0" b="0"/>
              <a:pathLst>
                <a:path w="14076" h="321470">
                  <a:moveTo>
                    <a:pt x="5145" y="0"/>
                  </a:moveTo>
                  <a:lnTo>
                    <a:pt x="5145" y="0"/>
                  </a:lnTo>
                  <a:lnTo>
                    <a:pt x="405" y="0"/>
                  </a:lnTo>
                  <a:lnTo>
                    <a:pt x="0" y="992"/>
                  </a:lnTo>
                  <a:lnTo>
                    <a:pt x="3835" y="9714"/>
                  </a:lnTo>
                  <a:lnTo>
                    <a:pt x="7756" y="52520"/>
                  </a:lnTo>
                  <a:lnTo>
                    <a:pt x="12203" y="76416"/>
                  </a:lnTo>
                  <a:lnTo>
                    <a:pt x="13705" y="115305"/>
                  </a:lnTo>
                  <a:lnTo>
                    <a:pt x="14001" y="158779"/>
                  </a:lnTo>
                  <a:lnTo>
                    <a:pt x="14060" y="202939"/>
                  </a:lnTo>
                  <a:lnTo>
                    <a:pt x="14072" y="240619"/>
                  </a:lnTo>
                  <a:lnTo>
                    <a:pt x="14074" y="282208"/>
                  </a:lnTo>
                  <a:lnTo>
                    <a:pt x="14075" y="32146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SMARTInkShape-12">
              <a:extLst>
                <a:ext uri="{FF2B5EF4-FFF2-40B4-BE49-F238E27FC236}">
                  <a16:creationId xmlns:a16="http://schemas.microsoft.com/office/drawing/2014/main" id="{B60D8EB5-FB0A-4727-99F5-09A90651EF67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6206133" y="1483606"/>
              <a:ext cx="231862" cy="257684"/>
            </a:xfrm>
            <a:custGeom>
              <a:avLst/>
              <a:gdLst/>
              <a:ahLst/>
              <a:cxnLst/>
              <a:rect l="0" t="0" r="0" b="0"/>
              <a:pathLst>
                <a:path w="231862" h="257684">
                  <a:moveTo>
                    <a:pt x="0" y="114808"/>
                  </a:moveTo>
                  <a:lnTo>
                    <a:pt x="0" y="114808"/>
                  </a:lnTo>
                  <a:lnTo>
                    <a:pt x="0" y="93817"/>
                  </a:lnTo>
                  <a:lnTo>
                    <a:pt x="12429" y="63670"/>
                  </a:lnTo>
                  <a:lnTo>
                    <a:pt x="42240" y="28441"/>
                  </a:lnTo>
                  <a:lnTo>
                    <a:pt x="77440" y="5194"/>
                  </a:lnTo>
                  <a:lnTo>
                    <a:pt x="107350" y="0"/>
                  </a:lnTo>
                  <a:lnTo>
                    <a:pt x="128159" y="93"/>
                  </a:lnTo>
                  <a:lnTo>
                    <a:pt x="165337" y="11201"/>
                  </a:lnTo>
                  <a:lnTo>
                    <a:pt x="202287" y="40967"/>
                  </a:lnTo>
                  <a:lnTo>
                    <a:pt x="224211" y="64320"/>
                  </a:lnTo>
                  <a:lnTo>
                    <a:pt x="228634" y="76163"/>
                  </a:lnTo>
                  <a:lnTo>
                    <a:pt x="231861" y="111836"/>
                  </a:lnTo>
                  <a:lnTo>
                    <a:pt x="227339" y="134433"/>
                  </a:lnTo>
                  <a:lnTo>
                    <a:pt x="214975" y="155239"/>
                  </a:lnTo>
                  <a:lnTo>
                    <a:pt x="174489" y="198079"/>
                  </a:lnTo>
                  <a:lnTo>
                    <a:pt x="133404" y="227908"/>
                  </a:lnTo>
                  <a:lnTo>
                    <a:pt x="91871" y="247968"/>
                  </a:lnTo>
                  <a:lnTo>
                    <a:pt x="72200" y="254805"/>
                  </a:lnTo>
                  <a:lnTo>
                    <a:pt x="35719" y="25768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SMARTInkShape-13">
              <a:extLst>
                <a:ext uri="{FF2B5EF4-FFF2-40B4-BE49-F238E27FC236}">
                  <a16:creationId xmlns:a16="http://schemas.microsoft.com/office/drawing/2014/main" id="{208C7BFD-2EC8-4E78-AA09-8C9048770F38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6456164" y="1562695"/>
              <a:ext cx="178595" cy="378880"/>
            </a:xfrm>
            <a:custGeom>
              <a:avLst/>
              <a:gdLst/>
              <a:ahLst/>
              <a:cxnLst/>
              <a:rect l="0" t="0" r="0" b="0"/>
              <a:pathLst>
                <a:path w="178595" h="378880">
                  <a:moveTo>
                    <a:pt x="0" y="0"/>
                  </a:moveTo>
                  <a:lnTo>
                    <a:pt x="0" y="0"/>
                  </a:lnTo>
                  <a:lnTo>
                    <a:pt x="0" y="40894"/>
                  </a:lnTo>
                  <a:lnTo>
                    <a:pt x="0" y="75106"/>
                  </a:lnTo>
                  <a:lnTo>
                    <a:pt x="2646" y="108243"/>
                  </a:lnTo>
                  <a:lnTo>
                    <a:pt x="9713" y="143197"/>
                  </a:lnTo>
                  <a:lnTo>
                    <a:pt x="15446" y="178689"/>
                  </a:lnTo>
                  <a:lnTo>
                    <a:pt x="19790" y="214341"/>
                  </a:lnTo>
                  <a:lnTo>
                    <a:pt x="24715" y="250040"/>
                  </a:lnTo>
                  <a:lnTo>
                    <a:pt x="31120" y="292918"/>
                  </a:lnTo>
                  <a:lnTo>
                    <a:pt x="35113" y="336451"/>
                  </a:lnTo>
                  <a:lnTo>
                    <a:pt x="35712" y="378879"/>
                  </a:lnTo>
                  <a:lnTo>
                    <a:pt x="35719" y="338891"/>
                  </a:lnTo>
                  <a:lnTo>
                    <a:pt x="35719" y="296239"/>
                  </a:lnTo>
                  <a:lnTo>
                    <a:pt x="35719" y="256623"/>
                  </a:lnTo>
                  <a:lnTo>
                    <a:pt x="35719" y="219904"/>
                  </a:lnTo>
                  <a:lnTo>
                    <a:pt x="35719" y="180251"/>
                  </a:lnTo>
                  <a:lnTo>
                    <a:pt x="40459" y="136037"/>
                  </a:lnTo>
                  <a:lnTo>
                    <a:pt x="50950" y="106761"/>
                  </a:lnTo>
                  <a:lnTo>
                    <a:pt x="65530" y="87052"/>
                  </a:lnTo>
                  <a:lnTo>
                    <a:pt x="71458" y="83339"/>
                  </a:lnTo>
                  <a:lnTo>
                    <a:pt x="74427" y="82348"/>
                  </a:lnTo>
                  <a:lnTo>
                    <a:pt x="83020" y="83894"/>
                  </a:lnTo>
                  <a:lnTo>
                    <a:pt x="96367" y="90342"/>
                  </a:lnTo>
                  <a:lnTo>
                    <a:pt x="103353" y="96707"/>
                  </a:lnTo>
                  <a:lnTo>
                    <a:pt x="112864" y="112439"/>
                  </a:lnTo>
                  <a:lnTo>
                    <a:pt x="124968" y="146564"/>
                  </a:lnTo>
                  <a:lnTo>
                    <a:pt x="136912" y="186489"/>
                  </a:lnTo>
                  <a:lnTo>
                    <a:pt x="147834" y="229175"/>
                  </a:lnTo>
                  <a:lnTo>
                    <a:pt x="156022" y="271685"/>
                  </a:lnTo>
                  <a:lnTo>
                    <a:pt x="162759" y="307747"/>
                  </a:lnTo>
                  <a:lnTo>
                    <a:pt x="166595" y="317355"/>
                  </a:lnTo>
                  <a:lnTo>
                    <a:pt x="169260" y="336043"/>
                  </a:lnTo>
                  <a:lnTo>
                    <a:pt x="170387" y="337138"/>
                  </a:lnTo>
                  <a:lnTo>
                    <a:pt x="178594" y="33932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SMARTInkShape-14">
              <a:extLst>
                <a:ext uri="{FF2B5EF4-FFF2-40B4-BE49-F238E27FC236}">
                  <a16:creationId xmlns:a16="http://schemas.microsoft.com/office/drawing/2014/main" id="{08CC9214-8C34-4504-B75E-D00C3E8C6216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6688753" y="1603006"/>
              <a:ext cx="187107" cy="307221"/>
            </a:xfrm>
            <a:custGeom>
              <a:avLst/>
              <a:gdLst/>
              <a:ahLst/>
              <a:cxnLst/>
              <a:rect l="0" t="0" r="0" b="0"/>
              <a:pathLst>
                <a:path w="187107" h="307221">
                  <a:moveTo>
                    <a:pt x="142458" y="31127"/>
                  </a:moveTo>
                  <a:lnTo>
                    <a:pt x="142458" y="31127"/>
                  </a:lnTo>
                  <a:lnTo>
                    <a:pt x="137717" y="31127"/>
                  </a:lnTo>
                  <a:lnTo>
                    <a:pt x="136321" y="30135"/>
                  </a:lnTo>
                  <a:lnTo>
                    <a:pt x="135390" y="28481"/>
                  </a:lnTo>
                  <a:lnTo>
                    <a:pt x="134769" y="26386"/>
                  </a:lnTo>
                  <a:lnTo>
                    <a:pt x="133364" y="24990"/>
                  </a:lnTo>
                  <a:lnTo>
                    <a:pt x="123978" y="20103"/>
                  </a:lnTo>
                  <a:lnTo>
                    <a:pt x="118369" y="16305"/>
                  </a:lnTo>
                  <a:lnTo>
                    <a:pt x="109634" y="14168"/>
                  </a:lnTo>
                  <a:lnTo>
                    <a:pt x="94822" y="13386"/>
                  </a:lnTo>
                  <a:lnTo>
                    <a:pt x="88875" y="15966"/>
                  </a:lnTo>
                  <a:lnTo>
                    <a:pt x="67859" y="29498"/>
                  </a:lnTo>
                  <a:lnTo>
                    <a:pt x="41749" y="69744"/>
                  </a:lnTo>
                  <a:lnTo>
                    <a:pt x="28282" y="97139"/>
                  </a:lnTo>
                  <a:lnTo>
                    <a:pt x="14843" y="137211"/>
                  </a:lnTo>
                  <a:lnTo>
                    <a:pt x="8771" y="180919"/>
                  </a:lnTo>
                  <a:lnTo>
                    <a:pt x="1691" y="225124"/>
                  </a:lnTo>
                  <a:lnTo>
                    <a:pt x="0" y="262813"/>
                  </a:lnTo>
                  <a:lnTo>
                    <a:pt x="7308" y="299665"/>
                  </a:lnTo>
                  <a:lnTo>
                    <a:pt x="8702" y="302426"/>
                  </a:lnTo>
                  <a:lnTo>
                    <a:pt x="10623" y="304266"/>
                  </a:lnTo>
                  <a:lnTo>
                    <a:pt x="15404" y="306311"/>
                  </a:lnTo>
                  <a:lnTo>
                    <a:pt x="20836" y="307220"/>
                  </a:lnTo>
                  <a:lnTo>
                    <a:pt x="22681" y="306470"/>
                  </a:lnTo>
                  <a:lnTo>
                    <a:pt x="23911" y="304978"/>
                  </a:lnTo>
                  <a:lnTo>
                    <a:pt x="26270" y="300675"/>
                  </a:lnTo>
                  <a:lnTo>
                    <a:pt x="41508" y="282034"/>
                  </a:lnTo>
                  <a:lnTo>
                    <a:pt x="58144" y="240947"/>
                  </a:lnTo>
                  <a:lnTo>
                    <a:pt x="63957" y="201961"/>
                  </a:lnTo>
                  <a:lnTo>
                    <a:pt x="74366" y="160563"/>
                  </a:lnTo>
                  <a:lnTo>
                    <a:pt x="79839" y="120305"/>
                  </a:lnTo>
                  <a:lnTo>
                    <a:pt x="86799" y="77810"/>
                  </a:lnTo>
                  <a:lnTo>
                    <a:pt x="93209" y="40458"/>
                  </a:lnTo>
                  <a:lnTo>
                    <a:pt x="106252" y="808"/>
                  </a:lnTo>
                  <a:lnTo>
                    <a:pt x="107407" y="0"/>
                  </a:lnTo>
                  <a:lnTo>
                    <a:pt x="109168" y="454"/>
                  </a:lnTo>
                  <a:lnTo>
                    <a:pt x="114384" y="3571"/>
                  </a:lnTo>
                  <a:lnTo>
                    <a:pt x="115288" y="13591"/>
                  </a:lnTo>
                  <a:lnTo>
                    <a:pt x="110449" y="41884"/>
                  </a:lnTo>
                  <a:lnTo>
                    <a:pt x="114785" y="84946"/>
                  </a:lnTo>
                  <a:lnTo>
                    <a:pt x="121631" y="126608"/>
                  </a:lnTo>
                  <a:lnTo>
                    <a:pt x="126658" y="164530"/>
                  </a:lnTo>
                  <a:lnTo>
                    <a:pt x="136912" y="200684"/>
                  </a:lnTo>
                  <a:lnTo>
                    <a:pt x="151441" y="240133"/>
                  </a:lnTo>
                  <a:lnTo>
                    <a:pt x="167486" y="268913"/>
                  </a:lnTo>
                  <a:lnTo>
                    <a:pt x="169065" y="270018"/>
                  </a:lnTo>
                  <a:lnTo>
                    <a:pt x="176028" y="271573"/>
                  </a:lnTo>
                  <a:lnTo>
                    <a:pt x="187106" y="27222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SMARTInkShape-15">
              <a:extLst>
                <a:ext uri="{FF2B5EF4-FFF2-40B4-BE49-F238E27FC236}">
                  <a16:creationId xmlns:a16="http://schemas.microsoft.com/office/drawing/2014/main" id="{F67AC2E3-4392-4A9A-9DB7-3944900181A7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6893719" y="1553784"/>
              <a:ext cx="214313" cy="329917"/>
            </a:xfrm>
            <a:custGeom>
              <a:avLst/>
              <a:gdLst/>
              <a:ahLst/>
              <a:cxnLst/>
              <a:rect l="0" t="0" r="0" b="0"/>
              <a:pathLst>
                <a:path w="214313" h="329917">
                  <a:moveTo>
                    <a:pt x="0" y="62489"/>
                  </a:moveTo>
                  <a:lnTo>
                    <a:pt x="0" y="62489"/>
                  </a:lnTo>
                  <a:lnTo>
                    <a:pt x="0" y="100663"/>
                  </a:lnTo>
                  <a:lnTo>
                    <a:pt x="2645" y="134412"/>
                  </a:lnTo>
                  <a:lnTo>
                    <a:pt x="7688" y="174482"/>
                  </a:lnTo>
                  <a:lnTo>
                    <a:pt x="13303" y="208892"/>
                  </a:lnTo>
                  <a:lnTo>
                    <a:pt x="23096" y="248946"/>
                  </a:lnTo>
                  <a:lnTo>
                    <a:pt x="31043" y="289780"/>
                  </a:lnTo>
                  <a:lnTo>
                    <a:pt x="43914" y="322454"/>
                  </a:lnTo>
                  <a:lnTo>
                    <a:pt x="44605" y="329916"/>
                  </a:lnTo>
                  <a:lnTo>
                    <a:pt x="43655" y="289241"/>
                  </a:lnTo>
                  <a:lnTo>
                    <a:pt x="37580" y="248354"/>
                  </a:lnTo>
                  <a:lnTo>
                    <a:pt x="33624" y="213803"/>
                  </a:lnTo>
                  <a:lnTo>
                    <a:pt x="28813" y="175784"/>
                  </a:lnTo>
                  <a:lnTo>
                    <a:pt x="27389" y="135746"/>
                  </a:lnTo>
                  <a:lnTo>
                    <a:pt x="31647" y="91402"/>
                  </a:lnTo>
                  <a:lnTo>
                    <a:pt x="43036" y="54971"/>
                  </a:lnTo>
                  <a:lnTo>
                    <a:pt x="68658" y="16242"/>
                  </a:lnTo>
                  <a:lnTo>
                    <a:pt x="78801" y="7870"/>
                  </a:lnTo>
                  <a:lnTo>
                    <a:pt x="89923" y="3487"/>
                  </a:lnTo>
                  <a:lnTo>
                    <a:pt x="131005" y="187"/>
                  </a:lnTo>
                  <a:lnTo>
                    <a:pt x="161950" y="0"/>
                  </a:lnTo>
                  <a:lnTo>
                    <a:pt x="168881" y="2635"/>
                  </a:lnTo>
                  <a:lnTo>
                    <a:pt x="175270" y="6122"/>
                  </a:lnTo>
                  <a:lnTo>
                    <a:pt x="184443" y="9077"/>
                  </a:lnTo>
                  <a:lnTo>
                    <a:pt x="205376" y="24309"/>
                  </a:lnTo>
                  <a:lnTo>
                    <a:pt x="214312" y="2677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SMARTInkShape-16">
              <a:extLst>
                <a:ext uri="{FF2B5EF4-FFF2-40B4-BE49-F238E27FC236}">
                  <a16:creationId xmlns:a16="http://schemas.microsoft.com/office/drawing/2014/main" id="{1771D675-2975-46E2-8769-EA0EF5F55CBA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7135455" y="1599055"/>
              <a:ext cx="177960" cy="293431"/>
            </a:xfrm>
            <a:custGeom>
              <a:avLst/>
              <a:gdLst/>
              <a:ahLst/>
              <a:cxnLst/>
              <a:rect l="0" t="0" r="0" b="0"/>
              <a:pathLst>
                <a:path w="177960" h="293431">
                  <a:moveTo>
                    <a:pt x="106522" y="70797"/>
                  </a:moveTo>
                  <a:lnTo>
                    <a:pt x="106522" y="70797"/>
                  </a:lnTo>
                  <a:lnTo>
                    <a:pt x="106522" y="58368"/>
                  </a:lnTo>
                  <a:lnTo>
                    <a:pt x="101781" y="45065"/>
                  </a:lnTo>
                  <a:lnTo>
                    <a:pt x="92282" y="28929"/>
                  </a:lnTo>
                  <a:lnTo>
                    <a:pt x="88743" y="14294"/>
                  </a:lnTo>
                  <a:lnTo>
                    <a:pt x="84399" y="6658"/>
                  </a:lnTo>
                  <a:lnTo>
                    <a:pt x="79160" y="2603"/>
                  </a:lnTo>
                  <a:lnTo>
                    <a:pt x="70633" y="320"/>
                  </a:lnTo>
                  <a:lnTo>
                    <a:pt x="67713" y="0"/>
                  </a:lnTo>
                  <a:lnTo>
                    <a:pt x="61823" y="2290"/>
                  </a:lnTo>
                  <a:lnTo>
                    <a:pt x="49957" y="11844"/>
                  </a:lnTo>
                  <a:lnTo>
                    <a:pt x="22993" y="54495"/>
                  </a:lnTo>
                  <a:lnTo>
                    <a:pt x="13091" y="81180"/>
                  </a:lnTo>
                  <a:lnTo>
                    <a:pt x="6596" y="125250"/>
                  </a:lnTo>
                  <a:lnTo>
                    <a:pt x="1508" y="160353"/>
                  </a:lnTo>
                  <a:lnTo>
                    <a:pt x="0" y="195889"/>
                  </a:lnTo>
                  <a:lnTo>
                    <a:pt x="2199" y="226262"/>
                  </a:lnTo>
                  <a:lnTo>
                    <a:pt x="14622" y="265747"/>
                  </a:lnTo>
                  <a:lnTo>
                    <a:pt x="29180" y="287104"/>
                  </a:lnTo>
                  <a:lnTo>
                    <a:pt x="35106" y="290957"/>
                  </a:lnTo>
                  <a:lnTo>
                    <a:pt x="44020" y="293125"/>
                  </a:lnTo>
                  <a:lnTo>
                    <a:pt x="46994" y="293430"/>
                  </a:lnTo>
                  <a:lnTo>
                    <a:pt x="52945" y="291122"/>
                  </a:lnTo>
                  <a:lnTo>
                    <a:pt x="69590" y="276816"/>
                  </a:lnTo>
                  <a:lnTo>
                    <a:pt x="81468" y="260603"/>
                  </a:lnTo>
                  <a:lnTo>
                    <a:pt x="97428" y="221726"/>
                  </a:lnTo>
                  <a:lnTo>
                    <a:pt x="109466" y="181969"/>
                  </a:lnTo>
                  <a:lnTo>
                    <a:pt x="114268" y="142035"/>
                  </a:lnTo>
                  <a:lnTo>
                    <a:pt x="115101" y="108551"/>
                  </a:lnTo>
                  <a:lnTo>
                    <a:pt x="115382" y="66973"/>
                  </a:lnTo>
                  <a:lnTo>
                    <a:pt x="115442" y="27629"/>
                  </a:lnTo>
                  <a:lnTo>
                    <a:pt x="115451" y="8529"/>
                  </a:lnTo>
                  <a:lnTo>
                    <a:pt x="115451" y="45894"/>
                  </a:lnTo>
                  <a:lnTo>
                    <a:pt x="118097" y="82745"/>
                  </a:lnTo>
                  <a:lnTo>
                    <a:pt x="122519" y="116340"/>
                  </a:lnTo>
                  <a:lnTo>
                    <a:pt x="123829" y="151429"/>
                  </a:lnTo>
                  <a:lnTo>
                    <a:pt x="129012" y="194101"/>
                  </a:lnTo>
                  <a:lnTo>
                    <a:pt x="142458" y="237589"/>
                  </a:lnTo>
                  <a:lnTo>
                    <a:pt x="157152" y="267864"/>
                  </a:lnTo>
                  <a:lnTo>
                    <a:pt x="177959" y="28510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SMARTInkShape-17">
              <a:extLst>
                <a:ext uri="{FF2B5EF4-FFF2-40B4-BE49-F238E27FC236}">
                  <a16:creationId xmlns:a16="http://schemas.microsoft.com/office/drawing/2014/main" id="{4E8DEB93-3E47-4D98-A028-78789344097B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7447770" y="1580555"/>
              <a:ext cx="139799" cy="302009"/>
            </a:xfrm>
            <a:custGeom>
              <a:avLst/>
              <a:gdLst/>
              <a:ahLst/>
              <a:cxnLst/>
              <a:rect l="0" t="0" r="0" b="0"/>
              <a:pathLst>
                <a:path w="139799" h="302009">
                  <a:moveTo>
                    <a:pt x="35308" y="0"/>
                  </a:moveTo>
                  <a:lnTo>
                    <a:pt x="35308" y="0"/>
                  </a:lnTo>
                  <a:lnTo>
                    <a:pt x="35308" y="12429"/>
                  </a:lnTo>
                  <a:lnTo>
                    <a:pt x="32663" y="18091"/>
                  </a:lnTo>
                  <a:lnTo>
                    <a:pt x="30567" y="20990"/>
                  </a:lnTo>
                  <a:lnTo>
                    <a:pt x="19494" y="63049"/>
                  </a:lnTo>
                  <a:lnTo>
                    <a:pt x="12212" y="84606"/>
                  </a:lnTo>
                  <a:lnTo>
                    <a:pt x="6602" y="123795"/>
                  </a:lnTo>
                  <a:lnTo>
                    <a:pt x="975" y="165233"/>
                  </a:lnTo>
                  <a:lnTo>
                    <a:pt x="0" y="199881"/>
                  </a:lnTo>
                  <a:lnTo>
                    <a:pt x="662" y="240014"/>
                  </a:lnTo>
                  <a:lnTo>
                    <a:pt x="12029" y="280866"/>
                  </a:lnTo>
                  <a:lnTo>
                    <a:pt x="17685" y="288540"/>
                  </a:lnTo>
                  <a:lnTo>
                    <a:pt x="33355" y="300008"/>
                  </a:lnTo>
                  <a:lnTo>
                    <a:pt x="43039" y="302008"/>
                  </a:lnTo>
                  <a:lnTo>
                    <a:pt x="53957" y="300252"/>
                  </a:lnTo>
                  <a:lnTo>
                    <a:pt x="77136" y="291040"/>
                  </a:lnTo>
                  <a:lnTo>
                    <a:pt x="94885" y="277836"/>
                  </a:lnTo>
                  <a:lnTo>
                    <a:pt x="111532" y="255597"/>
                  </a:lnTo>
                  <a:lnTo>
                    <a:pt x="130456" y="212110"/>
                  </a:lnTo>
                  <a:lnTo>
                    <a:pt x="139798" y="171287"/>
                  </a:lnTo>
                  <a:lnTo>
                    <a:pt x="139029" y="140710"/>
                  </a:lnTo>
                  <a:lnTo>
                    <a:pt x="129880" y="99563"/>
                  </a:lnTo>
                  <a:lnTo>
                    <a:pt x="117525" y="63764"/>
                  </a:lnTo>
                  <a:lnTo>
                    <a:pt x="102554" y="43918"/>
                  </a:lnTo>
                  <a:lnTo>
                    <a:pt x="86541" y="32305"/>
                  </a:lnTo>
                  <a:lnTo>
                    <a:pt x="78584" y="29240"/>
                  </a:lnTo>
                  <a:lnTo>
                    <a:pt x="63785" y="27515"/>
                  </a:lnTo>
                  <a:lnTo>
                    <a:pt x="55240" y="29757"/>
                  </a:lnTo>
                  <a:lnTo>
                    <a:pt x="24765" y="47798"/>
                  </a:lnTo>
                  <a:lnTo>
                    <a:pt x="20700" y="56301"/>
                  </a:lnTo>
                  <a:lnTo>
                    <a:pt x="17901" y="65702"/>
                  </a:lnTo>
                  <a:lnTo>
                    <a:pt x="8519" y="8036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SMARTInkShape-18">
              <a:extLst>
                <a:ext uri="{FF2B5EF4-FFF2-40B4-BE49-F238E27FC236}">
                  <a16:creationId xmlns:a16="http://schemas.microsoft.com/office/drawing/2014/main" id="{9D9FE244-7254-4907-917D-03957E114827}"/>
                </a:ext>
              </a:extLst>
            </p:cNvPr>
            <p:cNvSpPr/>
            <p:nvPr>
              <p:custDataLst>
                <p:tags r:id="rId88"/>
              </p:custDataLst>
            </p:nvPr>
          </p:nvSpPr>
          <p:spPr>
            <a:xfrm>
              <a:off x="7679532" y="1410891"/>
              <a:ext cx="196453" cy="491133"/>
            </a:xfrm>
            <a:custGeom>
              <a:avLst/>
              <a:gdLst/>
              <a:ahLst/>
              <a:cxnLst/>
              <a:rect l="0" t="0" r="0" b="0"/>
              <a:pathLst>
                <a:path w="196453" h="491133">
                  <a:moveTo>
                    <a:pt x="8929" y="0"/>
                  </a:moveTo>
                  <a:lnTo>
                    <a:pt x="8929" y="0"/>
                  </a:lnTo>
                  <a:lnTo>
                    <a:pt x="7937" y="9113"/>
                  </a:lnTo>
                  <a:lnTo>
                    <a:pt x="1240" y="45848"/>
                  </a:lnTo>
                  <a:lnTo>
                    <a:pt x="244" y="87733"/>
                  </a:lnTo>
                  <a:lnTo>
                    <a:pt x="72" y="123449"/>
                  </a:lnTo>
                  <a:lnTo>
                    <a:pt x="21" y="165010"/>
                  </a:lnTo>
                  <a:lnTo>
                    <a:pt x="5" y="207752"/>
                  </a:lnTo>
                  <a:lnTo>
                    <a:pt x="1" y="246985"/>
                  </a:lnTo>
                  <a:lnTo>
                    <a:pt x="0" y="288595"/>
                  </a:lnTo>
                  <a:lnTo>
                    <a:pt x="991" y="325508"/>
                  </a:lnTo>
                  <a:lnTo>
                    <a:pt x="7067" y="365151"/>
                  </a:lnTo>
                  <a:lnTo>
                    <a:pt x="9676" y="409646"/>
                  </a:lnTo>
                  <a:lnTo>
                    <a:pt x="17747" y="453448"/>
                  </a:lnTo>
                  <a:lnTo>
                    <a:pt x="17837" y="460170"/>
                  </a:lnTo>
                  <a:lnTo>
                    <a:pt x="17859" y="416617"/>
                  </a:lnTo>
                  <a:lnTo>
                    <a:pt x="17859" y="378628"/>
                  </a:lnTo>
                  <a:lnTo>
                    <a:pt x="18851" y="338051"/>
                  </a:lnTo>
                  <a:lnTo>
                    <a:pt x="24987" y="299482"/>
                  </a:lnTo>
                  <a:lnTo>
                    <a:pt x="33089" y="262478"/>
                  </a:lnTo>
                  <a:lnTo>
                    <a:pt x="42766" y="227371"/>
                  </a:lnTo>
                  <a:lnTo>
                    <a:pt x="60665" y="188339"/>
                  </a:lnTo>
                  <a:lnTo>
                    <a:pt x="73537" y="163621"/>
                  </a:lnTo>
                  <a:lnTo>
                    <a:pt x="78790" y="156706"/>
                  </a:lnTo>
                  <a:lnTo>
                    <a:pt x="92564" y="149022"/>
                  </a:lnTo>
                  <a:lnTo>
                    <a:pt x="111761" y="142050"/>
                  </a:lnTo>
                  <a:lnTo>
                    <a:pt x="116180" y="139348"/>
                  </a:lnTo>
                  <a:lnTo>
                    <a:pt x="121109" y="138539"/>
                  </a:lnTo>
                  <a:lnTo>
                    <a:pt x="131878" y="140286"/>
                  </a:lnTo>
                  <a:lnTo>
                    <a:pt x="144356" y="146848"/>
                  </a:lnTo>
                  <a:lnTo>
                    <a:pt x="154337" y="159817"/>
                  </a:lnTo>
                  <a:lnTo>
                    <a:pt x="169605" y="197508"/>
                  </a:lnTo>
                  <a:lnTo>
                    <a:pt x="181558" y="237120"/>
                  </a:lnTo>
                  <a:lnTo>
                    <a:pt x="185755" y="271451"/>
                  </a:lnTo>
                  <a:lnTo>
                    <a:pt x="186999" y="306759"/>
                  </a:lnTo>
                  <a:lnTo>
                    <a:pt x="187368" y="342356"/>
                  </a:lnTo>
                  <a:lnTo>
                    <a:pt x="187477" y="378038"/>
                  </a:lnTo>
                  <a:lnTo>
                    <a:pt x="187513" y="418522"/>
                  </a:lnTo>
                  <a:lnTo>
                    <a:pt x="187521" y="459449"/>
                  </a:lnTo>
                  <a:lnTo>
                    <a:pt x="187522" y="473917"/>
                  </a:lnTo>
                  <a:lnTo>
                    <a:pt x="188515" y="476679"/>
                  </a:lnTo>
                  <a:lnTo>
                    <a:pt x="190168" y="478520"/>
                  </a:lnTo>
                  <a:lnTo>
                    <a:pt x="192263" y="479748"/>
                  </a:lnTo>
                  <a:lnTo>
                    <a:pt x="193660" y="481558"/>
                  </a:lnTo>
                  <a:lnTo>
                    <a:pt x="196452" y="49113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SMARTInkShape-19">
              <a:extLst>
                <a:ext uri="{FF2B5EF4-FFF2-40B4-BE49-F238E27FC236}">
                  <a16:creationId xmlns:a16="http://schemas.microsoft.com/office/drawing/2014/main" id="{0B849888-A15E-4EE5-B1FC-91C8C03ECF71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6081221" y="2035969"/>
              <a:ext cx="169561" cy="535780"/>
            </a:xfrm>
            <a:custGeom>
              <a:avLst/>
              <a:gdLst/>
              <a:ahLst/>
              <a:cxnLst/>
              <a:rect l="0" t="0" r="0" b="0"/>
              <a:pathLst>
                <a:path w="169561" h="535780">
                  <a:moveTo>
                    <a:pt x="98123" y="0"/>
                  </a:moveTo>
                  <a:lnTo>
                    <a:pt x="98123" y="0"/>
                  </a:lnTo>
                  <a:lnTo>
                    <a:pt x="93382" y="0"/>
                  </a:lnTo>
                  <a:lnTo>
                    <a:pt x="88409" y="2646"/>
                  </a:lnTo>
                  <a:lnTo>
                    <a:pt x="68070" y="22360"/>
                  </a:lnTo>
                  <a:lnTo>
                    <a:pt x="37634" y="65243"/>
                  </a:lnTo>
                  <a:lnTo>
                    <a:pt x="24108" y="103507"/>
                  </a:lnTo>
                  <a:lnTo>
                    <a:pt x="14897" y="137604"/>
                  </a:lnTo>
                  <a:lnTo>
                    <a:pt x="5884" y="177583"/>
                  </a:lnTo>
                  <a:lnTo>
                    <a:pt x="2557" y="208902"/>
                  </a:lnTo>
                  <a:lnTo>
                    <a:pt x="1079" y="241673"/>
                  </a:lnTo>
                  <a:lnTo>
                    <a:pt x="422" y="272775"/>
                  </a:lnTo>
                  <a:lnTo>
                    <a:pt x="130" y="305780"/>
                  </a:lnTo>
                  <a:lnTo>
                    <a:pt x="0" y="338308"/>
                  </a:lnTo>
                  <a:lnTo>
                    <a:pt x="1911" y="378934"/>
                  </a:lnTo>
                  <a:lnTo>
                    <a:pt x="13171" y="416106"/>
                  </a:lnTo>
                  <a:lnTo>
                    <a:pt x="29014" y="458931"/>
                  </a:lnTo>
                  <a:lnTo>
                    <a:pt x="62609" y="499587"/>
                  </a:lnTo>
                  <a:lnTo>
                    <a:pt x="86257" y="519041"/>
                  </a:lnTo>
                  <a:lnTo>
                    <a:pt x="110037" y="531445"/>
                  </a:lnTo>
                  <a:lnTo>
                    <a:pt x="153521" y="535668"/>
                  </a:lnTo>
                  <a:lnTo>
                    <a:pt x="169110" y="535779"/>
                  </a:lnTo>
                  <a:lnTo>
                    <a:pt x="169560" y="52685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SMARTInkShape-Group12">
            <a:extLst>
              <a:ext uri="{FF2B5EF4-FFF2-40B4-BE49-F238E27FC236}">
                <a16:creationId xmlns:a16="http://schemas.microsoft.com/office/drawing/2014/main" id="{2E13C911-57A7-4336-A984-0D3DB849B6B4}"/>
              </a:ext>
            </a:extLst>
          </p:cNvPr>
          <p:cNvGrpSpPr/>
          <p:nvPr/>
        </p:nvGrpSpPr>
        <p:grpSpPr>
          <a:xfrm>
            <a:off x="6340493" y="1937742"/>
            <a:ext cx="1908268" cy="870014"/>
            <a:chOff x="6340493" y="1937742"/>
            <a:chExt cx="1908268" cy="870014"/>
          </a:xfrm>
        </p:grpSpPr>
        <p:sp>
          <p:nvSpPr>
            <p:cNvPr id="16" name="SMARTInkShape-20">
              <a:extLst>
                <a:ext uri="{FF2B5EF4-FFF2-40B4-BE49-F238E27FC236}">
                  <a16:creationId xmlns:a16="http://schemas.microsoft.com/office/drawing/2014/main" id="{71AD2204-5147-46B1-9D4B-8FBE846A7F8E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6340493" y="2260616"/>
              <a:ext cx="169191" cy="547140"/>
            </a:xfrm>
            <a:custGeom>
              <a:avLst/>
              <a:gdLst/>
              <a:ahLst/>
              <a:cxnLst/>
              <a:rect l="0" t="0" r="0" b="0"/>
              <a:pathLst>
                <a:path w="169191" h="547140">
                  <a:moveTo>
                    <a:pt x="124601" y="70032"/>
                  </a:moveTo>
                  <a:lnTo>
                    <a:pt x="124601" y="70032"/>
                  </a:lnTo>
                  <a:lnTo>
                    <a:pt x="119860" y="65292"/>
                  </a:lnTo>
                  <a:lnTo>
                    <a:pt x="117533" y="60319"/>
                  </a:lnTo>
                  <a:lnTo>
                    <a:pt x="116912" y="57604"/>
                  </a:lnTo>
                  <a:lnTo>
                    <a:pt x="109779" y="45124"/>
                  </a:lnTo>
                  <a:lnTo>
                    <a:pt x="106649" y="31123"/>
                  </a:lnTo>
                  <a:lnTo>
                    <a:pt x="97206" y="17000"/>
                  </a:lnTo>
                  <a:lnTo>
                    <a:pt x="91590" y="11736"/>
                  </a:lnTo>
                  <a:lnTo>
                    <a:pt x="85786" y="9396"/>
                  </a:lnTo>
                  <a:lnTo>
                    <a:pt x="83841" y="7780"/>
                  </a:lnTo>
                  <a:lnTo>
                    <a:pt x="80112" y="1757"/>
                  </a:lnTo>
                  <a:lnTo>
                    <a:pt x="75724" y="0"/>
                  </a:lnTo>
                  <a:lnTo>
                    <a:pt x="73164" y="524"/>
                  </a:lnTo>
                  <a:lnTo>
                    <a:pt x="61929" y="5848"/>
                  </a:lnTo>
                  <a:lnTo>
                    <a:pt x="50469" y="9674"/>
                  </a:lnTo>
                  <a:lnTo>
                    <a:pt x="45414" y="11934"/>
                  </a:lnTo>
                  <a:lnTo>
                    <a:pt x="37151" y="19737"/>
                  </a:lnTo>
                  <a:lnTo>
                    <a:pt x="20664" y="47644"/>
                  </a:lnTo>
                  <a:lnTo>
                    <a:pt x="12556" y="71336"/>
                  </a:lnTo>
                  <a:lnTo>
                    <a:pt x="6667" y="108654"/>
                  </a:lnTo>
                  <a:lnTo>
                    <a:pt x="1683" y="142330"/>
                  </a:lnTo>
                  <a:lnTo>
                    <a:pt x="0" y="184524"/>
                  </a:lnTo>
                  <a:lnTo>
                    <a:pt x="659" y="219538"/>
                  </a:lnTo>
                  <a:lnTo>
                    <a:pt x="4362" y="230076"/>
                  </a:lnTo>
                  <a:lnTo>
                    <a:pt x="17681" y="248143"/>
                  </a:lnTo>
                  <a:lnTo>
                    <a:pt x="23503" y="253372"/>
                  </a:lnTo>
                  <a:lnTo>
                    <a:pt x="29397" y="255697"/>
                  </a:lnTo>
                  <a:lnTo>
                    <a:pt x="38294" y="257005"/>
                  </a:lnTo>
                  <a:lnTo>
                    <a:pt x="51955" y="252652"/>
                  </a:lnTo>
                  <a:lnTo>
                    <a:pt x="60233" y="245124"/>
                  </a:lnTo>
                  <a:lnTo>
                    <a:pt x="85833" y="207974"/>
                  </a:lnTo>
                  <a:lnTo>
                    <a:pt x="100778" y="167609"/>
                  </a:lnTo>
                  <a:lnTo>
                    <a:pt x="108603" y="123525"/>
                  </a:lnTo>
                  <a:lnTo>
                    <a:pt x="114740" y="79943"/>
                  </a:lnTo>
                  <a:lnTo>
                    <a:pt x="115589" y="35470"/>
                  </a:lnTo>
                  <a:lnTo>
                    <a:pt x="115635" y="25567"/>
                  </a:lnTo>
                  <a:lnTo>
                    <a:pt x="113009" y="17858"/>
                  </a:lnTo>
                  <a:lnTo>
                    <a:pt x="107108" y="8129"/>
                  </a:lnTo>
                  <a:lnTo>
                    <a:pt x="106756" y="46377"/>
                  </a:lnTo>
                  <a:lnTo>
                    <a:pt x="106743" y="90289"/>
                  </a:lnTo>
                  <a:lnTo>
                    <a:pt x="107734" y="128069"/>
                  </a:lnTo>
                  <a:lnTo>
                    <a:pt x="113870" y="165832"/>
                  </a:lnTo>
                  <a:lnTo>
                    <a:pt x="121972" y="207999"/>
                  </a:lnTo>
                  <a:lnTo>
                    <a:pt x="130657" y="251912"/>
                  </a:lnTo>
                  <a:lnTo>
                    <a:pt x="140506" y="295351"/>
                  </a:lnTo>
                  <a:lnTo>
                    <a:pt x="153567" y="334790"/>
                  </a:lnTo>
                  <a:lnTo>
                    <a:pt x="159311" y="375470"/>
                  </a:lnTo>
                  <a:lnTo>
                    <a:pt x="166992" y="419533"/>
                  </a:lnTo>
                  <a:lnTo>
                    <a:pt x="168803" y="461420"/>
                  </a:lnTo>
                  <a:lnTo>
                    <a:pt x="169190" y="504741"/>
                  </a:lnTo>
                  <a:lnTo>
                    <a:pt x="168231" y="517236"/>
                  </a:lnTo>
                  <a:lnTo>
                    <a:pt x="164498" y="526097"/>
                  </a:lnTo>
                  <a:lnTo>
                    <a:pt x="148257" y="546078"/>
                  </a:lnTo>
                  <a:lnTo>
                    <a:pt x="145333" y="547139"/>
                  </a:lnTo>
                  <a:lnTo>
                    <a:pt x="142391" y="546853"/>
                  </a:lnTo>
                  <a:lnTo>
                    <a:pt x="135484" y="544882"/>
                  </a:lnTo>
                  <a:lnTo>
                    <a:pt x="125800" y="544006"/>
                  </a:lnTo>
                  <a:lnTo>
                    <a:pt x="114881" y="538325"/>
                  </a:lnTo>
                  <a:lnTo>
                    <a:pt x="109191" y="534032"/>
                  </a:lnTo>
                  <a:lnTo>
                    <a:pt x="86951" y="497436"/>
                  </a:lnTo>
                  <a:lnTo>
                    <a:pt x="58285" y="454686"/>
                  </a:lnTo>
                  <a:lnTo>
                    <a:pt x="53163" y="4361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SMARTInkShape-21">
              <a:extLst>
                <a:ext uri="{FF2B5EF4-FFF2-40B4-BE49-F238E27FC236}">
                  <a16:creationId xmlns:a16="http://schemas.microsoft.com/office/drawing/2014/main" id="{4DE72473-5EF6-452B-B245-B8341099750F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6518672" y="2339578"/>
              <a:ext cx="106635" cy="231968"/>
            </a:xfrm>
            <a:custGeom>
              <a:avLst/>
              <a:gdLst/>
              <a:ahLst/>
              <a:cxnLst/>
              <a:rect l="0" t="0" r="0" b="0"/>
              <a:pathLst>
                <a:path w="106635" h="231968">
                  <a:moveTo>
                    <a:pt x="17859" y="0"/>
                  </a:moveTo>
                  <a:lnTo>
                    <a:pt x="17859" y="0"/>
                  </a:lnTo>
                  <a:lnTo>
                    <a:pt x="13118" y="0"/>
                  </a:lnTo>
                  <a:lnTo>
                    <a:pt x="11722" y="1985"/>
                  </a:lnTo>
                  <a:lnTo>
                    <a:pt x="9481" y="19427"/>
                  </a:lnTo>
                  <a:lnTo>
                    <a:pt x="9002" y="55953"/>
                  </a:lnTo>
                  <a:lnTo>
                    <a:pt x="8944" y="96638"/>
                  </a:lnTo>
                  <a:lnTo>
                    <a:pt x="8933" y="138372"/>
                  </a:lnTo>
                  <a:lnTo>
                    <a:pt x="16059" y="176712"/>
                  </a:lnTo>
                  <a:lnTo>
                    <a:pt x="32846" y="215870"/>
                  </a:lnTo>
                  <a:lnTo>
                    <a:pt x="38741" y="224265"/>
                  </a:lnTo>
                  <a:lnTo>
                    <a:pt x="44668" y="228658"/>
                  </a:lnTo>
                  <a:lnTo>
                    <a:pt x="53584" y="231131"/>
                  </a:lnTo>
                  <a:lnTo>
                    <a:pt x="65486" y="231967"/>
                  </a:lnTo>
                  <a:lnTo>
                    <a:pt x="68462" y="230051"/>
                  </a:lnTo>
                  <a:lnTo>
                    <a:pt x="92273" y="197874"/>
                  </a:lnTo>
                  <a:lnTo>
                    <a:pt x="103187" y="174318"/>
                  </a:lnTo>
                  <a:lnTo>
                    <a:pt x="106634" y="133382"/>
                  </a:lnTo>
                  <a:lnTo>
                    <a:pt x="104442" y="89223"/>
                  </a:lnTo>
                  <a:lnTo>
                    <a:pt x="89058" y="45426"/>
                  </a:lnTo>
                  <a:lnTo>
                    <a:pt x="77343" y="25730"/>
                  </a:lnTo>
                  <a:lnTo>
                    <a:pt x="63706" y="15451"/>
                  </a:lnTo>
                  <a:lnTo>
                    <a:pt x="47098" y="10862"/>
                  </a:lnTo>
                  <a:lnTo>
                    <a:pt x="34350" y="9502"/>
                  </a:lnTo>
                  <a:lnTo>
                    <a:pt x="27504" y="11830"/>
                  </a:lnTo>
                  <a:lnTo>
                    <a:pt x="10284" y="21409"/>
                  </a:lnTo>
                  <a:lnTo>
                    <a:pt x="6855" y="25187"/>
                  </a:lnTo>
                  <a:lnTo>
                    <a:pt x="3047" y="34676"/>
                  </a:lnTo>
                  <a:lnTo>
                    <a:pt x="0" y="6250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SMARTInkShape-22">
              <a:extLst>
                <a:ext uri="{FF2B5EF4-FFF2-40B4-BE49-F238E27FC236}">
                  <a16:creationId xmlns:a16="http://schemas.microsoft.com/office/drawing/2014/main" id="{612E4941-8CE5-4B20-ABA1-9505CFF33332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6699962" y="2116876"/>
              <a:ext cx="166969" cy="445372"/>
            </a:xfrm>
            <a:custGeom>
              <a:avLst/>
              <a:gdLst/>
              <a:ahLst/>
              <a:cxnLst/>
              <a:rect l="0" t="0" r="0" b="0"/>
              <a:pathLst>
                <a:path w="166969" h="445372">
                  <a:moveTo>
                    <a:pt x="113390" y="178054"/>
                  </a:moveTo>
                  <a:lnTo>
                    <a:pt x="113390" y="178054"/>
                  </a:lnTo>
                  <a:lnTo>
                    <a:pt x="113390" y="173313"/>
                  </a:lnTo>
                  <a:lnTo>
                    <a:pt x="112397" y="171917"/>
                  </a:lnTo>
                  <a:lnTo>
                    <a:pt x="110744" y="170986"/>
                  </a:lnTo>
                  <a:lnTo>
                    <a:pt x="108649" y="170365"/>
                  </a:lnTo>
                  <a:lnTo>
                    <a:pt x="95298" y="162220"/>
                  </a:lnTo>
                  <a:lnTo>
                    <a:pt x="69940" y="160313"/>
                  </a:lnTo>
                  <a:lnTo>
                    <a:pt x="65572" y="162258"/>
                  </a:lnTo>
                  <a:lnTo>
                    <a:pt x="44181" y="185519"/>
                  </a:lnTo>
                  <a:lnTo>
                    <a:pt x="26003" y="215247"/>
                  </a:lnTo>
                  <a:lnTo>
                    <a:pt x="9461" y="259607"/>
                  </a:lnTo>
                  <a:lnTo>
                    <a:pt x="0" y="301246"/>
                  </a:lnTo>
                  <a:lnTo>
                    <a:pt x="748" y="331964"/>
                  </a:lnTo>
                  <a:lnTo>
                    <a:pt x="12640" y="375409"/>
                  </a:lnTo>
                  <a:lnTo>
                    <a:pt x="24183" y="398240"/>
                  </a:lnTo>
                  <a:lnTo>
                    <a:pt x="27129" y="402235"/>
                  </a:lnTo>
                  <a:lnTo>
                    <a:pt x="31078" y="404899"/>
                  </a:lnTo>
                  <a:lnTo>
                    <a:pt x="45124" y="408647"/>
                  </a:lnTo>
                  <a:lnTo>
                    <a:pt x="62422" y="410018"/>
                  </a:lnTo>
                  <a:lnTo>
                    <a:pt x="76349" y="405424"/>
                  </a:lnTo>
                  <a:lnTo>
                    <a:pt x="84691" y="397839"/>
                  </a:lnTo>
                  <a:lnTo>
                    <a:pt x="101231" y="370083"/>
                  </a:lnTo>
                  <a:lnTo>
                    <a:pt x="109346" y="346407"/>
                  </a:lnTo>
                  <a:lnTo>
                    <a:pt x="115237" y="309094"/>
                  </a:lnTo>
                  <a:lnTo>
                    <a:pt x="120220" y="275419"/>
                  </a:lnTo>
                  <a:lnTo>
                    <a:pt x="121698" y="237661"/>
                  </a:lnTo>
                  <a:lnTo>
                    <a:pt x="122135" y="197699"/>
                  </a:lnTo>
                  <a:lnTo>
                    <a:pt x="122265" y="160724"/>
                  </a:lnTo>
                  <a:lnTo>
                    <a:pt x="122308" y="117414"/>
                  </a:lnTo>
                  <a:lnTo>
                    <a:pt x="116180" y="80196"/>
                  </a:lnTo>
                  <a:lnTo>
                    <a:pt x="113757" y="39968"/>
                  </a:lnTo>
                  <a:lnTo>
                    <a:pt x="110908" y="29700"/>
                  </a:lnTo>
                  <a:lnTo>
                    <a:pt x="106370" y="18342"/>
                  </a:lnTo>
                  <a:lnTo>
                    <a:pt x="105733" y="15024"/>
                  </a:lnTo>
                  <a:lnTo>
                    <a:pt x="95931" y="0"/>
                  </a:lnTo>
                  <a:lnTo>
                    <a:pt x="95533" y="38756"/>
                  </a:lnTo>
                  <a:lnTo>
                    <a:pt x="102598" y="82944"/>
                  </a:lnTo>
                  <a:lnTo>
                    <a:pt x="106554" y="116469"/>
                  </a:lnTo>
                  <a:lnTo>
                    <a:pt x="114010" y="151538"/>
                  </a:lnTo>
                  <a:lnTo>
                    <a:pt x="119857" y="187064"/>
                  </a:lnTo>
                  <a:lnTo>
                    <a:pt x="124236" y="225372"/>
                  </a:lnTo>
                  <a:lnTo>
                    <a:pt x="129172" y="262850"/>
                  </a:lnTo>
                  <a:lnTo>
                    <a:pt x="135579" y="306921"/>
                  </a:lnTo>
                  <a:lnTo>
                    <a:pt x="138815" y="342024"/>
                  </a:lnTo>
                  <a:lnTo>
                    <a:pt x="139910" y="381320"/>
                  </a:lnTo>
                  <a:lnTo>
                    <a:pt x="140162" y="425141"/>
                  </a:lnTo>
                  <a:lnTo>
                    <a:pt x="140168" y="429099"/>
                  </a:lnTo>
                  <a:lnTo>
                    <a:pt x="142820" y="436142"/>
                  </a:lnTo>
                  <a:lnTo>
                    <a:pt x="147866" y="444008"/>
                  </a:lnTo>
                  <a:lnTo>
                    <a:pt x="151203" y="445084"/>
                  </a:lnTo>
                  <a:lnTo>
                    <a:pt x="153481" y="445371"/>
                  </a:lnTo>
                  <a:lnTo>
                    <a:pt x="158658" y="443044"/>
                  </a:lnTo>
                  <a:lnTo>
                    <a:pt x="166968" y="43701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SMARTInkShape-23">
              <a:extLst>
                <a:ext uri="{FF2B5EF4-FFF2-40B4-BE49-F238E27FC236}">
                  <a16:creationId xmlns:a16="http://schemas.microsoft.com/office/drawing/2014/main" id="{E896ED9A-735A-47F6-80C1-FD8D1850BF10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6983124" y="2375297"/>
              <a:ext cx="151697" cy="53579"/>
            </a:xfrm>
            <a:custGeom>
              <a:avLst/>
              <a:gdLst/>
              <a:ahLst/>
              <a:cxnLst/>
              <a:rect l="0" t="0" r="0" b="0"/>
              <a:pathLst>
                <a:path w="151697" h="53579">
                  <a:moveTo>
                    <a:pt x="8821" y="53578"/>
                  </a:moveTo>
                  <a:lnTo>
                    <a:pt x="8821" y="53578"/>
                  </a:lnTo>
                  <a:lnTo>
                    <a:pt x="0" y="53578"/>
                  </a:lnTo>
                  <a:lnTo>
                    <a:pt x="4664" y="48837"/>
                  </a:lnTo>
                  <a:lnTo>
                    <a:pt x="9620" y="46510"/>
                  </a:lnTo>
                  <a:lnTo>
                    <a:pt x="51030" y="32252"/>
                  </a:lnTo>
                  <a:lnTo>
                    <a:pt x="91071" y="11556"/>
                  </a:lnTo>
                  <a:lnTo>
                    <a:pt x="118005" y="6514"/>
                  </a:lnTo>
                  <a:lnTo>
                    <a:pt x="132744" y="858"/>
                  </a:lnTo>
                  <a:lnTo>
                    <a:pt x="151696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SMARTInkShape-24">
              <a:extLst>
                <a:ext uri="{FF2B5EF4-FFF2-40B4-BE49-F238E27FC236}">
                  <a16:creationId xmlns:a16="http://schemas.microsoft.com/office/drawing/2014/main" id="{375BB31C-7FD6-401D-A581-9B764D75EFCD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7241977" y="2089547"/>
              <a:ext cx="35467" cy="455415"/>
            </a:xfrm>
            <a:custGeom>
              <a:avLst/>
              <a:gdLst/>
              <a:ahLst/>
              <a:cxnLst/>
              <a:rect l="0" t="0" r="0" b="0"/>
              <a:pathLst>
                <a:path w="35467" h="455415">
                  <a:moveTo>
                    <a:pt x="0" y="0"/>
                  </a:moveTo>
                  <a:lnTo>
                    <a:pt x="0" y="0"/>
                  </a:lnTo>
                  <a:lnTo>
                    <a:pt x="0" y="4740"/>
                  </a:lnTo>
                  <a:lnTo>
                    <a:pt x="8102" y="40139"/>
                  </a:lnTo>
                  <a:lnTo>
                    <a:pt x="13561" y="80949"/>
                  </a:lnTo>
                  <a:lnTo>
                    <a:pt x="18002" y="123330"/>
                  </a:lnTo>
                  <a:lnTo>
                    <a:pt x="23744" y="158140"/>
                  </a:lnTo>
                  <a:lnTo>
                    <a:pt x="25886" y="193590"/>
                  </a:lnTo>
                  <a:lnTo>
                    <a:pt x="27513" y="229229"/>
                  </a:lnTo>
                  <a:lnTo>
                    <a:pt x="32846" y="264924"/>
                  </a:lnTo>
                  <a:lnTo>
                    <a:pt x="34867" y="300636"/>
                  </a:lnTo>
                  <a:lnTo>
                    <a:pt x="35466" y="335360"/>
                  </a:lnTo>
                  <a:lnTo>
                    <a:pt x="33022" y="374263"/>
                  </a:lnTo>
                  <a:lnTo>
                    <a:pt x="27610" y="417608"/>
                  </a:lnTo>
                  <a:lnTo>
                    <a:pt x="26789" y="45541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SMARTInkShape-25">
              <a:extLst>
                <a:ext uri="{FF2B5EF4-FFF2-40B4-BE49-F238E27FC236}">
                  <a16:creationId xmlns:a16="http://schemas.microsoft.com/office/drawing/2014/main" id="{64C8043E-3E2C-4D90-A22D-15A7B11CF666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7313460" y="2241352"/>
              <a:ext cx="178549" cy="196454"/>
            </a:xfrm>
            <a:custGeom>
              <a:avLst/>
              <a:gdLst/>
              <a:ahLst/>
              <a:cxnLst/>
              <a:rect l="0" t="0" r="0" b="0"/>
              <a:pathLst>
                <a:path w="178549" h="196454">
                  <a:moveTo>
                    <a:pt x="62462" y="0"/>
                  </a:moveTo>
                  <a:lnTo>
                    <a:pt x="62462" y="0"/>
                  </a:lnTo>
                  <a:lnTo>
                    <a:pt x="62462" y="7688"/>
                  </a:lnTo>
                  <a:lnTo>
                    <a:pt x="55394" y="28193"/>
                  </a:lnTo>
                  <a:lnTo>
                    <a:pt x="51438" y="45064"/>
                  </a:lnTo>
                  <a:lnTo>
                    <a:pt x="35488" y="87471"/>
                  </a:lnTo>
                  <a:lnTo>
                    <a:pt x="17797" y="122209"/>
                  </a:lnTo>
                  <a:lnTo>
                    <a:pt x="3920" y="139528"/>
                  </a:lnTo>
                  <a:lnTo>
                    <a:pt x="1129" y="148718"/>
                  </a:lnTo>
                  <a:lnTo>
                    <a:pt x="0" y="172636"/>
                  </a:lnTo>
                  <a:lnTo>
                    <a:pt x="976" y="174622"/>
                  </a:lnTo>
                  <a:lnTo>
                    <a:pt x="2621" y="175946"/>
                  </a:lnTo>
                  <a:lnTo>
                    <a:pt x="7092" y="178409"/>
                  </a:lnTo>
                  <a:lnTo>
                    <a:pt x="15188" y="184382"/>
                  </a:lnTo>
                  <a:lnTo>
                    <a:pt x="23870" y="187584"/>
                  </a:lnTo>
                  <a:lnTo>
                    <a:pt x="33719" y="193384"/>
                  </a:lnTo>
                  <a:lnTo>
                    <a:pt x="75300" y="196373"/>
                  </a:lnTo>
                  <a:lnTo>
                    <a:pt x="119868" y="196451"/>
                  </a:lnTo>
                  <a:lnTo>
                    <a:pt x="163117" y="196453"/>
                  </a:lnTo>
                  <a:lnTo>
                    <a:pt x="168260" y="196453"/>
                  </a:lnTo>
                  <a:lnTo>
                    <a:pt x="171689" y="195461"/>
                  </a:lnTo>
                  <a:lnTo>
                    <a:pt x="173975" y="193807"/>
                  </a:lnTo>
                  <a:lnTo>
                    <a:pt x="178548" y="18752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SMARTInkShape-26">
              <a:extLst>
                <a:ext uri="{FF2B5EF4-FFF2-40B4-BE49-F238E27FC236}">
                  <a16:creationId xmlns:a16="http://schemas.microsoft.com/office/drawing/2014/main" id="{ACDD6AF4-C311-4590-B2C6-4EDAC09027A9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7549371" y="2232422"/>
              <a:ext cx="14075" cy="250032"/>
            </a:xfrm>
            <a:custGeom>
              <a:avLst/>
              <a:gdLst/>
              <a:ahLst/>
              <a:cxnLst/>
              <a:rect l="0" t="0" r="0" b="0"/>
              <a:pathLst>
                <a:path w="14075" h="250032">
                  <a:moveTo>
                    <a:pt x="5145" y="0"/>
                  </a:moveTo>
                  <a:lnTo>
                    <a:pt x="5145" y="0"/>
                  </a:lnTo>
                  <a:lnTo>
                    <a:pt x="5145" y="12429"/>
                  </a:lnTo>
                  <a:lnTo>
                    <a:pt x="2499" y="18091"/>
                  </a:lnTo>
                  <a:lnTo>
                    <a:pt x="404" y="20991"/>
                  </a:lnTo>
                  <a:lnTo>
                    <a:pt x="0" y="24908"/>
                  </a:lnTo>
                  <a:lnTo>
                    <a:pt x="4562" y="64041"/>
                  </a:lnTo>
                  <a:lnTo>
                    <a:pt x="5030" y="101175"/>
                  </a:lnTo>
                  <a:lnTo>
                    <a:pt x="9862" y="141693"/>
                  </a:lnTo>
                  <a:lnTo>
                    <a:pt x="6452" y="184722"/>
                  </a:lnTo>
                  <a:lnTo>
                    <a:pt x="6718" y="198184"/>
                  </a:lnTo>
                  <a:lnTo>
                    <a:pt x="10461" y="215928"/>
                  </a:lnTo>
                  <a:lnTo>
                    <a:pt x="6041" y="234577"/>
                  </a:lnTo>
                  <a:lnTo>
                    <a:pt x="8189" y="240847"/>
                  </a:lnTo>
                  <a:lnTo>
                    <a:pt x="14074" y="25003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SMARTInkShape-27">
              <a:extLst>
                <a:ext uri="{FF2B5EF4-FFF2-40B4-BE49-F238E27FC236}">
                  <a16:creationId xmlns:a16="http://schemas.microsoft.com/office/drawing/2014/main" id="{16905B02-8CB6-4B44-865C-1A38A6B24069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7522582" y="2107406"/>
              <a:ext cx="5146" cy="1"/>
            </a:xfrm>
            <a:custGeom>
              <a:avLst/>
              <a:gdLst/>
              <a:ahLst/>
              <a:cxnLst/>
              <a:rect l="0" t="0" r="0" b="0"/>
              <a:pathLst>
                <a:path w="5146" h="1">
                  <a:moveTo>
                    <a:pt x="5145" y="0"/>
                  </a:moveTo>
                  <a:lnTo>
                    <a:pt x="5145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SMARTInkShape-28">
              <a:extLst>
                <a:ext uri="{FF2B5EF4-FFF2-40B4-BE49-F238E27FC236}">
                  <a16:creationId xmlns:a16="http://schemas.microsoft.com/office/drawing/2014/main" id="{0E8556B3-C322-4D1A-9C37-54233B3C9E42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7679531" y="2197362"/>
              <a:ext cx="142876" cy="276162"/>
            </a:xfrm>
            <a:custGeom>
              <a:avLst/>
              <a:gdLst/>
              <a:ahLst/>
              <a:cxnLst/>
              <a:rect l="0" t="0" r="0" b="0"/>
              <a:pathLst>
                <a:path w="142876" h="276162">
                  <a:moveTo>
                    <a:pt x="0" y="70779"/>
                  </a:moveTo>
                  <a:lnTo>
                    <a:pt x="0" y="70779"/>
                  </a:lnTo>
                  <a:lnTo>
                    <a:pt x="0" y="113019"/>
                  </a:lnTo>
                  <a:lnTo>
                    <a:pt x="2646" y="152004"/>
                  </a:lnTo>
                  <a:lnTo>
                    <a:pt x="8103" y="194915"/>
                  </a:lnTo>
                  <a:lnTo>
                    <a:pt x="9677" y="215488"/>
                  </a:lnTo>
                  <a:lnTo>
                    <a:pt x="17482" y="259470"/>
                  </a:lnTo>
                  <a:lnTo>
                    <a:pt x="20337" y="266428"/>
                  </a:lnTo>
                  <a:lnTo>
                    <a:pt x="26756" y="276111"/>
                  </a:lnTo>
                  <a:lnTo>
                    <a:pt x="25796" y="253798"/>
                  </a:lnTo>
                  <a:lnTo>
                    <a:pt x="19100" y="220618"/>
                  </a:lnTo>
                  <a:lnTo>
                    <a:pt x="18023" y="177676"/>
                  </a:lnTo>
                  <a:lnTo>
                    <a:pt x="13151" y="137425"/>
                  </a:lnTo>
                  <a:lnTo>
                    <a:pt x="10756" y="98385"/>
                  </a:lnTo>
                  <a:lnTo>
                    <a:pt x="18808" y="62010"/>
                  </a:lnTo>
                  <a:lnTo>
                    <a:pt x="31062" y="19468"/>
                  </a:lnTo>
                  <a:lnTo>
                    <a:pt x="38941" y="10601"/>
                  </a:lnTo>
                  <a:lnTo>
                    <a:pt x="48066" y="4346"/>
                  </a:lnTo>
                  <a:lnTo>
                    <a:pt x="58780" y="824"/>
                  </a:lnTo>
                  <a:lnTo>
                    <a:pt x="65151" y="0"/>
                  </a:lnTo>
                  <a:lnTo>
                    <a:pt x="79056" y="4277"/>
                  </a:lnTo>
                  <a:lnTo>
                    <a:pt x="91002" y="11828"/>
                  </a:lnTo>
                  <a:lnTo>
                    <a:pt x="103929" y="30397"/>
                  </a:lnTo>
                  <a:lnTo>
                    <a:pt x="119029" y="59042"/>
                  </a:lnTo>
                  <a:lnTo>
                    <a:pt x="124825" y="95984"/>
                  </a:lnTo>
                  <a:lnTo>
                    <a:pt x="131850" y="135619"/>
                  </a:lnTo>
                  <a:lnTo>
                    <a:pt x="133532" y="176632"/>
                  </a:lnTo>
                  <a:lnTo>
                    <a:pt x="133863" y="213396"/>
                  </a:lnTo>
                  <a:lnTo>
                    <a:pt x="136575" y="246676"/>
                  </a:lnTo>
                  <a:lnTo>
                    <a:pt x="142875" y="27616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SMARTInkShape-29">
              <a:extLst>
                <a:ext uri="{FF2B5EF4-FFF2-40B4-BE49-F238E27FC236}">
                  <a16:creationId xmlns:a16="http://schemas.microsoft.com/office/drawing/2014/main" id="{064BA833-F86F-4143-B6AE-962A0C3FADF6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7831336" y="2473523"/>
              <a:ext cx="8931" cy="1"/>
            </a:xfrm>
            <a:custGeom>
              <a:avLst/>
              <a:gdLst/>
              <a:ahLst/>
              <a:cxnLst/>
              <a:rect l="0" t="0" r="0" b="0"/>
              <a:pathLst>
                <a:path w="8931" h="1">
                  <a:moveTo>
                    <a:pt x="0" y="0"/>
                  </a:moveTo>
                  <a:lnTo>
                    <a:pt x="0" y="0"/>
                  </a:lnTo>
                  <a:lnTo>
                    <a:pt x="893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SMARTInkShape-30">
              <a:extLst>
                <a:ext uri="{FF2B5EF4-FFF2-40B4-BE49-F238E27FC236}">
                  <a16:creationId xmlns:a16="http://schemas.microsoft.com/office/drawing/2014/main" id="{49E1257C-E570-42FA-85C0-B5FC2C59CB71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7920679" y="2192214"/>
              <a:ext cx="177287" cy="570444"/>
            </a:xfrm>
            <a:custGeom>
              <a:avLst/>
              <a:gdLst/>
              <a:ahLst/>
              <a:cxnLst/>
              <a:rect l="0" t="0" r="0" b="0"/>
              <a:pathLst>
                <a:path w="177287" h="570444">
                  <a:moveTo>
                    <a:pt x="98180" y="4489"/>
                  </a:moveTo>
                  <a:lnTo>
                    <a:pt x="98180" y="4489"/>
                  </a:lnTo>
                  <a:lnTo>
                    <a:pt x="77189" y="4489"/>
                  </a:lnTo>
                  <a:lnTo>
                    <a:pt x="71322" y="7135"/>
                  </a:lnTo>
                  <a:lnTo>
                    <a:pt x="68369" y="9230"/>
                  </a:lnTo>
                  <a:lnTo>
                    <a:pt x="41439" y="44628"/>
                  </a:lnTo>
                  <a:lnTo>
                    <a:pt x="27293" y="79445"/>
                  </a:lnTo>
                  <a:lnTo>
                    <a:pt x="14945" y="119506"/>
                  </a:lnTo>
                  <a:lnTo>
                    <a:pt x="3944" y="162219"/>
                  </a:lnTo>
                  <a:lnTo>
                    <a:pt x="742" y="200349"/>
                  </a:lnTo>
                  <a:lnTo>
                    <a:pt x="23" y="242109"/>
                  </a:lnTo>
                  <a:lnTo>
                    <a:pt x="0" y="246246"/>
                  </a:lnTo>
                  <a:lnTo>
                    <a:pt x="2620" y="253489"/>
                  </a:lnTo>
                  <a:lnTo>
                    <a:pt x="4709" y="256809"/>
                  </a:lnTo>
                  <a:lnTo>
                    <a:pt x="7091" y="259023"/>
                  </a:lnTo>
                  <a:lnTo>
                    <a:pt x="12387" y="261482"/>
                  </a:lnTo>
                  <a:lnTo>
                    <a:pt x="20946" y="262867"/>
                  </a:lnTo>
                  <a:lnTo>
                    <a:pt x="26812" y="260545"/>
                  </a:lnTo>
                  <a:lnTo>
                    <a:pt x="29765" y="258537"/>
                  </a:lnTo>
                  <a:lnTo>
                    <a:pt x="41634" y="241056"/>
                  </a:lnTo>
                  <a:lnTo>
                    <a:pt x="69529" y="198205"/>
                  </a:lnTo>
                  <a:lnTo>
                    <a:pt x="86029" y="154941"/>
                  </a:lnTo>
                  <a:lnTo>
                    <a:pt x="98132" y="113436"/>
                  </a:lnTo>
                  <a:lnTo>
                    <a:pt x="105337" y="76280"/>
                  </a:lnTo>
                  <a:lnTo>
                    <a:pt x="114643" y="31860"/>
                  </a:lnTo>
                  <a:lnTo>
                    <a:pt x="116015" y="0"/>
                  </a:lnTo>
                  <a:lnTo>
                    <a:pt x="117032" y="43027"/>
                  </a:lnTo>
                  <a:lnTo>
                    <a:pt x="123108" y="86001"/>
                  </a:lnTo>
                  <a:lnTo>
                    <a:pt x="127064" y="120914"/>
                  </a:lnTo>
                  <a:lnTo>
                    <a:pt x="131874" y="159040"/>
                  </a:lnTo>
                  <a:lnTo>
                    <a:pt x="135945" y="201756"/>
                  </a:lnTo>
                  <a:lnTo>
                    <a:pt x="143435" y="243186"/>
                  </a:lnTo>
                  <a:lnTo>
                    <a:pt x="151938" y="283243"/>
                  </a:lnTo>
                  <a:lnTo>
                    <a:pt x="158096" y="323885"/>
                  </a:lnTo>
                  <a:lnTo>
                    <a:pt x="162566" y="361062"/>
                  </a:lnTo>
                  <a:lnTo>
                    <a:pt x="167528" y="397213"/>
                  </a:lnTo>
                  <a:lnTo>
                    <a:pt x="171644" y="433060"/>
                  </a:lnTo>
                  <a:lnTo>
                    <a:pt x="177183" y="475988"/>
                  </a:lnTo>
                  <a:lnTo>
                    <a:pt x="177286" y="512138"/>
                  </a:lnTo>
                  <a:lnTo>
                    <a:pt x="166083" y="545655"/>
                  </a:lnTo>
                  <a:lnTo>
                    <a:pt x="157546" y="559174"/>
                  </a:lnTo>
                  <a:lnTo>
                    <a:pt x="143992" y="569463"/>
                  </a:lnTo>
                  <a:lnTo>
                    <a:pt x="125156" y="570443"/>
                  </a:lnTo>
                  <a:lnTo>
                    <a:pt x="86862" y="562987"/>
                  </a:lnTo>
                  <a:lnTo>
                    <a:pt x="56646" y="549055"/>
                  </a:lnTo>
                  <a:lnTo>
                    <a:pt x="48963" y="542191"/>
                  </a:lnTo>
                  <a:lnTo>
                    <a:pt x="32878" y="520667"/>
                  </a:lnTo>
                  <a:lnTo>
                    <a:pt x="29470" y="508738"/>
                  </a:lnTo>
                  <a:lnTo>
                    <a:pt x="26743" y="48669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SMARTInkShape-31">
              <a:extLst>
                <a:ext uri="{FF2B5EF4-FFF2-40B4-BE49-F238E27FC236}">
                  <a16:creationId xmlns:a16="http://schemas.microsoft.com/office/drawing/2014/main" id="{19B18C95-EC3D-4FB0-89D4-CC6CEF26C882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8081367" y="1937742"/>
              <a:ext cx="167394" cy="544712"/>
            </a:xfrm>
            <a:custGeom>
              <a:avLst/>
              <a:gdLst/>
              <a:ahLst/>
              <a:cxnLst/>
              <a:rect l="0" t="0" r="0" b="0"/>
              <a:pathLst>
                <a:path w="167394" h="544712">
                  <a:moveTo>
                    <a:pt x="0" y="0"/>
                  </a:moveTo>
                  <a:lnTo>
                    <a:pt x="0" y="0"/>
                  </a:lnTo>
                  <a:lnTo>
                    <a:pt x="0" y="4741"/>
                  </a:lnTo>
                  <a:lnTo>
                    <a:pt x="2646" y="9714"/>
                  </a:lnTo>
                  <a:lnTo>
                    <a:pt x="42241" y="51138"/>
                  </a:lnTo>
                  <a:lnTo>
                    <a:pt x="64604" y="81649"/>
                  </a:lnTo>
                  <a:lnTo>
                    <a:pt x="87577" y="125185"/>
                  </a:lnTo>
                  <a:lnTo>
                    <a:pt x="110381" y="167897"/>
                  </a:lnTo>
                  <a:lnTo>
                    <a:pt x="128065" y="202765"/>
                  </a:lnTo>
                  <a:lnTo>
                    <a:pt x="144881" y="238231"/>
                  </a:lnTo>
                  <a:lnTo>
                    <a:pt x="156588" y="274868"/>
                  </a:lnTo>
                  <a:lnTo>
                    <a:pt x="165349" y="315709"/>
                  </a:lnTo>
                  <a:lnTo>
                    <a:pt x="167393" y="353386"/>
                  </a:lnTo>
                  <a:lnTo>
                    <a:pt x="162156" y="388693"/>
                  </a:lnTo>
                  <a:lnTo>
                    <a:pt x="151497" y="430439"/>
                  </a:lnTo>
                  <a:lnTo>
                    <a:pt x="139837" y="467127"/>
                  </a:lnTo>
                  <a:lnTo>
                    <a:pt x="115294" y="499645"/>
                  </a:lnTo>
                  <a:lnTo>
                    <a:pt x="84653" y="532440"/>
                  </a:lnTo>
                  <a:lnTo>
                    <a:pt x="82272" y="538596"/>
                  </a:lnTo>
                  <a:lnTo>
                    <a:pt x="80645" y="540634"/>
                  </a:lnTo>
                  <a:lnTo>
                    <a:pt x="71438" y="54471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SMARTInkShape-32">
            <a:extLst>
              <a:ext uri="{FF2B5EF4-FFF2-40B4-BE49-F238E27FC236}">
                <a16:creationId xmlns:a16="http://schemas.microsoft.com/office/drawing/2014/main" id="{BAC6821B-DA49-4CC5-B8B2-A35D8E8EF424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857500" y="3170039"/>
            <a:ext cx="767954" cy="98228"/>
          </a:xfrm>
          <a:custGeom>
            <a:avLst/>
            <a:gdLst/>
            <a:ahLst/>
            <a:cxnLst/>
            <a:rect l="0" t="0" r="0" b="0"/>
            <a:pathLst>
              <a:path w="767954" h="98228">
                <a:moveTo>
                  <a:pt x="767953" y="98227"/>
                </a:moveTo>
                <a:lnTo>
                  <a:pt x="767953" y="98227"/>
                </a:lnTo>
                <a:lnTo>
                  <a:pt x="767953" y="90538"/>
                </a:lnTo>
                <a:lnTo>
                  <a:pt x="766961" y="90124"/>
                </a:lnTo>
                <a:lnTo>
                  <a:pt x="725265" y="89298"/>
                </a:lnTo>
                <a:lnTo>
                  <a:pt x="681477" y="89297"/>
                </a:lnTo>
                <a:lnTo>
                  <a:pt x="657789" y="88305"/>
                </a:lnTo>
                <a:lnTo>
                  <a:pt x="621107" y="81194"/>
                </a:lnTo>
                <a:lnTo>
                  <a:pt x="579907" y="75736"/>
                </a:lnTo>
                <a:lnTo>
                  <a:pt x="542780" y="72003"/>
                </a:lnTo>
                <a:lnTo>
                  <a:pt x="503870" y="66809"/>
                </a:lnTo>
                <a:lnTo>
                  <a:pt x="465096" y="62365"/>
                </a:lnTo>
                <a:lnTo>
                  <a:pt x="426128" y="55608"/>
                </a:lnTo>
                <a:lnTo>
                  <a:pt x="392166" y="51534"/>
                </a:lnTo>
                <a:lnTo>
                  <a:pt x="349876" y="46008"/>
                </a:lnTo>
                <a:lnTo>
                  <a:pt x="305730" y="38780"/>
                </a:lnTo>
                <a:lnTo>
                  <a:pt x="261438" y="33678"/>
                </a:lnTo>
                <a:lnTo>
                  <a:pt x="218991" y="28150"/>
                </a:lnTo>
                <a:lnTo>
                  <a:pt x="178526" y="20921"/>
                </a:lnTo>
                <a:lnTo>
                  <a:pt x="135990" y="18464"/>
                </a:lnTo>
                <a:lnTo>
                  <a:pt x="98631" y="17979"/>
                </a:lnTo>
                <a:lnTo>
                  <a:pt x="57113" y="10181"/>
                </a:lnTo>
                <a:lnTo>
                  <a:pt x="14933" y="8939"/>
                </a:lnTo>
                <a:lnTo>
                  <a:pt x="5968" y="8933"/>
                </a:lnTo>
                <a:lnTo>
                  <a:pt x="3979" y="7940"/>
                </a:lnTo>
                <a:lnTo>
                  <a:pt x="2653" y="6285"/>
                </a:lnTo>
                <a:lnTo>
                  <a:pt x="0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489" name="SMARTInkShape-Group14">
            <a:extLst>
              <a:ext uri="{FF2B5EF4-FFF2-40B4-BE49-F238E27FC236}">
                <a16:creationId xmlns:a16="http://schemas.microsoft.com/office/drawing/2014/main" id="{B7ED26AA-B70E-4F22-919A-2622C4B4B8F5}"/>
              </a:ext>
            </a:extLst>
          </p:cNvPr>
          <p:cNvGrpSpPr/>
          <p:nvPr/>
        </p:nvGrpSpPr>
        <p:grpSpPr>
          <a:xfrm>
            <a:off x="508992" y="2287800"/>
            <a:ext cx="2464595" cy="2505629"/>
            <a:chOff x="508992" y="2287800"/>
            <a:chExt cx="2464595" cy="2505629"/>
          </a:xfrm>
        </p:grpSpPr>
        <p:sp>
          <p:nvSpPr>
            <p:cNvPr id="30" name="SMARTInkShape-33">
              <a:extLst>
                <a:ext uri="{FF2B5EF4-FFF2-40B4-BE49-F238E27FC236}">
                  <a16:creationId xmlns:a16="http://schemas.microsoft.com/office/drawing/2014/main" id="{90FDBA93-F39C-46C6-B2F0-AB29C75A96C1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745247" y="2287800"/>
              <a:ext cx="245581" cy="460731"/>
            </a:xfrm>
            <a:custGeom>
              <a:avLst/>
              <a:gdLst/>
              <a:ahLst/>
              <a:cxnLst/>
              <a:rect l="0" t="0" r="0" b="0"/>
              <a:pathLst>
                <a:path w="245581" h="460731">
                  <a:moveTo>
                    <a:pt x="228089" y="60708"/>
                  </a:moveTo>
                  <a:lnTo>
                    <a:pt x="228089" y="60708"/>
                  </a:lnTo>
                  <a:lnTo>
                    <a:pt x="228089" y="65448"/>
                  </a:lnTo>
                  <a:lnTo>
                    <a:pt x="230735" y="70421"/>
                  </a:lnTo>
                  <a:lnTo>
                    <a:pt x="232830" y="73137"/>
                  </a:lnTo>
                  <a:lnTo>
                    <a:pt x="235157" y="81445"/>
                  </a:lnTo>
                  <a:lnTo>
                    <a:pt x="237009" y="112859"/>
                  </a:lnTo>
                  <a:lnTo>
                    <a:pt x="238005" y="113334"/>
                  </a:lnTo>
                  <a:lnTo>
                    <a:pt x="244706" y="114161"/>
                  </a:lnTo>
                  <a:lnTo>
                    <a:pt x="245120" y="113210"/>
                  </a:lnTo>
                  <a:lnTo>
                    <a:pt x="245580" y="109508"/>
                  </a:lnTo>
                  <a:lnTo>
                    <a:pt x="243139" y="104556"/>
                  </a:lnTo>
                  <a:lnTo>
                    <a:pt x="239739" y="99047"/>
                  </a:lnTo>
                  <a:lnTo>
                    <a:pt x="237825" y="89376"/>
                  </a:lnTo>
                  <a:lnTo>
                    <a:pt x="236265" y="74383"/>
                  </a:lnTo>
                  <a:lnTo>
                    <a:pt x="221211" y="31076"/>
                  </a:lnTo>
                  <a:lnTo>
                    <a:pt x="198287" y="4274"/>
                  </a:lnTo>
                  <a:lnTo>
                    <a:pt x="192354" y="900"/>
                  </a:lnTo>
                  <a:lnTo>
                    <a:pt x="189383" y="0"/>
                  </a:lnTo>
                  <a:lnTo>
                    <a:pt x="180790" y="1646"/>
                  </a:lnTo>
                  <a:lnTo>
                    <a:pt x="164796" y="5505"/>
                  </a:lnTo>
                  <a:lnTo>
                    <a:pt x="154318" y="7400"/>
                  </a:lnTo>
                  <a:lnTo>
                    <a:pt x="146354" y="11549"/>
                  </a:lnTo>
                  <a:lnTo>
                    <a:pt x="102904" y="52067"/>
                  </a:lnTo>
                  <a:lnTo>
                    <a:pt x="73285" y="88711"/>
                  </a:lnTo>
                  <a:lnTo>
                    <a:pt x="48280" y="132305"/>
                  </a:lnTo>
                  <a:lnTo>
                    <a:pt x="33968" y="168888"/>
                  </a:lnTo>
                  <a:lnTo>
                    <a:pt x="20641" y="201791"/>
                  </a:lnTo>
                  <a:lnTo>
                    <a:pt x="14818" y="236676"/>
                  </a:lnTo>
                  <a:lnTo>
                    <a:pt x="8242" y="271156"/>
                  </a:lnTo>
                  <a:lnTo>
                    <a:pt x="2872" y="312622"/>
                  </a:lnTo>
                  <a:lnTo>
                    <a:pt x="0" y="334396"/>
                  </a:lnTo>
                  <a:lnTo>
                    <a:pt x="3596" y="372628"/>
                  </a:lnTo>
                  <a:lnTo>
                    <a:pt x="7122" y="397207"/>
                  </a:lnTo>
                  <a:lnTo>
                    <a:pt x="20029" y="428437"/>
                  </a:lnTo>
                  <a:lnTo>
                    <a:pt x="34652" y="447089"/>
                  </a:lnTo>
                  <a:lnTo>
                    <a:pt x="48294" y="456421"/>
                  </a:lnTo>
                  <a:lnTo>
                    <a:pt x="64904" y="460730"/>
                  </a:lnTo>
                  <a:lnTo>
                    <a:pt x="70682" y="459350"/>
                  </a:lnTo>
                  <a:lnTo>
                    <a:pt x="113229" y="432944"/>
                  </a:lnTo>
                  <a:lnTo>
                    <a:pt x="129863" y="41789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SMARTInkShape-34">
              <a:extLst>
                <a:ext uri="{FF2B5EF4-FFF2-40B4-BE49-F238E27FC236}">
                  <a16:creationId xmlns:a16="http://schemas.microsoft.com/office/drawing/2014/main" id="{6D8A89B6-10DF-4CA9-9722-CCE38C1A30EE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750094" y="2553904"/>
              <a:ext cx="213896" cy="232160"/>
            </a:xfrm>
            <a:custGeom>
              <a:avLst/>
              <a:gdLst/>
              <a:ahLst/>
              <a:cxnLst/>
              <a:rect l="0" t="0" r="0" b="0"/>
              <a:pathLst>
                <a:path w="213896" h="232160">
                  <a:moveTo>
                    <a:pt x="0" y="116073"/>
                  </a:moveTo>
                  <a:lnTo>
                    <a:pt x="0" y="116073"/>
                  </a:lnTo>
                  <a:lnTo>
                    <a:pt x="0" y="108384"/>
                  </a:lnTo>
                  <a:lnTo>
                    <a:pt x="4740" y="102770"/>
                  </a:lnTo>
                  <a:lnTo>
                    <a:pt x="44949" y="77653"/>
                  </a:lnTo>
                  <a:lnTo>
                    <a:pt x="57681" y="68239"/>
                  </a:lnTo>
                  <a:lnTo>
                    <a:pt x="98767" y="46212"/>
                  </a:lnTo>
                  <a:lnTo>
                    <a:pt x="139423" y="24199"/>
                  </a:lnTo>
                  <a:lnTo>
                    <a:pt x="180550" y="3979"/>
                  </a:lnTo>
                  <a:lnTo>
                    <a:pt x="203463" y="142"/>
                  </a:lnTo>
                  <a:lnTo>
                    <a:pt x="212903" y="0"/>
                  </a:lnTo>
                  <a:lnTo>
                    <a:pt x="213372" y="988"/>
                  </a:lnTo>
                  <a:lnTo>
                    <a:pt x="213895" y="4731"/>
                  </a:lnTo>
                  <a:lnTo>
                    <a:pt x="205740" y="46049"/>
                  </a:lnTo>
                  <a:lnTo>
                    <a:pt x="197726" y="85451"/>
                  </a:lnTo>
                  <a:lnTo>
                    <a:pt x="188876" y="126691"/>
                  </a:lnTo>
                  <a:lnTo>
                    <a:pt x="187642" y="166300"/>
                  </a:lnTo>
                  <a:lnTo>
                    <a:pt x="187530" y="207332"/>
                  </a:lnTo>
                  <a:lnTo>
                    <a:pt x="187526" y="215502"/>
                  </a:lnTo>
                  <a:lnTo>
                    <a:pt x="188518" y="218078"/>
                  </a:lnTo>
                  <a:lnTo>
                    <a:pt x="190171" y="219795"/>
                  </a:lnTo>
                  <a:lnTo>
                    <a:pt x="197237" y="224857"/>
                  </a:lnTo>
                  <a:lnTo>
                    <a:pt x="205383" y="23215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56" name="SMARTInkShape-35">
              <a:extLst>
                <a:ext uri="{FF2B5EF4-FFF2-40B4-BE49-F238E27FC236}">
                  <a16:creationId xmlns:a16="http://schemas.microsoft.com/office/drawing/2014/main" id="{00A45EC1-1321-4E9F-A96E-9C86315722B3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1017984" y="2553891"/>
              <a:ext cx="131777" cy="212870"/>
            </a:xfrm>
            <a:custGeom>
              <a:avLst/>
              <a:gdLst/>
              <a:ahLst/>
              <a:cxnLst/>
              <a:rect l="0" t="0" r="0" b="0"/>
              <a:pathLst>
                <a:path w="131777" h="212870">
                  <a:moveTo>
                    <a:pt x="53579" y="0"/>
                  </a:moveTo>
                  <a:lnTo>
                    <a:pt x="53579" y="0"/>
                  </a:lnTo>
                  <a:lnTo>
                    <a:pt x="48838" y="0"/>
                  </a:lnTo>
                  <a:lnTo>
                    <a:pt x="47442" y="992"/>
                  </a:lnTo>
                  <a:lnTo>
                    <a:pt x="46511" y="2645"/>
                  </a:lnTo>
                  <a:lnTo>
                    <a:pt x="43902" y="15231"/>
                  </a:lnTo>
                  <a:lnTo>
                    <a:pt x="38585" y="24907"/>
                  </a:lnTo>
                  <a:lnTo>
                    <a:pt x="34979" y="63049"/>
                  </a:lnTo>
                  <a:lnTo>
                    <a:pt x="28064" y="99670"/>
                  </a:lnTo>
                  <a:lnTo>
                    <a:pt x="26957" y="140419"/>
                  </a:lnTo>
                  <a:lnTo>
                    <a:pt x="26799" y="184403"/>
                  </a:lnTo>
                  <a:lnTo>
                    <a:pt x="29440" y="193743"/>
                  </a:lnTo>
                  <a:lnTo>
                    <a:pt x="31533" y="197623"/>
                  </a:lnTo>
                  <a:lnTo>
                    <a:pt x="33921" y="200209"/>
                  </a:lnTo>
                  <a:lnTo>
                    <a:pt x="50705" y="211065"/>
                  </a:lnTo>
                  <a:lnTo>
                    <a:pt x="56601" y="212869"/>
                  </a:lnTo>
                  <a:lnTo>
                    <a:pt x="59562" y="212358"/>
                  </a:lnTo>
                  <a:lnTo>
                    <a:pt x="87437" y="196164"/>
                  </a:lnTo>
                  <a:lnTo>
                    <a:pt x="94424" y="189379"/>
                  </a:lnTo>
                  <a:lnTo>
                    <a:pt x="119031" y="145691"/>
                  </a:lnTo>
                  <a:lnTo>
                    <a:pt x="131296" y="108996"/>
                  </a:lnTo>
                  <a:lnTo>
                    <a:pt x="131776" y="95076"/>
                  </a:lnTo>
                  <a:lnTo>
                    <a:pt x="121362" y="57903"/>
                  </a:lnTo>
                  <a:lnTo>
                    <a:pt x="112909" y="39095"/>
                  </a:lnTo>
                  <a:lnTo>
                    <a:pt x="104422" y="29612"/>
                  </a:lnTo>
                  <a:lnTo>
                    <a:pt x="82804" y="15440"/>
                  </a:lnTo>
                  <a:lnTo>
                    <a:pt x="70065" y="10858"/>
                  </a:lnTo>
                  <a:lnTo>
                    <a:pt x="55266" y="9501"/>
                  </a:lnTo>
                  <a:lnTo>
                    <a:pt x="38314" y="13839"/>
                  </a:lnTo>
                  <a:lnTo>
                    <a:pt x="21937" y="24194"/>
                  </a:lnTo>
                  <a:lnTo>
                    <a:pt x="6099" y="38745"/>
                  </a:lnTo>
                  <a:lnTo>
                    <a:pt x="2711" y="44670"/>
                  </a:lnTo>
                  <a:lnTo>
                    <a:pt x="0" y="5357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57" name="SMARTInkShape-36">
              <a:extLst>
                <a:ext uri="{FF2B5EF4-FFF2-40B4-BE49-F238E27FC236}">
                  <a16:creationId xmlns:a16="http://schemas.microsoft.com/office/drawing/2014/main" id="{2D3E2EAC-3A0E-4891-A243-BB4CB39AAD43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1214438" y="2527102"/>
              <a:ext cx="142876" cy="239292"/>
            </a:xfrm>
            <a:custGeom>
              <a:avLst/>
              <a:gdLst/>
              <a:ahLst/>
              <a:cxnLst/>
              <a:rect l="0" t="0" r="0" b="0"/>
              <a:pathLst>
                <a:path w="142876" h="239292">
                  <a:moveTo>
                    <a:pt x="0" y="26789"/>
                  </a:moveTo>
                  <a:lnTo>
                    <a:pt x="0" y="26789"/>
                  </a:lnTo>
                  <a:lnTo>
                    <a:pt x="0" y="46906"/>
                  </a:lnTo>
                  <a:lnTo>
                    <a:pt x="8102" y="84642"/>
                  </a:lnTo>
                  <a:lnTo>
                    <a:pt x="8820" y="125578"/>
                  </a:lnTo>
                  <a:lnTo>
                    <a:pt x="16608" y="166214"/>
                  </a:lnTo>
                  <a:lnTo>
                    <a:pt x="32025" y="207339"/>
                  </a:lnTo>
                  <a:lnTo>
                    <a:pt x="35616" y="219081"/>
                  </a:lnTo>
                  <a:lnTo>
                    <a:pt x="42570" y="231937"/>
                  </a:lnTo>
                  <a:lnTo>
                    <a:pt x="43263" y="234992"/>
                  </a:lnTo>
                  <a:lnTo>
                    <a:pt x="44717" y="237029"/>
                  </a:lnTo>
                  <a:lnTo>
                    <a:pt x="46678" y="238386"/>
                  </a:lnTo>
                  <a:lnTo>
                    <a:pt x="48978" y="239291"/>
                  </a:lnTo>
                  <a:lnTo>
                    <a:pt x="51504" y="238902"/>
                  </a:lnTo>
                  <a:lnTo>
                    <a:pt x="60862" y="233254"/>
                  </a:lnTo>
                  <a:lnTo>
                    <a:pt x="66760" y="227752"/>
                  </a:lnTo>
                  <a:lnTo>
                    <a:pt x="69359" y="219954"/>
                  </a:lnTo>
                  <a:lnTo>
                    <a:pt x="73467" y="204408"/>
                  </a:lnTo>
                  <a:lnTo>
                    <a:pt x="89475" y="159865"/>
                  </a:lnTo>
                  <a:lnTo>
                    <a:pt x="104203" y="115971"/>
                  </a:lnTo>
                  <a:lnTo>
                    <a:pt x="119065" y="71422"/>
                  </a:lnTo>
                  <a:lnTo>
                    <a:pt x="129233" y="30286"/>
                  </a:lnTo>
                  <a:lnTo>
                    <a:pt x="134006" y="13184"/>
                  </a:lnTo>
                  <a:lnTo>
                    <a:pt x="142875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61" name="SMARTInkShape-37">
              <a:extLst>
                <a:ext uri="{FF2B5EF4-FFF2-40B4-BE49-F238E27FC236}">
                  <a16:creationId xmlns:a16="http://schemas.microsoft.com/office/drawing/2014/main" id="{BE2B6800-1C98-4531-A467-144078AB888A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1376691" y="2591160"/>
              <a:ext cx="177076" cy="238174"/>
            </a:xfrm>
            <a:custGeom>
              <a:avLst/>
              <a:gdLst/>
              <a:ahLst/>
              <a:cxnLst/>
              <a:rect l="0" t="0" r="0" b="0"/>
              <a:pathLst>
                <a:path w="177076" h="238174">
                  <a:moveTo>
                    <a:pt x="7411" y="168113"/>
                  </a:moveTo>
                  <a:lnTo>
                    <a:pt x="7411" y="168113"/>
                  </a:lnTo>
                  <a:lnTo>
                    <a:pt x="7411" y="172854"/>
                  </a:lnTo>
                  <a:lnTo>
                    <a:pt x="8403" y="174250"/>
                  </a:lnTo>
                  <a:lnTo>
                    <a:pt x="10057" y="175181"/>
                  </a:lnTo>
                  <a:lnTo>
                    <a:pt x="16505" y="176798"/>
                  </a:lnTo>
                  <a:lnTo>
                    <a:pt x="49728" y="177033"/>
                  </a:lnTo>
                  <a:lnTo>
                    <a:pt x="58630" y="174393"/>
                  </a:lnTo>
                  <a:lnTo>
                    <a:pt x="81698" y="160819"/>
                  </a:lnTo>
                  <a:lnTo>
                    <a:pt x="117646" y="119549"/>
                  </a:lnTo>
                  <a:lnTo>
                    <a:pt x="135024" y="90599"/>
                  </a:lnTo>
                  <a:lnTo>
                    <a:pt x="139480" y="72827"/>
                  </a:lnTo>
                  <a:lnTo>
                    <a:pt x="141191" y="37142"/>
                  </a:lnTo>
                  <a:lnTo>
                    <a:pt x="136567" y="19284"/>
                  </a:lnTo>
                  <a:lnTo>
                    <a:pt x="134194" y="15316"/>
                  </a:lnTo>
                  <a:lnTo>
                    <a:pt x="120361" y="3684"/>
                  </a:lnTo>
                  <a:lnTo>
                    <a:pt x="114496" y="776"/>
                  </a:lnTo>
                  <a:lnTo>
                    <a:pt x="111543" y="0"/>
                  </a:lnTo>
                  <a:lnTo>
                    <a:pt x="102970" y="1784"/>
                  </a:lnTo>
                  <a:lnTo>
                    <a:pt x="63809" y="19480"/>
                  </a:lnTo>
                  <a:lnTo>
                    <a:pt x="46060" y="33013"/>
                  </a:lnTo>
                  <a:lnTo>
                    <a:pt x="18072" y="71811"/>
                  </a:lnTo>
                  <a:lnTo>
                    <a:pt x="3606" y="115945"/>
                  </a:lnTo>
                  <a:lnTo>
                    <a:pt x="0" y="141742"/>
                  </a:lnTo>
                  <a:lnTo>
                    <a:pt x="3671" y="163497"/>
                  </a:lnTo>
                  <a:lnTo>
                    <a:pt x="16632" y="201754"/>
                  </a:lnTo>
                  <a:lnTo>
                    <a:pt x="23415" y="213823"/>
                  </a:lnTo>
                  <a:lnTo>
                    <a:pt x="38391" y="226195"/>
                  </a:lnTo>
                  <a:lnTo>
                    <a:pt x="49622" y="232954"/>
                  </a:lnTo>
                  <a:lnTo>
                    <a:pt x="71842" y="237596"/>
                  </a:lnTo>
                  <a:lnTo>
                    <a:pt x="98888" y="238173"/>
                  </a:lnTo>
                  <a:lnTo>
                    <a:pt x="142462" y="224286"/>
                  </a:lnTo>
                  <a:lnTo>
                    <a:pt x="177075" y="21276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62" name="SMARTInkShape-38">
              <a:extLst>
                <a:ext uri="{FF2B5EF4-FFF2-40B4-BE49-F238E27FC236}">
                  <a16:creationId xmlns:a16="http://schemas.microsoft.com/office/drawing/2014/main" id="{3BFFC8B6-E962-4531-BDC3-E3449D820D69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1598429" y="2598539"/>
              <a:ext cx="107143" cy="232115"/>
            </a:xfrm>
            <a:custGeom>
              <a:avLst/>
              <a:gdLst/>
              <a:ahLst/>
              <a:cxnLst/>
              <a:rect l="0" t="0" r="0" b="0"/>
              <a:pathLst>
                <a:path w="107143" h="232115">
                  <a:moveTo>
                    <a:pt x="17845" y="17859"/>
                  </a:moveTo>
                  <a:lnTo>
                    <a:pt x="17845" y="17859"/>
                  </a:lnTo>
                  <a:lnTo>
                    <a:pt x="13104" y="17859"/>
                  </a:lnTo>
                  <a:lnTo>
                    <a:pt x="11708" y="18852"/>
                  </a:lnTo>
                  <a:lnTo>
                    <a:pt x="10777" y="20505"/>
                  </a:lnTo>
                  <a:lnTo>
                    <a:pt x="9283" y="30288"/>
                  </a:lnTo>
                  <a:lnTo>
                    <a:pt x="6318" y="57077"/>
                  </a:lnTo>
                  <a:lnTo>
                    <a:pt x="819" y="92551"/>
                  </a:lnTo>
                  <a:lnTo>
                    <a:pt x="95" y="134374"/>
                  </a:lnTo>
                  <a:lnTo>
                    <a:pt x="0" y="171582"/>
                  </a:lnTo>
                  <a:lnTo>
                    <a:pt x="984" y="186392"/>
                  </a:lnTo>
                  <a:lnTo>
                    <a:pt x="8088" y="216851"/>
                  </a:lnTo>
                  <a:lnTo>
                    <a:pt x="8547" y="224701"/>
                  </a:lnTo>
                  <a:lnTo>
                    <a:pt x="9662" y="227191"/>
                  </a:lnTo>
                  <a:lnTo>
                    <a:pt x="11397" y="228852"/>
                  </a:lnTo>
                  <a:lnTo>
                    <a:pt x="17733" y="232114"/>
                  </a:lnTo>
                  <a:lnTo>
                    <a:pt x="16851" y="192032"/>
                  </a:lnTo>
                  <a:lnTo>
                    <a:pt x="10156" y="151223"/>
                  </a:lnTo>
                  <a:lnTo>
                    <a:pt x="9160" y="109834"/>
                  </a:lnTo>
                  <a:lnTo>
                    <a:pt x="8947" y="67601"/>
                  </a:lnTo>
                  <a:lnTo>
                    <a:pt x="9913" y="36945"/>
                  </a:lnTo>
                  <a:lnTo>
                    <a:pt x="13658" y="27004"/>
                  </a:lnTo>
                  <a:lnTo>
                    <a:pt x="21345" y="15829"/>
                  </a:lnTo>
                  <a:lnTo>
                    <a:pt x="34646" y="6233"/>
                  </a:lnTo>
                  <a:lnTo>
                    <a:pt x="46415" y="1847"/>
                  </a:lnTo>
                  <a:lnTo>
                    <a:pt x="90618" y="48"/>
                  </a:lnTo>
                  <a:lnTo>
                    <a:pt x="107142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63" name="SMARTInkShape-39">
              <a:extLst>
                <a:ext uri="{FF2B5EF4-FFF2-40B4-BE49-F238E27FC236}">
                  <a16:creationId xmlns:a16="http://schemas.microsoft.com/office/drawing/2014/main" id="{5BAF267F-7FCE-4A05-838F-95BE416C2989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1786305" y="2598712"/>
              <a:ext cx="169298" cy="240930"/>
            </a:xfrm>
            <a:custGeom>
              <a:avLst/>
              <a:gdLst/>
              <a:ahLst/>
              <a:cxnLst/>
              <a:rect l="0" t="0" r="0" b="0"/>
              <a:pathLst>
                <a:path w="169298" h="240930">
                  <a:moveTo>
                    <a:pt x="8562" y="26616"/>
                  </a:moveTo>
                  <a:lnTo>
                    <a:pt x="8562" y="26616"/>
                  </a:lnTo>
                  <a:lnTo>
                    <a:pt x="8562" y="64776"/>
                  </a:lnTo>
                  <a:lnTo>
                    <a:pt x="8562" y="107305"/>
                  </a:lnTo>
                  <a:lnTo>
                    <a:pt x="7570" y="151674"/>
                  </a:lnTo>
                  <a:lnTo>
                    <a:pt x="874" y="191545"/>
                  </a:lnTo>
                  <a:lnTo>
                    <a:pt x="0" y="210642"/>
                  </a:lnTo>
                  <a:lnTo>
                    <a:pt x="2442" y="220192"/>
                  </a:lnTo>
                  <a:lnTo>
                    <a:pt x="6749" y="231146"/>
                  </a:lnTo>
                  <a:lnTo>
                    <a:pt x="8531" y="240759"/>
                  </a:lnTo>
                  <a:lnTo>
                    <a:pt x="8562" y="201709"/>
                  </a:lnTo>
                  <a:lnTo>
                    <a:pt x="9554" y="160100"/>
                  </a:lnTo>
                  <a:lnTo>
                    <a:pt x="15630" y="122106"/>
                  </a:lnTo>
                  <a:lnTo>
                    <a:pt x="21864" y="81417"/>
                  </a:lnTo>
                  <a:lnTo>
                    <a:pt x="33643" y="45709"/>
                  </a:lnTo>
                  <a:lnTo>
                    <a:pt x="54982" y="17028"/>
                  </a:lnTo>
                  <a:lnTo>
                    <a:pt x="69501" y="6467"/>
                  </a:lnTo>
                  <a:lnTo>
                    <a:pt x="86370" y="1794"/>
                  </a:lnTo>
                  <a:lnTo>
                    <a:pt x="116968" y="0"/>
                  </a:lnTo>
                  <a:lnTo>
                    <a:pt x="120520" y="1927"/>
                  </a:lnTo>
                  <a:lnTo>
                    <a:pt x="136403" y="19960"/>
                  </a:lnTo>
                  <a:lnTo>
                    <a:pt x="145439" y="38865"/>
                  </a:lnTo>
                  <a:lnTo>
                    <a:pt x="153293" y="80631"/>
                  </a:lnTo>
                  <a:lnTo>
                    <a:pt x="159435" y="124900"/>
                  </a:lnTo>
                  <a:lnTo>
                    <a:pt x="160244" y="169499"/>
                  </a:lnTo>
                  <a:lnTo>
                    <a:pt x="160356" y="213589"/>
                  </a:lnTo>
                  <a:lnTo>
                    <a:pt x="160364" y="229741"/>
                  </a:lnTo>
                  <a:lnTo>
                    <a:pt x="161357" y="233470"/>
                  </a:lnTo>
                  <a:lnTo>
                    <a:pt x="163011" y="235956"/>
                  </a:lnTo>
                  <a:lnTo>
                    <a:pt x="169297" y="24092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64" name="SMARTInkShape-40">
              <a:extLst>
                <a:ext uri="{FF2B5EF4-FFF2-40B4-BE49-F238E27FC236}">
                  <a16:creationId xmlns:a16="http://schemas.microsoft.com/office/drawing/2014/main" id="{96AE9132-353A-458D-9A74-C0FF852822CF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2053828" y="2590192"/>
              <a:ext cx="232173" cy="258207"/>
            </a:xfrm>
            <a:custGeom>
              <a:avLst/>
              <a:gdLst/>
              <a:ahLst/>
              <a:cxnLst/>
              <a:rect l="0" t="0" r="0" b="0"/>
              <a:pathLst>
                <a:path w="232173" h="258207">
                  <a:moveTo>
                    <a:pt x="0" y="35136"/>
                  </a:moveTo>
                  <a:lnTo>
                    <a:pt x="0" y="35136"/>
                  </a:lnTo>
                  <a:lnTo>
                    <a:pt x="0" y="73296"/>
                  </a:lnTo>
                  <a:lnTo>
                    <a:pt x="0" y="115825"/>
                  </a:lnTo>
                  <a:lnTo>
                    <a:pt x="0" y="160194"/>
                  </a:lnTo>
                  <a:lnTo>
                    <a:pt x="0" y="204806"/>
                  </a:lnTo>
                  <a:lnTo>
                    <a:pt x="0" y="248433"/>
                  </a:lnTo>
                  <a:lnTo>
                    <a:pt x="0" y="257796"/>
                  </a:lnTo>
                  <a:lnTo>
                    <a:pt x="4741" y="258206"/>
                  </a:lnTo>
                  <a:lnTo>
                    <a:pt x="6137" y="257271"/>
                  </a:lnTo>
                  <a:lnTo>
                    <a:pt x="7068" y="255656"/>
                  </a:lnTo>
                  <a:lnTo>
                    <a:pt x="8562" y="245934"/>
                  </a:lnTo>
                  <a:lnTo>
                    <a:pt x="8908" y="203244"/>
                  </a:lnTo>
                  <a:lnTo>
                    <a:pt x="11572" y="166129"/>
                  </a:lnTo>
                  <a:lnTo>
                    <a:pt x="15996" y="132488"/>
                  </a:lnTo>
                  <a:lnTo>
                    <a:pt x="22232" y="90305"/>
                  </a:lnTo>
                  <a:lnTo>
                    <a:pt x="35903" y="46921"/>
                  </a:lnTo>
                  <a:lnTo>
                    <a:pt x="47662" y="25558"/>
                  </a:lnTo>
                  <a:lnTo>
                    <a:pt x="51618" y="22797"/>
                  </a:lnTo>
                  <a:lnTo>
                    <a:pt x="65676" y="18912"/>
                  </a:lnTo>
                  <a:lnTo>
                    <a:pt x="73176" y="18004"/>
                  </a:lnTo>
                  <a:lnTo>
                    <a:pt x="87718" y="22233"/>
                  </a:lnTo>
                  <a:lnTo>
                    <a:pt x="103280" y="32551"/>
                  </a:lnTo>
                  <a:lnTo>
                    <a:pt x="109733" y="38287"/>
                  </a:lnTo>
                  <a:lnTo>
                    <a:pt x="118944" y="56575"/>
                  </a:lnTo>
                  <a:lnTo>
                    <a:pt x="123817" y="84277"/>
                  </a:lnTo>
                  <a:lnTo>
                    <a:pt x="124779" y="123263"/>
                  </a:lnTo>
                  <a:lnTo>
                    <a:pt x="124969" y="159920"/>
                  </a:lnTo>
                  <a:lnTo>
                    <a:pt x="125012" y="201281"/>
                  </a:lnTo>
                  <a:lnTo>
                    <a:pt x="125016" y="245122"/>
                  </a:lnTo>
                  <a:lnTo>
                    <a:pt x="125016" y="248879"/>
                  </a:lnTo>
                  <a:lnTo>
                    <a:pt x="125016" y="210225"/>
                  </a:lnTo>
                  <a:lnTo>
                    <a:pt x="125016" y="167628"/>
                  </a:lnTo>
                  <a:lnTo>
                    <a:pt x="127662" y="123558"/>
                  </a:lnTo>
                  <a:lnTo>
                    <a:pt x="137445" y="81376"/>
                  </a:lnTo>
                  <a:lnTo>
                    <a:pt x="151874" y="37991"/>
                  </a:lnTo>
                  <a:lnTo>
                    <a:pt x="163725" y="16628"/>
                  </a:lnTo>
                  <a:lnTo>
                    <a:pt x="172645" y="6060"/>
                  </a:lnTo>
                  <a:lnTo>
                    <a:pt x="178596" y="2370"/>
                  </a:lnTo>
                  <a:lnTo>
                    <a:pt x="190501" y="0"/>
                  </a:lnTo>
                  <a:lnTo>
                    <a:pt x="196454" y="2322"/>
                  </a:lnTo>
                  <a:lnTo>
                    <a:pt x="208360" y="11897"/>
                  </a:lnTo>
                  <a:lnTo>
                    <a:pt x="211667" y="17532"/>
                  </a:lnTo>
                  <a:lnTo>
                    <a:pt x="213529" y="28928"/>
                  </a:lnTo>
                  <a:lnTo>
                    <a:pt x="214267" y="72778"/>
                  </a:lnTo>
                  <a:lnTo>
                    <a:pt x="214307" y="115756"/>
                  </a:lnTo>
                  <a:lnTo>
                    <a:pt x="214312" y="160185"/>
                  </a:lnTo>
                  <a:lnTo>
                    <a:pt x="214312" y="200064"/>
                  </a:lnTo>
                  <a:lnTo>
                    <a:pt x="222001" y="232647"/>
                  </a:lnTo>
                  <a:lnTo>
                    <a:pt x="223407" y="235271"/>
                  </a:lnTo>
                  <a:lnTo>
                    <a:pt x="225337" y="237021"/>
                  </a:lnTo>
                  <a:lnTo>
                    <a:pt x="232172" y="24051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65" name="SMARTInkShape-41">
              <a:extLst>
                <a:ext uri="{FF2B5EF4-FFF2-40B4-BE49-F238E27FC236}">
                  <a16:creationId xmlns:a16="http://schemas.microsoft.com/office/drawing/2014/main" id="{5F98AAAF-D7B8-42DA-AB85-BEEFC31B04B3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2348508" y="2634449"/>
              <a:ext cx="160735" cy="220505"/>
            </a:xfrm>
            <a:custGeom>
              <a:avLst/>
              <a:gdLst/>
              <a:ahLst/>
              <a:cxnLst/>
              <a:rect l="0" t="0" r="0" b="0"/>
              <a:pathLst>
                <a:path w="160735" h="220505">
                  <a:moveTo>
                    <a:pt x="0" y="115895"/>
                  </a:moveTo>
                  <a:lnTo>
                    <a:pt x="0" y="115895"/>
                  </a:lnTo>
                  <a:lnTo>
                    <a:pt x="0" y="120635"/>
                  </a:lnTo>
                  <a:lnTo>
                    <a:pt x="992" y="122032"/>
                  </a:lnTo>
                  <a:lnTo>
                    <a:pt x="2646" y="122963"/>
                  </a:lnTo>
                  <a:lnTo>
                    <a:pt x="7688" y="124457"/>
                  </a:lnTo>
                  <a:lnTo>
                    <a:pt x="28938" y="124792"/>
                  </a:lnTo>
                  <a:lnTo>
                    <a:pt x="37997" y="119518"/>
                  </a:lnTo>
                  <a:lnTo>
                    <a:pt x="82288" y="86554"/>
                  </a:lnTo>
                  <a:lnTo>
                    <a:pt x="96150" y="70490"/>
                  </a:lnTo>
                  <a:lnTo>
                    <a:pt x="120966" y="29728"/>
                  </a:lnTo>
                  <a:lnTo>
                    <a:pt x="124482" y="7154"/>
                  </a:lnTo>
                  <a:lnTo>
                    <a:pt x="123668" y="4706"/>
                  </a:lnTo>
                  <a:lnTo>
                    <a:pt x="122133" y="3073"/>
                  </a:lnTo>
                  <a:lnTo>
                    <a:pt x="117781" y="1259"/>
                  </a:lnTo>
                  <a:lnTo>
                    <a:pt x="104011" y="0"/>
                  </a:lnTo>
                  <a:lnTo>
                    <a:pt x="98151" y="2539"/>
                  </a:lnTo>
                  <a:lnTo>
                    <a:pt x="59180" y="30857"/>
                  </a:lnTo>
                  <a:lnTo>
                    <a:pt x="42560" y="48806"/>
                  </a:lnTo>
                  <a:lnTo>
                    <a:pt x="24321" y="84938"/>
                  </a:lnTo>
                  <a:lnTo>
                    <a:pt x="19136" y="116835"/>
                  </a:lnTo>
                  <a:lnTo>
                    <a:pt x="20757" y="151799"/>
                  </a:lnTo>
                  <a:lnTo>
                    <a:pt x="30338" y="182628"/>
                  </a:lnTo>
                  <a:lnTo>
                    <a:pt x="55363" y="215182"/>
                  </a:lnTo>
                  <a:lnTo>
                    <a:pt x="67270" y="219554"/>
                  </a:lnTo>
                  <a:lnTo>
                    <a:pt x="81492" y="220504"/>
                  </a:lnTo>
                  <a:lnTo>
                    <a:pt x="106790" y="213030"/>
                  </a:lnTo>
                  <a:lnTo>
                    <a:pt x="147163" y="193950"/>
                  </a:lnTo>
                  <a:lnTo>
                    <a:pt x="160734" y="18733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66" name="SMARTInkShape-42">
              <a:extLst>
                <a:ext uri="{FF2B5EF4-FFF2-40B4-BE49-F238E27FC236}">
                  <a16:creationId xmlns:a16="http://schemas.microsoft.com/office/drawing/2014/main" id="{46F23FEC-700D-41D0-BFE0-AE52818928E6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2544961" y="2635243"/>
              <a:ext cx="160735" cy="252831"/>
            </a:xfrm>
            <a:custGeom>
              <a:avLst/>
              <a:gdLst/>
              <a:ahLst/>
              <a:cxnLst/>
              <a:rect l="0" t="0" r="0" b="0"/>
              <a:pathLst>
                <a:path w="160735" h="252831">
                  <a:moveTo>
                    <a:pt x="26789" y="16874"/>
                  </a:moveTo>
                  <a:lnTo>
                    <a:pt x="26789" y="16874"/>
                  </a:lnTo>
                  <a:lnTo>
                    <a:pt x="19101" y="16874"/>
                  </a:lnTo>
                  <a:lnTo>
                    <a:pt x="18687" y="17866"/>
                  </a:lnTo>
                  <a:lnTo>
                    <a:pt x="17874" y="60513"/>
                  </a:lnTo>
                  <a:lnTo>
                    <a:pt x="15218" y="81729"/>
                  </a:lnTo>
                  <a:lnTo>
                    <a:pt x="10172" y="120305"/>
                  </a:lnTo>
                  <a:lnTo>
                    <a:pt x="6448" y="161120"/>
                  </a:lnTo>
                  <a:lnTo>
                    <a:pt x="377" y="205168"/>
                  </a:lnTo>
                  <a:lnTo>
                    <a:pt x="3" y="230647"/>
                  </a:lnTo>
                  <a:lnTo>
                    <a:pt x="0" y="218710"/>
                  </a:lnTo>
                  <a:lnTo>
                    <a:pt x="9094" y="176051"/>
                  </a:lnTo>
                  <a:lnTo>
                    <a:pt x="16509" y="132755"/>
                  </a:lnTo>
                  <a:lnTo>
                    <a:pt x="24722" y="91064"/>
                  </a:lnTo>
                  <a:lnTo>
                    <a:pt x="35898" y="53137"/>
                  </a:lnTo>
                  <a:lnTo>
                    <a:pt x="44702" y="31256"/>
                  </a:lnTo>
                  <a:lnTo>
                    <a:pt x="61306" y="10234"/>
                  </a:lnTo>
                  <a:lnTo>
                    <a:pt x="69580" y="4001"/>
                  </a:lnTo>
                  <a:lnTo>
                    <a:pt x="79817" y="492"/>
                  </a:lnTo>
                  <a:lnTo>
                    <a:pt x="82977" y="0"/>
                  </a:lnTo>
                  <a:lnTo>
                    <a:pt x="96905" y="4047"/>
                  </a:lnTo>
                  <a:lnTo>
                    <a:pt x="108859" y="11530"/>
                  </a:lnTo>
                  <a:lnTo>
                    <a:pt x="111268" y="15296"/>
                  </a:lnTo>
                  <a:lnTo>
                    <a:pt x="122872" y="55495"/>
                  </a:lnTo>
                  <a:lnTo>
                    <a:pt x="123741" y="97624"/>
                  </a:lnTo>
                  <a:lnTo>
                    <a:pt x="117290" y="141940"/>
                  </a:lnTo>
                  <a:lnTo>
                    <a:pt x="116245" y="183899"/>
                  </a:lnTo>
                  <a:lnTo>
                    <a:pt x="117099" y="221101"/>
                  </a:lnTo>
                  <a:lnTo>
                    <a:pt x="125182" y="245446"/>
                  </a:lnTo>
                  <a:lnTo>
                    <a:pt x="129389" y="251745"/>
                  </a:lnTo>
                  <a:lnTo>
                    <a:pt x="132892" y="252830"/>
                  </a:lnTo>
                  <a:lnTo>
                    <a:pt x="160734" y="24904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67" name="SMARTInkShape-43">
              <a:extLst>
                <a:ext uri="{FF2B5EF4-FFF2-40B4-BE49-F238E27FC236}">
                  <a16:creationId xmlns:a16="http://schemas.microsoft.com/office/drawing/2014/main" id="{230B2F59-5ABA-4E9D-9CD6-D14BBB349CE0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2803957" y="2536031"/>
              <a:ext cx="26755" cy="348259"/>
            </a:xfrm>
            <a:custGeom>
              <a:avLst/>
              <a:gdLst/>
              <a:ahLst/>
              <a:cxnLst/>
              <a:rect l="0" t="0" r="0" b="0"/>
              <a:pathLst>
                <a:path w="26755" h="348259">
                  <a:moveTo>
                    <a:pt x="26754" y="0"/>
                  </a:moveTo>
                  <a:lnTo>
                    <a:pt x="26754" y="0"/>
                  </a:lnTo>
                  <a:lnTo>
                    <a:pt x="19065" y="0"/>
                  </a:lnTo>
                  <a:lnTo>
                    <a:pt x="25622" y="7689"/>
                  </a:lnTo>
                  <a:lnTo>
                    <a:pt x="26724" y="50879"/>
                  </a:lnTo>
                  <a:lnTo>
                    <a:pt x="26750" y="92764"/>
                  </a:lnTo>
                  <a:lnTo>
                    <a:pt x="22013" y="132866"/>
                  </a:lnTo>
                  <a:lnTo>
                    <a:pt x="17660" y="176580"/>
                  </a:lnTo>
                  <a:lnTo>
                    <a:pt x="10920" y="220787"/>
                  </a:lnTo>
                  <a:lnTo>
                    <a:pt x="4555" y="263216"/>
                  </a:lnTo>
                  <a:lnTo>
                    <a:pt x="569" y="304856"/>
                  </a:lnTo>
                  <a:lnTo>
                    <a:pt x="0" y="341333"/>
                  </a:lnTo>
                  <a:lnTo>
                    <a:pt x="981" y="343641"/>
                  </a:lnTo>
                  <a:lnTo>
                    <a:pt x="2627" y="345180"/>
                  </a:lnTo>
                  <a:lnTo>
                    <a:pt x="8895" y="34825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68" name="SMARTInkShape-44">
              <a:extLst>
                <a:ext uri="{FF2B5EF4-FFF2-40B4-BE49-F238E27FC236}">
                  <a16:creationId xmlns:a16="http://schemas.microsoft.com/office/drawing/2014/main" id="{85401227-C3F3-4C35-A6DF-9117F8B9BF8E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2661047" y="2643188"/>
              <a:ext cx="312540" cy="71438"/>
            </a:xfrm>
            <a:custGeom>
              <a:avLst/>
              <a:gdLst/>
              <a:ahLst/>
              <a:cxnLst/>
              <a:rect l="0" t="0" r="0" b="0"/>
              <a:pathLst>
                <a:path w="312540" h="71438">
                  <a:moveTo>
                    <a:pt x="0" y="71437"/>
                  </a:moveTo>
                  <a:lnTo>
                    <a:pt x="0" y="71437"/>
                  </a:lnTo>
                  <a:lnTo>
                    <a:pt x="4741" y="66696"/>
                  </a:lnTo>
                  <a:lnTo>
                    <a:pt x="12359" y="64369"/>
                  </a:lnTo>
                  <a:lnTo>
                    <a:pt x="50802" y="57876"/>
                  </a:lnTo>
                  <a:lnTo>
                    <a:pt x="92753" y="44430"/>
                  </a:lnTo>
                  <a:lnTo>
                    <a:pt x="132864" y="37439"/>
                  </a:lnTo>
                  <a:lnTo>
                    <a:pt x="169450" y="29921"/>
                  </a:lnTo>
                  <a:lnTo>
                    <a:pt x="205340" y="24761"/>
                  </a:lnTo>
                  <a:lnTo>
                    <a:pt x="244881" y="11639"/>
                  </a:lnTo>
                  <a:lnTo>
                    <a:pt x="288768" y="1152"/>
                  </a:lnTo>
                  <a:lnTo>
                    <a:pt x="312539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69" name="SMARTInkShape-45">
              <a:extLst>
                <a:ext uri="{FF2B5EF4-FFF2-40B4-BE49-F238E27FC236}">
                  <a16:creationId xmlns:a16="http://schemas.microsoft.com/office/drawing/2014/main" id="{BDDAF935-4323-43AA-AA13-38E033387C35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1502121" y="3027541"/>
              <a:ext cx="301677" cy="247652"/>
            </a:xfrm>
            <a:custGeom>
              <a:avLst/>
              <a:gdLst/>
              <a:ahLst/>
              <a:cxnLst/>
              <a:rect l="0" t="0" r="0" b="0"/>
              <a:pathLst>
                <a:path w="301677" h="247652">
                  <a:moveTo>
                    <a:pt x="301676" y="17482"/>
                  </a:moveTo>
                  <a:lnTo>
                    <a:pt x="301676" y="17482"/>
                  </a:lnTo>
                  <a:lnTo>
                    <a:pt x="301676" y="12742"/>
                  </a:lnTo>
                  <a:lnTo>
                    <a:pt x="300684" y="11345"/>
                  </a:lnTo>
                  <a:lnTo>
                    <a:pt x="299030" y="10415"/>
                  </a:lnTo>
                  <a:lnTo>
                    <a:pt x="286445" y="7806"/>
                  </a:lnTo>
                  <a:lnTo>
                    <a:pt x="276768" y="2488"/>
                  </a:lnTo>
                  <a:lnTo>
                    <a:pt x="250538" y="0"/>
                  </a:lnTo>
                  <a:lnTo>
                    <a:pt x="221019" y="6827"/>
                  </a:lnTo>
                  <a:lnTo>
                    <a:pt x="192405" y="15083"/>
                  </a:lnTo>
                  <a:lnTo>
                    <a:pt x="158383" y="21749"/>
                  </a:lnTo>
                  <a:lnTo>
                    <a:pt x="116743" y="42579"/>
                  </a:lnTo>
                  <a:lnTo>
                    <a:pt x="78591" y="58931"/>
                  </a:lnTo>
                  <a:lnTo>
                    <a:pt x="45124" y="78217"/>
                  </a:lnTo>
                  <a:lnTo>
                    <a:pt x="43786" y="81848"/>
                  </a:lnTo>
                  <a:lnTo>
                    <a:pt x="43429" y="84205"/>
                  </a:lnTo>
                  <a:lnTo>
                    <a:pt x="45175" y="86769"/>
                  </a:lnTo>
                  <a:lnTo>
                    <a:pt x="52407" y="92263"/>
                  </a:lnTo>
                  <a:lnTo>
                    <a:pt x="81767" y="102100"/>
                  </a:lnTo>
                  <a:lnTo>
                    <a:pt x="124616" y="106368"/>
                  </a:lnTo>
                  <a:lnTo>
                    <a:pt x="169106" y="99055"/>
                  </a:lnTo>
                  <a:lnTo>
                    <a:pt x="210534" y="97859"/>
                  </a:lnTo>
                  <a:lnTo>
                    <a:pt x="199788" y="97850"/>
                  </a:lnTo>
                  <a:lnTo>
                    <a:pt x="194215" y="100496"/>
                  </a:lnTo>
                  <a:lnTo>
                    <a:pt x="191340" y="102590"/>
                  </a:lnTo>
                  <a:lnTo>
                    <a:pt x="166331" y="105952"/>
                  </a:lnTo>
                  <a:lnTo>
                    <a:pt x="125715" y="111411"/>
                  </a:lnTo>
                  <a:lnTo>
                    <a:pt x="87883" y="121989"/>
                  </a:lnTo>
                  <a:lnTo>
                    <a:pt x="61721" y="131681"/>
                  </a:lnTo>
                  <a:lnTo>
                    <a:pt x="18813" y="159811"/>
                  </a:lnTo>
                  <a:lnTo>
                    <a:pt x="11256" y="167060"/>
                  </a:lnTo>
                  <a:lnTo>
                    <a:pt x="2415" y="181305"/>
                  </a:lnTo>
                  <a:lnTo>
                    <a:pt x="0" y="188850"/>
                  </a:lnTo>
                  <a:lnTo>
                    <a:pt x="1572" y="198156"/>
                  </a:lnTo>
                  <a:lnTo>
                    <a:pt x="8035" y="211906"/>
                  </a:lnTo>
                  <a:lnTo>
                    <a:pt x="23848" y="230181"/>
                  </a:lnTo>
                  <a:lnTo>
                    <a:pt x="34660" y="236038"/>
                  </a:lnTo>
                  <a:lnTo>
                    <a:pt x="79294" y="247381"/>
                  </a:lnTo>
                  <a:lnTo>
                    <a:pt x="96676" y="247651"/>
                  </a:lnTo>
                  <a:lnTo>
                    <a:pt x="136251" y="241833"/>
                  </a:lnTo>
                  <a:lnTo>
                    <a:pt x="176660" y="22286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70" name="SMARTInkShape-46">
              <a:extLst>
                <a:ext uri="{FF2B5EF4-FFF2-40B4-BE49-F238E27FC236}">
                  <a16:creationId xmlns:a16="http://schemas.microsoft.com/office/drawing/2014/main" id="{977B69BF-48CB-4ED5-9F20-8988F575754D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1651992" y="2982516"/>
              <a:ext cx="17861" cy="410766"/>
            </a:xfrm>
            <a:custGeom>
              <a:avLst/>
              <a:gdLst/>
              <a:ahLst/>
              <a:cxnLst/>
              <a:rect l="0" t="0" r="0" b="0"/>
              <a:pathLst>
                <a:path w="17861" h="410766">
                  <a:moveTo>
                    <a:pt x="17860" y="0"/>
                  </a:moveTo>
                  <a:lnTo>
                    <a:pt x="17860" y="0"/>
                  </a:lnTo>
                  <a:lnTo>
                    <a:pt x="16867" y="14257"/>
                  </a:lnTo>
                  <a:lnTo>
                    <a:pt x="8765" y="49816"/>
                  </a:lnTo>
                  <a:lnTo>
                    <a:pt x="2026" y="88259"/>
                  </a:lnTo>
                  <a:lnTo>
                    <a:pt x="400" y="129551"/>
                  </a:lnTo>
                  <a:lnTo>
                    <a:pt x="119" y="164173"/>
                  </a:lnTo>
                  <a:lnTo>
                    <a:pt x="35" y="199566"/>
                  </a:lnTo>
                  <a:lnTo>
                    <a:pt x="11" y="235188"/>
                  </a:lnTo>
                  <a:lnTo>
                    <a:pt x="2" y="276644"/>
                  </a:lnTo>
                  <a:lnTo>
                    <a:pt x="1" y="319375"/>
                  </a:lnTo>
                  <a:lnTo>
                    <a:pt x="0" y="359704"/>
                  </a:lnTo>
                  <a:lnTo>
                    <a:pt x="0" y="392686"/>
                  </a:lnTo>
                  <a:lnTo>
                    <a:pt x="2646" y="400415"/>
                  </a:lnTo>
                  <a:lnTo>
                    <a:pt x="8930" y="41076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71" name="SMARTInkShape-47">
              <a:extLst>
                <a:ext uri="{FF2B5EF4-FFF2-40B4-BE49-F238E27FC236}">
                  <a16:creationId xmlns:a16="http://schemas.microsoft.com/office/drawing/2014/main" id="{928BA5D0-A0CD-4A2D-9A04-2633C41D0C19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544711" y="3464719"/>
              <a:ext cx="17860" cy="392907"/>
            </a:xfrm>
            <a:custGeom>
              <a:avLst/>
              <a:gdLst/>
              <a:ahLst/>
              <a:cxnLst/>
              <a:rect l="0" t="0" r="0" b="0"/>
              <a:pathLst>
                <a:path w="17860" h="392907">
                  <a:moveTo>
                    <a:pt x="17859" y="0"/>
                  </a:moveTo>
                  <a:lnTo>
                    <a:pt x="17859" y="0"/>
                  </a:lnTo>
                  <a:lnTo>
                    <a:pt x="13119" y="4740"/>
                  </a:lnTo>
                  <a:lnTo>
                    <a:pt x="10792" y="9713"/>
                  </a:lnTo>
                  <a:lnTo>
                    <a:pt x="10171" y="12428"/>
                  </a:lnTo>
                  <a:lnTo>
                    <a:pt x="10749" y="15231"/>
                  </a:lnTo>
                  <a:lnTo>
                    <a:pt x="15312" y="24908"/>
                  </a:lnTo>
                  <a:lnTo>
                    <a:pt x="17636" y="64041"/>
                  </a:lnTo>
                  <a:lnTo>
                    <a:pt x="17830" y="107358"/>
                  </a:lnTo>
                  <a:lnTo>
                    <a:pt x="11717" y="150043"/>
                  </a:lnTo>
                  <a:lnTo>
                    <a:pt x="9756" y="184907"/>
                  </a:lnTo>
                  <a:lnTo>
                    <a:pt x="9174" y="219380"/>
                  </a:lnTo>
                  <a:lnTo>
                    <a:pt x="8978" y="260844"/>
                  </a:lnTo>
                  <a:lnTo>
                    <a:pt x="6298" y="289946"/>
                  </a:lnTo>
                  <a:lnTo>
                    <a:pt x="829" y="329958"/>
                  </a:lnTo>
                  <a:lnTo>
                    <a:pt x="49" y="372201"/>
                  </a:lnTo>
                  <a:lnTo>
                    <a:pt x="0" y="39290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72" name="SMARTInkShape-48">
              <a:extLst>
                <a:ext uri="{FF2B5EF4-FFF2-40B4-BE49-F238E27FC236}">
                  <a16:creationId xmlns:a16="http://schemas.microsoft.com/office/drawing/2014/main" id="{A75D0CDF-FA22-41DA-A2F3-443E533FA3D7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508992" y="3483974"/>
              <a:ext cx="258649" cy="427230"/>
            </a:xfrm>
            <a:custGeom>
              <a:avLst/>
              <a:gdLst/>
              <a:ahLst/>
              <a:cxnLst/>
              <a:rect l="0" t="0" r="0" b="0"/>
              <a:pathLst>
                <a:path w="258649" h="427230">
                  <a:moveTo>
                    <a:pt x="0" y="52182"/>
                  </a:moveTo>
                  <a:lnTo>
                    <a:pt x="0" y="52182"/>
                  </a:lnTo>
                  <a:lnTo>
                    <a:pt x="20738" y="34090"/>
                  </a:lnTo>
                  <a:lnTo>
                    <a:pt x="64440" y="13473"/>
                  </a:lnTo>
                  <a:lnTo>
                    <a:pt x="108567" y="3315"/>
                  </a:lnTo>
                  <a:lnTo>
                    <a:pt x="134364" y="0"/>
                  </a:lnTo>
                  <a:lnTo>
                    <a:pt x="178649" y="8502"/>
                  </a:lnTo>
                  <a:lnTo>
                    <a:pt x="222463" y="25478"/>
                  </a:lnTo>
                  <a:lnTo>
                    <a:pt x="240871" y="36994"/>
                  </a:lnTo>
                  <a:lnTo>
                    <a:pt x="246901" y="42057"/>
                  </a:lnTo>
                  <a:lnTo>
                    <a:pt x="253601" y="52974"/>
                  </a:lnTo>
                  <a:lnTo>
                    <a:pt x="257902" y="76151"/>
                  </a:lnTo>
                  <a:lnTo>
                    <a:pt x="258648" y="93900"/>
                  </a:lnTo>
                  <a:lnTo>
                    <a:pt x="256768" y="98846"/>
                  </a:lnTo>
                  <a:lnTo>
                    <a:pt x="234076" y="121888"/>
                  </a:lnTo>
                  <a:lnTo>
                    <a:pt x="192882" y="150573"/>
                  </a:lnTo>
                  <a:lnTo>
                    <a:pt x="152863" y="169513"/>
                  </a:lnTo>
                  <a:lnTo>
                    <a:pt x="110158" y="188946"/>
                  </a:lnTo>
                  <a:lnTo>
                    <a:pt x="74677" y="200722"/>
                  </a:lnTo>
                  <a:lnTo>
                    <a:pt x="36003" y="206346"/>
                  </a:lnTo>
                  <a:lnTo>
                    <a:pt x="19257" y="212051"/>
                  </a:lnTo>
                  <a:lnTo>
                    <a:pt x="8970" y="212914"/>
                  </a:lnTo>
                  <a:lnTo>
                    <a:pt x="13682" y="212916"/>
                  </a:lnTo>
                  <a:lnTo>
                    <a:pt x="15075" y="213908"/>
                  </a:lnTo>
                  <a:lnTo>
                    <a:pt x="16003" y="215562"/>
                  </a:lnTo>
                  <a:lnTo>
                    <a:pt x="16622" y="217657"/>
                  </a:lnTo>
                  <a:lnTo>
                    <a:pt x="41754" y="260920"/>
                  </a:lnTo>
                  <a:lnTo>
                    <a:pt x="49634" y="278513"/>
                  </a:lnTo>
                  <a:lnTo>
                    <a:pt x="57799" y="308181"/>
                  </a:lnTo>
                  <a:lnTo>
                    <a:pt x="82212" y="351575"/>
                  </a:lnTo>
                  <a:lnTo>
                    <a:pt x="105845" y="388425"/>
                  </a:lnTo>
                  <a:lnTo>
                    <a:pt x="134165" y="408571"/>
                  </a:lnTo>
                  <a:lnTo>
                    <a:pt x="163740" y="423155"/>
                  </a:lnTo>
                  <a:lnTo>
                    <a:pt x="206597" y="427070"/>
                  </a:lnTo>
                  <a:lnTo>
                    <a:pt x="214313" y="42722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73" name="SMARTInkShape-49">
              <a:extLst>
                <a:ext uri="{FF2B5EF4-FFF2-40B4-BE49-F238E27FC236}">
                  <a16:creationId xmlns:a16="http://schemas.microsoft.com/office/drawing/2014/main" id="{9C8D58A8-D69A-4CB3-9639-A2B8355B05E0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752269" y="3626021"/>
              <a:ext cx="167490" cy="279832"/>
            </a:xfrm>
            <a:custGeom>
              <a:avLst/>
              <a:gdLst/>
              <a:ahLst/>
              <a:cxnLst/>
              <a:rect l="0" t="0" r="0" b="0"/>
              <a:pathLst>
                <a:path w="167490" h="279832">
                  <a:moveTo>
                    <a:pt x="24614" y="142307"/>
                  </a:moveTo>
                  <a:lnTo>
                    <a:pt x="24614" y="142307"/>
                  </a:lnTo>
                  <a:lnTo>
                    <a:pt x="29354" y="142307"/>
                  </a:lnTo>
                  <a:lnTo>
                    <a:pt x="34328" y="144953"/>
                  </a:lnTo>
                  <a:lnTo>
                    <a:pt x="39845" y="148444"/>
                  </a:lnTo>
                  <a:lnTo>
                    <a:pt x="45605" y="149996"/>
                  </a:lnTo>
                  <a:lnTo>
                    <a:pt x="48530" y="149417"/>
                  </a:lnTo>
                  <a:lnTo>
                    <a:pt x="58379" y="144855"/>
                  </a:lnTo>
                  <a:lnTo>
                    <a:pt x="84672" y="137902"/>
                  </a:lnTo>
                  <a:lnTo>
                    <a:pt x="119711" y="109317"/>
                  </a:lnTo>
                  <a:lnTo>
                    <a:pt x="133599" y="93727"/>
                  </a:lnTo>
                  <a:lnTo>
                    <a:pt x="147352" y="52954"/>
                  </a:lnTo>
                  <a:lnTo>
                    <a:pt x="149180" y="29187"/>
                  </a:lnTo>
                  <a:lnTo>
                    <a:pt x="146784" y="19932"/>
                  </a:lnTo>
                  <a:lnTo>
                    <a:pt x="137161" y="5907"/>
                  </a:lnTo>
                  <a:lnTo>
                    <a:pt x="131520" y="2310"/>
                  </a:lnTo>
                  <a:lnTo>
                    <a:pt x="122766" y="285"/>
                  </a:lnTo>
                  <a:lnTo>
                    <a:pt x="119815" y="0"/>
                  </a:lnTo>
                  <a:lnTo>
                    <a:pt x="100819" y="6673"/>
                  </a:lnTo>
                  <a:lnTo>
                    <a:pt x="72083" y="20437"/>
                  </a:lnTo>
                  <a:lnTo>
                    <a:pt x="62909" y="28942"/>
                  </a:lnTo>
                  <a:lnTo>
                    <a:pt x="31959" y="72793"/>
                  </a:lnTo>
                  <a:lnTo>
                    <a:pt x="15868" y="113126"/>
                  </a:lnTo>
                  <a:lnTo>
                    <a:pt x="1818" y="152098"/>
                  </a:lnTo>
                  <a:lnTo>
                    <a:pt x="0" y="177289"/>
                  </a:lnTo>
                  <a:lnTo>
                    <a:pt x="7023" y="221540"/>
                  </a:lnTo>
                  <a:lnTo>
                    <a:pt x="11173" y="231430"/>
                  </a:lnTo>
                  <a:lnTo>
                    <a:pt x="23829" y="247317"/>
                  </a:lnTo>
                  <a:lnTo>
                    <a:pt x="51692" y="266648"/>
                  </a:lnTo>
                  <a:lnTo>
                    <a:pt x="75273" y="279096"/>
                  </a:lnTo>
                  <a:lnTo>
                    <a:pt x="89793" y="279831"/>
                  </a:lnTo>
                  <a:lnTo>
                    <a:pt x="133867" y="266853"/>
                  </a:lnTo>
                  <a:lnTo>
                    <a:pt x="167489" y="25839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74" name="SMARTInkShape-50">
              <a:extLst>
                <a:ext uri="{FF2B5EF4-FFF2-40B4-BE49-F238E27FC236}">
                  <a16:creationId xmlns:a16="http://schemas.microsoft.com/office/drawing/2014/main" id="{EA453B6B-15A4-417F-A57C-1121BD76F159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991195" y="3509367"/>
              <a:ext cx="35720" cy="401837"/>
            </a:xfrm>
            <a:custGeom>
              <a:avLst/>
              <a:gdLst/>
              <a:ahLst/>
              <a:cxnLst/>
              <a:rect l="0" t="0" r="0" b="0"/>
              <a:pathLst>
                <a:path w="35720" h="401837">
                  <a:moveTo>
                    <a:pt x="35719" y="0"/>
                  </a:moveTo>
                  <a:lnTo>
                    <a:pt x="35719" y="0"/>
                  </a:lnTo>
                  <a:lnTo>
                    <a:pt x="34727" y="25318"/>
                  </a:lnTo>
                  <a:lnTo>
                    <a:pt x="28031" y="63490"/>
                  </a:lnTo>
                  <a:lnTo>
                    <a:pt x="26953" y="107286"/>
                  </a:lnTo>
                  <a:lnTo>
                    <a:pt x="26822" y="147641"/>
                  </a:lnTo>
                  <a:lnTo>
                    <a:pt x="20659" y="187693"/>
                  </a:lnTo>
                  <a:lnTo>
                    <a:pt x="17697" y="221198"/>
                  </a:lnTo>
                  <a:lnTo>
                    <a:pt x="10956" y="265429"/>
                  </a:lnTo>
                  <a:lnTo>
                    <a:pt x="4590" y="303123"/>
                  </a:lnTo>
                  <a:lnTo>
                    <a:pt x="605" y="345548"/>
                  </a:lnTo>
                  <a:lnTo>
                    <a:pt x="24" y="386683"/>
                  </a:lnTo>
                  <a:lnTo>
                    <a:pt x="0" y="40183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75" name="SMARTInkShape-51">
              <a:extLst>
                <a:ext uri="{FF2B5EF4-FFF2-40B4-BE49-F238E27FC236}">
                  <a16:creationId xmlns:a16="http://schemas.microsoft.com/office/drawing/2014/main" id="{7515C4AE-B5D1-4EC8-AF3F-ECDCC1D01D24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098352" y="3670102"/>
              <a:ext cx="17860" cy="241102"/>
            </a:xfrm>
            <a:custGeom>
              <a:avLst/>
              <a:gdLst/>
              <a:ahLst/>
              <a:cxnLst/>
              <a:rect l="0" t="0" r="0" b="0"/>
              <a:pathLst>
                <a:path w="17860" h="241102">
                  <a:moveTo>
                    <a:pt x="17859" y="0"/>
                  </a:moveTo>
                  <a:lnTo>
                    <a:pt x="17859" y="0"/>
                  </a:lnTo>
                  <a:lnTo>
                    <a:pt x="11722" y="14258"/>
                  </a:lnTo>
                  <a:lnTo>
                    <a:pt x="2025" y="56361"/>
                  </a:lnTo>
                  <a:lnTo>
                    <a:pt x="266" y="98593"/>
                  </a:lnTo>
                  <a:lnTo>
                    <a:pt x="35" y="142923"/>
                  </a:lnTo>
                  <a:lnTo>
                    <a:pt x="4" y="184884"/>
                  </a:lnTo>
                  <a:lnTo>
                    <a:pt x="0" y="225950"/>
                  </a:lnTo>
                  <a:lnTo>
                    <a:pt x="0" y="24110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76" name="SMARTInkShape-52">
              <a:extLst>
                <a:ext uri="{FF2B5EF4-FFF2-40B4-BE49-F238E27FC236}">
                  <a16:creationId xmlns:a16="http://schemas.microsoft.com/office/drawing/2014/main" id="{D1CDD7C7-B2EF-4106-82E1-04948BEF3B04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071563" y="3527227"/>
              <a:ext cx="8930" cy="8930"/>
            </a:xfrm>
            <a:custGeom>
              <a:avLst/>
              <a:gdLst/>
              <a:ahLst/>
              <a:cxnLst/>
              <a:rect l="0" t="0" r="0" b="0"/>
              <a:pathLst>
                <a:path w="8930" h="8930">
                  <a:moveTo>
                    <a:pt x="8929" y="0"/>
                  </a:moveTo>
                  <a:lnTo>
                    <a:pt x="8929" y="0"/>
                  </a:lnTo>
                  <a:lnTo>
                    <a:pt x="32" y="0"/>
                  </a:lnTo>
                  <a:lnTo>
                    <a:pt x="0" y="892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77" name="SMARTInkShape-53">
              <a:extLst>
                <a:ext uri="{FF2B5EF4-FFF2-40B4-BE49-F238E27FC236}">
                  <a16:creationId xmlns:a16="http://schemas.microsoft.com/office/drawing/2014/main" id="{D4323E10-757C-4445-8977-C7C1956D3375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178838" y="3680830"/>
              <a:ext cx="231636" cy="551270"/>
            </a:xfrm>
            <a:custGeom>
              <a:avLst/>
              <a:gdLst/>
              <a:ahLst/>
              <a:cxnLst/>
              <a:rect l="0" t="0" r="0" b="0"/>
              <a:pathLst>
                <a:path w="231636" h="551270">
                  <a:moveTo>
                    <a:pt x="187404" y="87498"/>
                  </a:moveTo>
                  <a:lnTo>
                    <a:pt x="187404" y="87498"/>
                  </a:lnTo>
                  <a:lnTo>
                    <a:pt x="187404" y="75069"/>
                  </a:lnTo>
                  <a:lnTo>
                    <a:pt x="174102" y="35487"/>
                  </a:lnTo>
                  <a:lnTo>
                    <a:pt x="166279" y="27010"/>
                  </a:lnTo>
                  <a:lnTo>
                    <a:pt x="127929" y="2249"/>
                  </a:lnTo>
                  <a:lnTo>
                    <a:pt x="117645" y="0"/>
                  </a:lnTo>
                  <a:lnTo>
                    <a:pt x="106460" y="1646"/>
                  </a:lnTo>
                  <a:lnTo>
                    <a:pt x="65331" y="19239"/>
                  </a:lnTo>
                  <a:lnTo>
                    <a:pt x="47496" y="32767"/>
                  </a:lnTo>
                  <a:lnTo>
                    <a:pt x="30820" y="55116"/>
                  </a:lnTo>
                  <a:lnTo>
                    <a:pt x="6745" y="97635"/>
                  </a:lnTo>
                  <a:lnTo>
                    <a:pt x="785" y="141235"/>
                  </a:lnTo>
                  <a:lnTo>
                    <a:pt x="0" y="178678"/>
                  </a:lnTo>
                  <a:lnTo>
                    <a:pt x="926" y="193507"/>
                  </a:lnTo>
                  <a:lnTo>
                    <a:pt x="12317" y="219296"/>
                  </a:lnTo>
                  <a:lnTo>
                    <a:pt x="20874" y="231831"/>
                  </a:lnTo>
                  <a:lnTo>
                    <a:pt x="29386" y="235982"/>
                  </a:lnTo>
                  <a:lnTo>
                    <a:pt x="73241" y="239108"/>
                  </a:lnTo>
                  <a:lnTo>
                    <a:pt x="93937" y="234505"/>
                  </a:lnTo>
                  <a:lnTo>
                    <a:pt x="135485" y="205878"/>
                  </a:lnTo>
                  <a:lnTo>
                    <a:pt x="175121" y="163093"/>
                  </a:lnTo>
                  <a:lnTo>
                    <a:pt x="198244" y="131204"/>
                  </a:lnTo>
                  <a:lnTo>
                    <a:pt x="216637" y="87374"/>
                  </a:lnTo>
                  <a:lnTo>
                    <a:pt x="227294" y="46338"/>
                  </a:lnTo>
                  <a:lnTo>
                    <a:pt x="231426" y="25842"/>
                  </a:lnTo>
                  <a:lnTo>
                    <a:pt x="231635" y="22581"/>
                  </a:lnTo>
                  <a:lnTo>
                    <a:pt x="230782" y="20408"/>
                  </a:lnTo>
                  <a:lnTo>
                    <a:pt x="229221" y="18959"/>
                  </a:lnTo>
                  <a:lnTo>
                    <a:pt x="224328" y="16633"/>
                  </a:lnTo>
                  <a:lnTo>
                    <a:pt x="223926" y="17434"/>
                  </a:lnTo>
                  <a:lnTo>
                    <a:pt x="223129" y="56957"/>
                  </a:lnTo>
                  <a:lnTo>
                    <a:pt x="220479" y="88521"/>
                  </a:lnTo>
                  <a:lnTo>
                    <a:pt x="215435" y="128159"/>
                  </a:lnTo>
                  <a:lnTo>
                    <a:pt x="214561" y="162494"/>
                  </a:lnTo>
                  <a:lnTo>
                    <a:pt x="209562" y="197803"/>
                  </a:lnTo>
                  <a:lnTo>
                    <a:pt x="201797" y="233401"/>
                  </a:lnTo>
                  <a:lnTo>
                    <a:pt x="197953" y="273824"/>
                  </a:lnTo>
                  <a:lnTo>
                    <a:pt x="196814" y="312480"/>
                  </a:lnTo>
                  <a:lnTo>
                    <a:pt x="196476" y="349069"/>
                  </a:lnTo>
                  <a:lnTo>
                    <a:pt x="191636" y="385046"/>
                  </a:lnTo>
                  <a:lnTo>
                    <a:pt x="188658" y="420841"/>
                  </a:lnTo>
                  <a:lnTo>
                    <a:pt x="187652" y="461363"/>
                  </a:lnTo>
                  <a:lnTo>
                    <a:pt x="184807" y="495384"/>
                  </a:lnTo>
                  <a:lnTo>
                    <a:pt x="176385" y="531084"/>
                  </a:lnTo>
                  <a:lnTo>
                    <a:pt x="166155" y="545316"/>
                  </a:lnTo>
                  <a:lnTo>
                    <a:pt x="160432" y="548941"/>
                  </a:lnTo>
                  <a:lnTo>
                    <a:pt x="153588" y="550553"/>
                  </a:lnTo>
                  <a:lnTo>
                    <a:pt x="143932" y="551269"/>
                  </a:lnTo>
                  <a:lnTo>
                    <a:pt x="127340" y="546931"/>
                  </a:lnTo>
                  <a:lnTo>
                    <a:pt x="94272" y="526924"/>
                  </a:lnTo>
                  <a:lnTo>
                    <a:pt x="53409" y="491741"/>
                  </a:lnTo>
                  <a:lnTo>
                    <a:pt x="47472" y="487962"/>
                  </a:lnTo>
                  <a:lnTo>
                    <a:pt x="43515" y="483458"/>
                  </a:lnTo>
                  <a:lnTo>
                    <a:pt x="26670" y="45361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78" name="SMARTInkShape-54">
              <a:extLst>
                <a:ext uri="{FF2B5EF4-FFF2-40B4-BE49-F238E27FC236}">
                  <a16:creationId xmlns:a16="http://schemas.microsoft.com/office/drawing/2014/main" id="{DF6255BC-AD62-416F-9056-864DE779B8B4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500188" y="3741539"/>
              <a:ext cx="8103" cy="239071"/>
            </a:xfrm>
            <a:custGeom>
              <a:avLst/>
              <a:gdLst/>
              <a:ahLst/>
              <a:cxnLst/>
              <a:rect l="0" t="0" r="0" b="0"/>
              <a:pathLst>
                <a:path w="8103" h="239071">
                  <a:moveTo>
                    <a:pt x="0" y="0"/>
                  </a:moveTo>
                  <a:lnTo>
                    <a:pt x="0" y="0"/>
                  </a:lnTo>
                  <a:lnTo>
                    <a:pt x="0" y="37576"/>
                  </a:lnTo>
                  <a:lnTo>
                    <a:pt x="8102" y="80834"/>
                  </a:lnTo>
                  <a:lnTo>
                    <a:pt x="7692" y="101451"/>
                  </a:lnTo>
                  <a:lnTo>
                    <a:pt x="1209" y="143300"/>
                  </a:lnTo>
                  <a:lnTo>
                    <a:pt x="106" y="184062"/>
                  </a:lnTo>
                  <a:lnTo>
                    <a:pt x="6" y="227164"/>
                  </a:lnTo>
                  <a:lnTo>
                    <a:pt x="0" y="239070"/>
                  </a:lnTo>
                  <a:lnTo>
                    <a:pt x="0" y="23217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79" name="SMARTInkShape-55">
              <a:extLst>
                <a:ext uri="{FF2B5EF4-FFF2-40B4-BE49-F238E27FC236}">
                  <a16:creationId xmlns:a16="http://schemas.microsoft.com/office/drawing/2014/main" id="{11A34FEA-9DB1-42E8-8339-169753AC0903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455539" y="3598664"/>
              <a:ext cx="8931" cy="1"/>
            </a:xfrm>
            <a:custGeom>
              <a:avLst/>
              <a:gdLst/>
              <a:ahLst/>
              <a:cxnLst/>
              <a:rect l="0" t="0" r="0" b="0"/>
              <a:pathLst>
                <a:path w="8931" h="1">
                  <a:moveTo>
                    <a:pt x="8930" y="0"/>
                  </a:moveTo>
                  <a:lnTo>
                    <a:pt x="893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80" name="SMARTInkShape-56">
              <a:extLst>
                <a:ext uri="{FF2B5EF4-FFF2-40B4-BE49-F238E27FC236}">
                  <a16:creationId xmlns:a16="http://schemas.microsoft.com/office/drawing/2014/main" id="{637E3F75-DF6E-4B36-9A08-D92AC803B5F7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598937" y="3759398"/>
              <a:ext cx="175871" cy="248079"/>
            </a:xfrm>
            <a:custGeom>
              <a:avLst/>
              <a:gdLst/>
              <a:ahLst/>
              <a:cxnLst/>
              <a:rect l="0" t="0" r="0" b="0"/>
              <a:pathLst>
                <a:path w="175871" h="248079">
                  <a:moveTo>
                    <a:pt x="79844" y="0"/>
                  </a:moveTo>
                  <a:lnTo>
                    <a:pt x="79844" y="0"/>
                  </a:lnTo>
                  <a:lnTo>
                    <a:pt x="79844" y="4741"/>
                  </a:lnTo>
                  <a:lnTo>
                    <a:pt x="77198" y="9714"/>
                  </a:lnTo>
                  <a:lnTo>
                    <a:pt x="67415" y="25731"/>
                  </a:lnTo>
                  <a:lnTo>
                    <a:pt x="45415" y="70202"/>
                  </a:lnTo>
                  <a:lnTo>
                    <a:pt x="26379" y="114116"/>
                  </a:lnTo>
                  <a:lnTo>
                    <a:pt x="8417" y="158700"/>
                  </a:lnTo>
                  <a:lnTo>
                    <a:pt x="2126" y="177991"/>
                  </a:lnTo>
                  <a:lnTo>
                    <a:pt x="0" y="202287"/>
                  </a:lnTo>
                  <a:lnTo>
                    <a:pt x="4373" y="220230"/>
                  </a:lnTo>
                  <a:lnTo>
                    <a:pt x="11952" y="233375"/>
                  </a:lnTo>
                  <a:lnTo>
                    <a:pt x="17589" y="237668"/>
                  </a:lnTo>
                  <a:lnTo>
                    <a:pt x="44932" y="247868"/>
                  </a:lnTo>
                  <a:lnTo>
                    <a:pt x="57382" y="248078"/>
                  </a:lnTo>
                  <a:lnTo>
                    <a:pt x="98274" y="237476"/>
                  </a:lnTo>
                  <a:lnTo>
                    <a:pt x="119921" y="224263"/>
                  </a:lnTo>
                  <a:lnTo>
                    <a:pt x="144021" y="202020"/>
                  </a:lnTo>
                  <a:lnTo>
                    <a:pt x="155966" y="183441"/>
                  </a:lnTo>
                  <a:lnTo>
                    <a:pt x="173991" y="139724"/>
                  </a:lnTo>
                  <a:lnTo>
                    <a:pt x="175870" y="116145"/>
                  </a:lnTo>
                  <a:lnTo>
                    <a:pt x="162734" y="71520"/>
                  </a:lnTo>
                  <a:lnTo>
                    <a:pt x="153131" y="51508"/>
                  </a:lnTo>
                  <a:lnTo>
                    <a:pt x="138160" y="34003"/>
                  </a:lnTo>
                  <a:lnTo>
                    <a:pt x="126929" y="25696"/>
                  </a:lnTo>
                  <a:lnTo>
                    <a:pt x="104709" y="20181"/>
                  </a:lnTo>
                  <a:lnTo>
                    <a:pt x="84015" y="18547"/>
                  </a:lnTo>
                  <a:lnTo>
                    <a:pt x="65315" y="22804"/>
                  </a:lnTo>
                  <a:lnTo>
                    <a:pt x="37888" y="35978"/>
                  </a:lnTo>
                  <a:lnTo>
                    <a:pt x="30440" y="40795"/>
                  </a:lnTo>
                  <a:lnTo>
                    <a:pt x="17337" y="4464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81" name="SMARTInkShape-57">
              <a:extLst>
                <a:ext uri="{FF2B5EF4-FFF2-40B4-BE49-F238E27FC236}">
                  <a16:creationId xmlns:a16="http://schemas.microsoft.com/office/drawing/2014/main" id="{F3ACEEC6-27B3-4DCA-BFCF-38D111C81B3F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1867547" y="3768899"/>
              <a:ext cx="230931" cy="258391"/>
            </a:xfrm>
            <a:custGeom>
              <a:avLst/>
              <a:gdLst/>
              <a:ahLst/>
              <a:cxnLst/>
              <a:rect l="0" t="0" r="0" b="0"/>
              <a:pathLst>
                <a:path w="230931" h="258391">
                  <a:moveTo>
                    <a:pt x="16617" y="8359"/>
                  </a:moveTo>
                  <a:lnTo>
                    <a:pt x="16617" y="8359"/>
                  </a:lnTo>
                  <a:lnTo>
                    <a:pt x="11877" y="13099"/>
                  </a:lnTo>
                  <a:lnTo>
                    <a:pt x="9549" y="18072"/>
                  </a:lnTo>
                  <a:lnTo>
                    <a:pt x="7736" y="60879"/>
                  </a:lnTo>
                  <a:lnTo>
                    <a:pt x="5046" y="100208"/>
                  </a:lnTo>
                  <a:lnTo>
                    <a:pt x="0" y="133879"/>
                  </a:lnTo>
                  <a:lnTo>
                    <a:pt x="6555" y="174568"/>
                  </a:lnTo>
                  <a:lnTo>
                    <a:pt x="8456" y="197772"/>
                  </a:lnTo>
                  <a:lnTo>
                    <a:pt x="14750" y="209561"/>
                  </a:lnTo>
                  <a:lnTo>
                    <a:pt x="20087" y="216183"/>
                  </a:lnTo>
                  <a:lnTo>
                    <a:pt x="28412" y="219788"/>
                  </a:lnTo>
                  <a:lnTo>
                    <a:pt x="49925" y="222102"/>
                  </a:lnTo>
                  <a:lnTo>
                    <a:pt x="54698" y="220307"/>
                  </a:lnTo>
                  <a:lnTo>
                    <a:pt x="88628" y="190888"/>
                  </a:lnTo>
                  <a:lnTo>
                    <a:pt x="123824" y="148933"/>
                  </a:lnTo>
                  <a:lnTo>
                    <a:pt x="142855" y="115060"/>
                  </a:lnTo>
                  <a:lnTo>
                    <a:pt x="152193" y="77875"/>
                  </a:lnTo>
                  <a:lnTo>
                    <a:pt x="161497" y="35763"/>
                  </a:lnTo>
                  <a:lnTo>
                    <a:pt x="167054" y="16197"/>
                  </a:lnTo>
                  <a:lnTo>
                    <a:pt x="168017" y="5941"/>
                  </a:lnTo>
                  <a:lnTo>
                    <a:pt x="167159" y="3770"/>
                  </a:lnTo>
                  <a:lnTo>
                    <a:pt x="165596" y="2323"/>
                  </a:lnTo>
                  <a:lnTo>
                    <a:pt x="160698" y="0"/>
                  </a:lnTo>
                  <a:lnTo>
                    <a:pt x="160296" y="802"/>
                  </a:lnTo>
                  <a:lnTo>
                    <a:pt x="159506" y="38653"/>
                  </a:lnTo>
                  <a:lnTo>
                    <a:pt x="159493" y="81966"/>
                  </a:lnTo>
                  <a:lnTo>
                    <a:pt x="159492" y="120684"/>
                  </a:lnTo>
                  <a:lnTo>
                    <a:pt x="159492" y="161530"/>
                  </a:lnTo>
                  <a:lnTo>
                    <a:pt x="160484" y="177638"/>
                  </a:lnTo>
                  <a:lnTo>
                    <a:pt x="174723" y="216423"/>
                  </a:lnTo>
                  <a:lnTo>
                    <a:pt x="184400" y="233498"/>
                  </a:lnTo>
                  <a:lnTo>
                    <a:pt x="194044" y="241704"/>
                  </a:lnTo>
                  <a:lnTo>
                    <a:pt x="204945" y="246013"/>
                  </a:lnTo>
                  <a:lnTo>
                    <a:pt x="215412" y="248920"/>
                  </a:lnTo>
                  <a:lnTo>
                    <a:pt x="230930" y="25839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82" name="SMARTInkShape-58">
              <a:extLst>
                <a:ext uri="{FF2B5EF4-FFF2-40B4-BE49-F238E27FC236}">
                  <a16:creationId xmlns:a16="http://schemas.microsoft.com/office/drawing/2014/main" id="{1523F96B-CC4E-4677-A4CA-2F8C428EDC04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2196703" y="3759431"/>
              <a:ext cx="186946" cy="294492"/>
            </a:xfrm>
            <a:custGeom>
              <a:avLst/>
              <a:gdLst/>
              <a:ahLst/>
              <a:cxnLst/>
              <a:rect l="0" t="0" r="0" b="0"/>
              <a:pathLst>
                <a:path w="186946" h="294492">
                  <a:moveTo>
                    <a:pt x="142875" y="8897"/>
                  </a:moveTo>
                  <a:lnTo>
                    <a:pt x="142875" y="8897"/>
                  </a:lnTo>
                  <a:lnTo>
                    <a:pt x="135187" y="1208"/>
                  </a:lnTo>
                  <a:lnTo>
                    <a:pt x="129573" y="335"/>
                  </a:lnTo>
                  <a:lnTo>
                    <a:pt x="112987" y="0"/>
                  </a:lnTo>
                  <a:lnTo>
                    <a:pt x="73015" y="13271"/>
                  </a:lnTo>
                  <a:lnTo>
                    <a:pt x="64532" y="21093"/>
                  </a:lnTo>
                  <a:lnTo>
                    <a:pt x="35772" y="63112"/>
                  </a:lnTo>
                  <a:lnTo>
                    <a:pt x="30781" y="74664"/>
                  </a:lnTo>
                  <a:lnTo>
                    <a:pt x="28563" y="86413"/>
                  </a:lnTo>
                  <a:lnTo>
                    <a:pt x="30223" y="95604"/>
                  </a:lnTo>
                  <a:lnTo>
                    <a:pt x="51728" y="137137"/>
                  </a:lnTo>
                  <a:lnTo>
                    <a:pt x="83704" y="171638"/>
                  </a:lnTo>
                  <a:lnTo>
                    <a:pt x="127683" y="203257"/>
                  </a:lnTo>
                  <a:lnTo>
                    <a:pt x="149949" y="216306"/>
                  </a:lnTo>
                  <a:lnTo>
                    <a:pt x="174197" y="238175"/>
                  </a:lnTo>
                  <a:lnTo>
                    <a:pt x="183134" y="252890"/>
                  </a:lnTo>
                  <a:lnTo>
                    <a:pt x="186657" y="267253"/>
                  </a:lnTo>
                  <a:lnTo>
                    <a:pt x="186945" y="270431"/>
                  </a:lnTo>
                  <a:lnTo>
                    <a:pt x="185154" y="273542"/>
                  </a:lnTo>
                  <a:lnTo>
                    <a:pt x="167356" y="288658"/>
                  </a:lnTo>
                  <a:lnTo>
                    <a:pt x="158386" y="291985"/>
                  </a:lnTo>
                  <a:lnTo>
                    <a:pt x="118925" y="294491"/>
                  </a:lnTo>
                  <a:lnTo>
                    <a:pt x="95223" y="293624"/>
                  </a:lnTo>
                  <a:lnTo>
                    <a:pt x="53392" y="286542"/>
                  </a:lnTo>
                  <a:lnTo>
                    <a:pt x="34561" y="284969"/>
                  </a:lnTo>
                  <a:lnTo>
                    <a:pt x="16161" y="278698"/>
                  </a:lnTo>
                  <a:lnTo>
                    <a:pt x="0" y="27678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83" name="SMARTInkShape-59">
              <a:extLst>
                <a:ext uri="{FF2B5EF4-FFF2-40B4-BE49-F238E27FC236}">
                  <a16:creationId xmlns:a16="http://schemas.microsoft.com/office/drawing/2014/main" id="{99F34BD9-7E43-4638-B7BC-9B6EFDEAFE1D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678692" y="4116586"/>
              <a:ext cx="214278" cy="516095"/>
            </a:xfrm>
            <a:custGeom>
              <a:avLst/>
              <a:gdLst/>
              <a:ahLst/>
              <a:cxnLst/>
              <a:rect l="0" t="0" r="0" b="0"/>
              <a:pathLst>
                <a:path w="214278" h="516095">
                  <a:moveTo>
                    <a:pt x="44613" y="0"/>
                  </a:moveTo>
                  <a:lnTo>
                    <a:pt x="44613" y="0"/>
                  </a:lnTo>
                  <a:lnTo>
                    <a:pt x="44613" y="40945"/>
                  </a:lnTo>
                  <a:lnTo>
                    <a:pt x="44613" y="81055"/>
                  </a:lnTo>
                  <a:lnTo>
                    <a:pt x="43621" y="118206"/>
                  </a:lnTo>
                  <a:lnTo>
                    <a:pt x="37484" y="156181"/>
                  </a:lnTo>
                  <a:lnTo>
                    <a:pt x="30374" y="194001"/>
                  </a:lnTo>
                  <a:lnTo>
                    <a:pt x="26834" y="236186"/>
                  </a:lnTo>
                  <a:lnTo>
                    <a:pt x="19942" y="280104"/>
                  </a:lnTo>
                  <a:lnTo>
                    <a:pt x="12609" y="323544"/>
                  </a:lnTo>
                  <a:lnTo>
                    <a:pt x="9002" y="361991"/>
                  </a:lnTo>
                  <a:lnTo>
                    <a:pt x="3083" y="398519"/>
                  </a:lnTo>
                  <a:lnTo>
                    <a:pt x="888" y="433485"/>
                  </a:lnTo>
                  <a:lnTo>
                    <a:pt x="86" y="476926"/>
                  </a:lnTo>
                  <a:lnTo>
                    <a:pt x="0" y="491664"/>
                  </a:lnTo>
                  <a:lnTo>
                    <a:pt x="2626" y="498976"/>
                  </a:lnTo>
                  <a:lnTo>
                    <a:pt x="12396" y="511754"/>
                  </a:lnTo>
                  <a:lnTo>
                    <a:pt x="20703" y="515181"/>
                  </a:lnTo>
                  <a:lnTo>
                    <a:pt x="25697" y="516094"/>
                  </a:lnTo>
                  <a:lnTo>
                    <a:pt x="36536" y="514463"/>
                  </a:lnTo>
                  <a:lnTo>
                    <a:pt x="76768" y="499759"/>
                  </a:lnTo>
                  <a:lnTo>
                    <a:pt x="115347" y="488096"/>
                  </a:lnTo>
                  <a:lnTo>
                    <a:pt x="153538" y="473266"/>
                  </a:lnTo>
                  <a:lnTo>
                    <a:pt x="197211" y="460125"/>
                  </a:lnTo>
                  <a:lnTo>
                    <a:pt x="214277" y="45541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84" name="SMARTInkShape-60">
              <a:extLst>
                <a:ext uri="{FF2B5EF4-FFF2-40B4-BE49-F238E27FC236}">
                  <a16:creationId xmlns:a16="http://schemas.microsoft.com/office/drawing/2014/main" id="{1C5439C3-87BC-4C1D-B865-17FEB1B95973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904097" y="4313240"/>
              <a:ext cx="167467" cy="302551"/>
            </a:xfrm>
            <a:custGeom>
              <a:avLst/>
              <a:gdLst/>
              <a:ahLst/>
              <a:cxnLst/>
              <a:rect l="0" t="0" r="0" b="0"/>
              <a:pathLst>
                <a:path w="167467" h="302551">
                  <a:moveTo>
                    <a:pt x="51380" y="151604"/>
                  </a:moveTo>
                  <a:lnTo>
                    <a:pt x="51380" y="151604"/>
                  </a:lnTo>
                  <a:lnTo>
                    <a:pt x="51380" y="143915"/>
                  </a:lnTo>
                  <a:lnTo>
                    <a:pt x="63809" y="130354"/>
                  </a:lnTo>
                  <a:lnTo>
                    <a:pt x="81432" y="117788"/>
                  </a:lnTo>
                  <a:lnTo>
                    <a:pt x="107829" y="74055"/>
                  </a:lnTo>
                  <a:lnTo>
                    <a:pt x="118828" y="50369"/>
                  </a:lnTo>
                  <a:lnTo>
                    <a:pt x="122661" y="7514"/>
                  </a:lnTo>
                  <a:lnTo>
                    <a:pt x="121721" y="4943"/>
                  </a:lnTo>
                  <a:lnTo>
                    <a:pt x="120102" y="3228"/>
                  </a:lnTo>
                  <a:lnTo>
                    <a:pt x="115657" y="1323"/>
                  </a:lnTo>
                  <a:lnTo>
                    <a:pt x="101822" y="0"/>
                  </a:lnTo>
                  <a:lnTo>
                    <a:pt x="88264" y="4599"/>
                  </a:lnTo>
                  <a:lnTo>
                    <a:pt x="48297" y="38949"/>
                  </a:lnTo>
                  <a:lnTo>
                    <a:pt x="31505" y="57481"/>
                  </a:lnTo>
                  <a:lnTo>
                    <a:pt x="13203" y="98566"/>
                  </a:lnTo>
                  <a:lnTo>
                    <a:pt x="516" y="142745"/>
                  </a:lnTo>
                  <a:lnTo>
                    <a:pt x="0" y="160565"/>
                  </a:lnTo>
                  <a:lnTo>
                    <a:pt x="5649" y="205186"/>
                  </a:lnTo>
                  <a:lnTo>
                    <a:pt x="23370" y="247185"/>
                  </a:lnTo>
                  <a:lnTo>
                    <a:pt x="35805" y="266906"/>
                  </a:lnTo>
                  <a:lnTo>
                    <a:pt x="47434" y="278255"/>
                  </a:lnTo>
                  <a:lnTo>
                    <a:pt x="87755" y="296887"/>
                  </a:lnTo>
                  <a:lnTo>
                    <a:pt x="131833" y="302550"/>
                  </a:lnTo>
                  <a:lnTo>
                    <a:pt x="147660" y="302034"/>
                  </a:lnTo>
                  <a:lnTo>
                    <a:pt x="167466" y="29447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85" name="SMARTInkShape-61">
              <a:extLst>
                <a:ext uri="{FF2B5EF4-FFF2-40B4-BE49-F238E27FC236}">
                  <a16:creationId xmlns:a16="http://schemas.microsoft.com/office/drawing/2014/main" id="{D8C3FFA2-17FD-4A3B-B90F-91D44463DBF8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094657" y="4376119"/>
              <a:ext cx="262657" cy="258390"/>
            </a:xfrm>
            <a:custGeom>
              <a:avLst/>
              <a:gdLst/>
              <a:ahLst/>
              <a:cxnLst/>
              <a:rect l="0" t="0" r="0" b="0"/>
              <a:pathLst>
                <a:path w="262657" h="258390">
                  <a:moveTo>
                    <a:pt x="137640" y="35147"/>
                  </a:moveTo>
                  <a:lnTo>
                    <a:pt x="137640" y="35147"/>
                  </a:lnTo>
                  <a:lnTo>
                    <a:pt x="137640" y="21844"/>
                  </a:lnTo>
                  <a:lnTo>
                    <a:pt x="134994" y="16667"/>
                  </a:lnTo>
                  <a:lnTo>
                    <a:pt x="132900" y="13897"/>
                  </a:lnTo>
                  <a:lnTo>
                    <a:pt x="127926" y="10819"/>
                  </a:lnTo>
                  <a:lnTo>
                    <a:pt x="116649" y="8844"/>
                  </a:lnTo>
                  <a:lnTo>
                    <a:pt x="110782" y="11219"/>
                  </a:lnTo>
                  <a:lnTo>
                    <a:pt x="82323" y="29361"/>
                  </a:lnTo>
                  <a:lnTo>
                    <a:pt x="50906" y="67185"/>
                  </a:lnTo>
                  <a:lnTo>
                    <a:pt x="28567" y="107276"/>
                  </a:lnTo>
                  <a:lnTo>
                    <a:pt x="7595" y="151324"/>
                  </a:lnTo>
                  <a:lnTo>
                    <a:pt x="0" y="177056"/>
                  </a:lnTo>
                  <a:lnTo>
                    <a:pt x="4232" y="215379"/>
                  </a:lnTo>
                  <a:lnTo>
                    <a:pt x="8233" y="223729"/>
                  </a:lnTo>
                  <a:lnTo>
                    <a:pt x="10689" y="226352"/>
                  </a:lnTo>
                  <a:lnTo>
                    <a:pt x="16064" y="229268"/>
                  </a:lnTo>
                  <a:lnTo>
                    <a:pt x="29408" y="230909"/>
                  </a:lnTo>
                  <a:lnTo>
                    <a:pt x="45930" y="226654"/>
                  </a:lnTo>
                  <a:lnTo>
                    <a:pt x="76394" y="202902"/>
                  </a:lnTo>
                  <a:lnTo>
                    <a:pt x="95813" y="182018"/>
                  </a:lnTo>
                  <a:lnTo>
                    <a:pt x="116529" y="139077"/>
                  </a:lnTo>
                  <a:lnTo>
                    <a:pt x="131651" y="97230"/>
                  </a:lnTo>
                  <a:lnTo>
                    <a:pt x="136851" y="55596"/>
                  </a:lnTo>
                  <a:lnTo>
                    <a:pt x="137609" y="12611"/>
                  </a:lnTo>
                  <a:lnTo>
                    <a:pt x="137639" y="0"/>
                  </a:lnTo>
                  <a:lnTo>
                    <a:pt x="137640" y="41673"/>
                  </a:lnTo>
                  <a:lnTo>
                    <a:pt x="140286" y="80654"/>
                  </a:lnTo>
                  <a:lnTo>
                    <a:pt x="145328" y="120424"/>
                  </a:lnTo>
                  <a:lnTo>
                    <a:pt x="153453" y="159368"/>
                  </a:lnTo>
                  <a:lnTo>
                    <a:pt x="162721" y="185724"/>
                  </a:lnTo>
                  <a:lnTo>
                    <a:pt x="188800" y="223880"/>
                  </a:lnTo>
                  <a:lnTo>
                    <a:pt x="206267" y="240337"/>
                  </a:lnTo>
                  <a:lnTo>
                    <a:pt x="224009" y="251497"/>
                  </a:lnTo>
                  <a:lnTo>
                    <a:pt x="241834" y="256346"/>
                  </a:lnTo>
                  <a:lnTo>
                    <a:pt x="262656" y="25838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86" name="SMARTInkShape-62">
              <a:extLst>
                <a:ext uri="{FF2B5EF4-FFF2-40B4-BE49-F238E27FC236}">
                  <a16:creationId xmlns:a16="http://schemas.microsoft.com/office/drawing/2014/main" id="{853298CB-4170-49E6-9197-2BE084CAA4F8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366788" y="4215395"/>
              <a:ext cx="204838" cy="410184"/>
            </a:xfrm>
            <a:custGeom>
              <a:avLst/>
              <a:gdLst/>
              <a:ahLst/>
              <a:cxnLst/>
              <a:rect l="0" t="0" r="0" b="0"/>
              <a:pathLst>
                <a:path w="204838" h="410184">
                  <a:moveTo>
                    <a:pt x="178048" y="231589"/>
                  </a:moveTo>
                  <a:lnTo>
                    <a:pt x="178048" y="231589"/>
                  </a:lnTo>
                  <a:lnTo>
                    <a:pt x="178048" y="218287"/>
                  </a:lnTo>
                  <a:lnTo>
                    <a:pt x="170360" y="198753"/>
                  </a:lnTo>
                  <a:lnTo>
                    <a:pt x="160005" y="191984"/>
                  </a:lnTo>
                  <a:lnTo>
                    <a:pt x="149110" y="188435"/>
                  </a:lnTo>
                  <a:lnTo>
                    <a:pt x="134857" y="187384"/>
                  </a:lnTo>
                  <a:lnTo>
                    <a:pt x="118067" y="191813"/>
                  </a:lnTo>
                  <a:lnTo>
                    <a:pt x="94615" y="203190"/>
                  </a:lnTo>
                  <a:lnTo>
                    <a:pt x="50382" y="243419"/>
                  </a:lnTo>
                  <a:lnTo>
                    <a:pt x="35979" y="259668"/>
                  </a:lnTo>
                  <a:lnTo>
                    <a:pt x="15227" y="298456"/>
                  </a:lnTo>
                  <a:lnTo>
                    <a:pt x="3599" y="330677"/>
                  </a:lnTo>
                  <a:lnTo>
                    <a:pt x="0" y="369838"/>
                  </a:lnTo>
                  <a:lnTo>
                    <a:pt x="2343" y="380015"/>
                  </a:lnTo>
                  <a:lnTo>
                    <a:pt x="7683" y="388837"/>
                  </a:lnTo>
                  <a:lnTo>
                    <a:pt x="16671" y="399373"/>
                  </a:lnTo>
                  <a:lnTo>
                    <a:pt x="27281" y="405378"/>
                  </a:lnTo>
                  <a:lnTo>
                    <a:pt x="50261" y="409234"/>
                  </a:lnTo>
                  <a:lnTo>
                    <a:pt x="67976" y="405161"/>
                  </a:lnTo>
                  <a:lnTo>
                    <a:pt x="85793" y="397671"/>
                  </a:lnTo>
                  <a:lnTo>
                    <a:pt x="95043" y="389408"/>
                  </a:lnTo>
                  <a:lnTo>
                    <a:pt x="118353" y="360190"/>
                  </a:lnTo>
                  <a:lnTo>
                    <a:pt x="132779" y="321888"/>
                  </a:lnTo>
                  <a:lnTo>
                    <a:pt x="145183" y="280625"/>
                  </a:lnTo>
                  <a:lnTo>
                    <a:pt x="154199" y="246008"/>
                  </a:lnTo>
                  <a:lnTo>
                    <a:pt x="158414" y="210615"/>
                  </a:lnTo>
                  <a:lnTo>
                    <a:pt x="159663" y="174994"/>
                  </a:lnTo>
                  <a:lnTo>
                    <a:pt x="164773" y="139304"/>
                  </a:lnTo>
                  <a:lnTo>
                    <a:pt x="168260" y="98818"/>
                  </a:lnTo>
                  <a:lnTo>
                    <a:pt x="168949" y="62157"/>
                  </a:lnTo>
                  <a:lnTo>
                    <a:pt x="169103" y="20727"/>
                  </a:lnTo>
                  <a:lnTo>
                    <a:pt x="169118" y="0"/>
                  </a:lnTo>
                  <a:lnTo>
                    <a:pt x="169118" y="41662"/>
                  </a:lnTo>
                  <a:lnTo>
                    <a:pt x="169118" y="83290"/>
                  </a:lnTo>
                  <a:lnTo>
                    <a:pt x="169118" y="116542"/>
                  </a:lnTo>
                  <a:lnTo>
                    <a:pt x="169118" y="151530"/>
                  </a:lnTo>
                  <a:lnTo>
                    <a:pt x="169118" y="189678"/>
                  </a:lnTo>
                  <a:lnTo>
                    <a:pt x="169118" y="229754"/>
                  </a:lnTo>
                  <a:lnTo>
                    <a:pt x="169118" y="266765"/>
                  </a:lnTo>
                  <a:lnTo>
                    <a:pt x="169118" y="310085"/>
                  </a:lnTo>
                  <a:lnTo>
                    <a:pt x="176186" y="353713"/>
                  </a:lnTo>
                  <a:lnTo>
                    <a:pt x="178213" y="366233"/>
                  </a:lnTo>
                  <a:lnTo>
                    <a:pt x="184932" y="378861"/>
                  </a:lnTo>
                  <a:lnTo>
                    <a:pt x="192214" y="388886"/>
                  </a:lnTo>
                  <a:lnTo>
                    <a:pt x="197824" y="401162"/>
                  </a:lnTo>
                  <a:lnTo>
                    <a:pt x="204837" y="41018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87" name="SMARTInkShape-63">
              <a:extLst>
                <a:ext uri="{FF2B5EF4-FFF2-40B4-BE49-F238E27FC236}">
                  <a16:creationId xmlns:a16="http://schemas.microsoft.com/office/drawing/2014/main" id="{568E5E55-840A-4CDC-9BEF-F4B294DDD9FC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616274" y="4375709"/>
              <a:ext cx="482204" cy="302875"/>
            </a:xfrm>
            <a:custGeom>
              <a:avLst/>
              <a:gdLst/>
              <a:ahLst/>
              <a:cxnLst/>
              <a:rect l="0" t="0" r="0" b="0"/>
              <a:pathLst>
                <a:path w="482204" h="302875">
                  <a:moveTo>
                    <a:pt x="0" y="133783"/>
                  </a:moveTo>
                  <a:lnTo>
                    <a:pt x="0" y="133783"/>
                  </a:lnTo>
                  <a:lnTo>
                    <a:pt x="4740" y="138523"/>
                  </a:lnTo>
                  <a:lnTo>
                    <a:pt x="9713" y="140851"/>
                  </a:lnTo>
                  <a:lnTo>
                    <a:pt x="12429" y="141472"/>
                  </a:lnTo>
                  <a:lnTo>
                    <a:pt x="53830" y="131640"/>
                  </a:lnTo>
                  <a:lnTo>
                    <a:pt x="96386" y="115736"/>
                  </a:lnTo>
                  <a:lnTo>
                    <a:pt x="127749" y="100024"/>
                  </a:lnTo>
                  <a:lnTo>
                    <a:pt x="167004" y="69179"/>
                  </a:lnTo>
                  <a:lnTo>
                    <a:pt x="183204" y="47371"/>
                  </a:lnTo>
                  <a:lnTo>
                    <a:pt x="186954" y="25010"/>
                  </a:lnTo>
                  <a:lnTo>
                    <a:pt x="187354" y="15123"/>
                  </a:lnTo>
                  <a:lnTo>
                    <a:pt x="184802" y="8946"/>
                  </a:lnTo>
                  <a:lnTo>
                    <a:pt x="182733" y="5910"/>
                  </a:lnTo>
                  <a:lnTo>
                    <a:pt x="179368" y="3886"/>
                  </a:lnTo>
                  <a:lnTo>
                    <a:pt x="162357" y="637"/>
                  </a:lnTo>
                  <a:lnTo>
                    <a:pt x="158839" y="371"/>
                  </a:lnTo>
                  <a:lnTo>
                    <a:pt x="126236" y="9622"/>
                  </a:lnTo>
                  <a:lnTo>
                    <a:pt x="113651" y="16092"/>
                  </a:lnTo>
                  <a:lnTo>
                    <a:pt x="71301" y="47845"/>
                  </a:lnTo>
                  <a:lnTo>
                    <a:pt x="39069" y="82019"/>
                  </a:lnTo>
                  <a:lnTo>
                    <a:pt x="11624" y="125092"/>
                  </a:lnTo>
                  <a:lnTo>
                    <a:pt x="3444" y="151713"/>
                  </a:lnTo>
                  <a:lnTo>
                    <a:pt x="680" y="187375"/>
                  </a:lnTo>
                  <a:lnTo>
                    <a:pt x="4942" y="209414"/>
                  </a:lnTo>
                  <a:lnTo>
                    <a:pt x="17229" y="228512"/>
                  </a:lnTo>
                  <a:lnTo>
                    <a:pt x="47603" y="258730"/>
                  </a:lnTo>
                  <a:lnTo>
                    <a:pt x="72312" y="273992"/>
                  </a:lnTo>
                  <a:lnTo>
                    <a:pt x="89685" y="280434"/>
                  </a:lnTo>
                  <a:lnTo>
                    <a:pt x="117193" y="283069"/>
                  </a:lnTo>
                  <a:lnTo>
                    <a:pt x="158895" y="275573"/>
                  </a:lnTo>
                  <a:lnTo>
                    <a:pt x="186978" y="264761"/>
                  </a:lnTo>
                  <a:lnTo>
                    <a:pt x="231107" y="236580"/>
                  </a:lnTo>
                  <a:lnTo>
                    <a:pt x="264381" y="195717"/>
                  </a:lnTo>
                  <a:lnTo>
                    <a:pt x="284896" y="151567"/>
                  </a:lnTo>
                  <a:lnTo>
                    <a:pt x="299528" y="107976"/>
                  </a:lnTo>
                  <a:lnTo>
                    <a:pt x="303370" y="65223"/>
                  </a:lnTo>
                  <a:lnTo>
                    <a:pt x="303595" y="54107"/>
                  </a:lnTo>
                  <a:lnTo>
                    <a:pt x="303609" y="94314"/>
                  </a:lnTo>
                  <a:lnTo>
                    <a:pt x="303609" y="137030"/>
                  </a:lnTo>
                  <a:lnTo>
                    <a:pt x="303609" y="178859"/>
                  </a:lnTo>
                  <a:lnTo>
                    <a:pt x="303609" y="223136"/>
                  </a:lnTo>
                  <a:lnTo>
                    <a:pt x="304601" y="260607"/>
                  </a:lnTo>
                  <a:lnTo>
                    <a:pt x="313286" y="299099"/>
                  </a:lnTo>
                  <a:lnTo>
                    <a:pt x="315021" y="300549"/>
                  </a:lnTo>
                  <a:lnTo>
                    <a:pt x="320195" y="302874"/>
                  </a:lnTo>
                  <a:lnTo>
                    <a:pt x="320619" y="302073"/>
                  </a:lnTo>
                  <a:lnTo>
                    <a:pt x="321091" y="298537"/>
                  </a:lnTo>
                  <a:lnTo>
                    <a:pt x="318655" y="293658"/>
                  </a:lnTo>
                  <a:lnTo>
                    <a:pt x="316616" y="290968"/>
                  </a:lnTo>
                  <a:lnTo>
                    <a:pt x="314351" y="282687"/>
                  </a:lnTo>
                  <a:lnTo>
                    <a:pt x="305630" y="239901"/>
                  </a:lnTo>
                  <a:lnTo>
                    <a:pt x="299268" y="205015"/>
                  </a:lnTo>
                  <a:lnTo>
                    <a:pt x="295586" y="163324"/>
                  </a:lnTo>
                  <a:lnTo>
                    <a:pt x="294858" y="125397"/>
                  </a:lnTo>
                  <a:lnTo>
                    <a:pt x="294732" y="90287"/>
                  </a:lnTo>
                  <a:lnTo>
                    <a:pt x="297341" y="52765"/>
                  </a:lnTo>
                  <a:lnTo>
                    <a:pt x="304398" y="31726"/>
                  </a:lnTo>
                  <a:lnTo>
                    <a:pt x="310905" y="22940"/>
                  </a:lnTo>
                  <a:lnTo>
                    <a:pt x="336920" y="6089"/>
                  </a:lnTo>
                  <a:lnTo>
                    <a:pt x="354379" y="1690"/>
                  </a:lnTo>
                  <a:lnTo>
                    <a:pt x="389944" y="0"/>
                  </a:lnTo>
                  <a:lnTo>
                    <a:pt x="413745" y="6999"/>
                  </a:lnTo>
                  <a:lnTo>
                    <a:pt x="452768" y="26697"/>
                  </a:lnTo>
                  <a:lnTo>
                    <a:pt x="482203" y="4448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88" name="SMARTInkShape-64">
              <a:extLst>
                <a:ext uri="{FF2B5EF4-FFF2-40B4-BE49-F238E27FC236}">
                  <a16:creationId xmlns:a16="http://schemas.microsoft.com/office/drawing/2014/main" id="{C849EBBD-7ADB-45CE-8FE2-4BFCD6938BD6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2187773" y="4384477"/>
              <a:ext cx="252723" cy="408952"/>
            </a:xfrm>
            <a:custGeom>
              <a:avLst/>
              <a:gdLst/>
              <a:ahLst/>
              <a:cxnLst/>
              <a:rect l="0" t="0" r="0" b="0"/>
              <a:pathLst>
                <a:path w="252723" h="408952">
                  <a:moveTo>
                    <a:pt x="223243" y="0"/>
                  </a:moveTo>
                  <a:lnTo>
                    <a:pt x="223243" y="0"/>
                  </a:lnTo>
                  <a:lnTo>
                    <a:pt x="182298" y="0"/>
                  </a:lnTo>
                  <a:lnTo>
                    <a:pt x="139624" y="992"/>
                  </a:lnTo>
                  <a:lnTo>
                    <a:pt x="96141" y="15230"/>
                  </a:lnTo>
                  <a:lnTo>
                    <a:pt x="65602" y="29811"/>
                  </a:lnTo>
                  <a:lnTo>
                    <a:pt x="56277" y="38384"/>
                  </a:lnTo>
                  <a:lnTo>
                    <a:pt x="49817" y="47817"/>
                  </a:lnTo>
                  <a:lnTo>
                    <a:pt x="40589" y="69857"/>
                  </a:lnTo>
                  <a:lnTo>
                    <a:pt x="40530" y="80988"/>
                  </a:lnTo>
                  <a:lnTo>
                    <a:pt x="54001" y="123208"/>
                  </a:lnTo>
                  <a:lnTo>
                    <a:pt x="70309" y="153211"/>
                  </a:lnTo>
                  <a:lnTo>
                    <a:pt x="108184" y="193992"/>
                  </a:lnTo>
                  <a:lnTo>
                    <a:pt x="151941" y="233023"/>
                  </a:lnTo>
                  <a:lnTo>
                    <a:pt x="196471" y="276932"/>
                  </a:lnTo>
                  <a:lnTo>
                    <a:pt x="231391" y="321483"/>
                  </a:lnTo>
                  <a:lnTo>
                    <a:pt x="251090" y="352449"/>
                  </a:lnTo>
                  <a:lnTo>
                    <a:pt x="252722" y="358990"/>
                  </a:lnTo>
                  <a:lnTo>
                    <a:pt x="251889" y="371548"/>
                  </a:lnTo>
                  <a:lnTo>
                    <a:pt x="248211" y="381098"/>
                  </a:lnTo>
                  <a:lnTo>
                    <a:pt x="237766" y="395314"/>
                  </a:lnTo>
                  <a:lnTo>
                    <a:pt x="224349" y="404644"/>
                  </a:lnTo>
                  <a:lnTo>
                    <a:pt x="203065" y="408951"/>
                  </a:lnTo>
                  <a:lnTo>
                    <a:pt x="159290" y="402918"/>
                  </a:lnTo>
                  <a:lnTo>
                    <a:pt x="115896" y="392264"/>
                  </a:lnTo>
                  <a:lnTo>
                    <a:pt x="72205" y="374990"/>
                  </a:lnTo>
                  <a:lnTo>
                    <a:pt x="59873" y="370060"/>
                  </a:lnTo>
                  <a:lnTo>
                    <a:pt x="16660" y="358582"/>
                  </a:lnTo>
                  <a:lnTo>
                    <a:pt x="0" y="35718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500" name="SMARTInkShape-Group15">
            <a:extLst>
              <a:ext uri="{FF2B5EF4-FFF2-40B4-BE49-F238E27FC236}">
                <a16:creationId xmlns:a16="http://schemas.microsoft.com/office/drawing/2014/main" id="{55F2C91E-74D6-4B5D-8B72-E3095BE09960}"/>
              </a:ext>
            </a:extLst>
          </p:cNvPr>
          <p:cNvGrpSpPr/>
          <p:nvPr/>
        </p:nvGrpSpPr>
        <p:grpSpPr>
          <a:xfrm>
            <a:off x="5956102" y="4054078"/>
            <a:ext cx="2328727" cy="839392"/>
            <a:chOff x="5956102" y="4054078"/>
            <a:chExt cx="2328727" cy="839392"/>
          </a:xfrm>
        </p:grpSpPr>
        <p:sp>
          <p:nvSpPr>
            <p:cNvPr id="19490" name="SMARTInkShape-65">
              <a:extLst>
                <a:ext uri="{FF2B5EF4-FFF2-40B4-BE49-F238E27FC236}">
                  <a16:creationId xmlns:a16="http://schemas.microsoft.com/office/drawing/2014/main" id="{41245F33-EE21-48EA-82B1-FF63B96FA640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5956102" y="4589859"/>
              <a:ext cx="571501" cy="303611"/>
            </a:xfrm>
            <a:custGeom>
              <a:avLst/>
              <a:gdLst/>
              <a:ahLst/>
              <a:cxnLst/>
              <a:rect l="0" t="0" r="0" b="0"/>
              <a:pathLst>
                <a:path w="571501" h="303611">
                  <a:moveTo>
                    <a:pt x="0" y="303610"/>
                  </a:moveTo>
                  <a:lnTo>
                    <a:pt x="0" y="303610"/>
                  </a:lnTo>
                  <a:lnTo>
                    <a:pt x="4740" y="303610"/>
                  </a:lnTo>
                  <a:lnTo>
                    <a:pt x="6136" y="302618"/>
                  </a:lnTo>
                  <a:lnTo>
                    <a:pt x="7067" y="300964"/>
                  </a:lnTo>
                  <a:lnTo>
                    <a:pt x="7688" y="298869"/>
                  </a:lnTo>
                  <a:lnTo>
                    <a:pt x="10086" y="297473"/>
                  </a:lnTo>
                  <a:lnTo>
                    <a:pt x="21950" y="294515"/>
                  </a:lnTo>
                  <a:lnTo>
                    <a:pt x="33182" y="286804"/>
                  </a:lnTo>
                  <a:lnTo>
                    <a:pt x="49629" y="273384"/>
                  </a:lnTo>
                  <a:lnTo>
                    <a:pt x="92526" y="246100"/>
                  </a:lnTo>
                  <a:lnTo>
                    <a:pt x="134370" y="217163"/>
                  </a:lnTo>
                  <a:lnTo>
                    <a:pt x="170740" y="193452"/>
                  </a:lnTo>
                  <a:lnTo>
                    <a:pt x="212467" y="169659"/>
                  </a:lnTo>
                  <a:lnTo>
                    <a:pt x="254407" y="145851"/>
                  </a:lnTo>
                  <a:lnTo>
                    <a:pt x="289141" y="127992"/>
                  </a:lnTo>
                  <a:lnTo>
                    <a:pt x="324567" y="110133"/>
                  </a:lnTo>
                  <a:lnTo>
                    <a:pt x="360200" y="92274"/>
                  </a:lnTo>
                  <a:lnTo>
                    <a:pt x="395893" y="74414"/>
                  </a:lnTo>
                  <a:lnTo>
                    <a:pt x="431604" y="56555"/>
                  </a:lnTo>
                  <a:lnTo>
                    <a:pt x="472097" y="39872"/>
                  </a:lnTo>
                  <a:lnTo>
                    <a:pt x="513026" y="23968"/>
                  </a:lnTo>
                  <a:lnTo>
                    <a:pt x="555512" y="3978"/>
                  </a:lnTo>
                  <a:lnTo>
                    <a:pt x="5715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91" name="SMARTInkShape-66">
              <a:extLst>
                <a:ext uri="{FF2B5EF4-FFF2-40B4-BE49-F238E27FC236}">
                  <a16:creationId xmlns:a16="http://schemas.microsoft.com/office/drawing/2014/main" id="{98B540BE-F05B-45FE-84B6-56C1C545F84A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6672667" y="4143553"/>
              <a:ext cx="265701" cy="524861"/>
            </a:xfrm>
            <a:custGeom>
              <a:avLst/>
              <a:gdLst/>
              <a:ahLst/>
              <a:cxnLst/>
              <a:rect l="0" t="0" r="0" b="0"/>
              <a:pathLst>
                <a:path w="265701" h="524861">
                  <a:moveTo>
                    <a:pt x="265700" y="17681"/>
                  </a:moveTo>
                  <a:lnTo>
                    <a:pt x="265700" y="17681"/>
                  </a:lnTo>
                  <a:lnTo>
                    <a:pt x="260959" y="17681"/>
                  </a:lnTo>
                  <a:lnTo>
                    <a:pt x="255987" y="15036"/>
                  </a:lnTo>
                  <a:lnTo>
                    <a:pt x="250469" y="11545"/>
                  </a:lnTo>
                  <a:lnTo>
                    <a:pt x="217602" y="1847"/>
                  </a:lnTo>
                  <a:lnTo>
                    <a:pt x="174239" y="0"/>
                  </a:lnTo>
                  <a:lnTo>
                    <a:pt x="148973" y="2520"/>
                  </a:lnTo>
                  <a:lnTo>
                    <a:pt x="111018" y="15060"/>
                  </a:lnTo>
                  <a:lnTo>
                    <a:pt x="68868" y="34375"/>
                  </a:lnTo>
                  <a:lnTo>
                    <a:pt x="28085" y="68205"/>
                  </a:lnTo>
                  <a:lnTo>
                    <a:pt x="12954" y="85017"/>
                  </a:lnTo>
                  <a:lnTo>
                    <a:pt x="2738" y="107416"/>
                  </a:lnTo>
                  <a:lnTo>
                    <a:pt x="0" y="120732"/>
                  </a:lnTo>
                  <a:lnTo>
                    <a:pt x="1429" y="133266"/>
                  </a:lnTo>
                  <a:lnTo>
                    <a:pt x="14161" y="164459"/>
                  </a:lnTo>
                  <a:lnTo>
                    <a:pt x="45824" y="207348"/>
                  </a:lnTo>
                  <a:lnTo>
                    <a:pt x="87324" y="243827"/>
                  </a:lnTo>
                  <a:lnTo>
                    <a:pt x="124226" y="278396"/>
                  </a:lnTo>
                  <a:lnTo>
                    <a:pt x="165012" y="318875"/>
                  </a:lnTo>
                  <a:lnTo>
                    <a:pt x="190800" y="349367"/>
                  </a:lnTo>
                  <a:lnTo>
                    <a:pt x="206881" y="383060"/>
                  </a:lnTo>
                  <a:lnTo>
                    <a:pt x="211432" y="420792"/>
                  </a:lnTo>
                  <a:lnTo>
                    <a:pt x="204963" y="461688"/>
                  </a:lnTo>
                  <a:lnTo>
                    <a:pt x="204372" y="468467"/>
                  </a:lnTo>
                  <a:lnTo>
                    <a:pt x="198425" y="481291"/>
                  </a:lnTo>
                  <a:lnTo>
                    <a:pt x="183178" y="500952"/>
                  </a:lnTo>
                  <a:lnTo>
                    <a:pt x="152140" y="520553"/>
                  </a:lnTo>
                  <a:lnTo>
                    <a:pt x="134598" y="524860"/>
                  </a:lnTo>
                  <a:lnTo>
                    <a:pt x="122766" y="523222"/>
                  </a:lnTo>
                  <a:lnTo>
                    <a:pt x="93052" y="516480"/>
                  </a:lnTo>
                  <a:lnTo>
                    <a:pt x="58332" y="493481"/>
                  </a:lnTo>
                  <a:lnTo>
                    <a:pt x="40004" y="466691"/>
                  </a:lnTo>
                  <a:lnTo>
                    <a:pt x="33528" y="44630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92" name="SMARTInkShape-67">
              <a:extLst>
                <a:ext uri="{FF2B5EF4-FFF2-40B4-BE49-F238E27FC236}">
                  <a16:creationId xmlns:a16="http://schemas.microsoft.com/office/drawing/2014/main" id="{96C3BAFB-3EBB-438D-B288-ECD324F07329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6956523" y="4332413"/>
              <a:ext cx="187228" cy="337606"/>
            </a:xfrm>
            <a:custGeom>
              <a:avLst/>
              <a:gdLst/>
              <a:ahLst/>
              <a:cxnLst/>
              <a:rect l="0" t="0" r="0" b="0"/>
              <a:pathLst>
                <a:path w="187228" h="337606">
                  <a:moveTo>
                    <a:pt x="106860" y="52064"/>
                  </a:moveTo>
                  <a:lnTo>
                    <a:pt x="106860" y="52064"/>
                  </a:lnTo>
                  <a:lnTo>
                    <a:pt x="114548" y="59752"/>
                  </a:lnTo>
                  <a:lnTo>
                    <a:pt x="122674" y="73022"/>
                  </a:lnTo>
                  <a:lnTo>
                    <a:pt x="129956" y="78117"/>
                  </a:lnTo>
                  <a:lnTo>
                    <a:pt x="133606" y="87653"/>
                  </a:lnTo>
                  <a:lnTo>
                    <a:pt x="133636" y="83004"/>
                  </a:lnTo>
                  <a:lnTo>
                    <a:pt x="130997" y="78052"/>
                  </a:lnTo>
                  <a:lnTo>
                    <a:pt x="127510" y="72543"/>
                  </a:lnTo>
                  <a:lnTo>
                    <a:pt x="124553" y="63864"/>
                  </a:lnTo>
                  <a:lnTo>
                    <a:pt x="110553" y="39964"/>
                  </a:lnTo>
                  <a:lnTo>
                    <a:pt x="102606" y="17924"/>
                  </a:lnTo>
                  <a:lnTo>
                    <a:pt x="100055" y="14421"/>
                  </a:lnTo>
                  <a:lnTo>
                    <a:pt x="85911" y="3597"/>
                  </a:lnTo>
                  <a:lnTo>
                    <a:pt x="77375" y="757"/>
                  </a:lnTo>
                  <a:lnTo>
                    <a:pt x="72321" y="0"/>
                  </a:lnTo>
                  <a:lnTo>
                    <a:pt x="64059" y="1805"/>
                  </a:lnTo>
                  <a:lnTo>
                    <a:pt x="50670" y="11047"/>
                  </a:lnTo>
                  <a:lnTo>
                    <a:pt x="38471" y="23420"/>
                  </a:lnTo>
                  <a:lnTo>
                    <a:pt x="15401" y="62529"/>
                  </a:lnTo>
                  <a:lnTo>
                    <a:pt x="7324" y="99661"/>
                  </a:lnTo>
                  <a:lnTo>
                    <a:pt x="1209" y="140179"/>
                  </a:lnTo>
                  <a:lnTo>
                    <a:pt x="0" y="183975"/>
                  </a:lnTo>
                  <a:lnTo>
                    <a:pt x="2408" y="228198"/>
                  </a:lnTo>
                  <a:lnTo>
                    <a:pt x="7404" y="270630"/>
                  </a:lnTo>
                  <a:lnTo>
                    <a:pt x="13379" y="288441"/>
                  </a:lnTo>
                  <a:lnTo>
                    <a:pt x="32887" y="321316"/>
                  </a:lnTo>
                  <a:lnTo>
                    <a:pt x="42895" y="329820"/>
                  </a:lnTo>
                  <a:lnTo>
                    <a:pt x="53957" y="334261"/>
                  </a:lnTo>
                  <a:lnTo>
                    <a:pt x="94993" y="337605"/>
                  </a:lnTo>
                  <a:lnTo>
                    <a:pt x="106877" y="332429"/>
                  </a:lnTo>
                  <a:lnTo>
                    <a:pt x="142580" y="306044"/>
                  </a:lnTo>
                  <a:lnTo>
                    <a:pt x="160439" y="288051"/>
                  </a:lnTo>
                  <a:lnTo>
                    <a:pt x="171352" y="278986"/>
                  </a:lnTo>
                  <a:lnTo>
                    <a:pt x="187227" y="25744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93" name="SMARTInkShape-68">
              <a:extLst>
                <a:ext uri="{FF2B5EF4-FFF2-40B4-BE49-F238E27FC236}">
                  <a16:creationId xmlns:a16="http://schemas.microsoft.com/office/drawing/2014/main" id="{13D692D6-9F03-4311-B50A-6619EB2357E0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170539" y="4349039"/>
              <a:ext cx="160735" cy="254441"/>
            </a:xfrm>
            <a:custGeom>
              <a:avLst/>
              <a:gdLst/>
              <a:ahLst/>
              <a:cxnLst/>
              <a:rect l="0" t="0" r="0" b="0"/>
              <a:pathLst>
                <a:path w="160735" h="254441">
                  <a:moveTo>
                    <a:pt x="0" y="17578"/>
                  </a:moveTo>
                  <a:lnTo>
                    <a:pt x="0" y="17578"/>
                  </a:lnTo>
                  <a:lnTo>
                    <a:pt x="0" y="56725"/>
                  </a:lnTo>
                  <a:lnTo>
                    <a:pt x="992" y="99161"/>
                  </a:lnTo>
                  <a:lnTo>
                    <a:pt x="7689" y="142754"/>
                  </a:lnTo>
                  <a:lnTo>
                    <a:pt x="15835" y="184618"/>
                  </a:lnTo>
                  <a:lnTo>
                    <a:pt x="20328" y="222730"/>
                  </a:lnTo>
                  <a:lnTo>
                    <a:pt x="27529" y="249209"/>
                  </a:lnTo>
                  <a:lnTo>
                    <a:pt x="31418" y="253809"/>
                  </a:lnTo>
                  <a:lnTo>
                    <a:pt x="32851" y="254440"/>
                  </a:lnTo>
                  <a:lnTo>
                    <a:pt x="33807" y="253869"/>
                  </a:lnTo>
                  <a:lnTo>
                    <a:pt x="34869" y="250588"/>
                  </a:lnTo>
                  <a:lnTo>
                    <a:pt x="35341" y="245823"/>
                  </a:lnTo>
                  <a:lnTo>
                    <a:pt x="32905" y="240398"/>
                  </a:lnTo>
                  <a:lnTo>
                    <a:pt x="30866" y="237562"/>
                  </a:lnTo>
                  <a:lnTo>
                    <a:pt x="27997" y="224090"/>
                  </a:lnTo>
                  <a:lnTo>
                    <a:pt x="26948" y="183569"/>
                  </a:lnTo>
                  <a:lnTo>
                    <a:pt x="26820" y="143632"/>
                  </a:lnTo>
                  <a:lnTo>
                    <a:pt x="26795" y="107080"/>
                  </a:lnTo>
                  <a:lnTo>
                    <a:pt x="29436" y="71197"/>
                  </a:lnTo>
                  <a:lnTo>
                    <a:pt x="39218" y="40186"/>
                  </a:lnTo>
                  <a:lnTo>
                    <a:pt x="56600" y="10539"/>
                  </a:lnTo>
                  <a:lnTo>
                    <a:pt x="60554" y="6933"/>
                  </a:lnTo>
                  <a:lnTo>
                    <a:pt x="70238" y="2925"/>
                  </a:lnTo>
                  <a:lnTo>
                    <a:pt x="96647" y="0"/>
                  </a:lnTo>
                  <a:lnTo>
                    <a:pt x="113523" y="4543"/>
                  </a:lnTo>
                  <a:lnTo>
                    <a:pt x="135862" y="15176"/>
                  </a:lnTo>
                  <a:lnTo>
                    <a:pt x="141176" y="15977"/>
                  </a:lnTo>
                  <a:lnTo>
                    <a:pt x="145711" y="18495"/>
                  </a:lnTo>
                  <a:lnTo>
                    <a:pt x="160734" y="3543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94" name="SMARTInkShape-69">
              <a:extLst>
                <a:ext uri="{FF2B5EF4-FFF2-40B4-BE49-F238E27FC236}">
                  <a16:creationId xmlns:a16="http://schemas.microsoft.com/office/drawing/2014/main" id="{ED6C2730-A667-4EEB-B3BF-0C06DF2ADCC7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402711" y="4330898"/>
              <a:ext cx="35720" cy="221321"/>
            </a:xfrm>
            <a:custGeom>
              <a:avLst/>
              <a:gdLst/>
              <a:ahLst/>
              <a:cxnLst/>
              <a:rect l="0" t="0" r="0" b="0"/>
              <a:pathLst>
                <a:path w="35720" h="221321">
                  <a:moveTo>
                    <a:pt x="0" y="0"/>
                  </a:moveTo>
                  <a:lnTo>
                    <a:pt x="0" y="0"/>
                  </a:lnTo>
                  <a:lnTo>
                    <a:pt x="992" y="31045"/>
                  </a:lnTo>
                  <a:lnTo>
                    <a:pt x="9094" y="71734"/>
                  </a:lnTo>
                  <a:lnTo>
                    <a:pt x="16509" y="108567"/>
                  </a:lnTo>
                  <a:lnTo>
                    <a:pt x="17681" y="149345"/>
                  </a:lnTo>
                  <a:lnTo>
                    <a:pt x="18772" y="162618"/>
                  </a:lnTo>
                  <a:lnTo>
                    <a:pt x="28879" y="202673"/>
                  </a:lnTo>
                  <a:lnTo>
                    <a:pt x="32679" y="210132"/>
                  </a:lnTo>
                  <a:lnTo>
                    <a:pt x="35319" y="221320"/>
                  </a:lnTo>
                  <a:lnTo>
                    <a:pt x="35452" y="220969"/>
                  </a:lnTo>
                  <a:lnTo>
                    <a:pt x="35719" y="21431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95" name="SMARTInkShape-70">
              <a:extLst>
                <a:ext uri="{FF2B5EF4-FFF2-40B4-BE49-F238E27FC236}">
                  <a16:creationId xmlns:a16="http://schemas.microsoft.com/office/drawing/2014/main" id="{5FCA267E-06DA-44B3-852B-8D6B65FB8CF5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384852" y="4125516"/>
              <a:ext cx="8930" cy="8930"/>
            </a:xfrm>
            <a:custGeom>
              <a:avLst/>
              <a:gdLst/>
              <a:ahLst/>
              <a:cxnLst/>
              <a:rect l="0" t="0" r="0" b="0"/>
              <a:pathLst>
                <a:path w="8930" h="8930">
                  <a:moveTo>
                    <a:pt x="8929" y="0"/>
                  </a:moveTo>
                  <a:lnTo>
                    <a:pt x="8929" y="0"/>
                  </a:lnTo>
                  <a:lnTo>
                    <a:pt x="0" y="892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96" name="SMARTInkShape-71">
              <a:extLst>
                <a:ext uri="{FF2B5EF4-FFF2-40B4-BE49-F238E27FC236}">
                  <a16:creationId xmlns:a16="http://schemas.microsoft.com/office/drawing/2014/main" id="{DFCE4D58-1DDE-4883-B631-601752EBED9F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527727" y="4054078"/>
              <a:ext cx="53579" cy="446486"/>
            </a:xfrm>
            <a:custGeom>
              <a:avLst/>
              <a:gdLst/>
              <a:ahLst/>
              <a:cxnLst/>
              <a:rect l="0" t="0" r="0" b="0"/>
              <a:pathLst>
                <a:path w="53579" h="446486">
                  <a:moveTo>
                    <a:pt x="0" y="0"/>
                  </a:moveTo>
                  <a:lnTo>
                    <a:pt x="0" y="0"/>
                  </a:lnTo>
                  <a:lnTo>
                    <a:pt x="0" y="38160"/>
                  </a:lnTo>
                  <a:lnTo>
                    <a:pt x="6136" y="79049"/>
                  </a:lnTo>
                  <a:lnTo>
                    <a:pt x="9094" y="114593"/>
                  </a:lnTo>
                  <a:lnTo>
                    <a:pt x="14820" y="155110"/>
                  </a:lnTo>
                  <a:lnTo>
                    <a:pt x="17950" y="193684"/>
                  </a:lnTo>
                  <a:lnTo>
                    <a:pt x="24721" y="236092"/>
                  </a:lnTo>
                  <a:lnTo>
                    <a:pt x="33011" y="279084"/>
                  </a:lnTo>
                  <a:lnTo>
                    <a:pt x="40759" y="317399"/>
                  </a:lnTo>
                  <a:lnTo>
                    <a:pt x="43496" y="352895"/>
                  </a:lnTo>
                  <a:lnTo>
                    <a:pt x="44420" y="392058"/>
                  </a:lnTo>
                  <a:lnTo>
                    <a:pt x="47226" y="416798"/>
                  </a:lnTo>
                  <a:lnTo>
                    <a:pt x="53578" y="44648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97" name="SMARTInkShape-72">
              <a:extLst>
                <a:ext uri="{FF2B5EF4-FFF2-40B4-BE49-F238E27FC236}">
                  <a16:creationId xmlns:a16="http://schemas.microsoft.com/office/drawing/2014/main" id="{94450734-04F9-4840-A583-223819B34DCF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563480" y="4254693"/>
              <a:ext cx="222000" cy="316649"/>
            </a:xfrm>
            <a:custGeom>
              <a:avLst/>
              <a:gdLst/>
              <a:ahLst/>
              <a:cxnLst/>
              <a:rect l="0" t="0" r="0" b="0"/>
              <a:pathLst>
                <a:path w="222000" h="316649">
                  <a:moveTo>
                    <a:pt x="26754" y="120854"/>
                  </a:moveTo>
                  <a:lnTo>
                    <a:pt x="26754" y="120854"/>
                  </a:lnTo>
                  <a:lnTo>
                    <a:pt x="10245" y="120854"/>
                  </a:lnTo>
                  <a:lnTo>
                    <a:pt x="1325" y="113165"/>
                  </a:lnTo>
                  <a:lnTo>
                    <a:pt x="368" y="107551"/>
                  </a:lnTo>
                  <a:lnTo>
                    <a:pt x="0" y="78537"/>
                  </a:lnTo>
                  <a:lnTo>
                    <a:pt x="2627" y="69635"/>
                  </a:lnTo>
                  <a:lnTo>
                    <a:pt x="25697" y="34149"/>
                  </a:lnTo>
                  <a:lnTo>
                    <a:pt x="53796" y="14431"/>
                  </a:lnTo>
                  <a:lnTo>
                    <a:pt x="65562" y="9062"/>
                  </a:lnTo>
                  <a:lnTo>
                    <a:pt x="107315" y="0"/>
                  </a:lnTo>
                  <a:lnTo>
                    <a:pt x="144238" y="8685"/>
                  </a:lnTo>
                  <a:lnTo>
                    <a:pt x="171706" y="20829"/>
                  </a:lnTo>
                  <a:lnTo>
                    <a:pt x="189206" y="35764"/>
                  </a:lnTo>
                  <a:lnTo>
                    <a:pt x="201117" y="53750"/>
                  </a:lnTo>
                  <a:lnTo>
                    <a:pt x="217088" y="94635"/>
                  </a:lnTo>
                  <a:lnTo>
                    <a:pt x="221999" y="130889"/>
                  </a:lnTo>
                  <a:lnTo>
                    <a:pt x="220322" y="172592"/>
                  </a:lnTo>
                  <a:lnTo>
                    <a:pt x="210777" y="200676"/>
                  </a:lnTo>
                  <a:lnTo>
                    <a:pt x="189774" y="236832"/>
                  </a:lnTo>
                  <a:lnTo>
                    <a:pt x="166516" y="270653"/>
                  </a:lnTo>
                  <a:lnTo>
                    <a:pt x="124785" y="301909"/>
                  </a:lnTo>
                  <a:lnTo>
                    <a:pt x="104969" y="312303"/>
                  </a:lnTo>
                  <a:lnTo>
                    <a:pt x="74488" y="316648"/>
                  </a:lnTo>
                  <a:lnTo>
                    <a:pt x="65168" y="314368"/>
                  </a:lnTo>
                  <a:lnTo>
                    <a:pt x="54342" y="310152"/>
                  </a:lnTo>
                  <a:lnTo>
                    <a:pt x="51099" y="309561"/>
                  </a:lnTo>
                  <a:lnTo>
                    <a:pt x="44850" y="306257"/>
                  </a:lnTo>
                  <a:lnTo>
                    <a:pt x="38766" y="300490"/>
                  </a:lnTo>
                  <a:lnTo>
                    <a:pt x="30754" y="287078"/>
                  </a:lnTo>
                  <a:lnTo>
                    <a:pt x="26754" y="27265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98" name="SMARTInkShape-73">
              <a:extLst>
                <a:ext uri="{FF2B5EF4-FFF2-40B4-BE49-F238E27FC236}">
                  <a16:creationId xmlns:a16="http://schemas.microsoft.com/office/drawing/2014/main" id="{F0625946-E55D-401C-B80E-0553BBE58231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849195" y="4227974"/>
              <a:ext cx="187525" cy="325485"/>
            </a:xfrm>
            <a:custGeom>
              <a:avLst/>
              <a:gdLst/>
              <a:ahLst/>
              <a:cxnLst/>
              <a:rect l="0" t="0" r="0" b="0"/>
              <a:pathLst>
                <a:path w="187525" h="325485">
                  <a:moveTo>
                    <a:pt x="0" y="192221"/>
                  </a:moveTo>
                  <a:lnTo>
                    <a:pt x="0" y="192221"/>
                  </a:lnTo>
                  <a:lnTo>
                    <a:pt x="13303" y="192221"/>
                  </a:lnTo>
                  <a:lnTo>
                    <a:pt x="18480" y="189576"/>
                  </a:lnTo>
                  <a:lnTo>
                    <a:pt x="62349" y="156482"/>
                  </a:lnTo>
                  <a:lnTo>
                    <a:pt x="71391" y="144921"/>
                  </a:lnTo>
                  <a:lnTo>
                    <a:pt x="87307" y="118450"/>
                  </a:lnTo>
                  <a:lnTo>
                    <a:pt x="100393" y="105981"/>
                  </a:lnTo>
                  <a:lnTo>
                    <a:pt x="113828" y="62614"/>
                  </a:lnTo>
                  <a:lnTo>
                    <a:pt x="115954" y="25265"/>
                  </a:lnTo>
                  <a:lnTo>
                    <a:pt x="113381" y="16154"/>
                  </a:lnTo>
                  <a:lnTo>
                    <a:pt x="111307" y="12335"/>
                  </a:lnTo>
                  <a:lnTo>
                    <a:pt x="108931" y="9789"/>
                  </a:lnTo>
                  <a:lnTo>
                    <a:pt x="95092" y="628"/>
                  </a:lnTo>
                  <a:lnTo>
                    <a:pt x="92168" y="0"/>
                  </a:lnTo>
                  <a:lnTo>
                    <a:pt x="89227" y="574"/>
                  </a:lnTo>
                  <a:lnTo>
                    <a:pt x="64364" y="14049"/>
                  </a:lnTo>
                  <a:lnTo>
                    <a:pt x="41733" y="35695"/>
                  </a:lnTo>
                  <a:lnTo>
                    <a:pt x="27389" y="61165"/>
                  </a:lnTo>
                  <a:lnTo>
                    <a:pt x="11986" y="104297"/>
                  </a:lnTo>
                  <a:lnTo>
                    <a:pt x="2662" y="145786"/>
                  </a:lnTo>
                  <a:lnTo>
                    <a:pt x="526" y="182939"/>
                  </a:lnTo>
                  <a:lnTo>
                    <a:pt x="7233" y="225077"/>
                  </a:lnTo>
                  <a:lnTo>
                    <a:pt x="21005" y="267471"/>
                  </a:lnTo>
                  <a:lnTo>
                    <a:pt x="50776" y="310166"/>
                  </a:lnTo>
                  <a:lnTo>
                    <a:pt x="60932" y="318394"/>
                  </a:lnTo>
                  <a:lnTo>
                    <a:pt x="72060" y="322712"/>
                  </a:lnTo>
                  <a:lnTo>
                    <a:pt x="100114" y="325484"/>
                  </a:lnTo>
                  <a:lnTo>
                    <a:pt x="120835" y="321224"/>
                  </a:lnTo>
                  <a:lnTo>
                    <a:pt x="151751" y="303766"/>
                  </a:lnTo>
                  <a:lnTo>
                    <a:pt x="187524" y="27258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99" name="SMARTInkShape-74">
              <a:extLst>
                <a:ext uri="{FF2B5EF4-FFF2-40B4-BE49-F238E27FC236}">
                  <a16:creationId xmlns:a16="http://schemas.microsoft.com/office/drawing/2014/main" id="{81E1072E-180F-4EED-9532-21CF2789CCFE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8065285" y="4188165"/>
              <a:ext cx="219544" cy="347958"/>
            </a:xfrm>
            <a:custGeom>
              <a:avLst/>
              <a:gdLst/>
              <a:ahLst/>
              <a:cxnLst/>
              <a:rect l="0" t="0" r="0" b="0"/>
              <a:pathLst>
                <a:path w="219544" h="347958">
                  <a:moveTo>
                    <a:pt x="150028" y="17718"/>
                  </a:moveTo>
                  <a:lnTo>
                    <a:pt x="150028" y="17718"/>
                  </a:lnTo>
                  <a:lnTo>
                    <a:pt x="137599" y="5289"/>
                  </a:lnTo>
                  <a:lnTo>
                    <a:pt x="129291" y="2272"/>
                  </a:lnTo>
                  <a:lnTo>
                    <a:pt x="98016" y="0"/>
                  </a:lnTo>
                  <a:lnTo>
                    <a:pt x="57672" y="8961"/>
                  </a:lnTo>
                  <a:lnTo>
                    <a:pt x="40862" y="15675"/>
                  </a:lnTo>
                  <a:lnTo>
                    <a:pt x="7221" y="44523"/>
                  </a:lnTo>
                  <a:lnTo>
                    <a:pt x="2222" y="50467"/>
                  </a:lnTo>
                  <a:lnTo>
                    <a:pt x="0" y="56416"/>
                  </a:lnTo>
                  <a:lnTo>
                    <a:pt x="400" y="59392"/>
                  </a:lnTo>
                  <a:lnTo>
                    <a:pt x="3490" y="65344"/>
                  </a:lnTo>
                  <a:lnTo>
                    <a:pt x="19260" y="83202"/>
                  </a:lnTo>
                  <a:lnTo>
                    <a:pt x="60971" y="107015"/>
                  </a:lnTo>
                  <a:lnTo>
                    <a:pt x="103538" y="131942"/>
                  </a:lnTo>
                  <a:lnTo>
                    <a:pt x="148004" y="154146"/>
                  </a:lnTo>
                  <a:lnTo>
                    <a:pt x="191581" y="193480"/>
                  </a:lnTo>
                  <a:lnTo>
                    <a:pt x="214979" y="229066"/>
                  </a:lnTo>
                  <a:lnTo>
                    <a:pt x="219543" y="251657"/>
                  </a:lnTo>
                  <a:lnTo>
                    <a:pt x="216155" y="272462"/>
                  </a:lnTo>
                  <a:lnTo>
                    <a:pt x="200424" y="309312"/>
                  </a:lnTo>
                  <a:lnTo>
                    <a:pt x="191938" y="318633"/>
                  </a:lnTo>
                  <a:lnTo>
                    <a:pt x="157584" y="342005"/>
                  </a:lnTo>
                  <a:lnTo>
                    <a:pt x="148094" y="345400"/>
                  </a:lnTo>
                  <a:lnTo>
                    <a:pt x="108242" y="347957"/>
                  </a:lnTo>
                  <a:lnTo>
                    <a:pt x="84521" y="347092"/>
                  </a:lnTo>
                  <a:lnTo>
                    <a:pt x="49346" y="339553"/>
                  </a:lnTo>
                  <a:lnTo>
                    <a:pt x="33942" y="33918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510" name="SMARTInkShape-Group16">
            <a:extLst>
              <a:ext uri="{FF2B5EF4-FFF2-40B4-BE49-F238E27FC236}">
                <a16:creationId xmlns:a16="http://schemas.microsoft.com/office/drawing/2014/main" id="{804FECFD-036A-48B6-8FC0-D7CC2C4E4378}"/>
              </a:ext>
            </a:extLst>
          </p:cNvPr>
          <p:cNvGrpSpPr/>
          <p:nvPr/>
        </p:nvGrpSpPr>
        <p:grpSpPr>
          <a:xfrm>
            <a:off x="6679406" y="5076299"/>
            <a:ext cx="2169380" cy="681035"/>
            <a:chOff x="6679406" y="5076299"/>
            <a:chExt cx="2169380" cy="681035"/>
          </a:xfrm>
        </p:grpSpPr>
        <p:sp>
          <p:nvSpPr>
            <p:cNvPr id="19501" name="SMARTInkShape-75">
              <a:extLst>
                <a:ext uri="{FF2B5EF4-FFF2-40B4-BE49-F238E27FC236}">
                  <a16:creationId xmlns:a16="http://schemas.microsoft.com/office/drawing/2014/main" id="{BB9B87C8-8D36-4EA5-841F-39A824E1674B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6679406" y="5518547"/>
              <a:ext cx="419697" cy="205384"/>
            </a:xfrm>
            <a:custGeom>
              <a:avLst/>
              <a:gdLst/>
              <a:ahLst/>
              <a:cxnLst/>
              <a:rect l="0" t="0" r="0" b="0"/>
              <a:pathLst>
                <a:path w="419697" h="205384">
                  <a:moveTo>
                    <a:pt x="0" y="205383"/>
                  </a:moveTo>
                  <a:lnTo>
                    <a:pt x="0" y="205383"/>
                  </a:lnTo>
                  <a:lnTo>
                    <a:pt x="7689" y="197694"/>
                  </a:lnTo>
                  <a:lnTo>
                    <a:pt x="48638" y="171566"/>
                  </a:lnTo>
                  <a:lnTo>
                    <a:pt x="89356" y="143422"/>
                  </a:lnTo>
                  <a:lnTo>
                    <a:pt x="126200" y="120935"/>
                  </a:lnTo>
                  <a:lnTo>
                    <a:pt x="169820" y="96868"/>
                  </a:lnTo>
                  <a:lnTo>
                    <a:pt x="214333" y="73512"/>
                  </a:lnTo>
                  <a:lnTo>
                    <a:pt x="258964" y="50691"/>
                  </a:lnTo>
                  <a:lnTo>
                    <a:pt x="303610" y="33146"/>
                  </a:lnTo>
                  <a:lnTo>
                    <a:pt x="345612" y="17912"/>
                  </a:lnTo>
                  <a:lnTo>
                    <a:pt x="383745" y="2650"/>
                  </a:lnTo>
                  <a:lnTo>
                    <a:pt x="419696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02" name="SMARTInkShape-76">
              <a:extLst>
                <a:ext uri="{FF2B5EF4-FFF2-40B4-BE49-F238E27FC236}">
                  <a16:creationId xmlns:a16="http://schemas.microsoft.com/office/drawing/2014/main" id="{21DEAE77-A080-4D8A-92B6-A3FB400C71F7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7157024" y="5076299"/>
              <a:ext cx="183170" cy="681035"/>
            </a:xfrm>
            <a:custGeom>
              <a:avLst/>
              <a:gdLst/>
              <a:ahLst/>
              <a:cxnLst/>
              <a:rect l="0" t="0" r="0" b="0"/>
              <a:pathLst>
                <a:path w="183170" h="681035">
                  <a:moveTo>
                    <a:pt x="156390" y="22553"/>
                  </a:moveTo>
                  <a:lnTo>
                    <a:pt x="156390" y="22553"/>
                  </a:lnTo>
                  <a:lnTo>
                    <a:pt x="161131" y="27293"/>
                  </a:lnTo>
                  <a:lnTo>
                    <a:pt x="163458" y="34911"/>
                  </a:lnTo>
                  <a:lnTo>
                    <a:pt x="167414" y="50357"/>
                  </a:lnTo>
                  <a:lnTo>
                    <a:pt x="172225" y="67502"/>
                  </a:lnTo>
                  <a:lnTo>
                    <a:pt x="174131" y="108890"/>
                  </a:lnTo>
                  <a:lnTo>
                    <a:pt x="174214" y="121997"/>
                  </a:lnTo>
                  <a:lnTo>
                    <a:pt x="175218" y="124567"/>
                  </a:lnTo>
                  <a:lnTo>
                    <a:pt x="176880" y="126281"/>
                  </a:lnTo>
                  <a:lnTo>
                    <a:pt x="178979" y="127424"/>
                  </a:lnTo>
                  <a:lnTo>
                    <a:pt x="180379" y="129177"/>
                  </a:lnTo>
                  <a:lnTo>
                    <a:pt x="183147" y="138512"/>
                  </a:lnTo>
                  <a:lnTo>
                    <a:pt x="183169" y="133860"/>
                  </a:lnTo>
                  <a:lnTo>
                    <a:pt x="180530" y="128908"/>
                  </a:lnTo>
                  <a:lnTo>
                    <a:pt x="178436" y="126199"/>
                  </a:lnTo>
                  <a:lnTo>
                    <a:pt x="176111" y="117896"/>
                  </a:lnTo>
                  <a:lnTo>
                    <a:pt x="172155" y="102066"/>
                  </a:lnTo>
                  <a:lnTo>
                    <a:pt x="153291" y="61198"/>
                  </a:lnTo>
                  <a:lnTo>
                    <a:pt x="132571" y="20565"/>
                  </a:lnTo>
                  <a:lnTo>
                    <a:pt x="126621" y="12408"/>
                  </a:lnTo>
                  <a:lnTo>
                    <a:pt x="118024" y="8122"/>
                  </a:lnTo>
                  <a:lnTo>
                    <a:pt x="108581" y="5225"/>
                  </a:lnTo>
                  <a:lnTo>
                    <a:pt x="101076" y="630"/>
                  </a:lnTo>
                  <a:lnTo>
                    <a:pt x="97686" y="0"/>
                  </a:lnTo>
                  <a:lnTo>
                    <a:pt x="94433" y="572"/>
                  </a:lnTo>
                  <a:lnTo>
                    <a:pt x="88174" y="3854"/>
                  </a:lnTo>
                  <a:lnTo>
                    <a:pt x="82085" y="8620"/>
                  </a:lnTo>
                  <a:lnTo>
                    <a:pt x="64127" y="38041"/>
                  </a:lnTo>
                  <a:lnTo>
                    <a:pt x="49235" y="79640"/>
                  </a:lnTo>
                  <a:lnTo>
                    <a:pt x="40305" y="112889"/>
                  </a:lnTo>
                  <a:lnTo>
                    <a:pt x="31374" y="153168"/>
                  </a:lnTo>
                  <a:lnTo>
                    <a:pt x="25421" y="184783"/>
                  </a:lnTo>
                  <a:lnTo>
                    <a:pt x="19468" y="215372"/>
                  </a:lnTo>
                  <a:lnTo>
                    <a:pt x="13515" y="248148"/>
                  </a:lnTo>
                  <a:lnTo>
                    <a:pt x="8554" y="281567"/>
                  </a:lnTo>
                  <a:lnTo>
                    <a:pt x="6350" y="312957"/>
                  </a:lnTo>
                  <a:lnTo>
                    <a:pt x="5369" y="346090"/>
                  </a:lnTo>
                  <a:lnTo>
                    <a:pt x="3941" y="380659"/>
                  </a:lnTo>
                  <a:lnTo>
                    <a:pt x="0" y="415867"/>
                  </a:lnTo>
                  <a:lnTo>
                    <a:pt x="232" y="451359"/>
                  </a:lnTo>
                  <a:lnTo>
                    <a:pt x="2651" y="485985"/>
                  </a:lnTo>
                  <a:lnTo>
                    <a:pt x="3726" y="517910"/>
                  </a:lnTo>
                  <a:lnTo>
                    <a:pt x="4331" y="559035"/>
                  </a:lnTo>
                  <a:lnTo>
                    <a:pt x="9250" y="596355"/>
                  </a:lnTo>
                  <a:lnTo>
                    <a:pt x="16912" y="615250"/>
                  </a:lnTo>
                  <a:lnTo>
                    <a:pt x="42464" y="656070"/>
                  </a:lnTo>
                  <a:lnTo>
                    <a:pt x="58804" y="671628"/>
                  </a:lnTo>
                  <a:lnTo>
                    <a:pt x="73566" y="679876"/>
                  </a:lnTo>
                  <a:lnTo>
                    <a:pt x="77362" y="681034"/>
                  </a:lnTo>
                  <a:lnTo>
                    <a:pt x="86870" y="679674"/>
                  </a:lnTo>
                  <a:lnTo>
                    <a:pt x="126737" y="662298"/>
                  </a:lnTo>
                  <a:lnTo>
                    <a:pt x="165320" y="62977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03" name="SMARTInkShape-77">
              <a:extLst>
                <a:ext uri="{FF2B5EF4-FFF2-40B4-BE49-F238E27FC236}">
                  <a16:creationId xmlns:a16="http://schemas.microsoft.com/office/drawing/2014/main" id="{05387647-3525-4188-B499-3D72B5D923F4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7331385" y="5438180"/>
              <a:ext cx="105649" cy="248477"/>
            </a:xfrm>
            <a:custGeom>
              <a:avLst/>
              <a:gdLst/>
              <a:ahLst/>
              <a:cxnLst/>
              <a:rect l="0" t="0" r="0" b="0"/>
              <a:pathLst>
                <a:path w="105649" h="248477">
                  <a:moveTo>
                    <a:pt x="17748" y="0"/>
                  </a:moveTo>
                  <a:lnTo>
                    <a:pt x="17748" y="0"/>
                  </a:lnTo>
                  <a:lnTo>
                    <a:pt x="13007" y="0"/>
                  </a:lnTo>
                  <a:lnTo>
                    <a:pt x="11611" y="991"/>
                  </a:lnTo>
                  <a:lnTo>
                    <a:pt x="10680" y="2645"/>
                  </a:lnTo>
                  <a:lnTo>
                    <a:pt x="9370" y="12359"/>
                  </a:lnTo>
                  <a:lnTo>
                    <a:pt x="8071" y="22360"/>
                  </a:lnTo>
                  <a:lnTo>
                    <a:pt x="1161" y="50802"/>
                  </a:lnTo>
                  <a:lnTo>
                    <a:pt x="0" y="94026"/>
                  </a:lnTo>
                  <a:lnTo>
                    <a:pt x="2550" y="134567"/>
                  </a:lnTo>
                  <a:lnTo>
                    <a:pt x="8985" y="177683"/>
                  </a:lnTo>
                  <a:lnTo>
                    <a:pt x="23977" y="216948"/>
                  </a:lnTo>
                  <a:lnTo>
                    <a:pt x="32713" y="233062"/>
                  </a:lnTo>
                  <a:lnTo>
                    <a:pt x="50497" y="246532"/>
                  </a:lnTo>
                  <a:lnTo>
                    <a:pt x="56446" y="248476"/>
                  </a:lnTo>
                  <a:lnTo>
                    <a:pt x="59422" y="248002"/>
                  </a:lnTo>
                  <a:lnTo>
                    <a:pt x="65374" y="244830"/>
                  </a:lnTo>
                  <a:lnTo>
                    <a:pt x="83232" y="229000"/>
                  </a:lnTo>
                  <a:lnTo>
                    <a:pt x="92162" y="215467"/>
                  </a:lnTo>
                  <a:lnTo>
                    <a:pt x="102333" y="176670"/>
                  </a:lnTo>
                  <a:lnTo>
                    <a:pt x="105648" y="155975"/>
                  </a:lnTo>
                  <a:lnTo>
                    <a:pt x="99793" y="115459"/>
                  </a:lnTo>
                  <a:lnTo>
                    <a:pt x="93706" y="80243"/>
                  </a:lnTo>
                  <a:lnTo>
                    <a:pt x="77153" y="39207"/>
                  </a:lnTo>
                  <a:lnTo>
                    <a:pt x="59409" y="15450"/>
                  </a:lnTo>
                  <a:lnTo>
                    <a:pt x="53462" y="11828"/>
                  </a:lnTo>
                  <a:lnTo>
                    <a:pt x="50487" y="10861"/>
                  </a:lnTo>
                  <a:lnTo>
                    <a:pt x="47511" y="11209"/>
                  </a:lnTo>
                  <a:lnTo>
                    <a:pt x="41559" y="14242"/>
                  </a:lnTo>
                  <a:lnTo>
                    <a:pt x="23701" y="29970"/>
                  </a:lnTo>
                  <a:lnTo>
                    <a:pt x="14771" y="48236"/>
                  </a:lnTo>
                  <a:lnTo>
                    <a:pt x="9602" y="80055"/>
                  </a:lnTo>
                  <a:lnTo>
                    <a:pt x="8818" y="10715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04" name="SMARTInkShape-78">
              <a:extLst>
                <a:ext uri="{FF2B5EF4-FFF2-40B4-BE49-F238E27FC236}">
                  <a16:creationId xmlns:a16="http://schemas.microsoft.com/office/drawing/2014/main" id="{C1FF5A9D-77DC-45F1-BB7B-75A53CDC01D7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7474148" y="5359745"/>
              <a:ext cx="205384" cy="319246"/>
            </a:xfrm>
            <a:custGeom>
              <a:avLst/>
              <a:gdLst/>
              <a:ahLst/>
              <a:cxnLst/>
              <a:rect l="0" t="0" r="0" b="0"/>
              <a:pathLst>
                <a:path w="205384" h="319246">
                  <a:moveTo>
                    <a:pt x="0" y="87364"/>
                  </a:moveTo>
                  <a:lnTo>
                    <a:pt x="0" y="87364"/>
                  </a:lnTo>
                  <a:lnTo>
                    <a:pt x="0" y="99793"/>
                  </a:lnTo>
                  <a:lnTo>
                    <a:pt x="2646" y="105456"/>
                  </a:lnTo>
                  <a:lnTo>
                    <a:pt x="4741" y="108355"/>
                  </a:lnTo>
                  <a:lnTo>
                    <a:pt x="7689" y="121916"/>
                  </a:lnTo>
                  <a:lnTo>
                    <a:pt x="8767" y="159824"/>
                  </a:lnTo>
                  <a:lnTo>
                    <a:pt x="11527" y="185894"/>
                  </a:lnTo>
                  <a:lnTo>
                    <a:pt x="17026" y="230279"/>
                  </a:lnTo>
                  <a:lnTo>
                    <a:pt x="17750" y="274893"/>
                  </a:lnTo>
                  <a:lnTo>
                    <a:pt x="18830" y="297341"/>
                  </a:lnTo>
                  <a:lnTo>
                    <a:pt x="26680" y="319245"/>
                  </a:lnTo>
                  <a:lnTo>
                    <a:pt x="26788" y="280384"/>
                  </a:lnTo>
                  <a:lnTo>
                    <a:pt x="24143" y="254293"/>
                  </a:lnTo>
                  <a:lnTo>
                    <a:pt x="19101" y="216029"/>
                  </a:lnTo>
                  <a:lnTo>
                    <a:pt x="24242" y="177381"/>
                  </a:lnTo>
                  <a:lnTo>
                    <a:pt x="28932" y="141085"/>
                  </a:lnTo>
                  <a:lnTo>
                    <a:pt x="35818" y="97305"/>
                  </a:lnTo>
                  <a:lnTo>
                    <a:pt x="48031" y="64077"/>
                  </a:lnTo>
                  <a:lnTo>
                    <a:pt x="56675" y="50588"/>
                  </a:lnTo>
                  <a:lnTo>
                    <a:pt x="62562" y="46215"/>
                  </a:lnTo>
                  <a:lnTo>
                    <a:pt x="71453" y="43752"/>
                  </a:lnTo>
                  <a:lnTo>
                    <a:pt x="78606" y="42921"/>
                  </a:lnTo>
                  <a:lnTo>
                    <a:pt x="84587" y="47517"/>
                  </a:lnTo>
                  <a:lnTo>
                    <a:pt x="92642" y="59903"/>
                  </a:lnTo>
                  <a:lnTo>
                    <a:pt x="97123" y="88003"/>
                  </a:lnTo>
                  <a:lnTo>
                    <a:pt x="102822" y="129279"/>
                  </a:lnTo>
                  <a:lnTo>
                    <a:pt x="106586" y="173656"/>
                  </a:lnTo>
                  <a:lnTo>
                    <a:pt x="107081" y="212168"/>
                  </a:lnTo>
                  <a:lnTo>
                    <a:pt x="107152" y="254195"/>
                  </a:lnTo>
                  <a:lnTo>
                    <a:pt x="107155" y="263634"/>
                  </a:lnTo>
                  <a:lnTo>
                    <a:pt x="108148" y="264409"/>
                  </a:lnTo>
                  <a:lnTo>
                    <a:pt x="114845" y="265754"/>
                  </a:lnTo>
                  <a:lnTo>
                    <a:pt x="109704" y="257797"/>
                  </a:lnTo>
                  <a:lnTo>
                    <a:pt x="107306" y="218360"/>
                  </a:lnTo>
                  <a:lnTo>
                    <a:pt x="107177" y="175281"/>
                  </a:lnTo>
                  <a:lnTo>
                    <a:pt x="109806" y="133798"/>
                  </a:lnTo>
                  <a:lnTo>
                    <a:pt x="114846" y="96646"/>
                  </a:lnTo>
                  <a:lnTo>
                    <a:pt x="122991" y="54338"/>
                  </a:lnTo>
                  <a:lnTo>
                    <a:pt x="127062" y="34584"/>
                  </a:lnTo>
                  <a:lnTo>
                    <a:pt x="134552" y="18809"/>
                  </a:lnTo>
                  <a:lnTo>
                    <a:pt x="145971" y="4590"/>
                  </a:lnTo>
                  <a:lnTo>
                    <a:pt x="151859" y="966"/>
                  </a:lnTo>
                  <a:lnTo>
                    <a:pt x="154817" y="0"/>
                  </a:lnTo>
                  <a:lnTo>
                    <a:pt x="157782" y="348"/>
                  </a:lnTo>
                  <a:lnTo>
                    <a:pt x="172644" y="5925"/>
                  </a:lnTo>
                  <a:lnTo>
                    <a:pt x="178596" y="11812"/>
                  </a:lnTo>
                  <a:lnTo>
                    <a:pt x="190500" y="31761"/>
                  </a:lnTo>
                  <a:lnTo>
                    <a:pt x="194689" y="53691"/>
                  </a:lnTo>
                  <a:lnTo>
                    <a:pt x="196106" y="93905"/>
                  </a:lnTo>
                  <a:lnTo>
                    <a:pt x="199030" y="134186"/>
                  </a:lnTo>
                  <a:lnTo>
                    <a:pt x="203501" y="168375"/>
                  </a:lnTo>
                  <a:lnTo>
                    <a:pt x="202180" y="200995"/>
                  </a:lnTo>
                  <a:lnTo>
                    <a:pt x="197585" y="238684"/>
                  </a:lnTo>
                  <a:lnTo>
                    <a:pt x="197669" y="267663"/>
                  </a:lnTo>
                  <a:lnTo>
                    <a:pt x="205383" y="30167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05" name="SMARTInkShape-79">
              <a:extLst>
                <a:ext uri="{FF2B5EF4-FFF2-40B4-BE49-F238E27FC236}">
                  <a16:creationId xmlns:a16="http://schemas.microsoft.com/office/drawing/2014/main" id="{F7FA19BA-087C-440E-A896-A9E423963D68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7715250" y="5340526"/>
              <a:ext cx="223243" cy="320695"/>
            </a:xfrm>
            <a:custGeom>
              <a:avLst/>
              <a:gdLst/>
              <a:ahLst/>
              <a:cxnLst/>
              <a:rect l="0" t="0" r="0" b="0"/>
              <a:pathLst>
                <a:path w="223243" h="320695">
                  <a:moveTo>
                    <a:pt x="0" y="88724"/>
                  </a:moveTo>
                  <a:lnTo>
                    <a:pt x="0" y="88724"/>
                  </a:lnTo>
                  <a:lnTo>
                    <a:pt x="0" y="127941"/>
                  </a:lnTo>
                  <a:lnTo>
                    <a:pt x="2646" y="152268"/>
                  </a:lnTo>
                  <a:lnTo>
                    <a:pt x="8103" y="196017"/>
                  </a:lnTo>
                  <a:lnTo>
                    <a:pt x="8821" y="240547"/>
                  </a:lnTo>
                  <a:lnTo>
                    <a:pt x="8920" y="281680"/>
                  </a:lnTo>
                  <a:lnTo>
                    <a:pt x="17827" y="320694"/>
                  </a:lnTo>
                  <a:lnTo>
                    <a:pt x="17858" y="282730"/>
                  </a:lnTo>
                  <a:lnTo>
                    <a:pt x="17859" y="240207"/>
                  </a:lnTo>
                  <a:lnTo>
                    <a:pt x="17859" y="195838"/>
                  </a:lnTo>
                  <a:lnTo>
                    <a:pt x="20505" y="160153"/>
                  </a:lnTo>
                  <a:lnTo>
                    <a:pt x="32098" y="116504"/>
                  </a:lnTo>
                  <a:lnTo>
                    <a:pt x="36630" y="95853"/>
                  </a:lnTo>
                  <a:lnTo>
                    <a:pt x="60489" y="64267"/>
                  </a:lnTo>
                  <a:lnTo>
                    <a:pt x="66650" y="57886"/>
                  </a:lnTo>
                  <a:lnTo>
                    <a:pt x="69238" y="57251"/>
                  </a:lnTo>
                  <a:lnTo>
                    <a:pt x="71955" y="57820"/>
                  </a:lnTo>
                  <a:lnTo>
                    <a:pt x="77621" y="60106"/>
                  </a:lnTo>
                  <a:lnTo>
                    <a:pt x="83446" y="61122"/>
                  </a:lnTo>
                  <a:lnTo>
                    <a:pt x="85396" y="63377"/>
                  </a:lnTo>
                  <a:lnTo>
                    <a:pt x="101574" y="103895"/>
                  </a:lnTo>
                  <a:lnTo>
                    <a:pt x="106421" y="143124"/>
                  </a:lnTo>
                  <a:lnTo>
                    <a:pt x="107011" y="182924"/>
                  </a:lnTo>
                  <a:lnTo>
                    <a:pt x="113264" y="220882"/>
                  </a:lnTo>
                  <a:lnTo>
                    <a:pt x="115714" y="259524"/>
                  </a:lnTo>
                  <a:lnTo>
                    <a:pt x="116084" y="302489"/>
                  </a:lnTo>
                  <a:lnTo>
                    <a:pt x="115094" y="262888"/>
                  </a:lnTo>
                  <a:lnTo>
                    <a:pt x="109018" y="228078"/>
                  </a:lnTo>
                  <a:lnTo>
                    <a:pt x="107524" y="188019"/>
                  </a:lnTo>
                  <a:lnTo>
                    <a:pt x="108221" y="145306"/>
                  </a:lnTo>
                  <a:lnTo>
                    <a:pt x="114238" y="107177"/>
                  </a:lnTo>
                  <a:lnTo>
                    <a:pt x="120461" y="70982"/>
                  </a:lnTo>
                  <a:lnTo>
                    <a:pt x="137044" y="29725"/>
                  </a:lnTo>
                  <a:lnTo>
                    <a:pt x="145888" y="16232"/>
                  </a:lnTo>
                  <a:lnTo>
                    <a:pt x="159533" y="5949"/>
                  </a:lnTo>
                  <a:lnTo>
                    <a:pt x="171402" y="1360"/>
                  </a:lnTo>
                  <a:lnTo>
                    <a:pt x="181204" y="0"/>
                  </a:lnTo>
                  <a:lnTo>
                    <a:pt x="187360" y="2328"/>
                  </a:lnTo>
                  <a:lnTo>
                    <a:pt x="199397" y="11906"/>
                  </a:lnTo>
                  <a:lnTo>
                    <a:pt x="208349" y="29914"/>
                  </a:lnTo>
                  <a:lnTo>
                    <a:pt x="213134" y="57520"/>
                  </a:lnTo>
                  <a:lnTo>
                    <a:pt x="216726" y="99134"/>
                  </a:lnTo>
                  <a:lnTo>
                    <a:pt x="219353" y="122124"/>
                  </a:lnTo>
                  <a:lnTo>
                    <a:pt x="216247" y="157379"/>
                  </a:lnTo>
                  <a:lnTo>
                    <a:pt x="215878" y="191969"/>
                  </a:lnTo>
                  <a:lnTo>
                    <a:pt x="221493" y="230826"/>
                  </a:lnTo>
                  <a:lnTo>
                    <a:pt x="223089" y="272749"/>
                  </a:lnTo>
                  <a:lnTo>
                    <a:pt x="223242" y="29410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06" name="SMARTInkShape-80">
              <a:extLst>
                <a:ext uri="{FF2B5EF4-FFF2-40B4-BE49-F238E27FC236}">
                  <a16:creationId xmlns:a16="http://schemas.microsoft.com/office/drawing/2014/main" id="{F73E4C70-01DD-4907-A589-B41F11A82CC0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7983141" y="5420899"/>
              <a:ext cx="89175" cy="236257"/>
            </a:xfrm>
            <a:custGeom>
              <a:avLst/>
              <a:gdLst/>
              <a:ahLst/>
              <a:cxnLst/>
              <a:rect l="0" t="0" r="0" b="0"/>
              <a:pathLst>
                <a:path w="89175" h="236257">
                  <a:moveTo>
                    <a:pt x="8929" y="17281"/>
                  </a:moveTo>
                  <a:lnTo>
                    <a:pt x="8929" y="17281"/>
                  </a:lnTo>
                  <a:lnTo>
                    <a:pt x="8929" y="59521"/>
                  </a:lnTo>
                  <a:lnTo>
                    <a:pt x="8929" y="98507"/>
                  </a:lnTo>
                  <a:lnTo>
                    <a:pt x="11575" y="124691"/>
                  </a:lnTo>
                  <a:lnTo>
                    <a:pt x="18023" y="169119"/>
                  </a:lnTo>
                  <a:lnTo>
                    <a:pt x="30178" y="208998"/>
                  </a:lnTo>
                  <a:lnTo>
                    <a:pt x="38817" y="223355"/>
                  </a:lnTo>
                  <a:lnTo>
                    <a:pt x="44702" y="227931"/>
                  </a:lnTo>
                  <a:lnTo>
                    <a:pt x="50626" y="230958"/>
                  </a:lnTo>
                  <a:lnTo>
                    <a:pt x="56565" y="235610"/>
                  </a:lnTo>
                  <a:lnTo>
                    <a:pt x="59538" y="236256"/>
                  </a:lnTo>
                  <a:lnTo>
                    <a:pt x="62512" y="235694"/>
                  </a:lnTo>
                  <a:lnTo>
                    <a:pt x="71439" y="230162"/>
                  </a:lnTo>
                  <a:lnTo>
                    <a:pt x="74414" y="227662"/>
                  </a:lnTo>
                  <a:lnTo>
                    <a:pt x="77722" y="222239"/>
                  </a:lnTo>
                  <a:lnTo>
                    <a:pt x="80183" y="216522"/>
                  </a:lnTo>
                  <a:lnTo>
                    <a:pt x="84584" y="210674"/>
                  </a:lnTo>
                  <a:lnTo>
                    <a:pt x="87900" y="192322"/>
                  </a:lnTo>
                  <a:lnTo>
                    <a:pt x="89174" y="149673"/>
                  </a:lnTo>
                  <a:lnTo>
                    <a:pt x="86635" y="106373"/>
                  </a:lnTo>
                  <a:lnTo>
                    <a:pt x="80200" y="68039"/>
                  </a:lnTo>
                  <a:lnTo>
                    <a:pt x="68047" y="30579"/>
                  </a:lnTo>
                  <a:lnTo>
                    <a:pt x="59408" y="16481"/>
                  </a:lnTo>
                  <a:lnTo>
                    <a:pt x="45824" y="6019"/>
                  </a:lnTo>
                  <a:lnTo>
                    <a:pt x="33972" y="1376"/>
                  </a:lnTo>
                  <a:lnTo>
                    <a:pt x="24176" y="0"/>
                  </a:lnTo>
                  <a:lnTo>
                    <a:pt x="18021" y="2325"/>
                  </a:lnTo>
                  <a:lnTo>
                    <a:pt x="5985" y="11901"/>
                  </a:lnTo>
                  <a:lnTo>
                    <a:pt x="2660" y="20182"/>
                  </a:lnTo>
                  <a:lnTo>
                    <a:pt x="0" y="5299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07" name="SMARTInkShape-81">
              <a:extLst>
                <a:ext uri="{FF2B5EF4-FFF2-40B4-BE49-F238E27FC236}">
                  <a16:creationId xmlns:a16="http://schemas.microsoft.com/office/drawing/2014/main" id="{EC81E39C-BC24-431A-B307-4C0A533D7DC0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8120871" y="5367314"/>
              <a:ext cx="139071" cy="292285"/>
            </a:xfrm>
            <a:custGeom>
              <a:avLst/>
              <a:gdLst/>
              <a:ahLst/>
              <a:cxnLst/>
              <a:rect l="0" t="0" r="0" b="0"/>
              <a:pathLst>
                <a:path w="139071" h="292285">
                  <a:moveTo>
                    <a:pt x="5145" y="35147"/>
                  </a:moveTo>
                  <a:lnTo>
                    <a:pt x="5145" y="35147"/>
                  </a:lnTo>
                  <a:lnTo>
                    <a:pt x="4152" y="67356"/>
                  </a:lnTo>
                  <a:lnTo>
                    <a:pt x="0" y="91323"/>
                  </a:lnTo>
                  <a:lnTo>
                    <a:pt x="3835" y="131829"/>
                  </a:lnTo>
                  <a:lnTo>
                    <a:pt x="4886" y="173528"/>
                  </a:lnTo>
                  <a:lnTo>
                    <a:pt x="5093" y="212853"/>
                  </a:lnTo>
                  <a:lnTo>
                    <a:pt x="7780" y="246638"/>
                  </a:lnTo>
                  <a:lnTo>
                    <a:pt x="13522" y="275217"/>
                  </a:lnTo>
                  <a:lnTo>
                    <a:pt x="14042" y="292284"/>
                  </a:lnTo>
                  <a:lnTo>
                    <a:pt x="13082" y="253205"/>
                  </a:lnTo>
                  <a:lnTo>
                    <a:pt x="7007" y="219000"/>
                  </a:lnTo>
                  <a:lnTo>
                    <a:pt x="5513" y="179061"/>
                  </a:lnTo>
                  <a:lnTo>
                    <a:pt x="11354" y="141516"/>
                  </a:lnTo>
                  <a:lnTo>
                    <a:pt x="16183" y="102203"/>
                  </a:lnTo>
                  <a:lnTo>
                    <a:pt x="29235" y="62351"/>
                  </a:lnTo>
                  <a:lnTo>
                    <a:pt x="43876" y="29640"/>
                  </a:lnTo>
                  <a:lnTo>
                    <a:pt x="52456" y="20132"/>
                  </a:lnTo>
                  <a:lnTo>
                    <a:pt x="73772" y="3771"/>
                  </a:lnTo>
                  <a:lnTo>
                    <a:pt x="96068" y="0"/>
                  </a:lnTo>
                  <a:lnTo>
                    <a:pt x="102771" y="2328"/>
                  </a:lnTo>
                  <a:lnTo>
                    <a:pt x="115159" y="11907"/>
                  </a:lnTo>
                  <a:lnTo>
                    <a:pt x="133126" y="41673"/>
                  </a:lnTo>
                  <a:lnTo>
                    <a:pt x="137912" y="72155"/>
                  </a:lnTo>
                  <a:lnTo>
                    <a:pt x="138935" y="115684"/>
                  </a:lnTo>
                  <a:lnTo>
                    <a:pt x="139070" y="160185"/>
                  </a:lnTo>
                  <a:lnTo>
                    <a:pt x="136437" y="186958"/>
                  </a:lnTo>
                  <a:lnTo>
                    <a:pt x="130711" y="230816"/>
                  </a:lnTo>
                  <a:lnTo>
                    <a:pt x="130160" y="26731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08" name="SMARTInkShape-82">
              <a:extLst>
                <a:ext uri="{FF2B5EF4-FFF2-40B4-BE49-F238E27FC236}">
                  <a16:creationId xmlns:a16="http://schemas.microsoft.com/office/drawing/2014/main" id="{72F8CD6F-9D21-4E03-8A99-E06210824F55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8341116" y="5393700"/>
              <a:ext cx="311752" cy="285000"/>
            </a:xfrm>
            <a:custGeom>
              <a:avLst/>
              <a:gdLst/>
              <a:ahLst/>
              <a:cxnLst/>
              <a:rect l="0" t="0" r="0" b="0"/>
              <a:pathLst>
                <a:path w="311752" h="285000">
                  <a:moveTo>
                    <a:pt x="26001" y="214144"/>
                  </a:moveTo>
                  <a:lnTo>
                    <a:pt x="26001" y="214144"/>
                  </a:lnTo>
                  <a:lnTo>
                    <a:pt x="30742" y="214144"/>
                  </a:lnTo>
                  <a:lnTo>
                    <a:pt x="35715" y="211498"/>
                  </a:lnTo>
                  <a:lnTo>
                    <a:pt x="42251" y="206455"/>
                  </a:lnTo>
                  <a:lnTo>
                    <a:pt x="67748" y="165506"/>
                  </a:lnTo>
                  <a:lnTo>
                    <a:pt x="75633" y="148359"/>
                  </a:lnTo>
                  <a:lnTo>
                    <a:pt x="85370" y="106777"/>
                  </a:lnTo>
                  <a:lnTo>
                    <a:pt x="88325" y="62501"/>
                  </a:lnTo>
                  <a:lnTo>
                    <a:pt x="87493" y="33587"/>
                  </a:lnTo>
                  <a:lnTo>
                    <a:pt x="83758" y="25417"/>
                  </a:lnTo>
                  <a:lnTo>
                    <a:pt x="76076" y="15240"/>
                  </a:lnTo>
                  <a:lnTo>
                    <a:pt x="70416" y="11640"/>
                  </a:lnTo>
                  <a:lnTo>
                    <a:pt x="67517" y="10680"/>
                  </a:lnTo>
                  <a:lnTo>
                    <a:pt x="64593" y="11033"/>
                  </a:lnTo>
                  <a:lnTo>
                    <a:pt x="45059" y="21359"/>
                  </a:lnTo>
                  <a:lnTo>
                    <a:pt x="36786" y="29573"/>
                  </a:lnTo>
                  <a:lnTo>
                    <a:pt x="14203" y="68465"/>
                  </a:lnTo>
                  <a:lnTo>
                    <a:pt x="3203" y="100260"/>
                  </a:lnTo>
                  <a:lnTo>
                    <a:pt x="0" y="141083"/>
                  </a:lnTo>
                  <a:lnTo>
                    <a:pt x="2092" y="169014"/>
                  </a:lnTo>
                  <a:lnTo>
                    <a:pt x="6947" y="205119"/>
                  </a:lnTo>
                  <a:lnTo>
                    <a:pt x="24766" y="247204"/>
                  </a:lnTo>
                  <a:lnTo>
                    <a:pt x="32398" y="259595"/>
                  </a:lnTo>
                  <a:lnTo>
                    <a:pt x="53465" y="275634"/>
                  </a:lnTo>
                  <a:lnTo>
                    <a:pt x="64996" y="281160"/>
                  </a:lnTo>
                  <a:lnTo>
                    <a:pt x="94502" y="284999"/>
                  </a:lnTo>
                  <a:lnTo>
                    <a:pt x="103739" y="282676"/>
                  </a:lnTo>
                  <a:lnTo>
                    <a:pt x="134739" y="264575"/>
                  </a:lnTo>
                  <a:lnTo>
                    <a:pt x="153902" y="238547"/>
                  </a:lnTo>
                  <a:lnTo>
                    <a:pt x="171449" y="195970"/>
                  </a:lnTo>
                  <a:lnTo>
                    <a:pt x="176969" y="151595"/>
                  </a:lnTo>
                  <a:lnTo>
                    <a:pt x="177640" y="111168"/>
                  </a:lnTo>
                  <a:lnTo>
                    <a:pt x="177783" y="69957"/>
                  </a:lnTo>
                  <a:lnTo>
                    <a:pt x="177804" y="38282"/>
                  </a:lnTo>
                  <a:lnTo>
                    <a:pt x="176813" y="37372"/>
                  </a:lnTo>
                  <a:lnTo>
                    <a:pt x="173065" y="36359"/>
                  </a:lnTo>
                  <a:lnTo>
                    <a:pt x="171669" y="37082"/>
                  </a:lnTo>
                  <a:lnTo>
                    <a:pt x="170737" y="38556"/>
                  </a:lnTo>
                  <a:lnTo>
                    <a:pt x="169703" y="43831"/>
                  </a:lnTo>
                  <a:lnTo>
                    <a:pt x="168924" y="83155"/>
                  </a:lnTo>
                  <a:lnTo>
                    <a:pt x="168882" y="125236"/>
                  </a:lnTo>
                  <a:lnTo>
                    <a:pt x="168877" y="163288"/>
                  </a:lnTo>
                  <a:lnTo>
                    <a:pt x="168876" y="203988"/>
                  </a:lnTo>
                  <a:lnTo>
                    <a:pt x="168876" y="247055"/>
                  </a:lnTo>
                  <a:lnTo>
                    <a:pt x="169868" y="259529"/>
                  </a:lnTo>
                  <a:lnTo>
                    <a:pt x="177697" y="284998"/>
                  </a:lnTo>
                  <a:lnTo>
                    <a:pt x="177804" y="245432"/>
                  </a:lnTo>
                  <a:lnTo>
                    <a:pt x="175160" y="213268"/>
                  </a:lnTo>
                  <a:lnTo>
                    <a:pt x="170116" y="173511"/>
                  </a:lnTo>
                  <a:lnTo>
                    <a:pt x="169121" y="134570"/>
                  </a:lnTo>
                  <a:lnTo>
                    <a:pt x="171571" y="98215"/>
                  </a:lnTo>
                  <a:lnTo>
                    <a:pt x="179905" y="54207"/>
                  </a:lnTo>
                  <a:lnTo>
                    <a:pt x="192965" y="24741"/>
                  </a:lnTo>
                  <a:lnTo>
                    <a:pt x="207607" y="6321"/>
                  </a:lnTo>
                  <a:lnTo>
                    <a:pt x="216186" y="2716"/>
                  </a:lnTo>
                  <a:lnTo>
                    <a:pt x="247664" y="0"/>
                  </a:lnTo>
                  <a:lnTo>
                    <a:pt x="288021" y="9928"/>
                  </a:lnTo>
                  <a:lnTo>
                    <a:pt x="311751" y="2662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09" name="SMARTInkShape-83">
              <a:extLst>
                <a:ext uri="{FF2B5EF4-FFF2-40B4-BE49-F238E27FC236}">
                  <a16:creationId xmlns:a16="http://schemas.microsoft.com/office/drawing/2014/main" id="{5697454F-E65E-4639-9E43-0C213A9A1450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8643938" y="5322094"/>
              <a:ext cx="204848" cy="357103"/>
            </a:xfrm>
            <a:custGeom>
              <a:avLst/>
              <a:gdLst/>
              <a:ahLst/>
              <a:cxnLst/>
              <a:rect l="0" t="0" r="0" b="0"/>
              <a:pathLst>
                <a:path w="204848" h="357103">
                  <a:moveTo>
                    <a:pt x="160734" y="0"/>
                  </a:moveTo>
                  <a:lnTo>
                    <a:pt x="160734" y="0"/>
                  </a:lnTo>
                  <a:lnTo>
                    <a:pt x="155993" y="0"/>
                  </a:lnTo>
                  <a:lnTo>
                    <a:pt x="151020" y="2645"/>
                  </a:lnTo>
                  <a:lnTo>
                    <a:pt x="145503" y="6137"/>
                  </a:lnTo>
                  <a:lnTo>
                    <a:pt x="133876" y="8378"/>
                  </a:lnTo>
                  <a:lnTo>
                    <a:pt x="126969" y="9677"/>
                  </a:lnTo>
                  <a:lnTo>
                    <a:pt x="95891" y="24139"/>
                  </a:lnTo>
                  <a:lnTo>
                    <a:pt x="60914" y="55325"/>
                  </a:lnTo>
                  <a:lnTo>
                    <a:pt x="39768" y="85421"/>
                  </a:lnTo>
                  <a:lnTo>
                    <a:pt x="36917" y="94983"/>
                  </a:lnTo>
                  <a:lnTo>
                    <a:pt x="36251" y="101084"/>
                  </a:lnTo>
                  <a:lnTo>
                    <a:pt x="38600" y="107103"/>
                  </a:lnTo>
                  <a:lnTo>
                    <a:pt x="41961" y="113085"/>
                  </a:lnTo>
                  <a:lnTo>
                    <a:pt x="43453" y="119052"/>
                  </a:lnTo>
                  <a:lnTo>
                    <a:pt x="44844" y="121040"/>
                  </a:lnTo>
                  <a:lnTo>
                    <a:pt x="46763" y="122365"/>
                  </a:lnTo>
                  <a:lnTo>
                    <a:pt x="65946" y="131795"/>
                  </a:lnTo>
                  <a:lnTo>
                    <a:pt x="105271" y="157779"/>
                  </a:lnTo>
                  <a:lnTo>
                    <a:pt x="134322" y="172643"/>
                  </a:lnTo>
                  <a:lnTo>
                    <a:pt x="176078" y="211898"/>
                  </a:lnTo>
                  <a:lnTo>
                    <a:pt x="183429" y="221177"/>
                  </a:lnTo>
                  <a:lnTo>
                    <a:pt x="201315" y="261364"/>
                  </a:lnTo>
                  <a:lnTo>
                    <a:pt x="204847" y="291627"/>
                  </a:lnTo>
                  <a:lnTo>
                    <a:pt x="196257" y="327233"/>
                  </a:lnTo>
                  <a:lnTo>
                    <a:pt x="186896" y="346162"/>
                  </a:lnTo>
                  <a:lnTo>
                    <a:pt x="184129" y="349837"/>
                  </a:lnTo>
                  <a:lnTo>
                    <a:pt x="175762" y="353921"/>
                  </a:lnTo>
                  <a:lnTo>
                    <a:pt x="133320" y="357102"/>
                  </a:lnTo>
                  <a:lnTo>
                    <a:pt x="95525" y="354534"/>
                  </a:lnTo>
                  <a:lnTo>
                    <a:pt x="51009" y="342366"/>
                  </a:lnTo>
                  <a:lnTo>
                    <a:pt x="23944" y="339446"/>
                  </a:lnTo>
                  <a:lnTo>
                    <a:pt x="0" y="33932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523" name="SMARTInkShape-Group17">
            <a:extLst>
              <a:ext uri="{FF2B5EF4-FFF2-40B4-BE49-F238E27FC236}">
                <a16:creationId xmlns:a16="http://schemas.microsoft.com/office/drawing/2014/main" id="{7B28963C-4161-4CEB-AD5D-2F1D686F866A}"/>
              </a:ext>
            </a:extLst>
          </p:cNvPr>
          <p:cNvGrpSpPr/>
          <p:nvPr/>
        </p:nvGrpSpPr>
        <p:grpSpPr>
          <a:xfrm>
            <a:off x="7413831" y="5750719"/>
            <a:ext cx="1355074" cy="598290"/>
            <a:chOff x="7413831" y="5750719"/>
            <a:chExt cx="1355074" cy="598290"/>
          </a:xfrm>
        </p:grpSpPr>
        <p:sp>
          <p:nvSpPr>
            <p:cNvPr id="19511" name="SMARTInkShape-84">
              <a:extLst>
                <a:ext uri="{FF2B5EF4-FFF2-40B4-BE49-F238E27FC236}">
                  <a16:creationId xmlns:a16="http://schemas.microsoft.com/office/drawing/2014/main" id="{0F0791E9-4443-4D92-9730-4CC2A6829D9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7413831" y="5750719"/>
              <a:ext cx="131756" cy="473274"/>
            </a:xfrm>
            <a:custGeom>
              <a:avLst/>
              <a:gdLst/>
              <a:ahLst/>
              <a:cxnLst/>
              <a:rect l="0" t="0" r="0" b="0"/>
              <a:pathLst>
                <a:path w="131756" h="473274">
                  <a:moveTo>
                    <a:pt x="131755" y="0"/>
                  </a:moveTo>
                  <a:lnTo>
                    <a:pt x="131755" y="0"/>
                  </a:lnTo>
                  <a:lnTo>
                    <a:pt x="118194" y="0"/>
                  </a:lnTo>
                  <a:lnTo>
                    <a:pt x="113160" y="2645"/>
                  </a:lnTo>
                  <a:lnTo>
                    <a:pt x="71688" y="34551"/>
                  </a:lnTo>
                  <a:lnTo>
                    <a:pt x="58946" y="55878"/>
                  </a:lnTo>
                  <a:lnTo>
                    <a:pt x="40023" y="98529"/>
                  </a:lnTo>
                  <a:lnTo>
                    <a:pt x="22905" y="138746"/>
                  </a:lnTo>
                  <a:lnTo>
                    <a:pt x="13072" y="173181"/>
                  </a:lnTo>
                  <a:lnTo>
                    <a:pt x="1854" y="215227"/>
                  </a:lnTo>
                  <a:lnTo>
                    <a:pt x="0" y="253058"/>
                  </a:lnTo>
                  <a:lnTo>
                    <a:pt x="5114" y="296160"/>
                  </a:lnTo>
                  <a:lnTo>
                    <a:pt x="11159" y="337857"/>
                  </a:lnTo>
                  <a:lnTo>
                    <a:pt x="24789" y="381137"/>
                  </a:lnTo>
                  <a:lnTo>
                    <a:pt x="31628" y="394621"/>
                  </a:lnTo>
                  <a:lnTo>
                    <a:pt x="62930" y="438718"/>
                  </a:lnTo>
                  <a:lnTo>
                    <a:pt x="103090" y="471495"/>
                  </a:lnTo>
                  <a:lnTo>
                    <a:pt x="106778" y="472483"/>
                  </a:lnTo>
                  <a:lnTo>
                    <a:pt x="113896" y="47327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12" name="SMARTInkShape-85">
              <a:extLst>
                <a:ext uri="{FF2B5EF4-FFF2-40B4-BE49-F238E27FC236}">
                  <a16:creationId xmlns:a16="http://schemas.microsoft.com/office/drawing/2014/main" id="{C7BA6187-9178-4528-9F82-5C38C77FF44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7554516" y="6009680"/>
              <a:ext cx="53579" cy="339329"/>
            </a:xfrm>
            <a:custGeom>
              <a:avLst/>
              <a:gdLst/>
              <a:ahLst/>
              <a:cxnLst/>
              <a:rect l="0" t="0" r="0" b="0"/>
              <a:pathLst>
                <a:path w="53579" h="339329">
                  <a:moveTo>
                    <a:pt x="0" y="0"/>
                  </a:moveTo>
                  <a:lnTo>
                    <a:pt x="0" y="0"/>
                  </a:lnTo>
                  <a:lnTo>
                    <a:pt x="992" y="32036"/>
                  </a:lnTo>
                  <a:lnTo>
                    <a:pt x="7688" y="72129"/>
                  </a:lnTo>
                  <a:lnTo>
                    <a:pt x="14820" y="113429"/>
                  </a:lnTo>
                  <a:lnTo>
                    <a:pt x="19905" y="153925"/>
                  </a:lnTo>
                  <a:lnTo>
                    <a:pt x="25429" y="195108"/>
                  </a:lnTo>
                  <a:lnTo>
                    <a:pt x="33650" y="238043"/>
                  </a:lnTo>
                  <a:lnTo>
                    <a:pt x="42182" y="276216"/>
                  </a:lnTo>
                  <a:lnTo>
                    <a:pt x="47077" y="320631"/>
                  </a:lnTo>
                  <a:lnTo>
                    <a:pt x="53578" y="33932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13" name="SMARTInkShape-86">
              <a:extLst>
                <a:ext uri="{FF2B5EF4-FFF2-40B4-BE49-F238E27FC236}">
                  <a16:creationId xmlns:a16="http://schemas.microsoft.com/office/drawing/2014/main" id="{FBFF9503-4E06-4348-BE9A-FC3FC05C75B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7545586" y="5991975"/>
              <a:ext cx="137891" cy="212345"/>
            </a:xfrm>
            <a:custGeom>
              <a:avLst/>
              <a:gdLst/>
              <a:ahLst/>
              <a:cxnLst/>
              <a:rect l="0" t="0" r="0" b="0"/>
              <a:pathLst>
                <a:path w="137891" h="212345">
                  <a:moveTo>
                    <a:pt x="0" y="62353"/>
                  </a:moveTo>
                  <a:lnTo>
                    <a:pt x="0" y="62353"/>
                  </a:lnTo>
                  <a:lnTo>
                    <a:pt x="0" y="57613"/>
                  </a:lnTo>
                  <a:lnTo>
                    <a:pt x="2646" y="52639"/>
                  </a:lnTo>
                  <a:lnTo>
                    <a:pt x="38708" y="14724"/>
                  </a:lnTo>
                  <a:lnTo>
                    <a:pt x="52370" y="5797"/>
                  </a:lnTo>
                  <a:lnTo>
                    <a:pt x="68985" y="1609"/>
                  </a:lnTo>
                  <a:lnTo>
                    <a:pt x="96537" y="0"/>
                  </a:lnTo>
                  <a:lnTo>
                    <a:pt x="105082" y="2560"/>
                  </a:lnTo>
                  <a:lnTo>
                    <a:pt x="121766" y="15085"/>
                  </a:lnTo>
                  <a:lnTo>
                    <a:pt x="136886" y="29658"/>
                  </a:lnTo>
                  <a:lnTo>
                    <a:pt x="137890" y="33611"/>
                  </a:lnTo>
                  <a:lnTo>
                    <a:pt x="133431" y="71818"/>
                  </a:lnTo>
                  <a:lnTo>
                    <a:pt x="125966" y="92387"/>
                  </a:lnTo>
                  <a:lnTo>
                    <a:pt x="105284" y="134218"/>
                  </a:lnTo>
                  <a:lnTo>
                    <a:pt x="78728" y="174977"/>
                  </a:lnTo>
                  <a:lnTo>
                    <a:pt x="49523" y="201875"/>
                  </a:lnTo>
                  <a:lnTo>
                    <a:pt x="45101" y="210077"/>
                  </a:lnTo>
                  <a:lnTo>
                    <a:pt x="40549" y="212344"/>
                  </a:lnTo>
                  <a:lnTo>
                    <a:pt x="38939" y="211956"/>
                  </a:lnTo>
                  <a:lnTo>
                    <a:pt x="37866" y="210706"/>
                  </a:lnTo>
                  <a:lnTo>
                    <a:pt x="36673" y="206671"/>
                  </a:lnTo>
                  <a:lnTo>
                    <a:pt x="35719" y="19629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14" name="SMARTInkShape-87">
              <a:extLst>
                <a:ext uri="{FF2B5EF4-FFF2-40B4-BE49-F238E27FC236}">
                  <a16:creationId xmlns:a16="http://schemas.microsoft.com/office/drawing/2014/main" id="{B96176EA-2AF6-4324-A4F8-1AF2024B19E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7697914" y="5974249"/>
              <a:ext cx="124493" cy="271437"/>
            </a:xfrm>
            <a:custGeom>
              <a:avLst/>
              <a:gdLst/>
              <a:ahLst/>
              <a:cxnLst/>
              <a:rect l="0" t="0" r="0" b="0"/>
              <a:pathLst>
                <a:path w="124493" h="271437">
                  <a:moveTo>
                    <a:pt x="26266" y="231884"/>
                  </a:moveTo>
                  <a:lnTo>
                    <a:pt x="26266" y="231884"/>
                  </a:lnTo>
                  <a:lnTo>
                    <a:pt x="26266" y="227143"/>
                  </a:lnTo>
                  <a:lnTo>
                    <a:pt x="28911" y="222170"/>
                  </a:lnTo>
                  <a:lnTo>
                    <a:pt x="56077" y="180746"/>
                  </a:lnTo>
                  <a:lnTo>
                    <a:pt x="73895" y="140776"/>
                  </a:lnTo>
                  <a:lnTo>
                    <a:pt x="81706" y="97700"/>
                  </a:lnTo>
                  <a:lnTo>
                    <a:pt x="87377" y="66913"/>
                  </a:lnTo>
                  <a:lnTo>
                    <a:pt x="80962" y="26680"/>
                  </a:lnTo>
                  <a:lnTo>
                    <a:pt x="72254" y="2994"/>
                  </a:lnTo>
                  <a:lnTo>
                    <a:pt x="70815" y="1899"/>
                  </a:lnTo>
                  <a:lnTo>
                    <a:pt x="66570" y="684"/>
                  </a:lnTo>
                  <a:lnTo>
                    <a:pt x="53862" y="0"/>
                  </a:lnTo>
                  <a:lnTo>
                    <a:pt x="49624" y="1888"/>
                  </a:lnTo>
                  <a:lnTo>
                    <a:pt x="42269" y="9278"/>
                  </a:lnTo>
                  <a:lnTo>
                    <a:pt x="23388" y="41701"/>
                  </a:lnTo>
                  <a:lnTo>
                    <a:pt x="11402" y="78525"/>
                  </a:lnTo>
                  <a:lnTo>
                    <a:pt x="2126" y="118136"/>
                  </a:lnTo>
                  <a:lnTo>
                    <a:pt x="0" y="159144"/>
                  </a:lnTo>
                  <a:lnTo>
                    <a:pt x="572" y="195908"/>
                  </a:lnTo>
                  <a:lnTo>
                    <a:pt x="11919" y="236039"/>
                  </a:lnTo>
                  <a:lnTo>
                    <a:pt x="20471" y="250423"/>
                  </a:lnTo>
                  <a:lnTo>
                    <a:pt x="39380" y="264172"/>
                  </a:lnTo>
                  <a:lnTo>
                    <a:pt x="50615" y="270378"/>
                  </a:lnTo>
                  <a:lnTo>
                    <a:pt x="56389" y="271436"/>
                  </a:lnTo>
                  <a:lnTo>
                    <a:pt x="85844" y="268303"/>
                  </a:lnTo>
                  <a:lnTo>
                    <a:pt x="124492" y="24974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15" name="SMARTInkShape-88">
              <a:extLst>
                <a:ext uri="{FF2B5EF4-FFF2-40B4-BE49-F238E27FC236}">
                  <a16:creationId xmlns:a16="http://schemas.microsoft.com/office/drawing/2014/main" id="{7CD3A113-A224-4185-80F1-5065A8DB1EB1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7840788" y="6001041"/>
              <a:ext cx="115565" cy="213454"/>
            </a:xfrm>
            <a:custGeom>
              <a:avLst/>
              <a:gdLst/>
              <a:ahLst/>
              <a:cxnLst/>
              <a:rect l="0" t="0" r="0" b="0"/>
              <a:pathLst>
                <a:path w="115565" h="213454">
                  <a:moveTo>
                    <a:pt x="79845" y="26498"/>
                  </a:moveTo>
                  <a:lnTo>
                    <a:pt x="79845" y="26498"/>
                  </a:lnTo>
                  <a:lnTo>
                    <a:pt x="75104" y="26498"/>
                  </a:lnTo>
                  <a:lnTo>
                    <a:pt x="73708" y="25506"/>
                  </a:lnTo>
                  <a:lnTo>
                    <a:pt x="72777" y="23852"/>
                  </a:lnTo>
                  <a:lnTo>
                    <a:pt x="71160" y="17403"/>
                  </a:lnTo>
                  <a:lnTo>
                    <a:pt x="71024" y="13195"/>
                  </a:lnTo>
                  <a:lnTo>
                    <a:pt x="69996" y="11676"/>
                  </a:lnTo>
                  <a:lnTo>
                    <a:pt x="68318" y="10663"/>
                  </a:lnTo>
                  <a:lnTo>
                    <a:pt x="61216" y="9239"/>
                  </a:lnTo>
                  <a:lnTo>
                    <a:pt x="49927" y="8757"/>
                  </a:lnTo>
                  <a:lnTo>
                    <a:pt x="44058" y="11337"/>
                  </a:lnTo>
                  <a:lnTo>
                    <a:pt x="32207" y="21077"/>
                  </a:lnTo>
                  <a:lnTo>
                    <a:pt x="8407" y="62470"/>
                  </a:lnTo>
                  <a:lnTo>
                    <a:pt x="3446" y="75228"/>
                  </a:lnTo>
                  <a:lnTo>
                    <a:pt x="0" y="111592"/>
                  </a:lnTo>
                  <a:lnTo>
                    <a:pt x="8603" y="154418"/>
                  </a:lnTo>
                  <a:lnTo>
                    <a:pt x="24626" y="197372"/>
                  </a:lnTo>
                  <a:lnTo>
                    <a:pt x="30521" y="207544"/>
                  </a:lnTo>
                  <a:lnTo>
                    <a:pt x="35764" y="211143"/>
                  </a:lnTo>
                  <a:lnTo>
                    <a:pt x="42474" y="213453"/>
                  </a:lnTo>
                  <a:lnTo>
                    <a:pt x="46038" y="211123"/>
                  </a:lnTo>
                  <a:lnTo>
                    <a:pt x="56410" y="201542"/>
                  </a:lnTo>
                  <a:lnTo>
                    <a:pt x="59507" y="195907"/>
                  </a:lnTo>
                  <a:lnTo>
                    <a:pt x="69528" y="155194"/>
                  </a:lnTo>
                  <a:lnTo>
                    <a:pt x="76778" y="117551"/>
                  </a:lnTo>
                  <a:lnTo>
                    <a:pt x="79239" y="80423"/>
                  </a:lnTo>
                  <a:lnTo>
                    <a:pt x="79765" y="37458"/>
                  </a:lnTo>
                  <a:lnTo>
                    <a:pt x="79844" y="0"/>
                  </a:lnTo>
                  <a:lnTo>
                    <a:pt x="79845" y="38550"/>
                  </a:lnTo>
                  <a:lnTo>
                    <a:pt x="80837" y="80487"/>
                  </a:lnTo>
                  <a:lnTo>
                    <a:pt x="86913" y="118522"/>
                  </a:lnTo>
                  <a:lnTo>
                    <a:pt x="89522" y="161427"/>
                  </a:lnTo>
                  <a:lnTo>
                    <a:pt x="95831" y="179696"/>
                  </a:lnTo>
                  <a:lnTo>
                    <a:pt x="104205" y="195261"/>
                  </a:lnTo>
                  <a:lnTo>
                    <a:pt x="105015" y="198538"/>
                  </a:lnTo>
                  <a:lnTo>
                    <a:pt x="106547" y="200722"/>
                  </a:lnTo>
                  <a:lnTo>
                    <a:pt x="108560" y="202179"/>
                  </a:lnTo>
                  <a:lnTo>
                    <a:pt x="115564" y="20509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16" name="SMARTInkShape-89">
              <a:extLst>
                <a:ext uri="{FF2B5EF4-FFF2-40B4-BE49-F238E27FC236}">
                  <a16:creationId xmlns:a16="http://schemas.microsoft.com/office/drawing/2014/main" id="{D8E13283-01AE-46CA-B7E9-83B49FDD1508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7947581" y="6000750"/>
              <a:ext cx="142667" cy="294144"/>
            </a:xfrm>
            <a:custGeom>
              <a:avLst/>
              <a:gdLst/>
              <a:ahLst/>
              <a:cxnLst/>
              <a:rect l="0" t="0" r="0" b="0"/>
              <a:pathLst>
                <a:path w="142667" h="294144">
                  <a:moveTo>
                    <a:pt x="133786" y="0"/>
                  </a:moveTo>
                  <a:lnTo>
                    <a:pt x="133786" y="0"/>
                  </a:lnTo>
                  <a:lnTo>
                    <a:pt x="91852" y="0"/>
                  </a:lnTo>
                  <a:lnTo>
                    <a:pt x="77264" y="992"/>
                  </a:lnTo>
                  <a:lnTo>
                    <a:pt x="60297" y="7068"/>
                  </a:lnTo>
                  <a:lnTo>
                    <a:pt x="43882" y="11024"/>
                  </a:lnTo>
                  <a:lnTo>
                    <a:pt x="29096" y="18479"/>
                  </a:lnTo>
                  <a:lnTo>
                    <a:pt x="21773" y="23095"/>
                  </a:lnTo>
                  <a:lnTo>
                    <a:pt x="12071" y="26687"/>
                  </a:lnTo>
                  <a:lnTo>
                    <a:pt x="1648" y="34334"/>
                  </a:lnTo>
                  <a:lnTo>
                    <a:pt x="644" y="37749"/>
                  </a:lnTo>
                  <a:lnTo>
                    <a:pt x="0" y="43285"/>
                  </a:lnTo>
                  <a:lnTo>
                    <a:pt x="34394" y="86878"/>
                  </a:lnTo>
                  <a:lnTo>
                    <a:pt x="66259" y="126059"/>
                  </a:lnTo>
                  <a:lnTo>
                    <a:pt x="101126" y="164533"/>
                  </a:lnTo>
                  <a:lnTo>
                    <a:pt x="129641" y="207517"/>
                  </a:lnTo>
                  <a:lnTo>
                    <a:pt x="138401" y="225969"/>
                  </a:lnTo>
                  <a:lnTo>
                    <a:pt x="142547" y="269094"/>
                  </a:lnTo>
                  <a:lnTo>
                    <a:pt x="142666" y="279271"/>
                  </a:lnTo>
                  <a:lnTo>
                    <a:pt x="140048" y="285516"/>
                  </a:lnTo>
                  <a:lnTo>
                    <a:pt x="137960" y="288571"/>
                  </a:lnTo>
                  <a:lnTo>
                    <a:pt x="132996" y="291965"/>
                  </a:lnTo>
                  <a:lnTo>
                    <a:pt x="126490" y="293473"/>
                  </a:lnTo>
                  <a:lnTo>
                    <a:pt x="116983" y="294143"/>
                  </a:lnTo>
                  <a:lnTo>
                    <a:pt x="108789" y="291795"/>
                  </a:lnTo>
                  <a:lnTo>
                    <a:pt x="95953" y="282249"/>
                  </a:lnTo>
                  <a:lnTo>
                    <a:pt x="51352" y="246091"/>
                  </a:lnTo>
                  <a:lnTo>
                    <a:pt x="33095" y="221902"/>
                  </a:lnTo>
                  <a:lnTo>
                    <a:pt x="26857" y="217686"/>
                  </a:lnTo>
                  <a:lnTo>
                    <a:pt x="23805" y="216561"/>
                  </a:lnTo>
                  <a:lnTo>
                    <a:pt x="21771" y="214819"/>
                  </a:lnTo>
                  <a:lnTo>
                    <a:pt x="17700" y="20538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17" name="SMARTInkShape-90">
              <a:extLst>
                <a:ext uri="{FF2B5EF4-FFF2-40B4-BE49-F238E27FC236}">
                  <a16:creationId xmlns:a16="http://schemas.microsoft.com/office/drawing/2014/main" id="{E7660312-004D-44E6-A646-C1066EA7235E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8103612" y="6010371"/>
              <a:ext cx="183139" cy="248653"/>
            </a:xfrm>
            <a:custGeom>
              <a:avLst/>
              <a:gdLst/>
              <a:ahLst/>
              <a:cxnLst/>
              <a:rect l="0" t="0" r="0" b="0"/>
              <a:pathLst>
                <a:path w="183139" h="248653">
                  <a:moveTo>
                    <a:pt x="120630" y="70746"/>
                  </a:moveTo>
                  <a:lnTo>
                    <a:pt x="120630" y="70746"/>
                  </a:lnTo>
                  <a:lnTo>
                    <a:pt x="120630" y="66006"/>
                  </a:lnTo>
                  <a:lnTo>
                    <a:pt x="117984" y="61032"/>
                  </a:lnTo>
                  <a:lnTo>
                    <a:pt x="90819" y="32037"/>
                  </a:lnTo>
                  <a:lnTo>
                    <a:pt x="72812" y="21134"/>
                  </a:lnTo>
                  <a:lnTo>
                    <a:pt x="65313" y="18931"/>
                  </a:lnTo>
                  <a:lnTo>
                    <a:pt x="56026" y="20597"/>
                  </a:lnTo>
                  <a:lnTo>
                    <a:pt x="42288" y="27113"/>
                  </a:lnTo>
                  <a:lnTo>
                    <a:pt x="14805" y="51733"/>
                  </a:lnTo>
                  <a:lnTo>
                    <a:pt x="9104" y="65273"/>
                  </a:lnTo>
                  <a:lnTo>
                    <a:pt x="0" y="100783"/>
                  </a:lnTo>
                  <a:lnTo>
                    <a:pt x="3750" y="142611"/>
                  </a:lnTo>
                  <a:lnTo>
                    <a:pt x="14153" y="179820"/>
                  </a:lnTo>
                  <a:lnTo>
                    <a:pt x="25514" y="209259"/>
                  </a:lnTo>
                  <a:lnTo>
                    <a:pt x="50940" y="241501"/>
                  </a:lnTo>
                  <a:lnTo>
                    <a:pt x="57576" y="245856"/>
                  </a:lnTo>
                  <a:lnTo>
                    <a:pt x="64825" y="247791"/>
                  </a:lnTo>
                  <a:lnTo>
                    <a:pt x="74662" y="248652"/>
                  </a:lnTo>
                  <a:lnTo>
                    <a:pt x="83001" y="246388"/>
                  </a:lnTo>
                  <a:lnTo>
                    <a:pt x="86615" y="244395"/>
                  </a:lnTo>
                  <a:lnTo>
                    <a:pt x="96440" y="232110"/>
                  </a:lnTo>
                  <a:lnTo>
                    <a:pt x="114644" y="198532"/>
                  </a:lnTo>
                  <a:lnTo>
                    <a:pt x="122487" y="156586"/>
                  </a:lnTo>
                  <a:lnTo>
                    <a:pt x="128162" y="116475"/>
                  </a:lnTo>
                  <a:lnTo>
                    <a:pt x="128292" y="79889"/>
                  </a:lnTo>
                  <a:lnTo>
                    <a:pt x="121835" y="39796"/>
                  </a:lnTo>
                  <a:lnTo>
                    <a:pt x="120639" y="0"/>
                  </a:lnTo>
                  <a:lnTo>
                    <a:pt x="121622" y="16565"/>
                  </a:lnTo>
                  <a:lnTo>
                    <a:pt x="128319" y="53983"/>
                  </a:lnTo>
                  <a:lnTo>
                    <a:pt x="130307" y="89814"/>
                  </a:lnTo>
                  <a:lnTo>
                    <a:pt x="139225" y="131435"/>
                  </a:lnTo>
                  <a:lnTo>
                    <a:pt x="147332" y="171526"/>
                  </a:lnTo>
                  <a:lnTo>
                    <a:pt x="156919" y="199904"/>
                  </a:lnTo>
                  <a:lnTo>
                    <a:pt x="162556" y="207525"/>
                  </a:lnTo>
                  <a:lnTo>
                    <a:pt x="170315" y="212807"/>
                  </a:lnTo>
                  <a:lnTo>
                    <a:pt x="172477" y="217559"/>
                  </a:lnTo>
                  <a:lnTo>
                    <a:pt x="174047" y="219222"/>
                  </a:lnTo>
                  <a:lnTo>
                    <a:pt x="183138" y="22255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18" name="SMARTInkShape-91">
              <a:extLst>
                <a:ext uri="{FF2B5EF4-FFF2-40B4-BE49-F238E27FC236}">
                  <a16:creationId xmlns:a16="http://schemas.microsoft.com/office/drawing/2014/main" id="{52964E47-8939-4187-9436-8E73B66856D8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8277820" y="5938815"/>
              <a:ext cx="169665" cy="267319"/>
            </a:xfrm>
            <a:custGeom>
              <a:avLst/>
              <a:gdLst/>
              <a:ahLst/>
              <a:cxnLst/>
              <a:rect l="0" t="0" r="0" b="0"/>
              <a:pathLst>
                <a:path w="169665" h="267319">
                  <a:moveTo>
                    <a:pt x="0" y="88724"/>
                  </a:moveTo>
                  <a:lnTo>
                    <a:pt x="0" y="88724"/>
                  </a:lnTo>
                  <a:lnTo>
                    <a:pt x="4741" y="88724"/>
                  </a:lnTo>
                  <a:lnTo>
                    <a:pt x="6137" y="89716"/>
                  </a:lnTo>
                  <a:lnTo>
                    <a:pt x="7068" y="91370"/>
                  </a:lnTo>
                  <a:lnTo>
                    <a:pt x="8378" y="101083"/>
                  </a:lnTo>
                  <a:lnTo>
                    <a:pt x="8897" y="144266"/>
                  </a:lnTo>
                  <a:lnTo>
                    <a:pt x="15993" y="184564"/>
                  </a:lnTo>
                  <a:lnTo>
                    <a:pt x="20341" y="226882"/>
                  </a:lnTo>
                  <a:lnTo>
                    <a:pt x="24879" y="239131"/>
                  </a:lnTo>
                  <a:lnTo>
                    <a:pt x="26412" y="247418"/>
                  </a:lnTo>
                  <a:lnTo>
                    <a:pt x="27530" y="248098"/>
                  </a:lnTo>
                  <a:lnTo>
                    <a:pt x="31419" y="248854"/>
                  </a:lnTo>
                  <a:lnTo>
                    <a:pt x="32852" y="248063"/>
                  </a:lnTo>
                  <a:lnTo>
                    <a:pt x="33807" y="246543"/>
                  </a:lnTo>
                  <a:lnTo>
                    <a:pt x="35152" y="239665"/>
                  </a:lnTo>
                  <a:lnTo>
                    <a:pt x="41833" y="202424"/>
                  </a:lnTo>
                  <a:lnTo>
                    <a:pt x="44092" y="165974"/>
                  </a:lnTo>
                  <a:lnTo>
                    <a:pt x="49279" y="125591"/>
                  </a:lnTo>
                  <a:lnTo>
                    <a:pt x="53721" y="88951"/>
                  </a:lnTo>
                  <a:lnTo>
                    <a:pt x="65896" y="48846"/>
                  </a:lnTo>
                  <a:lnTo>
                    <a:pt x="80422" y="20169"/>
                  </a:lnTo>
                  <a:lnTo>
                    <a:pt x="92285" y="5949"/>
                  </a:lnTo>
                  <a:lnTo>
                    <a:pt x="98232" y="2326"/>
                  </a:lnTo>
                  <a:lnTo>
                    <a:pt x="110134" y="0"/>
                  </a:lnTo>
                  <a:lnTo>
                    <a:pt x="116086" y="2328"/>
                  </a:lnTo>
                  <a:lnTo>
                    <a:pt x="127993" y="11906"/>
                  </a:lnTo>
                  <a:lnTo>
                    <a:pt x="136922" y="25173"/>
                  </a:lnTo>
                  <a:lnTo>
                    <a:pt x="147092" y="63869"/>
                  </a:lnTo>
                  <a:lnTo>
                    <a:pt x="150874" y="104173"/>
                  </a:lnTo>
                  <a:lnTo>
                    <a:pt x="151621" y="141826"/>
                  </a:lnTo>
                  <a:lnTo>
                    <a:pt x="154396" y="168950"/>
                  </a:lnTo>
                  <a:lnTo>
                    <a:pt x="159900" y="212729"/>
                  </a:lnTo>
                  <a:lnTo>
                    <a:pt x="161480" y="233394"/>
                  </a:lnTo>
                  <a:lnTo>
                    <a:pt x="169664" y="26731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19" name="SMARTInkShape-92">
              <a:extLst>
                <a:ext uri="{FF2B5EF4-FFF2-40B4-BE49-F238E27FC236}">
                  <a16:creationId xmlns:a16="http://schemas.microsoft.com/office/drawing/2014/main" id="{B3856DEA-4DE9-4951-8211-614FF9E1CD06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8465344" y="5894835"/>
              <a:ext cx="35716" cy="301796"/>
            </a:xfrm>
            <a:custGeom>
              <a:avLst/>
              <a:gdLst/>
              <a:ahLst/>
              <a:cxnLst/>
              <a:rect l="0" t="0" r="0" b="0"/>
              <a:pathLst>
                <a:path w="35716" h="301796">
                  <a:moveTo>
                    <a:pt x="0" y="7688"/>
                  </a:moveTo>
                  <a:lnTo>
                    <a:pt x="0" y="7688"/>
                  </a:lnTo>
                  <a:lnTo>
                    <a:pt x="7688" y="0"/>
                  </a:lnTo>
                  <a:lnTo>
                    <a:pt x="8102" y="578"/>
                  </a:lnTo>
                  <a:lnTo>
                    <a:pt x="8562" y="3867"/>
                  </a:lnTo>
                  <a:lnTo>
                    <a:pt x="14993" y="15055"/>
                  </a:lnTo>
                  <a:lnTo>
                    <a:pt x="17607" y="53898"/>
                  </a:lnTo>
                  <a:lnTo>
                    <a:pt x="20455" y="91010"/>
                  </a:lnTo>
                  <a:lnTo>
                    <a:pt x="24911" y="124650"/>
                  </a:lnTo>
                  <a:lnTo>
                    <a:pt x="26418" y="166831"/>
                  </a:lnTo>
                  <a:lnTo>
                    <a:pt x="27708" y="209964"/>
                  </a:lnTo>
                  <a:lnTo>
                    <a:pt x="34467" y="252570"/>
                  </a:lnTo>
                  <a:lnTo>
                    <a:pt x="35686" y="295836"/>
                  </a:lnTo>
                  <a:lnTo>
                    <a:pt x="35715" y="301795"/>
                  </a:lnTo>
                  <a:lnTo>
                    <a:pt x="26789" y="29343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20" name="SMARTInkShape-93">
              <a:extLst>
                <a:ext uri="{FF2B5EF4-FFF2-40B4-BE49-F238E27FC236}">
                  <a16:creationId xmlns:a16="http://schemas.microsoft.com/office/drawing/2014/main" id="{6873F1D8-FD3B-405A-92F3-07CD42C5FB40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8411766" y="6000750"/>
              <a:ext cx="160735" cy="44649"/>
            </a:xfrm>
            <a:custGeom>
              <a:avLst/>
              <a:gdLst/>
              <a:ahLst/>
              <a:cxnLst/>
              <a:rect l="0" t="0" r="0" b="0"/>
              <a:pathLst>
                <a:path w="160735" h="44649">
                  <a:moveTo>
                    <a:pt x="0" y="44648"/>
                  </a:moveTo>
                  <a:lnTo>
                    <a:pt x="0" y="44648"/>
                  </a:lnTo>
                  <a:lnTo>
                    <a:pt x="41866" y="44648"/>
                  </a:lnTo>
                  <a:lnTo>
                    <a:pt x="57494" y="43656"/>
                  </a:lnTo>
                  <a:lnTo>
                    <a:pt x="98281" y="29202"/>
                  </a:lnTo>
                  <a:lnTo>
                    <a:pt x="116102" y="24858"/>
                  </a:lnTo>
                  <a:lnTo>
                    <a:pt x="149160" y="8760"/>
                  </a:lnTo>
                  <a:lnTo>
                    <a:pt x="160734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21" name="SMARTInkShape-94">
              <a:extLst>
                <a:ext uri="{FF2B5EF4-FFF2-40B4-BE49-F238E27FC236}">
                  <a16:creationId xmlns:a16="http://schemas.microsoft.com/office/drawing/2014/main" id="{1E7E61EC-7152-47D3-8776-5D5D4F44751E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8563570" y="5929344"/>
              <a:ext cx="107120" cy="276790"/>
            </a:xfrm>
            <a:custGeom>
              <a:avLst/>
              <a:gdLst/>
              <a:ahLst/>
              <a:cxnLst/>
              <a:rect l="0" t="0" r="0" b="0"/>
              <a:pathLst>
                <a:path w="107120" h="276790">
                  <a:moveTo>
                    <a:pt x="98227" y="8898"/>
                  </a:moveTo>
                  <a:lnTo>
                    <a:pt x="98227" y="8898"/>
                  </a:lnTo>
                  <a:lnTo>
                    <a:pt x="98227" y="77"/>
                  </a:lnTo>
                  <a:lnTo>
                    <a:pt x="93486" y="0"/>
                  </a:lnTo>
                  <a:lnTo>
                    <a:pt x="88513" y="2629"/>
                  </a:lnTo>
                  <a:lnTo>
                    <a:pt x="46869" y="32742"/>
                  </a:lnTo>
                  <a:lnTo>
                    <a:pt x="25086" y="47597"/>
                  </a:lnTo>
                  <a:lnTo>
                    <a:pt x="21070" y="53548"/>
                  </a:lnTo>
                  <a:lnTo>
                    <a:pt x="18295" y="59501"/>
                  </a:lnTo>
                  <a:lnTo>
                    <a:pt x="12145" y="68429"/>
                  </a:lnTo>
                  <a:lnTo>
                    <a:pt x="1367" y="95189"/>
                  </a:lnTo>
                  <a:lnTo>
                    <a:pt x="1904" y="97183"/>
                  </a:lnTo>
                  <a:lnTo>
                    <a:pt x="9175" y="107113"/>
                  </a:lnTo>
                  <a:lnTo>
                    <a:pt x="13337" y="111419"/>
                  </a:lnTo>
                  <a:lnTo>
                    <a:pt x="18496" y="113994"/>
                  </a:lnTo>
                  <a:lnTo>
                    <a:pt x="21261" y="114681"/>
                  </a:lnTo>
                  <a:lnTo>
                    <a:pt x="35775" y="122941"/>
                  </a:lnTo>
                  <a:lnTo>
                    <a:pt x="38733" y="123622"/>
                  </a:lnTo>
                  <a:lnTo>
                    <a:pt x="47636" y="129321"/>
                  </a:lnTo>
                  <a:lnTo>
                    <a:pt x="70225" y="145939"/>
                  </a:lnTo>
                  <a:lnTo>
                    <a:pt x="82103" y="150044"/>
                  </a:lnTo>
                  <a:lnTo>
                    <a:pt x="88745" y="156297"/>
                  </a:lnTo>
                  <a:lnTo>
                    <a:pt x="94013" y="164697"/>
                  </a:lnTo>
                  <a:lnTo>
                    <a:pt x="100041" y="178175"/>
                  </a:lnTo>
                  <a:lnTo>
                    <a:pt x="103994" y="184343"/>
                  </a:lnTo>
                  <a:lnTo>
                    <a:pt x="106219" y="193394"/>
                  </a:lnTo>
                  <a:lnTo>
                    <a:pt x="107119" y="221996"/>
                  </a:lnTo>
                  <a:lnTo>
                    <a:pt x="104494" y="230278"/>
                  </a:lnTo>
                  <a:lnTo>
                    <a:pt x="91923" y="246778"/>
                  </a:lnTo>
                  <a:lnTo>
                    <a:pt x="86165" y="252867"/>
                  </a:lnTo>
                  <a:lnTo>
                    <a:pt x="77653" y="256235"/>
                  </a:lnTo>
                  <a:lnTo>
                    <a:pt x="33787" y="269883"/>
                  </a:lnTo>
                  <a:lnTo>
                    <a:pt x="19932" y="274743"/>
                  </a:lnTo>
                  <a:lnTo>
                    <a:pt x="0" y="27678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22" name="SMARTInkShape-95">
              <a:extLst>
                <a:ext uri="{FF2B5EF4-FFF2-40B4-BE49-F238E27FC236}">
                  <a16:creationId xmlns:a16="http://schemas.microsoft.com/office/drawing/2014/main" id="{87A9F6F1-BCE9-44AA-9FC4-615966D6283D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8608219" y="5840016"/>
              <a:ext cx="160686" cy="419696"/>
            </a:xfrm>
            <a:custGeom>
              <a:avLst/>
              <a:gdLst/>
              <a:ahLst/>
              <a:cxnLst/>
              <a:rect l="0" t="0" r="0" b="0"/>
              <a:pathLst>
                <a:path w="160686" h="419696">
                  <a:moveTo>
                    <a:pt x="0" y="0"/>
                  </a:moveTo>
                  <a:lnTo>
                    <a:pt x="0" y="0"/>
                  </a:lnTo>
                  <a:lnTo>
                    <a:pt x="12428" y="0"/>
                  </a:lnTo>
                  <a:lnTo>
                    <a:pt x="18092" y="2645"/>
                  </a:lnTo>
                  <a:lnTo>
                    <a:pt x="23916" y="6136"/>
                  </a:lnTo>
                  <a:lnTo>
                    <a:pt x="47818" y="15813"/>
                  </a:lnTo>
                  <a:lnTo>
                    <a:pt x="91557" y="50790"/>
                  </a:lnTo>
                  <a:lnTo>
                    <a:pt x="131347" y="95373"/>
                  </a:lnTo>
                  <a:lnTo>
                    <a:pt x="147727" y="126216"/>
                  </a:lnTo>
                  <a:lnTo>
                    <a:pt x="157871" y="160970"/>
                  </a:lnTo>
                  <a:lnTo>
                    <a:pt x="160357" y="205413"/>
                  </a:lnTo>
                  <a:lnTo>
                    <a:pt x="160685" y="250035"/>
                  </a:lnTo>
                  <a:lnTo>
                    <a:pt x="154587" y="291887"/>
                  </a:lnTo>
                  <a:lnTo>
                    <a:pt x="150645" y="320641"/>
                  </a:lnTo>
                  <a:lnTo>
                    <a:pt x="135186" y="357024"/>
                  </a:lnTo>
                  <a:lnTo>
                    <a:pt x="116195" y="398392"/>
                  </a:lnTo>
                  <a:lnTo>
                    <a:pt x="98226" y="41969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id="{B744A476-10E4-41C4-94B5-BC51A0682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85344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Egyptian Nobility</a:t>
            </a:r>
          </a:p>
        </p:txBody>
      </p:sp>
      <p:pic>
        <p:nvPicPr>
          <p:cNvPr id="20483" name="Picture 3" descr="Egyptian noble-2">
            <a:extLst>
              <a:ext uri="{FF2B5EF4-FFF2-40B4-BE49-F238E27FC236}">
                <a16:creationId xmlns:a16="http://schemas.microsoft.com/office/drawing/2014/main" id="{521F8D5C-C3F5-43FE-8DA8-A87698210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95400"/>
            <a:ext cx="38100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 descr="Egyptian noble-3">
            <a:extLst>
              <a:ext uri="{FF2B5EF4-FFF2-40B4-BE49-F238E27FC236}">
                <a16:creationId xmlns:a16="http://schemas.microsoft.com/office/drawing/2014/main" id="{9A33E649-5CBE-4AE1-A9EB-E6AE9A899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7" t="8989" r="6285" b="10112"/>
          <a:stretch>
            <a:fillRect/>
          </a:stretch>
        </p:blipFill>
        <p:spPr bwMode="auto">
          <a:xfrm>
            <a:off x="4724400" y="4648200"/>
            <a:ext cx="2667000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 descr="Egyptian nobleman-hunt">
            <a:extLst>
              <a:ext uri="{FF2B5EF4-FFF2-40B4-BE49-F238E27FC236}">
                <a16:creationId xmlns:a16="http://schemas.microsoft.com/office/drawing/2014/main" id="{0C443410-3DAA-4E8C-B198-467A97153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038600"/>
            <a:ext cx="2819400" cy="240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6" descr="Prince Rahotep and his wife Noftret">
            <a:extLst>
              <a:ext uri="{FF2B5EF4-FFF2-40B4-BE49-F238E27FC236}">
                <a16:creationId xmlns:a16="http://schemas.microsoft.com/office/drawing/2014/main" id="{D65BE96E-C209-4ADB-9134-B55280B50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" r="6250"/>
          <a:stretch>
            <a:fillRect/>
          </a:stretch>
        </p:blipFill>
        <p:spPr bwMode="auto">
          <a:xfrm>
            <a:off x="5562600" y="1066800"/>
            <a:ext cx="33528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9E7905EF-E82D-472A-BE8E-931207F93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85344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Egyptian Priestly Class</a:t>
            </a:r>
          </a:p>
        </p:txBody>
      </p:sp>
      <p:pic>
        <p:nvPicPr>
          <p:cNvPr id="21507" name="Picture 3" descr="Egyptian priest-3">
            <a:extLst>
              <a:ext uri="{FF2B5EF4-FFF2-40B4-BE49-F238E27FC236}">
                <a16:creationId xmlns:a16="http://schemas.microsoft.com/office/drawing/2014/main" id="{0FD478C4-D199-4419-A67D-079AA52A0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371600"/>
            <a:ext cx="2032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 descr="Egyptian priest-1">
            <a:extLst>
              <a:ext uri="{FF2B5EF4-FFF2-40B4-BE49-F238E27FC236}">
                <a16:creationId xmlns:a16="http://schemas.microsoft.com/office/drawing/2014/main" id="{5F8AA852-5493-4C1C-B94C-D2B63F655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4" t="3751" r="3999" b="4375"/>
          <a:stretch>
            <a:fillRect/>
          </a:stretch>
        </p:blipFill>
        <p:spPr bwMode="auto">
          <a:xfrm>
            <a:off x="3238500" y="1524000"/>
            <a:ext cx="280828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 descr="Egyptian priest-2">
            <a:extLst>
              <a:ext uri="{FF2B5EF4-FFF2-40B4-BE49-F238E27FC236}">
                <a16:creationId xmlns:a16="http://schemas.microsoft.com/office/drawing/2014/main" id="{A84F2A36-F272-4095-B441-667681396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00" y="4267200"/>
            <a:ext cx="30861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id="{326AC7B1-D8F8-44BA-8F14-465D13E26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52400"/>
            <a:ext cx="85344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Egyptian Scribe</a:t>
            </a:r>
          </a:p>
        </p:txBody>
      </p:sp>
      <p:pic>
        <p:nvPicPr>
          <p:cNvPr id="22531" name="Picture 3" descr="Egyptian scribe">
            <a:extLst>
              <a:ext uri="{FF2B5EF4-FFF2-40B4-BE49-F238E27FC236}">
                <a16:creationId xmlns:a16="http://schemas.microsoft.com/office/drawing/2014/main" id="{5F0E314B-FFF3-4A37-B3CA-803F596CF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406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 descr="CMC ECD 98-013-033">
            <a:hlinkClick r:id="rId3"/>
            <a:extLst>
              <a:ext uri="{FF2B5EF4-FFF2-40B4-BE49-F238E27FC236}">
                <a16:creationId xmlns:a16="http://schemas.microsoft.com/office/drawing/2014/main" id="{62632743-A4A9-4160-880E-3503BCCE3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295400"/>
            <a:ext cx="297180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5" descr="CMC S97-10865; &#10;PCD 2001-273-039">
            <a:hlinkClick r:id="rId5"/>
            <a:extLst>
              <a:ext uri="{FF2B5EF4-FFF2-40B4-BE49-F238E27FC236}">
                <a16:creationId xmlns:a16="http://schemas.microsoft.com/office/drawing/2014/main" id="{8FB7138C-C0B7-4822-998C-339B36884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191000"/>
            <a:ext cx="2038350" cy="232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>
            <a:extLst>
              <a:ext uri="{FF2B5EF4-FFF2-40B4-BE49-F238E27FC236}">
                <a16:creationId xmlns:a16="http://schemas.microsoft.com/office/drawing/2014/main" id="{F1612467-2718-481E-8C13-9F8BD5704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19088"/>
            <a:ext cx="8534400" cy="823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Papyrus </a:t>
            </a: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  <a:sym typeface="Wingdings" panose="05000000000000000000" pitchFamily="2" charset="2"/>
              </a:rPr>
              <a:t> Paper</a:t>
            </a:r>
            <a:endParaRPr lang="en-US" altLang="en-US" sz="4800" b="1">
              <a:solidFill>
                <a:srgbClr val="FCC186"/>
              </a:solidFill>
              <a:latin typeface="Architect" pitchFamily="34" charset="0"/>
            </a:endParaRPr>
          </a:p>
        </p:txBody>
      </p:sp>
      <p:pic>
        <p:nvPicPr>
          <p:cNvPr id="23555" name="Picture 3">
            <a:extLst>
              <a:ext uri="{FF2B5EF4-FFF2-40B4-BE49-F238E27FC236}">
                <a16:creationId xmlns:a16="http://schemas.microsoft.com/office/drawing/2014/main" id="{ACA7A26D-36B8-4659-ACB2-E5FED1CA7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2600"/>
            <a:ext cx="3314700" cy="247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4">
            <a:extLst>
              <a:ext uri="{FF2B5EF4-FFF2-40B4-BE49-F238E27FC236}">
                <a16:creationId xmlns:a16="http://schemas.microsoft.com/office/drawing/2014/main" id="{7F2439F8-5849-4AEA-BC01-6EF899CD0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281488"/>
            <a:ext cx="3352800" cy="5191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EFFA88"/>
                </a:solidFill>
                <a:latin typeface="Architect" pitchFamily="34" charset="0"/>
              </a:rPr>
              <a:t>Papyrus Plant</a:t>
            </a:r>
          </a:p>
        </p:txBody>
      </p:sp>
      <p:pic>
        <p:nvPicPr>
          <p:cNvPr id="23557" name="Picture 5" descr="Papyrus">
            <a:hlinkClick r:id="rId3"/>
            <a:extLst>
              <a:ext uri="{FF2B5EF4-FFF2-40B4-BE49-F238E27FC236}">
                <a16:creationId xmlns:a16="http://schemas.microsoft.com/office/drawing/2014/main" id="{24877715-33F4-4ED0-A6CC-90D758B08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" t="3473" r="2895" b="2750"/>
          <a:stretch>
            <a:fillRect/>
          </a:stretch>
        </p:blipFill>
        <p:spPr bwMode="auto">
          <a:xfrm>
            <a:off x="4572000" y="3657600"/>
            <a:ext cx="41148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 Box 6">
            <a:extLst>
              <a:ext uri="{FF2B5EF4-FFF2-40B4-BE49-F238E27FC236}">
                <a16:creationId xmlns:a16="http://schemas.microsoft.com/office/drawing/2014/main" id="{1C3BE8EA-192D-4941-A3DD-32DDE1046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895600"/>
            <a:ext cx="3352800" cy="5191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EFFA88"/>
                </a:solidFill>
                <a:latin typeface="Architect" pitchFamily="34" charset="0"/>
              </a:rPr>
              <a:t>Hieratic Scroll Piece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>
            <a:extLst>
              <a:ext uri="{FF2B5EF4-FFF2-40B4-BE49-F238E27FC236}">
                <a16:creationId xmlns:a16="http://schemas.microsoft.com/office/drawing/2014/main" id="{7AB416E4-6771-40D5-967F-5EAE68B91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52400"/>
            <a:ext cx="85344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400" b="1">
                <a:solidFill>
                  <a:srgbClr val="FCC186"/>
                </a:solidFill>
                <a:latin typeface="Architect" pitchFamily="34" charset="0"/>
              </a:rPr>
              <a:t>Egyptian Math &amp; Draftsmenship</a:t>
            </a:r>
          </a:p>
        </p:txBody>
      </p:sp>
      <p:graphicFrame>
        <p:nvGraphicFramePr>
          <p:cNvPr id="461827" name="Group 3">
            <a:extLst>
              <a:ext uri="{FF2B5EF4-FFF2-40B4-BE49-F238E27FC236}">
                <a16:creationId xmlns:a16="http://schemas.microsoft.com/office/drawing/2014/main" id="{0B04ACB6-A565-4EA7-A1AF-B76C8B081F40}"/>
              </a:ext>
            </a:extLst>
          </p:cNvPr>
          <p:cNvGraphicFramePr>
            <a:graphicFrameLocks noGrp="1"/>
          </p:cNvGraphicFramePr>
          <p:nvPr/>
        </p:nvGraphicFramePr>
        <p:xfrm>
          <a:off x="685800" y="1144588"/>
          <a:ext cx="7924800" cy="1598612"/>
        </p:xfrm>
        <a:graphic>
          <a:graphicData uri="http://schemas.openxmlformats.org/drawingml/2006/table">
            <a:tbl>
              <a:tblPr/>
              <a:tblGrid>
                <a:gridCol w="64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2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0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65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113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875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54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10,000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100,000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1,000,000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4605" name="Group 29">
            <a:extLst>
              <a:ext uri="{FF2B5EF4-FFF2-40B4-BE49-F238E27FC236}">
                <a16:creationId xmlns:a16="http://schemas.microsoft.com/office/drawing/2014/main" id="{77461BB8-3FFC-449C-A22E-61A664723B34}"/>
              </a:ext>
            </a:extLst>
          </p:cNvPr>
          <p:cNvGrpSpPr>
            <a:grpSpLocks/>
          </p:cNvGrpSpPr>
          <p:nvPr/>
        </p:nvGrpSpPr>
        <p:grpSpPr bwMode="auto">
          <a:xfrm>
            <a:off x="757238" y="1260475"/>
            <a:ext cx="7142162" cy="647700"/>
            <a:chOff x="539" y="2304"/>
            <a:chExt cx="4499" cy="408"/>
          </a:xfrm>
        </p:grpSpPr>
        <p:pic>
          <p:nvPicPr>
            <p:cNvPr id="24610" name="Picture 30" descr="w0000001">
              <a:extLst>
                <a:ext uri="{FF2B5EF4-FFF2-40B4-BE49-F238E27FC236}">
                  <a16:creationId xmlns:a16="http://schemas.microsoft.com/office/drawing/2014/main" id="{746E603F-331F-4451-9503-62360CDCBA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" y="2304"/>
              <a:ext cx="330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11" name="Picture 31" descr="w0000010">
              <a:extLst>
                <a:ext uri="{FF2B5EF4-FFF2-40B4-BE49-F238E27FC236}">
                  <a16:creationId xmlns:a16="http://schemas.microsoft.com/office/drawing/2014/main" id="{7B5AE1A0-D4BF-4FBD-9278-10F5A3D853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" y="2304"/>
              <a:ext cx="330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12" name="Picture 32" descr="w0000100">
              <a:extLst>
                <a:ext uri="{FF2B5EF4-FFF2-40B4-BE49-F238E27FC236}">
                  <a16:creationId xmlns:a16="http://schemas.microsoft.com/office/drawing/2014/main" id="{4E905BCC-535A-4E20-A256-F67A2A15B8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8" y="2304"/>
              <a:ext cx="330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13" name="Picture 33" descr="w0001000">
              <a:extLst>
                <a:ext uri="{FF2B5EF4-FFF2-40B4-BE49-F238E27FC236}">
                  <a16:creationId xmlns:a16="http://schemas.microsoft.com/office/drawing/2014/main" id="{F7FA0D58-569B-4AD2-8122-DB73DB059B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6" y="2304"/>
              <a:ext cx="330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14" name="Picture 34" descr="w0010000">
              <a:extLst>
                <a:ext uri="{FF2B5EF4-FFF2-40B4-BE49-F238E27FC236}">
                  <a16:creationId xmlns:a16="http://schemas.microsoft.com/office/drawing/2014/main" id="{694370F0-BAE5-423D-A44D-919AFB3DE2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7" y="2304"/>
              <a:ext cx="330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15" name="Picture 35" descr="w0100000">
              <a:extLst>
                <a:ext uri="{FF2B5EF4-FFF2-40B4-BE49-F238E27FC236}">
                  <a16:creationId xmlns:a16="http://schemas.microsoft.com/office/drawing/2014/main" id="{C582CDA9-7F5E-4E91-ABBF-867154EEFA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3" y="2304"/>
              <a:ext cx="330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16" name="Picture 36" descr="w1000000">
              <a:extLst>
                <a:ext uri="{FF2B5EF4-FFF2-40B4-BE49-F238E27FC236}">
                  <a16:creationId xmlns:a16="http://schemas.microsoft.com/office/drawing/2014/main" id="{DA20D480-167E-4B9B-B481-967626B78E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8" y="2304"/>
              <a:ext cx="330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606" name="Picture 37" descr="writ11b">
            <a:extLst>
              <a:ext uri="{FF2B5EF4-FFF2-40B4-BE49-F238E27FC236}">
                <a16:creationId xmlns:a16="http://schemas.microsoft.com/office/drawing/2014/main" id="{49438DCE-546A-4113-8F7F-F4A0C349B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971800"/>
            <a:ext cx="3581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07" name="Picture 38" descr="w0002525">
            <a:extLst>
              <a:ext uri="{FF2B5EF4-FFF2-40B4-BE49-F238E27FC236}">
                <a16:creationId xmlns:a16="http://schemas.microsoft.com/office/drawing/2014/main" id="{04D789DB-A729-46F3-8956-41BB7A0E2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72000"/>
            <a:ext cx="3143250" cy="476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08" name="Text Box 39">
            <a:extLst>
              <a:ext uri="{FF2B5EF4-FFF2-40B4-BE49-F238E27FC236}">
                <a16:creationId xmlns:a16="http://schemas.microsoft.com/office/drawing/2014/main" id="{15C7975E-3A69-40EA-A35D-C5D1BABAD0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3200400"/>
            <a:ext cx="3733800" cy="5191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EFFA88"/>
                </a:solidFill>
                <a:latin typeface="Architect" pitchFamily="34" charset="0"/>
              </a:rPr>
              <a:t>What number is this?</a:t>
            </a:r>
          </a:p>
        </p:txBody>
      </p:sp>
      <p:sp>
        <p:nvSpPr>
          <p:cNvPr id="24609" name="Line 40">
            <a:extLst>
              <a:ext uri="{FF2B5EF4-FFF2-40B4-BE49-F238E27FC236}">
                <a16:creationId xmlns:a16="http://schemas.microsoft.com/office/drawing/2014/main" id="{4AA92A5E-1071-4D63-AC5F-F1D6D644549D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4200" y="3733800"/>
            <a:ext cx="0" cy="68580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E8320280-E053-42FF-AFC5-E22999789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52400"/>
            <a:ext cx="85344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Champollion &amp; the Rosetta Stone</a:t>
            </a:r>
          </a:p>
        </p:txBody>
      </p:sp>
      <p:pic>
        <p:nvPicPr>
          <p:cNvPr id="25603" name="Picture 3" descr="Champollion">
            <a:extLst>
              <a:ext uri="{FF2B5EF4-FFF2-40B4-BE49-F238E27FC236}">
                <a16:creationId xmlns:a16="http://schemas.microsoft.com/office/drawing/2014/main" id="{1F4B9361-A933-4C80-98A4-F9F060CE4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8"/>
          <a:stretch>
            <a:fillRect/>
          </a:stretch>
        </p:blipFill>
        <p:spPr bwMode="auto">
          <a:xfrm>
            <a:off x="609600" y="1524000"/>
            <a:ext cx="330517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 descr="therosettastone">
            <a:extLst>
              <a:ext uri="{FF2B5EF4-FFF2-40B4-BE49-F238E27FC236}">
                <a16:creationId xmlns:a16="http://schemas.microsoft.com/office/drawing/2014/main" id="{60AA85F8-4A31-4DB8-AD0D-310D725B9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66800"/>
            <a:ext cx="4090988" cy="558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>
            <a:extLst>
              <a:ext uri="{FF2B5EF4-FFF2-40B4-BE49-F238E27FC236}">
                <a16:creationId xmlns:a16="http://schemas.microsoft.com/office/drawing/2014/main" id="{DE2DB238-D8A4-465A-870D-7C502348F3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83820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>
                <a:solidFill>
                  <a:srgbClr val="FCC186"/>
                </a:solidFill>
                <a:latin typeface="Architect" pitchFamily="34" charset="0"/>
              </a:rPr>
              <a:t>Ancient Egyptian History</a:t>
            </a:r>
          </a:p>
        </p:txBody>
      </p:sp>
      <p:graphicFrame>
        <p:nvGraphicFramePr>
          <p:cNvPr id="448515" name="Group 3">
            <a:extLst>
              <a:ext uri="{FF2B5EF4-FFF2-40B4-BE49-F238E27FC236}">
                <a16:creationId xmlns:a16="http://schemas.microsoft.com/office/drawing/2014/main" id="{E3362D68-C34D-4222-A996-0D08247BECC8}"/>
              </a:ext>
            </a:extLst>
          </p:cNvPr>
          <p:cNvGraphicFramePr>
            <a:graphicFrameLocks noGrp="1"/>
          </p:cNvGraphicFramePr>
          <p:nvPr/>
        </p:nvGraphicFramePr>
        <p:xfrm>
          <a:off x="533400" y="1419225"/>
          <a:ext cx="8458200" cy="5260973"/>
        </p:xfrm>
        <a:graphic>
          <a:graphicData uri="http://schemas.openxmlformats.org/drawingml/2006/table">
            <a:tbl>
              <a:tblPr/>
              <a:tblGrid>
                <a:gridCol w="358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8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1" u="none" strike="noStrike" cap="none" normalizeH="0" baseline="0">
                          <a:ln>
                            <a:noFill/>
                          </a:ln>
                          <a:solidFill>
                            <a:srgbClr val="E82C00"/>
                          </a:solidFill>
                          <a:effectLst/>
                          <a:latin typeface="Architect" pitchFamily="34" charset="0"/>
                        </a:rPr>
                        <a:t>Periods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1" u="none" strike="noStrike" cap="none" normalizeH="0" baseline="0">
                          <a:ln>
                            <a:noFill/>
                          </a:ln>
                          <a:solidFill>
                            <a:srgbClr val="E82C00"/>
                          </a:solidFill>
                          <a:effectLst/>
                          <a:latin typeface="Architect" pitchFamily="34" charset="0"/>
                        </a:rPr>
                        <a:t>Time Frame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chitect" pitchFamily="34" charset="0"/>
                        </a:rPr>
                        <a:t>Nile Culture Begins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chitect" pitchFamily="34" charset="0"/>
                        </a:rPr>
                        <a:t>3900 B. C. E.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2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chitect" pitchFamily="34" charset="0"/>
                        </a:rPr>
                        <a:t>Archaic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chitect" pitchFamily="34" charset="0"/>
                        </a:rPr>
                        <a:t>3100 – 2650 B. C. E.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2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chitect" pitchFamily="34" charset="0"/>
                        </a:rPr>
                        <a:t>Old Kingdom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chitect" pitchFamily="34" charset="0"/>
                        </a:rPr>
                        <a:t>2650 – 2134 B. C. E.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2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chitect" pitchFamily="34" charset="0"/>
                        </a:rPr>
                        <a:t>Middle Kingdom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chitect" pitchFamily="34" charset="0"/>
                        </a:rPr>
                        <a:t>2040 – 1640 B. C. E.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82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chitect" pitchFamily="34" charset="0"/>
                        </a:rPr>
                        <a:t>New Kingdom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chitect" pitchFamily="34" charset="0"/>
                        </a:rPr>
                        <a:t>1550 – 1070 B. C. E.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2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chitect" pitchFamily="34" charset="0"/>
                        </a:rPr>
                        <a:t>Late Period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chitect" pitchFamily="34" charset="0"/>
                        </a:rPr>
                        <a:t>750 – 332 B. C. E.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449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chitect" pitchFamily="34" charset="0"/>
                        </a:rPr>
                        <a:t>Greek Ptolemaic Era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chitect" pitchFamily="34" charset="0"/>
                        </a:rPr>
                        <a:t>332 – 30 B. C. E.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82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chitect" pitchFamily="34" charset="0"/>
                        </a:rPr>
                        <a:t>Roman Period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chitect" pitchFamily="34" charset="0"/>
                        </a:rPr>
                        <a:t>30 B. C. E. – 395 C. E.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>
            <a:extLst>
              <a:ext uri="{FF2B5EF4-FFF2-40B4-BE49-F238E27FC236}">
                <a16:creationId xmlns:a16="http://schemas.microsoft.com/office/drawing/2014/main" id="{73E1680F-A960-468D-80D8-D2EA5337D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83820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>
                <a:solidFill>
                  <a:srgbClr val="FCC186"/>
                </a:solidFill>
                <a:latin typeface="Architect" pitchFamily="34" charset="0"/>
              </a:rPr>
              <a:t>Menes:  </a:t>
            </a:r>
            <a:r>
              <a:rPr lang="en-US" altLang="en-US" sz="3600" b="1">
                <a:solidFill>
                  <a:srgbClr val="FCC186"/>
                </a:solidFill>
                <a:latin typeface="Architect" pitchFamily="34" charset="0"/>
              </a:rPr>
              <a:t>Unifier of Upper &amp; Lower Egypt</a:t>
            </a:r>
            <a:endParaRPr lang="en-US" altLang="en-US" sz="3600" b="1" i="1">
              <a:solidFill>
                <a:srgbClr val="FCC186"/>
              </a:solidFill>
              <a:latin typeface="Architect" pitchFamily="34" charset="0"/>
            </a:endParaRPr>
          </a:p>
        </p:txBody>
      </p:sp>
      <p:pic>
        <p:nvPicPr>
          <p:cNvPr id="27651" name="Picture 3" descr="menes">
            <a:extLst>
              <a:ext uri="{FF2B5EF4-FFF2-40B4-BE49-F238E27FC236}">
                <a16:creationId xmlns:a16="http://schemas.microsoft.com/office/drawing/2014/main" id="{5421119E-CAC2-4C78-80EB-256CF619E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47800"/>
            <a:ext cx="229870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Text Box 4">
            <a:extLst>
              <a:ext uri="{FF2B5EF4-FFF2-40B4-BE49-F238E27FC236}">
                <a16:creationId xmlns:a16="http://schemas.microsoft.com/office/drawing/2014/main" id="{D783AA88-EFCC-44EF-AF65-22EC0ED82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038600"/>
            <a:ext cx="2438400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>
                <a:solidFill>
                  <a:srgbClr val="EFFA88"/>
                </a:solidFill>
                <a:latin typeface="Architect" pitchFamily="34" charset="0"/>
              </a:rPr>
              <a:t>c. 3100 B. C. E. ?</a:t>
            </a:r>
          </a:p>
        </p:txBody>
      </p:sp>
      <p:pic>
        <p:nvPicPr>
          <p:cNvPr id="27653" name="Picture 5" descr="map-upper &amp; lower Egypt">
            <a:extLst>
              <a:ext uri="{FF2B5EF4-FFF2-40B4-BE49-F238E27FC236}">
                <a16:creationId xmlns:a16="http://schemas.microsoft.com/office/drawing/2014/main" id="{CC91B5ED-3A5E-4BBF-ABC5-2FC256CE3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600200"/>
            <a:ext cx="4648200" cy="462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6" descr="white">
            <a:extLst>
              <a:ext uri="{FF2B5EF4-FFF2-40B4-BE49-F238E27FC236}">
                <a16:creationId xmlns:a16="http://schemas.microsoft.com/office/drawing/2014/main" id="{F67F31AE-8A52-409E-9405-AC433CE63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724400"/>
            <a:ext cx="7620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7" descr="red">
            <a:extLst>
              <a:ext uri="{FF2B5EF4-FFF2-40B4-BE49-F238E27FC236}">
                <a16:creationId xmlns:a16="http://schemas.microsoft.com/office/drawing/2014/main" id="{D383BA50-1910-4371-99F9-E8F46DF8D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429000"/>
            <a:ext cx="1009650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8" descr="double crown">
            <a:extLst>
              <a:ext uri="{FF2B5EF4-FFF2-40B4-BE49-F238E27FC236}">
                <a16:creationId xmlns:a16="http://schemas.microsoft.com/office/drawing/2014/main" id="{744F9F66-69AF-4C35-B6F3-E166D01F2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25" y="4724400"/>
            <a:ext cx="13620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7" name="Text Box 9">
            <a:extLst>
              <a:ext uri="{FF2B5EF4-FFF2-40B4-BE49-F238E27FC236}">
                <a16:creationId xmlns:a16="http://schemas.microsoft.com/office/drawing/2014/main" id="{AF9C49AA-0CA4-4652-A0D0-5447E7BF3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248400"/>
            <a:ext cx="3495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CC66"/>
                </a:solidFill>
              </a:rPr>
              <a:t>Founded the 1</a:t>
            </a:r>
            <a:r>
              <a:rPr lang="en-US" altLang="en-US" sz="2400" baseline="30000">
                <a:solidFill>
                  <a:srgbClr val="FFCC66"/>
                </a:solidFill>
              </a:rPr>
              <a:t>st</a:t>
            </a:r>
            <a:r>
              <a:rPr lang="en-US" altLang="en-US" sz="2400">
                <a:solidFill>
                  <a:srgbClr val="FFCC66"/>
                </a:solidFill>
              </a:rPr>
              <a:t> Dynasty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>
            <a:extLst>
              <a:ext uri="{FF2B5EF4-FFF2-40B4-BE49-F238E27FC236}">
                <a16:creationId xmlns:a16="http://schemas.microsoft.com/office/drawing/2014/main" id="{95A647D5-8AC2-42DB-B024-F818E30829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47491" name="Rectangle 3">
            <a:extLst>
              <a:ext uri="{FF2B5EF4-FFF2-40B4-BE49-F238E27FC236}">
                <a16:creationId xmlns:a16="http://schemas.microsoft.com/office/drawing/2014/main" id="{7DB13A71-58F6-4841-B190-0D048B3FC2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304800"/>
            <a:ext cx="8534400" cy="63246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b="1" u="sng">
                <a:solidFill>
                  <a:srgbClr val="FFFF00"/>
                </a:solidFill>
                <a:latin typeface="Architect" pitchFamily="34" charset="0"/>
              </a:rPr>
              <a:t>Timeline of Ancient Egypt</a:t>
            </a:r>
          </a:p>
          <a:p>
            <a:pPr eaLnBrk="1" hangingPunct="1">
              <a:buFontTx/>
              <a:buNone/>
              <a:defRPr/>
            </a:pPr>
            <a:r>
              <a:rPr lang="en-US">
                <a:solidFill>
                  <a:srgbClr val="FFFF00"/>
                </a:solidFill>
                <a:latin typeface="Architect" pitchFamily="34" charset="0"/>
              </a:rPr>
              <a:t>3100 BC – Egypt was united under Menes who founded the 1</a:t>
            </a:r>
            <a:r>
              <a:rPr lang="en-US" baseline="30000">
                <a:solidFill>
                  <a:srgbClr val="FFFF00"/>
                </a:solidFill>
                <a:latin typeface="Architect" pitchFamily="34" charset="0"/>
              </a:rPr>
              <a:t>st</a:t>
            </a:r>
            <a:r>
              <a:rPr lang="en-US">
                <a:solidFill>
                  <a:srgbClr val="FFFF00"/>
                </a:solidFill>
                <a:latin typeface="Architect" pitchFamily="34" charset="0"/>
              </a:rPr>
              <a:t> Dynasty</a:t>
            </a:r>
          </a:p>
          <a:p>
            <a:pPr eaLnBrk="1" hangingPunct="1">
              <a:buFontTx/>
              <a:buNone/>
              <a:defRPr/>
            </a:pPr>
            <a:r>
              <a:rPr lang="en-US">
                <a:solidFill>
                  <a:srgbClr val="FFFF00"/>
                </a:solidFill>
                <a:latin typeface="Architect" pitchFamily="34" charset="0"/>
              </a:rPr>
              <a:t>2700 BC – Beginning of the Old Kingdom or Age of Pyramids</a:t>
            </a:r>
          </a:p>
          <a:p>
            <a:pPr eaLnBrk="1" hangingPunct="1">
              <a:buFontTx/>
              <a:buNone/>
              <a:defRPr/>
            </a:pPr>
            <a:r>
              <a:rPr lang="en-US">
                <a:solidFill>
                  <a:srgbClr val="FFFF00"/>
                </a:solidFill>
                <a:latin typeface="Architect" pitchFamily="34" charset="0"/>
              </a:rPr>
              <a:t>2100 BC – Beginning of the Middle Kingdom or the Age of the Nobles</a:t>
            </a:r>
          </a:p>
          <a:p>
            <a:pPr eaLnBrk="1" hangingPunct="1">
              <a:buFontTx/>
              <a:buNone/>
              <a:defRPr/>
            </a:pPr>
            <a:r>
              <a:rPr lang="en-US">
                <a:solidFill>
                  <a:srgbClr val="FFFF00"/>
                </a:solidFill>
                <a:latin typeface="Architect" pitchFamily="34" charset="0"/>
              </a:rPr>
              <a:t>1700 BC – Egypt is conquered by the Hyksos.</a:t>
            </a:r>
          </a:p>
          <a:p>
            <a:pPr eaLnBrk="1" hangingPunct="1">
              <a:buFontTx/>
              <a:buNone/>
              <a:defRPr/>
            </a:pPr>
            <a:r>
              <a:rPr lang="en-US">
                <a:solidFill>
                  <a:srgbClr val="FFFF00"/>
                </a:solidFill>
                <a:latin typeface="Architect" pitchFamily="34" charset="0"/>
              </a:rPr>
              <a:t>1580 BC – Egyptians drive out the Hyksos.</a:t>
            </a:r>
          </a:p>
          <a:p>
            <a:pPr eaLnBrk="1" hangingPunct="1">
              <a:buFontTx/>
              <a:buNone/>
              <a:defRPr/>
            </a:pPr>
            <a:r>
              <a:rPr lang="en-US">
                <a:solidFill>
                  <a:srgbClr val="FFFF00"/>
                </a:solidFill>
                <a:latin typeface="Architect" pitchFamily="34" charset="0"/>
              </a:rPr>
              <a:t>1570 BC – Beginning of the New Kingdom.</a:t>
            </a:r>
          </a:p>
          <a:p>
            <a:pPr eaLnBrk="1" hangingPunct="1">
              <a:buFontTx/>
              <a:buNone/>
              <a:defRPr/>
            </a:pPr>
            <a:r>
              <a:rPr lang="en-US">
                <a:solidFill>
                  <a:srgbClr val="FFFF00"/>
                </a:solidFill>
                <a:latin typeface="Architect" pitchFamily="34" charset="0"/>
              </a:rPr>
              <a:t>1500 BC – Egyptian Empire reaches its height.</a:t>
            </a:r>
          </a:p>
        </p:txBody>
      </p:sp>
      <p:sp>
        <p:nvSpPr>
          <p:cNvPr id="6" name="SMARTInkShape-96">
            <a:extLst>
              <a:ext uri="{FF2B5EF4-FFF2-40B4-BE49-F238E27FC236}">
                <a16:creationId xmlns:a16="http://schemas.microsoft.com/office/drawing/2014/main" id="{FA1E23D8-325A-43FF-9B2E-31A2EC52365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045273" y="5857875"/>
            <a:ext cx="2214564" cy="53579"/>
          </a:xfrm>
          <a:custGeom>
            <a:avLst/>
            <a:gdLst/>
            <a:ahLst/>
            <a:cxnLst/>
            <a:rect l="0" t="0" r="0" b="0"/>
            <a:pathLst>
              <a:path w="2214564" h="53579">
                <a:moveTo>
                  <a:pt x="0" y="26789"/>
                </a:moveTo>
                <a:lnTo>
                  <a:pt x="0" y="26789"/>
                </a:lnTo>
                <a:lnTo>
                  <a:pt x="0" y="22049"/>
                </a:lnTo>
                <a:lnTo>
                  <a:pt x="993" y="20651"/>
                </a:lnTo>
                <a:lnTo>
                  <a:pt x="2646" y="19721"/>
                </a:lnTo>
                <a:lnTo>
                  <a:pt x="9094" y="18105"/>
                </a:lnTo>
                <a:lnTo>
                  <a:pt x="51783" y="17861"/>
                </a:lnTo>
                <a:lnTo>
                  <a:pt x="91724" y="17859"/>
                </a:lnTo>
                <a:lnTo>
                  <a:pt x="118623" y="20505"/>
                </a:lnTo>
                <a:lnTo>
                  <a:pt x="161069" y="26953"/>
                </a:lnTo>
                <a:lnTo>
                  <a:pt x="200687" y="34368"/>
                </a:lnTo>
                <a:lnTo>
                  <a:pt x="241659" y="35541"/>
                </a:lnTo>
                <a:lnTo>
                  <a:pt x="285824" y="35695"/>
                </a:lnTo>
                <a:lnTo>
                  <a:pt x="330409" y="35716"/>
                </a:lnTo>
                <a:lnTo>
                  <a:pt x="372256" y="35718"/>
                </a:lnTo>
                <a:lnTo>
                  <a:pt x="412860" y="35720"/>
                </a:lnTo>
                <a:lnTo>
                  <a:pt x="454065" y="35720"/>
                </a:lnTo>
                <a:lnTo>
                  <a:pt x="497996" y="36711"/>
                </a:lnTo>
                <a:lnTo>
                  <a:pt x="533074" y="41856"/>
                </a:lnTo>
                <a:lnTo>
                  <a:pt x="567612" y="43821"/>
                </a:lnTo>
                <a:lnTo>
                  <a:pt x="609097" y="47131"/>
                </a:lnTo>
                <a:lnTo>
                  <a:pt x="643494" y="51668"/>
                </a:lnTo>
                <a:lnTo>
                  <a:pt x="678821" y="53012"/>
                </a:lnTo>
                <a:lnTo>
                  <a:pt x="714423" y="53410"/>
                </a:lnTo>
                <a:lnTo>
                  <a:pt x="750109" y="53528"/>
                </a:lnTo>
                <a:lnTo>
                  <a:pt x="788463" y="53563"/>
                </a:lnTo>
                <a:lnTo>
                  <a:pt x="828600" y="53573"/>
                </a:lnTo>
                <a:lnTo>
                  <a:pt x="865629" y="53577"/>
                </a:lnTo>
                <a:lnTo>
                  <a:pt x="901735" y="53577"/>
                </a:lnTo>
                <a:lnTo>
                  <a:pt x="940214" y="53578"/>
                </a:lnTo>
                <a:lnTo>
                  <a:pt x="980389" y="50933"/>
                </a:lnTo>
                <a:lnTo>
                  <a:pt x="1017428" y="46510"/>
                </a:lnTo>
                <a:lnTo>
                  <a:pt x="1056184" y="45200"/>
                </a:lnTo>
                <a:lnTo>
                  <a:pt x="1099087" y="44812"/>
                </a:lnTo>
                <a:lnTo>
                  <a:pt x="1143218" y="44696"/>
                </a:lnTo>
                <a:lnTo>
                  <a:pt x="1185068" y="42017"/>
                </a:lnTo>
                <a:lnTo>
                  <a:pt x="1225249" y="37585"/>
                </a:lnTo>
                <a:lnTo>
                  <a:pt x="1268573" y="36271"/>
                </a:lnTo>
                <a:lnTo>
                  <a:pt x="1310184" y="35882"/>
                </a:lnTo>
                <a:lnTo>
                  <a:pt x="1352940" y="33120"/>
                </a:lnTo>
                <a:lnTo>
                  <a:pt x="1384143" y="29604"/>
                </a:lnTo>
                <a:lnTo>
                  <a:pt x="1425014" y="27623"/>
                </a:lnTo>
                <a:lnTo>
                  <a:pt x="1468103" y="27036"/>
                </a:lnTo>
                <a:lnTo>
                  <a:pt x="1512289" y="26862"/>
                </a:lnTo>
                <a:lnTo>
                  <a:pt x="1556800" y="26811"/>
                </a:lnTo>
                <a:lnTo>
                  <a:pt x="1601408" y="26795"/>
                </a:lnTo>
                <a:lnTo>
                  <a:pt x="1645052" y="25798"/>
                </a:lnTo>
                <a:lnTo>
                  <a:pt x="1684552" y="20653"/>
                </a:lnTo>
                <a:lnTo>
                  <a:pt x="1727235" y="18686"/>
                </a:lnTo>
                <a:lnTo>
                  <a:pt x="1770308" y="18105"/>
                </a:lnTo>
                <a:lnTo>
                  <a:pt x="1808647" y="16940"/>
                </a:lnTo>
                <a:lnTo>
                  <a:pt x="1845142" y="11744"/>
                </a:lnTo>
                <a:lnTo>
                  <a:pt x="1882083" y="9763"/>
                </a:lnTo>
                <a:lnTo>
                  <a:pt x="1923015" y="8184"/>
                </a:lnTo>
                <a:lnTo>
                  <a:pt x="1960720" y="2866"/>
                </a:lnTo>
                <a:lnTo>
                  <a:pt x="1997026" y="850"/>
                </a:lnTo>
                <a:lnTo>
                  <a:pt x="2031927" y="252"/>
                </a:lnTo>
                <a:lnTo>
                  <a:pt x="2070890" y="50"/>
                </a:lnTo>
                <a:lnTo>
                  <a:pt x="2107249" y="10"/>
                </a:lnTo>
                <a:lnTo>
                  <a:pt x="2149389" y="1"/>
                </a:lnTo>
                <a:lnTo>
                  <a:pt x="2192446" y="0"/>
                </a:lnTo>
                <a:lnTo>
                  <a:pt x="2214563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MARTInkShape-97">
            <a:extLst>
              <a:ext uri="{FF2B5EF4-FFF2-40B4-BE49-F238E27FC236}">
                <a16:creationId xmlns:a16="http://schemas.microsoft.com/office/drawing/2014/main" id="{A116BD75-163B-441A-8379-6711C949159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527635" y="3830879"/>
            <a:ext cx="1518006" cy="866138"/>
          </a:xfrm>
          <a:custGeom>
            <a:avLst/>
            <a:gdLst/>
            <a:ahLst/>
            <a:cxnLst/>
            <a:rect l="0" t="0" r="0" b="0"/>
            <a:pathLst>
              <a:path w="1518006" h="866138">
                <a:moveTo>
                  <a:pt x="1491224" y="866137"/>
                </a:moveTo>
                <a:lnTo>
                  <a:pt x="1491224" y="866137"/>
                </a:lnTo>
                <a:lnTo>
                  <a:pt x="1486484" y="866137"/>
                </a:lnTo>
                <a:lnTo>
                  <a:pt x="1486080" y="865144"/>
                </a:lnTo>
                <a:lnTo>
                  <a:pt x="1489259" y="857023"/>
                </a:lnTo>
                <a:lnTo>
                  <a:pt x="1490965" y="820288"/>
                </a:lnTo>
                <a:lnTo>
                  <a:pt x="1492165" y="784540"/>
                </a:lnTo>
                <a:lnTo>
                  <a:pt x="1497346" y="750789"/>
                </a:lnTo>
                <a:lnTo>
                  <a:pt x="1499322" y="710802"/>
                </a:lnTo>
                <a:lnTo>
                  <a:pt x="1500900" y="672386"/>
                </a:lnTo>
                <a:lnTo>
                  <a:pt x="1507210" y="630025"/>
                </a:lnTo>
                <a:lnTo>
                  <a:pt x="1514371" y="586054"/>
                </a:lnTo>
                <a:lnTo>
                  <a:pt x="1516934" y="541606"/>
                </a:lnTo>
                <a:lnTo>
                  <a:pt x="1517694" y="498010"/>
                </a:lnTo>
                <a:lnTo>
                  <a:pt x="1517919" y="459516"/>
                </a:lnTo>
                <a:lnTo>
                  <a:pt x="1517986" y="421983"/>
                </a:lnTo>
                <a:lnTo>
                  <a:pt x="1518005" y="380876"/>
                </a:lnTo>
                <a:lnTo>
                  <a:pt x="1517019" y="343119"/>
                </a:lnTo>
                <a:lnTo>
                  <a:pt x="1511876" y="307789"/>
                </a:lnTo>
                <a:lnTo>
                  <a:pt x="1509635" y="268682"/>
                </a:lnTo>
                <a:lnTo>
                  <a:pt x="1508164" y="224301"/>
                </a:lnTo>
                <a:lnTo>
                  <a:pt x="1498064" y="181435"/>
                </a:lnTo>
                <a:lnTo>
                  <a:pt x="1495784" y="177497"/>
                </a:lnTo>
                <a:lnTo>
                  <a:pt x="1483094" y="167214"/>
                </a:lnTo>
                <a:lnTo>
                  <a:pt x="1471507" y="162624"/>
                </a:lnTo>
                <a:lnTo>
                  <a:pt x="1444939" y="160861"/>
                </a:lnTo>
                <a:lnTo>
                  <a:pt x="1405740" y="168395"/>
                </a:lnTo>
                <a:lnTo>
                  <a:pt x="1365535" y="169459"/>
                </a:lnTo>
                <a:lnTo>
                  <a:pt x="1325617" y="169589"/>
                </a:lnTo>
                <a:lnTo>
                  <a:pt x="1291233" y="169611"/>
                </a:lnTo>
                <a:lnTo>
                  <a:pt x="1255909" y="169618"/>
                </a:lnTo>
                <a:lnTo>
                  <a:pt x="1220308" y="164879"/>
                </a:lnTo>
                <a:lnTo>
                  <a:pt x="1184624" y="161932"/>
                </a:lnTo>
                <a:lnTo>
                  <a:pt x="1144174" y="156318"/>
                </a:lnTo>
                <a:lnTo>
                  <a:pt x="1100771" y="148371"/>
                </a:lnTo>
                <a:lnTo>
                  <a:pt x="1056491" y="139733"/>
                </a:lnTo>
                <a:lnTo>
                  <a:pt x="1011951" y="130889"/>
                </a:lnTo>
                <a:lnTo>
                  <a:pt x="967336" y="121985"/>
                </a:lnTo>
                <a:lnTo>
                  <a:pt x="922697" y="113063"/>
                </a:lnTo>
                <a:lnTo>
                  <a:pt x="890287" y="107112"/>
                </a:lnTo>
                <a:lnTo>
                  <a:pt x="857032" y="100167"/>
                </a:lnTo>
                <a:lnTo>
                  <a:pt x="825715" y="90466"/>
                </a:lnTo>
                <a:lnTo>
                  <a:pt x="795260" y="84832"/>
                </a:lnTo>
                <a:lnTo>
                  <a:pt x="765188" y="80343"/>
                </a:lnTo>
                <a:lnTo>
                  <a:pt x="735286" y="71733"/>
                </a:lnTo>
                <a:lnTo>
                  <a:pt x="705460" y="63938"/>
                </a:lnTo>
                <a:lnTo>
                  <a:pt x="675668" y="57167"/>
                </a:lnTo>
                <a:lnTo>
                  <a:pt x="631996" y="47776"/>
                </a:lnTo>
                <a:lnTo>
                  <a:pt x="592488" y="38710"/>
                </a:lnTo>
                <a:lnTo>
                  <a:pt x="550796" y="29740"/>
                </a:lnTo>
                <a:lnTo>
                  <a:pt x="511873" y="21790"/>
                </a:lnTo>
                <a:lnTo>
                  <a:pt x="470355" y="18002"/>
                </a:lnTo>
                <a:lnTo>
                  <a:pt x="432477" y="11036"/>
                </a:lnTo>
                <a:lnTo>
                  <a:pt x="396118" y="3681"/>
                </a:lnTo>
                <a:lnTo>
                  <a:pt x="361203" y="1060"/>
                </a:lnTo>
                <a:lnTo>
                  <a:pt x="319589" y="175"/>
                </a:lnTo>
                <a:lnTo>
                  <a:pt x="278186" y="0"/>
                </a:lnTo>
                <a:lnTo>
                  <a:pt x="234968" y="2608"/>
                </a:lnTo>
                <a:lnTo>
                  <a:pt x="196609" y="15189"/>
                </a:lnTo>
                <a:lnTo>
                  <a:pt x="158002" y="33722"/>
                </a:lnTo>
                <a:lnTo>
                  <a:pt x="127995" y="60015"/>
                </a:lnTo>
                <a:lnTo>
                  <a:pt x="105266" y="99037"/>
                </a:lnTo>
                <a:lnTo>
                  <a:pt x="87684" y="134071"/>
                </a:lnTo>
                <a:lnTo>
                  <a:pt x="73664" y="177776"/>
                </a:lnTo>
                <a:lnTo>
                  <a:pt x="59396" y="217788"/>
                </a:lnTo>
                <a:lnTo>
                  <a:pt x="48443" y="257204"/>
                </a:lnTo>
                <a:lnTo>
                  <a:pt x="42017" y="288914"/>
                </a:lnTo>
                <a:lnTo>
                  <a:pt x="35854" y="320205"/>
                </a:lnTo>
                <a:lnTo>
                  <a:pt x="30799" y="350649"/>
                </a:lnTo>
                <a:lnTo>
                  <a:pt x="28552" y="380716"/>
                </a:lnTo>
                <a:lnTo>
                  <a:pt x="24908" y="413261"/>
                </a:lnTo>
                <a:lnTo>
                  <a:pt x="19982" y="446577"/>
                </a:lnTo>
                <a:lnTo>
                  <a:pt x="14484" y="477921"/>
                </a:lnTo>
                <a:lnTo>
                  <a:pt x="11380" y="511033"/>
                </a:lnTo>
                <a:lnTo>
                  <a:pt x="10000" y="545594"/>
                </a:lnTo>
                <a:lnTo>
                  <a:pt x="9387" y="580798"/>
                </a:lnTo>
                <a:lnTo>
                  <a:pt x="6468" y="613642"/>
                </a:lnTo>
                <a:lnTo>
                  <a:pt x="1894" y="657378"/>
                </a:lnTo>
                <a:lnTo>
                  <a:pt x="537" y="698118"/>
                </a:lnTo>
                <a:lnTo>
                  <a:pt x="136" y="736317"/>
                </a:lnTo>
                <a:lnTo>
                  <a:pt x="0" y="780631"/>
                </a:lnTo>
                <a:lnTo>
                  <a:pt x="8071" y="824624"/>
                </a:lnTo>
                <a:lnTo>
                  <a:pt x="8896" y="830418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MARTInkShape-98">
            <a:extLst>
              <a:ext uri="{FF2B5EF4-FFF2-40B4-BE49-F238E27FC236}">
                <a16:creationId xmlns:a16="http://schemas.microsoft.com/office/drawing/2014/main" id="{DD90620E-7565-4995-B8C0-D8506C93A01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215063" y="5197078"/>
            <a:ext cx="1410891" cy="133946"/>
          </a:xfrm>
          <a:custGeom>
            <a:avLst/>
            <a:gdLst/>
            <a:ahLst/>
            <a:cxnLst/>
            <a:rect l="0" t="0" r="0" b="0"/>
            <a:pathLst>
              <a:path w="1410891" h="133946">
                <a:moveTo>
                  <a:pt x="1410890" y="0"/>
                </a:moveTo>
                <a:lnTo>
                  <a:pt x="1410890" y="0"/>
                </a:lnTo>
                <a:lnTo>
                  <a:pt x="1410890" y="8562"/>
                </a:lnTo>
                <a:lnTo>
                  <a:pt x="1383085" y="11561"/>
                </a:lnTo>
                <a:lnTo>
                  <a:pt x="1365941" y="15993"/>
                </a:lnTo>
                <a:lnTo>
                  <a:pt x="1329308" y="18606"/>
                </a:lnTo>
                <a:lnTo>
                  <a:pt x="1285714" y="25516"/>
                </a:lnTo>
                <a:lnTo>
                  <a:pt x="1249132" y="32674"/>
                </a:lnTo>
                <a:lnTo>
                  <a:pt x="1215235" y="34817"/>
                </a:lnTo>
                <a:lnTo>
                  <a:pt x="1175207" y="35451"/>
                </a:lnTo>
                <a:lnTo>
                  <a:pt x="1136778" y="35639"/>
                </a:lnTo>
                <a:lnTo>
                  <a:pt x="1094413" y="35695"/>
                </a:lnTo>
                <a:lnTo>
                  <a:pt x="1065182" y="35708"/>
                </a:lnTo>
                <a:lnTo>
                  <a:pt x="1033008" y="38360"/>
                </a:lnTo>
                <a:lnTo>
                  <a:pt x="998864" y="41853"/>
                </a:lnTo>
                <a:lnTo>
                  <a:pt x="963846" y="43406"/>
                </a:lnTo>
                <a:lnTo>
                  <a:pt x="928438" y="46742"/>
                </a:lnTo>
                <a:lnTo>
                  <a:pt x="892857" y="50540"/>
                </a:lnTo>
                <a:lnTo>
                  <a:pt x="857200" y="52228"/>
                </a:lnTo>
                <a:lnTo>
                  <a:pt x="818863" y="55624"/>
                </a:lnTo>
                <a:lnTo>
                  <a:pt x="779665" y="60441"/>
                </a:lnTo>
                <a:lnTo>
                  <a:pt x="742401" y="65888"/>
                </a:lnTo>
                <a:lnTo>
                  <a:pt x="703349" y="68971"/>
                </a:lnTo>
                <a:lnTo>
                  <a:pt x="663833" y="71334"/>
                </a:lnTo>
                <a:lnTo>
                  <a:pt x="626428" y="75691"/>
                </a:lnTo>
                <a:lnTo>
                  <a:pt x="587313" y="78289"/>
                </a:lnTo>
                <a:lnTo>
                  <a:pt x="546778" y="78451"/>
                </a:lnTo>
                <a:lnTo>
                  <a:pt x="505611" y="75216"/>
                </a:lnTo>
                <a:lnTo>
                  <a:pt x="464163" y="73117"/>
                </a:lnTo>
                <a:lnTo>
                  <a:pt x="423584" y="72184"/>
                </a:lnTo>
                <a:lnTo>
                  <a:pt x="385705" y="71769"/>
                </a:lnTo>
                <a:lnTo>
                  <a:pt x="349025" y="71585"/>
                </a:lnTo>
                <a:lnTo>
                  <a:pt x="312880" y="71504"/>
                </a:lnTo>
                <a:lnTo>
                  <a:pt x="276972" y="71467"/>
                </a:lnTo>
                <a:lnTo>
                  <a:pt x="241169" y="74096"/>
                </a:lnTo>
                <a:lnTo>
                  <a:pt x="206404" y="78572"/>
                </a:lnTo>
                <a:lnTo>
                  <a:pt x="174418" y="83869"/>
                </a:lnTo>
                <a:lnTo>
                  <a:pt x="141018" y="89530"/>
                </a:lnTo>
                <a:lnTo>
                  <a:pt x="108315" y="96346"/>
                </a:lnTo>
                <a:lnTo>
                  <a:pt x="67591" y="110348"/>
                </a:lnTo>
                <a:lnTo>
                  <a:pt x="23567" y="124470"/>
                </a:lnTo>
                <a:lnTo>
                  <a:pt x="0" y="133945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MARTInkShape-99">
            <a:extLst>
              <a:ext uri="{FF2B5EF4-FFF2-40B4-BE49-F238E27FC236}">
                <a16:creationId xmlns:a16="http://schemas.microsoft.com/office/drawing/2014/main" id="{50E7955C-53BF-45CB-B60D-4FEF896042C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599039" y="4616648"/>
            <a:ext cx="1330525" cy="71439"/>
          </a:xfrm>
          <a:custGeom>
            <a:avLst/>
            <a:gdLst/>
            <a:ahLst/>
            <a:cxnLst/>
            <a:rect l="0" t="0" r="0" b="0"/>
            <a:pathLst>
              <a:path w="1330525" h="71439">
                <a:moveTo>
                  <a:pt x="0" y="71438"/>
                </a:moveTo>
                <a:lnTo>
                  <a:pt x="0" y="71438"/>
                </a:lnTo>
                <a:lnTo>
                  <a:pt x="0" y="66698"/>
                </a:lnTo>
                <a:lnTo>
                  <a:pt x="23702" y="59009"/>
                </a:lnTo>
                <a:lnTo>
                  <a:pt x="63963" y="51648"/>
                </a:lnTo>
                <a:lnTo>
                  <a:pt x="103254" y="46031"/>
                </a:lnTo>
                <a:lnTo>
                  <a:pt x="144088" y="44922"/>
                </a:lnTo>
                <a:lnTo>
                  <a:pt x="182702" y="44729"/>
                </a:lnTo>
                <a:lnTo>
                  <a:pt x="219719" y="44673"/>
                </a:lnTo>
                <a:lnTo>
                  <a:pt x="256815" y="44656"/>
                </a:lnTo>
                <a:lnTo>
                  <a:pt x="298784" y="45643"/>
                </a:lnTo>
                <a:lnTo>
                  <a:pt x="342639" y="50786"/>
                </a:lnTo>
                <a:lnTo>
                  <a:pt x="372218" y="52338"/>
                </a:lnTo>
                <a:lnTo>
                  <a:pt x="404548" y="53027"/>
                </a:lnTo>
                <a:lnTo>
                  <a:pt x="437768" y="53334"/>
                </a:lnTo>
                <a:lnTo>
                  <a:pt x="469068" y="53470"/>
                </a:lnTo>
                <a:lnTo>
                  <a:pt x="502162" y="53530"/>
                </a:lnTo>
                <a:lnTo>
                  <a:pt x="536715" y="53557"/>
                </a:lnTo>
                <a:lnTo>
                  <a:pt x="571915" y="53568"/>
                </a:lnTo>
                <a:lnTo>
                  <a:pt x="604757" y="53574"/>
                </a:lnTo>
                <a:lnTo>
                  <a:pt x="636883" y="53577"/>
                </a:lnTo>
                <a:lnTo>
                  <a:pt x="671004" y="53577"/>
                </a:lnTo>
                <a:lnTo>
                  <a:pt x="706014" y="53578"/>
                </a:lnTo>
                <a:lnTo>
                  <a:pt x="741417" y="53578"/>
                </a:lnTo>
                <a:lnTo>
                  <a:pt x="776995" y="53579"/>
                </a:lnTo>
                <a:lnTo>
                  <a:pt x="812651" y="50933"/>
                </a:lnTo>
                <a:lnTo>
                  <a:pt x="848342" y="47442"/>
                </a:lnTo>
                <a:lnTo>
                  <a:pt x="884049" y="45890"/>
                </a:lnTo>
                <a:lnTo>
                  <a:pt x="919762" y="45201"/>
                </a:lnTo>
                <a:lnTo>
                  <a:pt x="954487" y="43902"/>
                </a:lnTo>
                <a:lnTo>
                  <a:pt x="986455" y="40017"/>
                </a:lnTo>
                <a:lnTo>
                  <a:pt x="1019846" y="37629"/>
                </a:lnTo>
                <a:lnTo>
                  <a:pt x="1053539" y="35576"/>
                </a:lnTo>
                <a:lnTo>
                  <a:pt x="1085049" y="31356"/>
                </a:lnTo>
                <a:lnTo>
                  <a:pt x="1125939" y="28142"/>
                </a:lnTo>
                <a:lnTo>
                  <a:pt x="1167931" y="22450"/>
                </a:lnTo>
                <a:lnTo>
                  <a:pt x="1207052" y="19219"/>
                </a:lnTo>
                <a:lnTo>
                  <a:pt x="1247705" y="11991"/>
                </a:lnTo>
                <a:lnTo>
                  <a:pt x="1288375" y="9199"/>
                </a:lnTo>
                <a:lnTo>
                  <a:pt x="1313814" y="8966"/>
                </a:lnTo>
                <a:lnTo>
                  <a:pt x="1320781" y="6300"/>
                </a:lnTo>
                <a:lnTo>
                  <a:pt x="1330524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Rectangle 2">
            <a:extLst>
              <a:ext uri="{FF2B5EF4-FFF2-40B4-BE49-F238E27FC236}">
                <a16:creationId xmlns:a16="http://schemas.microsoft.com/office/drawing/2014/main" id="{F40FE98F-3EAB-4222-9619-FF1A7F6E8F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50563" name="Rectangle 3">
            <a:extLst>
              <a:ext uri="{FF2B5EF4-FFF2-40B4-BE49-F238E27FC236}">
                <a16:creationId xmlns:a16="http://schemas.microsoft.com/office/drawing/2014/main" id="{FDCEC51B-46CA-4E20-A8C3-79A466A306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304800"/>
            <a:ext cx="8686800" cy="6324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>
                <a:solidFill>
                  <a:srgbClr val="FFFF00"/>
                </a:solidFill>
                <a:latin typeface="Architect" pitchFamily="34" charset="0"/>
              </a:rPr>
              <a:t>1380 BC – Reign of Akhenaten begins. He tries to change the religion of the land to that of one god, Aten, the sun.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>
                <a:solidFill>
                  <a:srgbClr val="FFFF00"/>
                </a:solidFill>
                <a:latin typeface="Architect" pitchFamily="34" charset="0"/>
              </a:rPr>
              <a:t>1361 BC – The Reign of Tutankhamen begins. He restores the old gods.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>
                <a:solidFill>
                  <a:srgbClr val="FFFF00"/>
                </a:solidFill>
                <a:latin typeface="Architect" pitchFamily="34" charset="0"/>
              </a:rPr>
              <a:t>1352 BC – Death of Tutankhamen.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>
                <a:solidFill>
                  <a:srgbClr val="FFFF00"/>
                </a:solidFill>
                <a:latin typeface="Architect" pitchFamily="34" charset="0"/>
              </a:rPr>
              <a:t>1304 BC – Regin of Ramses II, great warrior against the Hittites.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>
                <a:solidFill>
                  <a:srgbClr val="FFFF00"/>
                </a:solidFill>
                <a:latin typeface="Architect" pitchFamily="34" charset="0"/>
              </a:rPr>
              <a:t>1085 BC – The Period of Decline begins.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>
                <a:solidFill>
                  <a:srgbClr val="FFFF00"/>
                </a:solidFill>
                <a:latin typeface="Architect" pitchFamily="34" charset="0"/>
              </a:rPr>
              <a:t>669 BC – Assyrians invade Egypt.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>
                <a:solidFill>
                  <a:srgbClr val="FFFF00"/>
                </a:solidFill>
                <a:latin typeface="Architect" pitchFamily="34" charset="0"/>
              </a:rPr>
              <a:t>525 BC – Persians drive the Assyrians out and take over Egypt.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>
                <a:solidFill>
                  <a:srgbClr val="FFFF00"/>
                </a:solidFill>
                <a:latin typeface="Architect" pitchFamily="34" charset="0"/>
              </a:rPr>
              <a:t>332 BC – Alexander the Great invades Egypt.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>
                <a:solidFill>
                  <a:srgbClr val="FFFF00"/>
                </a:solidFill>
                <a:latin typeface="Architect" pitchFamily="34" charset="0"/>
              </a:rPr>
              <a:t>31 BC – The army of the last queen of Egypt, Cleopatra, is defeated at Actium. Egypt becomes a province of Rome. </a:t>
            </a:r>
          </a:p>
        </p:txBody>
      </p:sp>
      <p:sp>
        <p:nvSpPr>
          <p:cNvPr id="4" name="SMARTInkShape-100">
            <a:extLst>
              <a:ext uri="{FF2B5EF4-FFF2-40B4-BE49-F238E27FC236}">
                <a16:creationId xmlns:a16="http://schemas.microsoft.com/office/drawing/2014/main" id="{F937A7AD-794B-48E4-8ADC-1E8B59899E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687961" y="1669852"/>
            <a:ext cx="1955603" cy="71438"/>
          </a:xfrm>
          <a:custGeom>
            <a:avLst/>
            <a:gdLst/>
            <a:ahLst/>
            <a:cxnLst/>
            <a:rect l="0" t="0" r="0" b="0"/>
            <a:pathLst>
              <a:path w="1955603" h="71438">
                <a:moveTo>
                  <a:pt x="0" y="0"/>
                </a:moveTo>
                <a:lnTo>
                  <a:pt x="0" y="0"/>
                </a:lnTo>
                <a:lnTo>
                  <a:pt x="31217" y="992"/>
                </a:lnTo>
                <a:lnTo>
                  <a:pt x="60467" y="8102"/>
                </a:lnTo>
                <a:lnTo>
                  <a:pt x="101624" y="8857"/>
                </a:lnTo>
                <a:lnTo>
                  <a:pt x="143323" y="8920"/>
                </a:lnTo>
                <a:lnTo>
                  <a:pt x="179674" y="8927"/>
                </a:lnTo>
                <a:lnTo>
                  <a:pt x="224044" y="11575"/>
                </a:lnTo>
                <a:lnTo>
                  <a:pt x="261844" y="15997"/>
                </a:lnTo>
                <a:lnTo>
                  <a:pt x="304464" y="17307"/>
                </a:lnTo>
                <a:lnTo>
                  <a:pt x="348511" y="15049"/>
                </a:lnTo>
                <a:lnTo>
                  <a:pt x="392981" y="10743"/>
                </a:lnTo>
                <a:lnTo>
                  <a:pt x="423697" y="9735"/>
                </a:lnTo>
                <a:lnTo>
                  <a:pt x="457193" y="9287"/>
                </a:lnTo>
                <a:lnTo>
                  <a:pt x="491923" y="9088"/>
                </a:lnTo>
                <a:lnTo>
                  <a:pt x="527203" y="9000"/>
                </a:lnTo>
                <a:lnTo>
                  <a:pt x="562727" y="8961"/>
                </a:lnTo>
                <a:lnTo>
                  <a:pt x="598358" y="8943"/>
                </a:lnTo>
                <a:lnTo>
                  <a:pt x="635031" y="8935"/>
                </a:lnTo>
                <a:lnTo>
                  <a:pt x="674481" y="8932"/>
                </a:lnTo>
                <a:lnTo>
                  <a:pt x="715165" y="8930"/>
                </a:lnTo>
                <a:lnTo>
                  <a:pt x="755406" y="8930"/>
                </a:lnTo>
                <a:lnTo>
                  <a:pt x="793134" y="8929"/>
                </a:lnTo>
                <a:lnTo>
                  <a:pt x="832392" y="8929"/>
                </a:lnTo>
                <a:lnTo>
                  <a:pt x="872991" y="9921"/>
                </a:lnTo>
                <a:lnTo>
                  <a:pt x="914186" y="13670"/>
                </a:lnTo>
                <a:lnTo>
                  <a:pt x="955646" y="15997"/>
                </a:lnTo>
                <a:lnTo>
                  <a:pt x="997224" y="17031"/>
                </a:lnTo>
                <a:lnTo>
                  <a:pt x="1038854" y="17491"/>
                </a:lnTo>
                <a:lnTo>
                  <a:pt x="1080507" y="17695"/>
                </a:lnTo>
                <a:lnTo>
                  <a:pt x="1122171" y="18778"/>
                </a:lnTo>
                <a:lnTo>
                  <a:pt x="1163839" y="22567"/>
                </a:lnTo>
                <a:lnTo>
                  <a:pt x="1208155" y="24912"/>
                </a:lnTo>
                <a:lnTo>
                  <a:pt x="1252325" y="26947"/>
                </a:lnTo>
                <a:lnTo>
                  <a:pt x="1291799" y="31159"/>
                </a:lnTo>
                <a:lnTo>
                  <a:pt x="1331834" y="33691"/>
                </a:lnTo>
                <a:lnTo>
                  <a:pt x="1372778" y="35810"/>
                </a:lnTo>
                <a:lnTo>
                  <a:pt x="1414126" y="40058"/>
                </a:lnTo>
                <a:lnTo>
                  <a:pt x="1455654" y="42608"/>
                </a:lnTo>
                <a:lnTo>
                  <a:pt x="1497262" y="43741"/>
                </a:lnTo>
                <a:lnTo>
                  <a:pt x="1538905" y="44245"/>
                </a:lnTo>
                <a:lnTo>
                  <a:pt x="1577919" y="47115"/>
                </a:lnTo>
                <a:lnTo>
                  <a:pt x="1615102" y="50705"/>
                </a:lnTo>
                <a:lnTo>
                  <a:pt x="1651470" y="52301"/>
                </a:lnTo>
                <a:lnTo>
                  <a:pt x="1687479" y="55656"/>
                </a:lnTo>
                <a:lnTo>
                  <a:pt x="1722334" y="59462"/>
                </a:lnTo>
                <a:lnTo>
                  <a:pt x="1754362" y="61154"/>
                </a:lnTo>
                <a:lnTo>
                  <a:pt x="1785134" y="61906"/>
                </a:lnTo>
                <a:lnTo>
                  <a:pt x="1827702" y="64975"/>
                </a:lnTo>
                <a:lnTo>
                  <a:pt x="1862804" y="69522"/>
                </a:lnTo>
                <a:lnTo>
                  <a:pt x="1901332" y="71059"/>
                </a:lnTo>
                <a:lnTo>
                  <a:pt x="1944212" y="71427"/>
                </a:lnTo>
                <a:lnTo>
                  <a:pt x="1955602" y="71437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MARTInkShape-101">
            <a:extLst>
              <a:ext uri="{FF2B5EF4-FFF2-40B4-BE49-F238E27FC236}">
                <a16:creationId xmlns:a16="http://schemas.microsoft.com/office/drawing/2014/main" id="{5DB82F71-66E0-442A-9AC8-A76427747DB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205758" y="750094"/>
            <a:ext cx="1500188" cy="53579"/>
          </a:xfrm>
          <a:custGeom>
            <a:avLst/>
            <a:gdLst/>
            <a:ahLst/>
            <a:cxnLst/>
            <a:rect l="0" t="0" r="0" b="0"/>
            <a:pathLst>
              <a:path w="1500188" h="53579">
                <a:moveTo>
                  <a:pt x="1500187" y="53578"/>
                </a:moveTo>
                <a:lnTo>
                  <a:pt x="1500187" y="53578"/>
                </a:lnTo>
                <a:lnTo>
                  <a:pt x="1500187" y="48837"/>
                </a:lnTo>
                <a:lnTo>
                  <a:pt x="1499195" y="47441"/>
                </a:lnTo>
                <a:lnTo>
                  <a:pt x="1497542" y="46510"/>
                </a:lnTo>
                <a:lnTo>
                  <a:pt x="1487759" y="45016"/>
                </a:lnTo>
                <a:lnTo>
                  <a:pt x="1460286" y="43678"/>
                </a:lnTo>
                <a:lnTo>
                  <a:pt x="1430812" y="36548"/>
                </a:lnTo>
                <a:lnTo>
                  <a:pt x="1389635" y="35791"/>
                </a:lnTo>
                <a:lnTo>
                  <a:pt x="1345292" y="35725"/>
                </a:lnTo>
                <a:lnTo>
                  <a:pt x="1303327" y="35719"/>
                </a:lnTo>
                <a:lnTo>
                  <a:pt x="1266100" y="35719"/>
                </a:lnTo>
                <a:lnTo>
                  <a:pt x="1227178" y="35719"/>
                </a:lnTo>
                <a:lnTo>
                  <a:pt x="1188401" y="35719"/>
                </a:lnTo>
                <a:lnTo>
                  <a:pt x="1149433" y="35719"/>
                </a:lnTo>
                <a:lnTo>
                  <a:pt x="1108552" y="35719"/>
                </a:lnTo>
                <a:lnTo>
                  <a:pt x="1065676" y="35719"/>
                </a:lnTo>
                <a:lnTo>
                  <a:pt x="1024869" y="33073"/>
                </a:lnTo>
                <a:lnTo>
                  <a:pt x="983625" y="28030"/>
                </a:lnTo>
                <a:lnTo>
                  <a:pt x="939686" y="27034"/>
                </a:lnTo>
                <a:lnTo>
                  <a:pt x="895435" y="26837"/>
                </a:lnTo>
                <a:lnTo>
                  <a:pt x="852997" y="26798"/>
                </a:lnTo>
                <a:lnTo>
                  <a:pt x="818176" y="22051"/>
                </a:lnTo>
                <a:lnTo>
                  <a:pt x="782724" y="19101"/>
                </a:lnTo>
                <a:lnTo>
                  <a:pt x="747084" y="18227"/>
                </a:lnTo>
                <a:lnTo>
                  <a:pt x="711388" y="17968"/>
                </a:lnTo>
                <a:lnTo>
                  <a:pt x="669909" y="11744"/>
                </a:lnTo>
                <a:lnTo>
                  <a:pt x="627172" y="9485"/>
                </a:lnTo>
                <a:lnTo>
                  <a:pt x="585032" y="9039"/>
                </a:lnTo>
                <a:lnTo>
                  <a:pt x="544628" y="8951"/>
                </a:lnTo>
                <a:lnTo>
                  <a:pt x="502104" y="8934"/>
                </a:lnTo>
                <a:lnTo>
                  <a:pt x="473878" y="6285"/>
                </a:lnTo>
                <a:lnTo>
                  <a:pt x="432933" y="1241"/>
                </a:lnTo>
                <a:lnTo>
                  <a:pt x="393757" y="245"/>
                </a:lnTo>
                <a:lnTo>
                  <a:pt x="354710" y="48"/>
                </a:lnTo>
                <a:lnTo>
                  <a:pt x="313814" y="9"/>
                </a:lnTo>
                <a:lnTo>
                  <a:pt x="270935" y="2"/>
                </a:lnTo>
                <a:lnTo>
                  <a:pt x="232773" y="0"/>
                </a:lnTo>
                <a:lnTo>
                  <a:pt x="196572" y="0"/>
                </a:lnTo>
                <a:lnTo>
                  <a:pt x="154466" y="0"/>
                </a:lnTo>
                <a:lnTo>
                  <a:pt x="110288" y="0"/>
                </a:lnTo>
                <a:lnTo>
                  <a:pt x="68470" y="0"/>
                </a:lnTo>
                <a:lnTo>
                  <a:pt x="23967" y="0"/>
                </a:lnTo>
                <a:lnTo>
                  <a:pt x="0" y="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MARTInkShape-102">
            <a:extLst>
              <a:ext uri="{FF2B5EF4-FFF2-40B4-BE49-F238E27FC236}">
                <a16:creationId xmlns:a16="http://schemas.microsoft.com/office/drawing/2014/main" id="{CE9D5093-E6ED-4AC0-A7C1-7CC95BC22D4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6461" y="2937899"/>
            <a:ext cx="1553560" cy="71407"/>
          </a:xfrm>
          <a:custGeom>
            <a:avLst/>
            <a:gdLst/>
            <a:ahLst/>
            <a:cxnLst/>
            <a:rect l="0" t="0" r="0" b="0"/>
            <a:pathLst>
              <a:path w="1553560" h="71407">
                <a:moveTo>
                  <a:pt x="0" y="71406"/>
                </a:moveTo>
                <a:lnTo>
                  <a:pt x="0" y="71406"/>
                </a:lnTo>
                <a:lnTo>
                  <a:pt x="43191" y="71406"/>
                </a:lnTo>
                <a:lnTo>
                  <a:pt x="82264" y="71406"/>
                </a:lnTo>
                <a:lnTo>
                  <a:pt x="125265" y="64338"/>
                </a:lnTo>
                <a:lnTo>
                  <a:pt x="165524" y="62844"/>
                </a:lnTo>
                <a:lnTo>
                  <a:pt x="199967" y="57844"/>
                </a:lnTo>
                <a:lnTo>
                  <a:pt x="235308" y="54820"/>
                </a:lnTo>
                <a:lnTo>
                  <a:pt x="275655" y="49183"/>
                </a:lnTo>
                <a:lnTo>
                  <a:pt x="319029" y="45970"/>
                </a:lnTo>
                <a:lnTo>
                  <a:pt x="363299" y="45017"/>
                </a:lnTo>
                <a:lnTo>
                  <a:pt x="395623" y="42149"/>
                </a:lnTo>
                <a:lnTo>
                  <a:pt x="429833" y="38559"/>
                </a:lnTo>
                <a:lnTo>
                  <a:pt x="464880" y="36963"/>
                </a:lnTo>
                <a:lnTo>
                  <a:pt x="500301" y="36254"/>
                </a:lnTo>
                <a:lnTo>
                  <a:pt x="534895" y="35939"/>
                </a:lnTo>
                <a:lnTo>
                  <a:pt x="566806" y="35799"/>
                </a:lnTo>
                <a:lnTo>
                  <a:pt x="600172" y="33091"/>
                </a:lnTo>
                <a:lnTo>
                  <a:pt x="635837" y="29572"/>
                </a:lnTo>
                <a:lnTo>
                  <a:pt x="674839" y="28008"/>
                </a:lnTo>
                <a:lnTo>
                  <a:pt x="712678" y="27313"/>
                </a:lnTo>
                <a:lnTo>
                  <a:pt x="750332" y="27004"/>
                </a:lnTo>
                <a:lnTo>
                  <a:pt x="790218" y="26867"/>
                </a:lnTo>
                <a:lnTo>
                  <a:pt x="831096" y="24160"/>
                </a:lnTo>
                <a:lnTo>
                  <a:pt x="871423" y="20642"/>
                </a:lnTo>
                <a:lnTo>
                  <a:pt x="909189" y="19078"/>
                </a:lnTo>
                <a:lnTo>
                  <a:pt x="948465" y="18383"/>
                </a:lnTo>
                <a:lnTo>
                  <a:pt x="989071" y="18075"/>
                </a:lnTo>
                <a:lnTo>
                  <a:pt x="1030269" y="17937"/>
                </a:lnTo>
                <a:lnTo>
                  <a:pt x="1069085" y="20522"/>
                </a:lnTo>
                <a:lnTo>
                  <a:pt x="1106180" y="23986"/>
                </a:lnTo>
                <a:lnTo>
                  <a:pt x="1142511" y="25525"/>
                </a:lnTo>
                <a:lnTo>
                  <a:pt x="1178501" y="26210"/>
                </a:lnTo>
                <a:lnTo>
                  <a:pt x="1214341" y="26514"/>
                </a:lnTo>
                <a:lnTo>
                  <a:pt x="1250113" y="26649"/>
                </a:lnTo>
                <a:lnTo>
                  <a:pt x="1283210" y="26709"/>
                </a:lnTo>
                <a:lnTo>
                  <a:pt x="1314456" y="26736"/>
                </a:lnTo>
                <a:lnTo>
                  <a:pt x="1358946" y="26751"/>
                </a:lnTo>
                <a:lnTo>
                  <a:pt x="1397705" y="26755"/>
                </a:lnTo>
                <a:lnTo>
                  <a:pt x="1434324" y="26757"/>
                </a:lnTo>
                <a:lnTo>
                  <a:pt x="1469317" y="26757"/>
                </a:lnTo>
                <a:lnTo>
                  <a:pt x="1512769" y="26757"/>
                </a:lnTo>
                <a:lnTo>
                  <a:pt x="1553559" y="26757"/>
                </a:lnTo>
                <a:lnTo>
                  <a:pt x="1514615" y="26757"/>
                </a:lnTo>
                <a:lnTo>
                  <a:pt x="1475764" y="22016"/>
                </a:lnTo>
                <a:lnTo>
                  <a:pt x="1437155" y="18655"/>
                </a:lnTo>
                <a:lnTo>
                  <a:pt x="1403900" y="18073"/>
                </a:lnTo>
                <a:lnTo>
                  <a:pt x="1367919" y="16908"/>
                </a:lnTo>
                <a:lnTo>
                  <a:pt x="1327272" y="11712"/>
                </a:lnTo>
                <a:lnTo>
                  <a:pt x="1288660" y="9732"/>
                </a:lnTo>
                <a:lnTo>
                  <a:pt x="1245249" y="9145"/>
                </a:lnTo>
                <a:lnTo>
                  <a:pt x="1212257" y="9008"/>
                </a:lnTo>
                <a:lnTo>
                  <a:pt x="1180395" y="8946"/>
                </a:lnTo>
                <a:lnTo>
                  <a:pt x="1148706" y="7927"/>
                </a:lnTo>
                <a:lnTo>
                  <a:pt x="1114778" y="4167"/>
                </a:lnTo>
                <a:lnTo>
                  <a:pt x="1079856" y="1834"/>
                </a:lnTo>
                <a:lnTo>
                  <a:pt x="1044490" y="798"/>
                </a:lnTo>
                <a:lnTo>
                  <a:pt x="1008929" y="337"/>
                </a:lnTo>
                <a:lnTo>
                  <a:pt x="975926" y="132"/>
                </a:lnTo>
                <a:lnTo>
                  <a:pt x="943729" y="41"/>
                </a:lnTo>
                <a:lnTo>
                  <a:pt x="909576" y="0"/>
                </a:lnTo>
                <a:lnTo>
                  <a:pt x="874553" y="2628"/>
                </a:lnTo>
                <a:lnTo>
                  <a:pt x="839143" y="6111"/>
                </a:lnTo>
                <a:lnTo>
                  <a:pt x="803562" y="7659"/>
                </a:lnTo>
                <a:lnTo>
                  <a:pt x="767904" y="8347"/>
                </a:lnTo>
                <a:lnTo>
                  <a:pt x="732213" y="9646"/>
                </a:lnTo>
                <a:lnTo>
                  <a:pt x="696506" y="13530"/>
                </a:lnTo>
                <a:lnTo>
                  <a:pt x="663439" y="15917"/>
                </a:lnTo>
                <a:lnTo>
                  <a:pt x="631213" y="16978"/>
                </a:lnTo>
                <a:lnTo>
                  <a:pt x="597047" y="17450"/>
                </a:lnTo>
                <a:lnTo>
                  <a:pt x="564664" y="20306"/>
                </a:lnTo>
                <a:lnTo>
                  <a:pt x="533736" y="23890"/>
                </a:lnTo>
                <a:lnTo>
                  <a:pt x="503453" y="25483"/>
                </a:lnTo>
                <a:lnTo>
                  <a:pt x="473457" y="26191"/>
                </a:lnTo>
                <a:lnTo>
                  <a:pt x="443590" y="26506"/>
                </a:lnTo>
                <a:lnTo>
                  <a:pt x="413779" y="26645"/>
                </a:lnTo>
                <a:lnTo>
                  <a:pt x="383993" y="26708"/>
                </a:lnTo>
                <a:lnTo>
                  <a:pt x="341979" y="26743"/>
                </a:lnTo>
                <a:lnTo>
                  <a:pt x="307040" y="26753"/>
                </a:lnTo>
                <a:lnTo>
                  <a:pt x="263828" y="22016"/>
                </a:lnTo>
                <a:lnTo>
                  <a:pt x="222021" y="15733"/>
                </a:lnTo>
                <a:lnTo>
                  <a:pt x="177832" y="9298"/>
                </a:lnTo>
                <a:lnTo>
                  <a:pt x="160734" y="8898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>
            <a:extLst>
              <a:ext uri="{FF2B5EF4-FFF2-40B4-BE49-F238E27FC236}">
                <a16:creationId xmlns:a16="http://schemas.microsoft.com/office/drawing/2014/main" id="{F5F0E93D-19F4-4235-8560-9DCAF8E17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85344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Some Famous Egyptian Pharaohs</a:t>
            </a:r>
          </a:p>
        </p:txBody>
      </p:sp>
      <p:pic>
        <p:nvPicPr>
          <p:cNvPr id="30723" name="Picture 5" descr="Thutmose III">
            <a:extLst>
              <a:ext uri="{FF2B5EF4-FFF2-40B4-BE49-F238E27FC236}">
                <a16:creationId xmlns:a16="http://schemas.microsoft.com/office/drawing/2014/main" id="{D588C975-DCB0-43D6-AC2F-4E40F6E01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1849438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Text Box 6">
            <a:extLst>
              <a:ext uri="{FF2B5EF4-FFF2-40B4-BE49-F238E27FC236}">
                <a16:creationId xmlns:a16="http://schemas.microsoft.com/office/drawing/2014/main" id="{88DB75FD-5A27-426A-8DA1-44DEDC9E1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586288"/>
            <a:ext cx="2133600" cy="823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EFFA88"/>
                </a:solidFill>
                <a:latin typeface="Architect" pitchFamily="34" charset="0"/>
              </a:rPr>
              <a:t>Thutmose III</a:t>
            </a:r>
            <a:br>
              <a:rPr lang="en-US" altLang="en-US" sz="2800" b="1">
                <a:solidFill>
                  <a:srgbClr val="EFFA88"/>
                </a:solidFill>
                <a:latin typeface="Architect" pitchFamily="34" charset="0"/>
              </a:rPr>
            </a:br>
            <a:r>
              <a:rPr lang="en-US" altLang="en-US" sz="2000" b="1">
                <a:solidFill>
                  <a:srgbClr val="EFFA88"/>
                </a:solidFill>
                <a:latin typeface="Architect" pitchFamily="34" charset="0"/>
              </a:rPr>
              <a:t>1504-1450 B. C. E.</a:t>
            </a:r>
          </a:p>
        </p:txBody>
      </p:sp>
      <p:pic>
        <p:nvPicPr>
          <p:cNvPr id="30725" name="Picture 7" descr="Ramses II-1">
            <a:extLst>
              <a:ext uri="{FF2B5EF4-FFF2-40B4-BE49-F238E27FC236}">
                <a16:creationId xmlns:a16="http://schemas.microsoft.com/office/drawing/2014/main" id="{3E4174D8-2B4C-4969-A2EC-B39D23FD9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981200"/>
            <a:ext cx="225266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9" descr="Tut-1">
            <a:extLst>
              <a:ext uri="{FF2B5EF4-FFF2-40B4-BE49-F238E27FC236}">
                <a16:creationId xmlns:a16="http://schemas.microsoft.com/office/drawing/2014/main" id="{DCDDEE8E-AC47-4C47-BF32-04027E251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514600"/>
            <a:ext cx="2170113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7" name="Text Box 10">
            <a:extLst>
              <a:ext uri="{FF2B5EF4-FFF2-40B4-BE49-F238E27FC236}">
                <a16:creationId xmlns:a16="http://schemas.microsoft.com/office/drawing/2014/main" id="{4A0B91EE-6E9F-4F7D-90F3-CAD62C679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5486400"/>
            <a:ext cx="21336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EFFA88"/>
                </a:solidFill>
                <a:latin typeface="Architect" pitchFamily="34" charset="0"/>
              </a:rPr>
              <a:t>Ramses II</a:t>
            </a:r>
            <a:br>
              <a:rPr lang="en-US" altLang="en-US" sz="2800" b="1">
                <a:solidFill>
                  <a:srgbClr val="EFFA88"/>
                </a:solidFill>
                <a:latin typeface="Architect" pitchFamily="34" charset="0"/>
              </a:rPr>
            </a:br>
            <a:r>
              <a:rPr lang="en-US" altLang="en-US" sz="2000" b="1">
                <a:solidFill>
                  <a:srgbClr val="EFFA88"/>
                </a:solidFill>
                <a:latin typeface="Architect" pitchFamily="34" charset="0"/>
              </a:rPr>
              <a:t>1279-1212 B. C. E.</a:t>
            </a:r>
          </a:p>
        </p:txBody>
      </p:sp>
      <p:sp>
        <p:nvSpPr>
          <p:cNvPr id="30728" name="Text Box 11">
            <a:extLst>
              <a:ext uri="{FF2B5EF4-FFF2-40B4-BE49-F238E27FC236}">
                <a16:creationId xmlns:a16="http://schemas.microsoft.com/office/drawing/2014/main" id="{48B114B6-4830-4191-81BD-4E97C150F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1676400"/>
            <a:ext cx="21336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EFFA88"/>
                </a:solidFill>
                <a:latin typeface="Architect" pitchFamily="34" charset="0"/>
              </a:rPr>
              <a:t>Tutankhamon</a:t>
            </a:r>
            <a:br>
              <a:rPr lang="en-US" altLang="en-US" sz="2800" b="1">
                <a:solidFill>
                  <a:srgbClr val="EFFA88"/>
                </a:solidFill>
                <a:latin typeface="Architect" pitchFamily="34" charset="0"/>
              </a:rPr>
            </a:br>
            <a:r>
              <a:rPr lang="en-US" altLang="en-US" sz="2000" b="1">
                <a:solidFill>
                  <a:srgbClr val="EFFA88"/>
                </a:solidFill>
                <a:latin typeface="Architect" pitchFamily="34" charset="0"/>
              </a:rPr>
              <a:t>1336-1327 B. C. E.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>
            <a:extLst>
              <a:ext uri="{FF2B5EF4-FFF2-40B4-BE49-F238E27FC236}">
                <a16:creationId xmlns:a16="http://schemas.microsoft.com/office/drawing/2014/main" id="{B84EB99B-2294-44A0-B634-246041C0D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85344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Famous Egyptian Pharaohs</a:t>
            </a:r>
          </a:p>
        </p:txBody>
      </p:sp>
      <p:sp>
        <p:nvSpPr>
          <p:cNvPr id="27652" name="Text Box 6">
            <a:extLst>
              <a:ext uri="{FF2B5EF4-FFF2-40B4-BE49-F238E27FC236}">
                <a16:creationId xmlns:a16="http://schemas.microsoft.com/office/drawing/2014/main" id="{52736355-D6AA-4AC0-8B08-1450ED1F99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288" y="1143000"/>
            <a:ext cx="8153400" cy="55086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2800" b="1" dirty="0">
                <a:solidFill>
                  <a:srgbClr val="EFFA88"/>
                </a:solidFill>
                <a:latin typeface="Architect" pitchFamily="34" charset="0"/>
              </a:rPr>
              <a:t>Take the next 5 minutes to research your assigned pharaoh using classroom materials and digital resources.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2800" b="1" dirty="0">
                <a:solidFill>
                  <a:srgbClr val="EFFA88"/>
                </a:solidFill>
                <a:latin typeface="Architect" pitchFamily="34" charset="0"/>
              </a:rPr>
              <a:t>Identify each of the following:</a:t>
            </a:r>
          </a:p>
          <a:p>
            <a:pPr marL="342900" indent="-342900" eaLnBrk="1" hangingPunct="1">
              <a:spcBef>
                <a:spcPct val="50000"/>
              </a:spcBef>
              <a:defRPr/>
            </a:pPr>
            <a:r>
              <a:rPr lang="en-US" altLang="en-US" sz="2800" b="1" dirty="0">
                <a:solidFill>
                  <a:srgbClr val="EFFA88"/>
                </a:solidFill>
                <a:latin typeface="Architect" pitchFamily="34" charset="0"/>
              </a:rPr>
              <a:t>Dates of reign as pharaoh</a:t>
            </a:r>
          </a:p>
          <a:p>
            <a:pPr marL="342900" indent="-342900" eaLnBrk="1" hangingPunct="1">
              <a:spcBef>
                <a:spcPct val="50000"/>
              </a:spcBef>
              <a:defRPr/>
            </a:pPr>
            <a:r>
              <a:rPr lang="en-US" altLang="en-US" sz="2800" b="1" dirty="0">
                <a:solidFill>
                  <a:srgbClr val="EFFA88"/>
                </a:solidFill>
                <a:latin typeface="Architect" pitchFamily="34" charset="0"/>
              </a:rPr>
              <a:t>Accomplishments or achievements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en-US" sz="2800" b="1" dirty="0">
              <a:solidFill>
                <a:srgbClr val="EFFA88"/>
              </a:solidFill>
              <a:latin typeface="Architect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2800" b="1" dirty="0">
                <a:solidFill>
                  <a:srgbClr val="EFFA88"/>
                </a:solidFill>
                <a:latin typeface="Architect" pitchFamily="34" charset="0"/>
              </a:rPr>
              <a:t>Working with your classmates, fill out your pharaoh chart completely.</a:t>
            </a:r>
          </a:p>
          <a:p>
            <a:pPr marL="342900" indent="-342900" eaLnBrk="1" hangingPunct="1">
              <a:spcBef>
                <a:spcPct val="50000"/>
              </a:spcBef>
              <a:defRPr/>
            </a:pPr>
            <a:endParaRPr lang="en-US" altLang="en-US" sz="2000" b="1" dirty="0">
              <a:solidFill>
                <a:srgbClr val="EFFA88"/>
              </a:solidFill>
              <a:latin typeface="Architect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MPj04333680000[1]">
            <a:extLst>
              <a:ext uri="{FF2B5EF4-FFF2-40B4-BE49-F238E27FC236}">
                <a16:creationId xmlns:a16="http://schemas.microsoft.com/office/drawing/2014/main" id="{632A6C10-5CA6-4E4D-8E73-CC5DD64A1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4418" name="Rectangle 2">
            <a:extLst>
              <a:ext uri="{FF2B5EF4-FFF2-40B4-BE49-F238E27FC236}">
                <a16:creationId xmlns:a16="http://schemas.microsoft.com/office/drawing/2014/main" id="{A0D20E77-B901-451F-9AF0-75D8E9C4B5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b="1">
                <a:solidFill>
                  <a:srgbClr val="FFCC66"/>
                </a:solidFill>
              </a:rPr>
              <a:t>Architecture</a:t>
            </a:r>
          </a:p>
        </p:txBody>
      </p:sp>
      <p:sp>
        <p:nvSpPr>
          <p:cNvPr id="444419" name="Rectangle 3">
            <a:extLst>
              <a:ext uri="{FF2B5EF4-FFF2-40B4-BE49-F238E27FC236}">
                <a16:creationId xmlns:a16="http://schemas.microsoft.com/office/drawing/2014/main" id="{81373A6F-4CFA-4146-825C-B7F7F6EF1C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667000"/>
            <a:ext cx="7772400" cy="2057400"/>
          </a:xfrm>
        </p:spPr>
        <p:txBody>
          <a:bodyPr/>
          <a:lstStyle/>
          <a:p>
            <a:pPr marL="990600" lvl="1" indent="-533400" eaLnBrk="1" hangingPunct="1">
              <a:defRPr/>
            </a:pPr>
            <a:r>
              <a:rPr lang="en-US">
                <a:solidFill>
                  <a:srgbClr val="FFCC66"/>
                </a:solidFill>
              </a:rPr>
              <a:t>Most recognized aspect of Ancient Egypt</a:t>
            </a:r>
          </a:p>
          <a:p>
            <a:pPr marL="990600" lvl="1" indent="-533400" eaLnBrk="1" hangingPunct="1">
              <a:defRPr/>
            </a:pPr>
            <a:r>
              <a:rPr lang="en-US">
                <a:solidFill>
                  <a:srgbClr val="FFCC66"/>
                </a:solidFill>
              </a:rPr>
              <a:t>“Bigger was better!” – reflected the importance of their religion</a:t>
            </a:r>
          </a:p>
          <a:p>
            <a:pPr marL="990600" lvl="1" indent="-533400" eaLnBrk="1" hangingPunct="1">
              <a:defRPr/>
            </a:pPr>
            <a:r>
              <a:rPr lang="en-US">
                <a:solidFill>
                  <a:srgbClr val="FFCC66"/>
                </a:solidFill>
              </a:rPr>
              <a:t>Pyramids, Sphinx, Abu Simbel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WordArt 6">
            <a:extLst>
              <a:ext uri="{FF2B5EF4-FFF2-40B4-BE49-F238E27FC236}">
                <a16:creationId xmlns:a16="http://schemas.microsoft.com/office/drawing/2014/main" id="{F92CFE7B-203F-4B00-9EA0-3A65CFE8179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828800" y="1371600"/>
            <a:ext cx="5638800" cy="41148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en-US" sz="48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>Pyramids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>
            <a:extLst>
              <a:ext uri="{FF2B5EF4-FFF2-40B4-BE49-F238E27FC236}">
                <a16:creationId xmlns:a16="http://schemas.microsoft.com/office/drawing/2014/main" id="{984781A7-7AD0-4AF2-A0CF-72481251B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52400"/>
            <a:ext cx="83820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Stepped Pyramid at Saqqara</a:t>
            </a:r>
          </a:p>
        </p:txBody>
      </p:sp>
      <p:pic>
        <p:nvPicPr>
          <p:cNvPr id="34819" name="Picture 3" descr="stepped pyramid at Saqqara">
            <a:extLst>
              <a:ext uri="{FF2B5EF4-FFF2-40B4-BE49-F238E27FC236}">
                <a16:creationId xmlns:a16="http://schemas.microsoft.com/office/drawing/2014/main" id="{BCD69B4C-38F2-4A5A-A8BD-A201562E7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1219200"/>
            <a:ext cx="8128000" cy="532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>
            <a:extLst>
              <a:ext uri="{FF2B5EF4-FFF2-40B4-BE49-F238E27FC236}">
                <a16:creationId xmlns:a16="http://schemas.microsoft.com/office/drawing/2014/main" id="{1B89E546-5911-49C3-B1D7-F4DC31138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42888"/>
            <a:ext cx="8382000" cy="823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“Bent” Pyramid of King Sneferu</a:t>
            </a:r>
          </a:p>
        </p:txBody>
      </p:sp>
      <p:pic>
        <p:nvPicPr>
          <p:cNvPr id="35843" name="Picture 3" descr="Bent Pyramid of King Sneferu">
            <a:extLst>
              <a:ext uri="{FF2B5EF4-FFF2-40B4-BE49-F238E27FC236}">
                <a16:creationId xmlns:a16="http://schemas.microsoft.com/office/drawing/2014/main" id="{F95482D5-028B-45EE-B134-B37A64BDD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52600"/>
            <a:ext cx="6248400" cy="415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>
            <a:extLst>
              <a:ext uri="{FF2B5EF4-FFF2-40B4-BE49-F238E27FC236}">
                <a16:creationId xmlns:a16="http://schemas.microsoft.com/office/drawing/2014/main" id="{C89FE88C-DF34-44CA-8154-A9730BC43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8382000" cy="8540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000" b="1">
                <a:solidFill>
                  <a:srgbClr val="FCC186"/>
                </a:solidFill>
                <a:latin typeface="Architect" pitchFamily="34" charset="0"/>
              </a:rPr>
              <a:t>Giza Pyramid Complex</a:t>
            </a:r>
          </a:p>
        </p:txBody>
      </p:sp>
      <p:pic>
        <p:nvPicPr>
          <p:cNvPr id="36867" name="Picture 3" descr="recreated pyriamids">
            <a:extLst>
              <a:ext uri="{FF2B5EF4-FFF2-40B4-BE49-F238E27FC236}">
                <a16:creationId xmlns:a16="http://schemas.microsoft.com/office/drawing/2014/main" id="{95651723-088C-4B6E-AA9C-B51695EAB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276600"/>
            <a:ext cx="428625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4" descr="Giza pyramids">
            <a:extLst>
              <a:ext uri="{FF2B5EF4-FFF2-40B4-BE49-F238E27FC236}">
                <a16:creationId xmlns:a16="http://schemas.microsoft.com/office/drawing/2014/main" id="{EB099311-7CC1-458B-B925-73C15C878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6988"/>
            <a:ext cx="5105400" cy="281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>
            <a:extLst>
              <a:ext uri="{FF2B5EF4-FFF2-40B4-BE49-F238E27FC236}">
                <a16:creationId xmlns:a16="http://schemas.microsoft.com/office/drawing/2014/main" id="{39C6E791-CA50-4ADC-8E82-CD15340E9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5888"/>
            <a:ext cx="8991600" cy="649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572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572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solidFill>
                  <a:srgbClr val="FFCC66"/>
                </a:solidFill>
                <a:latin typeface="Architect" pitchFamily="34" charset="0"/>
              </a:rPr>
              <a:t>Most famous-</a:t>
            </a:r>
            <a:r>
              <a:rPr lang="en-US" altLang="en-US" sz="2800">
                <a:solidFill>
                  <a:srgbClr val="FFCC66"/>
                </a:solidFill>
                <a:latin typeface="Architect" pitchFamily="34" charset="0"/>
              </a:rPr>
              <a:t> Three pyramids at Giza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CC66"/>
                </a:solidFill>
                <a:latin typeface="Architect" pitchFamily="34" charset="0"/>
              </a:rPr>
              <a:t>	Built for Khufu, Chephren, and Mycerinus around 2500 BC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CC66"/>
                </a:solidFill>
                <a:latin typeface="Architect" pitchFamily="34" charset="0"/>
              </a:rPr>
              <a:t>	Largest is the Great Pyramid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FFCC66"/>
                </a:solidFill>
                <a:latin typeface="Architect" pitchFamily="34" charset="0"/>
              </a:rPr>
              <a:t>		756 feet on each side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FFCC66"/>
                </a:solidFill>
                <a:latin typeface="Architect" pitchFamily="34" charset="0"/>
              </a:rPr>
              <a:t>		450 feet high (45 stories)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FFCC66"/>
                </a:solidFill>
                <a:latin typeface="Architect" pitchFamily="34" charset="0"/>
              </a:rPr>
              <a:t>		2 million stones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FFCC66"/>
                </a:solidFill>
                <a:latin typeface="Architect" pitchFamily="34" charset="0"/>
              </a:rPr>
              <a:t>		13 acres (8 football fields)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FFCC66"/>
              </a:solidFill>
              <a:latin typeface="Architect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CC66"/>
                </a:solidFill>
                <a:latin typeface="Architect" pitchFamily="34" charset="0"/>
              </a:rPr>
              <a:t>Entrance is oriented toward the east (why?)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CC66"/>
              </a:solidFill>
              <a:latin typeface="Architect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CC66"/>
                </a:solidFill>
                <a:latin typeface="Architect" pitchFamily="34" charset="0"/>
              </a:rPr>
              <a:t>Built during the annual flood when no other work was possible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CC66"/>
              </a:solidFill>
              <a:latin typeface="Architect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CC66"/>
                </a:solidFill>
                <a:latin typeface="Architect" pitchFamily="34" charset="0"/>
              </a:rPr>
              <a:t>They have survived because their shape is resistant to wind erosion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>
            <a:extLst>
              <a:ext uri="{FF2B5EF4-FFF2-40B4-BE49-F238E27FC236}">
                <a16:creationId xmlns:a16="http://schemas.microsoft.com/office/drawing/2014/main" id="{BBEF0623-7DFA-4147-8FE2-B001EE963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42888"/>
            <a:ext cx="8382000" cy="15557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Plan of the Great Pyramid </a:t>
            </a:r>
            <a:b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</a:b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of Khufu</a:t>
            </a:r>
          </a:p>
        </p:txBody>
      </p:sp>
      <p:pic>
        <p:nvPicPr>
          <p:cNvPr id="38915" name="Picture 3" descr="diagram-Great Pyramid of Khufu">
            <a:extLst>
              <a:ext uri="{FF2B5EF4-FFF2-40B4-BE49-F238E27FC236}">
                <a16:creationId xmlns:a16="http://schemas.microsoft.com/office/drawing/2014/main" id="{0074B833-DF53-493E-9075-F5E4D9C15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8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81200"/>
            <a:ext cx="7391400" cy="444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>
            <a:extLst>
              <a:ext uri="{FF2B5EF4-FFF2-40B4-BE49-F238E27FC236}">
                <a16:creationId xmlns:a16="http://schemas.microsoft.com/office/drawing/2014/main" id="{6B2A1436-E3F6-4C8C-BA81-F470ACFE18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8600"/>
            <a:ext cx="85344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400" b="1">
                <a:solidFill>
                  <a:srgbClr val="FCC186"/>
                </a:solidFill>
                <a:latin typeface="Architect" pitchFamily="34" charset="0"/>
              </a:rPr>
              <a:t>The Valley of the Kings</a:t>
            </a:r>
            <a:endParaRPr lang="en-US" altLang="en-US" sz="4000" b="1">
              <a:solidFill>
                <a:srgbClr val="FCC186"/>
              </a:solidFill>
              <a:latin typeface="Architect" pitchFamily="34" charset="0"/>
            </a:endParaRPr>
          </a:p>
        </p:txBody>
      </p:sp>
      <p:pic>
        <p:nvPicPr>
          <p:cNvPr id="39939" name="Picture 5" descr="Valley of the Kings">
            <a:extLst>
              <a:ext uri="{FF2B5EF4-FFF2-40B4-BE49-F238E27FC236}">
                <a16:creationId xmlns:a16="http://schemas.microsoft.com/office/drawing/2014/main" id="{6C4A9EC6-C549-401C-BC4E-BBC7D6DB9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1281113"/>
            <a:ext cx="7392987" cy="511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>
            <a:extLst>
              <a:ext uri="{FF2B5EF4-FFF2-40B4-BE49-F238E27FC236}">
                <a16:creationId xmlns:a16="http://schemas.microsoft.com/office/drawing/2014/main" id="{D6F21BC6-8B56-49FD-A718-8A4EB5437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8600"/>
            <a:ext cx="85344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400" b="1">
                <a:solidFill>
                  <a:srgbClr val="FCC186"/>
                </a:solidFill>
                <a:latin typeface="Architect" pitchFamily="34" charset="0"/>
              </a:rPr>
              <a:t>Archaeologist, Howard Carter </a:t>
            </a:r>
            <a:r>
              <a:rPr lang="en-US" altLang="en-US" sz="4000" b="1">
                <a:solidFill>
                  <a:srgbClr val="FCC186"/>
                </a:solidFill>
                <a:latin typeface="Architect" pitchFamily="34" charset="0"/>
              </a:rPr>
              <a:t>(1922)</a:t>
            </a:r>
          </a:p>
        </p:txBody>
      </p:sp>
      <p:pic>
        <p:nvPicPr>
          <p:cNvPr id="40963" name="Picture 3" descr="carter">
            <a:extLst>
              <a:ext uri="{FF2B5EF4-FFF2-40B4-BE49-F238E27FC236}">
                <a16:creationId xmlns:a16="http://schemas.microsoft.com/office/drawing/2014/main" id="{5C5DFFF2-5B2E-461E-9414-3EF4B203F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19200"/>
            <a:ext cx="7162800" cy="525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>
            <a:extLst>
              <a:ext uri="{FF2B5EF4-FFF2-40B4-BE49-F238E27FC236}">
                <a16:creationId xmlns:a16="http://schemas.microsoft.com/office/drawing/2014/main" id="{ED755F9A-2B80-4258-B872-3683C59C8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8600"/>
            <a:ext cx="85344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400" b="1">
                <a:solidFill>
                  <a:srgbClr val="FCC186"/>
                </a:solidFill>
                <a:latin typeface="Architect" pitchFamily="34" charset="0"/>
              </a:rPr>
              <a:t>Entrance to King “Tut’s” Tomb</a:t>
            </a:r>
            <a:endParaRPr lang="en-US" altLang="en-US" sz="4000" b="1">
              <a:solidFill>
                <a:srgbClr val="FCC186"/>
              </a:solidFill>
              <a:latin typeface="Architect" pitchFamily="34" charset="0"/>
            </a:endParaRPr>
          </a:p>
        </p:txBody>
      </p:sp>
      <p:pic>
        <p:nvPicPr>
          <p:cNvPr id="41987" name="Picture 3" descr="entrance to Tut's tomb">
            <a:extLst>
              <a:ext uri="{FF2B5EF4-FFF2-40B4-BE49-F238E27FC236}">
                <a16:creationId xmlns:a16="http://schemas.microsoft.com/office/drawing/2014/main" id="{18693B53-2446-49C1-866A-5EDCB6B5B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14450"/>
            <a:ext cx="7543800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>
            <a:extLst>
              <a:ext uri="{FF2B5EF4-FFF2-40B4-BE49-F238E27FC236}">
                <a16:creationId xmlns:a16="http://schemas.microsoft.com/office/drawing/2014/main" id="{14CF4CF3-2668-4575-B3C0-619DF08B4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8600"/>
            <a:ext cx="85344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King Tutankhamon’s Death Mask</a:t>
            </a:r>
          </a:p>
        </p:txBody>
      </p:sp>
      <p:pic>
        <p:nvPicPr>
          <p:cNvPr id="43011" name="Picture 3" descr="Tut's Mask">
            <a:extLst>
              <a:ext uri="{FF2B5EF4-FFF2-40B4-BE49-F238E27FC236}">
                <a16:creationId xmlns:a16="http://schemas.microsoft.com/office/drawing/2014/main" id="{B7E329B0-9FAE-449D-ACA9-8CC759674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838200"/>
            <a:ext cx="4038600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Text Box 4">
            <a:extLst>
              <a:ext uri="{FF2B5EF4-FFF2-40B4-BE49-F238E27FC236}">
                <a16:creationId xmlns:a16="http://schemas.microsoft.com/office/drawing/2014/main" id="{5E7A3E6D-23AF-459A-95B8-E8004C1678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6172200"/>
            <a:ext cx="2209800" cy="396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>
                <a:solidFill>
                  <a:srgbClr val="EFFA88"/>
                </a:solidFill>
                <a:latin typeface="Architect" pitchFamily="34" charset="0"/>
              </a:rPr>
              <a:t>1336-1327 B. C. E.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>
            <a:extLst>
              <a:ext uri="{FF2B5EF4-FFF2-40B4-BE49-F238E27FC236}">
                <a16:creationId xmlns:a16="http://schemas.microsoft.com/office/drawing/2014/main" id="{B653E5AA-F4FF-4223-ABA1-1E7323E88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76200"/>
            <a:ext cx="85344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King Tutankhamon</a:t>
            </a:r>
          </a:p>
        </p:txBody>
      </p:sp>
      <p:pic>
        <p:nvPicPr>
          <p:cNvPr id="44035" name="Picture 3" descr="tut_ushabti">
            <a:extLst>
              <a:ext uri="{FF2B5EF4-FFF2-40B4-BE49-F238E27FC236}">
                <a16:creationId xmlns:a16="http://schemas.microsoft.com/office/drawing/2014/main" id="{D56EB9FC-DD38-460D-953F-95D965BD3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2124075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4" descr="tut_mannequin">
            <a:extLst>
              <a:ext uri="{FF2B5EF4-FFF2-40B4-BE49-F238E27FC236}">
                <a16:creationId xmlns:a16="http://schemas.microsoft.com/office/drawing/2014/main" id="{C1945284-353C-4A53-9EC1-6F81C3AAF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609850"/>
            <a:ext cx="2181225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6" descr="tut_painted_chest">
            <a:extLst>
              <a:ext uri="{FF2B5EF4-FFF2-40B4-BE49-F238E27FC236}">
                <a16:creationId xmlns:a16="http://schemas.microsoft.com/office/drawing/2014/main" id="{4705445A-215C-48C5-ACA3-F49416A1E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191000"/>
            <a:ext cx="3657600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7" descr="Tut's sarcophagus">
            <a:extLst>
              <a:ext uri="{FF2B5EF4-FFF2-40B4-BE49-F238E27FC236}">
                <a16:creationId xmlns:a16="http://schemas.microsoft.com/office/drawing/2014/main" id="{5B05F829-C5E8-4398-B0BA-0142508B3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447800"/>
            <a:ext cx="3733800" cy="223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>
            <a:extLst>
              <a:ext uri="{FF2B5EF4-FFF2-40B4-BE49-F238E27FC236}">
                <a16:creationId xmlns:a16="http://schemas.microsoft.com/office/drawing/2014/main" id="{4279D9BE-CBCA-49C1-B686-77B21601F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71488"/>
            <a:ext cx="8534400" cy="823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King Tutankhamun’s Tomb</a:t>
            </a:r>
          </a:p>
        </p:txBody>
      </p:sp>
      <p:pic>
        <p:nvPicPr>
          <p:cNvPr id="45059" name="Picture 4" descr="Tut as Osiris">
            <a:hlinkClick r:id="rId2"/>
            <a:extLst>
              <a:ext uri="{FF2B5EF4-FFF2-40B4-BE49-F238E27FC236}">
                <a16:creationId xmlns:a16="http://schemas.microsoft.com/office/drawing/2014/main" id="{737793DC-EF6E-469A-A136-691A43CEF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76400"/>
            <a:ext cx="7391400" cy="446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>
            <a:extLst>
              <a:ext uri="{FF2B5EF4-FFF2-40B4-BE49-F238E27FC236}">
                <a16:creationId xmlns:a16="http://schemas.microsoft.com/office/drawing/2014/main" id="{926DF4BB-2CBF-45A1-9304-7A315DCAD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19088"/>
            <a:ext cx="8534400" cy="823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Treasures From Tut’s Tomb</a:t>
            </a:r>
          </a:p>
        </p:txBody>
      </p:sp>
      <p:pic>
        <p:nvPicPr>
          <p:cNvPr id="46083" name="Picture 3" descr="tut_bed">
            <a:extLst>
              <a:ext uri="{FF2B5EF4-FFF2-40B4-BE49-F238E27FC236}">
                <a16:creationId xmlns:a16="http://schemas.microsoft.com/office/drawing/2014/main" id="{E27C39F3-949D-44D8-A0F5-D7C4A894D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524000"/>
            <a:ext cx="333375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4" descr="tut_senet">
            <a:extLst>
              <a:ext uri="{FF2B5EF4-FFF2-40B4-BE49-F238E27FC236}">
                <a16:creationId xmlns:a16="http://schemas.microsoft.com/office/drawing/2014/main" id="{03BFB40B-4779-4EBE-938E-9BC4D41D9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648200"/>
            <a:ext cx="33337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5" descr="tut_stoppers_canopic">
            <a:extLst>
              <a:ext uri="{FF2B5EF4-FFF2-40B4-BE49-F238E27FC236}">
                <a16:creationId xmlns:a16="http://schemas.microsoft.com/office/drawing/2014/main" id="{7560F4EC-5A57-4C13-A6B9-81477C634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114800"/>
            <a:ext cx="33337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6" descr="Egyptian Bedding">
            <a:extLst>
              <a:ext uri="{FF2B5EF4-FFF2-40B4-BE49-F238E27FC236}">
                <a16:creationId xmlns:a16="http://schemas.microsoft.com/office/drawing/2014/main" id="{2499454E-DBEC-40B4-A164-552FF1ED7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3810000" cy="299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>
            <a:extLst>
              <a:ext uri="{FF2B5EF4-FFF2-40B4-BE49-F238E27FC236}">
                <a16:creationId xmlns:a16="http://schemas.microsoft.com/office/drawing/2014/main" id="{C797164D-9529-4B96-8BC2-AF7CB9E39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52400"/>
            <a:ext cx="8382000" cy="1431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4400" b="1" i="1" kern="0">
                <a:solidFill>
                  <a:srgbClr val="FCC186"/>
                </a:solidFill>
                <a:latin typeface="Architect" pitchFamily="34" charset="0"/>
              </a:rPr>
              <a:t>Shabtis:  </a:t>
            </a:r>
            <a:r>
              <a:rPr lang="en-US" altLang="en-US" sz="4400" b="1" kern="0">
                <a:solidFill>
                  <a:srgbClr val="FCC186"/>
                </a:solidFill>
                <a:latin typeface="Architect" pitchFamily="34" charset="0"/>
              </a:rPr>
              <a:t>The Pharaoh’s Servants</a:t>
            </a:r>
            <a:br>
              <a:rPr lang="en-US" altLang="en-US" sz="4400" b="1" kern="0">
                <a:solidFill>
                  <a:srgbClr val="FCC186"/>
                </a:solidFill>
                <a:latin typeface="Architect" pitchFamily="34" charset="0"/>
              </a:rPr>
            </a:br>
            <a:r>
              <a:rPr lang="en-US" altLang="en-US" sz="4400" b="1" kern="0">
                <a:solidFill>
                  <a:srgbClr val="FCC186"/>
                </a:solidFill>
                <a:latin typeface="Architect" pitchFamily="34" charset="0"/>
              </a:rPr>
              <a:t>        in the Afterlife</a:t>
            </a:r>
            <a:endParaRPr lang="en-US" altLang="en-US" sz="2800" b="1" kern="0">
              <a:solidFill>
                <a:srgbClr val="FCC186"/>
              </a:solidFill>
              <a:latin typeface="Architect" pitchFamily="34" charset="0"/>
            </a:endParaRPr>
          </a:p>
        </p:txBody>
      </p:sp>
      <p:pic>
        <p:nvPicPr>
          <p:cNvPr id="47107" name="Picture 3" descr="shabtis-2">
            <a:extLst>
              <a:ext uri="{FF2B5EF4-FFF2-40B4-BE49-F238E27FC236}">
                <a16:creationId xmlns:a16="http://schemas.microsoft.com/office/drawing/2014/main" id="{656AB774-890F-4D3B-9F39-CB3BFE212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267200"/>
            <a:ext cx="17780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4" descr="shabtis_from_tutankhamun_tomb">
            <a:extLst>
              <a:ext uri="{FF2B5EF4-FFF2-40B4-BE49-F238E27FC236}">
                <a16:creationId xmlns:a16="http://schemas.microsoft.com/office/drawing/2014/main" id="{ED55B340-888E-439C-97E0-C180BA403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2"/>
          <a:stretch>
            <a:fillRect/>
          </a:stretch>
        </p:blipFill>
        <p:spPr bwMode="auto">
          <a:xfrm>
            <a:off x="533400" y="1066800"/>
            <a:ext cx="26289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5" descr="shabtis-1">
            <a:extLst>
              <a:ext uri="{FF2B5EF4-FFF2-40B4-BE49-F238E27FC236}">
                <a16:creationId xmlns:a16="http://schemas.microsoft.com/office/drawing/2014/main" id="{C5995D89-57A4-4131-9DFB-5CA06D3E1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038600"/>
            <a:ext cx="2895600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6" descr="shabti-3">
            <a:extLst>
              <a:ext uri="{FF2B5EF4-FFF2-40B4-BE49-F238E27FC236}">
                <a16:creationId xmlns:a16="http://schemas.microsoft.com/office/drawing/2014/main" id="{542993FC-F62D-4B86-A1CD-644B0C608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752600"/>
            <a:ext cx="3429000" cy="230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5" descr="Sphinx">
            <a:extLst>
              <a:ext uri="{FF2B5EF4-FFF2-40B4-BE49-F238E27FC236}">
                <a16:creationId xmlns:a16="http://schemas.microsoft.com/office/drawing/2014/main" id="{D56FAB44-46F1-40A2-965C-C28577E07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7010400" cy="472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WordArt 6" descr="White marble">
            <a:extLst>
              <a:ext uri="{FF2B5EF4-FFF2-40B4-BE49-F238E27FC236}">
                <a16:creationId xmlns:a16="http://schemas.microsoft.com/office/drawing/2014/main" id="{B2643F0A-9798-4071-9D1C-9654DB5E863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86000" y="381000"/>
            <a:ext cx="43434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  <a:contourClr>
                <a:srgbClr val="FFFFFF"/>
              </a:contourClr>
            </a:sp3d>
          </a:bodyPr>
          <a:lstStyle/>
          <a:p>
            <a:pPr algn="ctr"/>
            <a:r>
              <a:rPr lang="en-US" sz="5400" b="1" kern="10">
                <a:ln w="9525"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latin typeface="Architect"/>
              </a:rPr>
              <a:t>The Sphinx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8">
            <a:extLst>
              <a:ext uri="{FF2B5EF4-FFF2-40B4-BE49-F238E27FC236}">
                <a16:creationId xmlns:a16="http://schemas.microsoft.com/office/drawing/2014/main" id="{8A7ADCB6-A24E-452F-8042-D98EB8721037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981200" y="2743200"/>
            <a:ext cx="5181600" cy="3886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/>
            <a:r>
              <a:rPr lang="en-US" altLang="en-US" sz="2400" b="1">
                <a:solidFill>
                  <a:srgbClr val="FFCC66"/>
                </a:solidFill>
                <a:effectLst/>
                <a:latin typeface="Architect" pitchFamily="34" charset="0"/>
              </a:rPr>
              <a:t>Located at Giza</a:t>
            </a:r>
          </a:p>
          <a:p>
            <a:pPr lvl="1" eaLnBrk="1" hangingPunct="1"/>
            <a:r>
              <a:rPr lang="en-US" altLang="en-US" sz="2400" b="1">
                <a:solidFill>
                  <a:srgbClr val="FFCC66"/>
                </a:solidFill>
                <a:effectLst/>
                <a:latin typeface="Architect" pitchFamily="34" charset="0"/>
              </a:rPr>
              <a:t>240 feet long; 66 feet high</a:t>
            </a:r>
          </a:p>
          <a:p>
            <a:pPr lvl="1" eaLnBrk="1" hangingPunct="1"/>
            <a:r>
              <a:rPr lang="en-US" altLang="en-US" sz="2400" b="1">
                <a:solidFill>
                  <a:srgbClr val="FFCC66"/>
                </a:solidFill>
                <a:effectLst/>
                <a:latin typeface="Architect" pitchFamily="34" charset="0"/>
              </a:rPr>
              <a:t>Body of a lion and a head of a man (thought to be Chephren)</a:t>
            </a:r>
          </a:p>
          <a:p>
            <a:pPr lvl="1" eaLnBrk="1" hangingPunct="1"/>
            <a:r>
              <a:rPr lang="en-US" altLang="en-US" sz="2400" b="1">
                <a:solidFill>
                  <a:srgbClr val="FFCC66"/>
                </a:solidFill>
                <a:effectLst/>
                <a:latin typeface="Architect" pitchFamily="34" charset="0"/>
              </a:rPr>
              <a:t>Theories on damage to the nose:</a:t>
            </a:r>
          </a:p>
          <a:p>
            <a:pPr lvl="4" eaLnBrk="1" hangingPunct="1"/>
            <a:r>
              <a:rPr lang="en-US" altLang="en-US" sz="2400" b="1">
                <a:solidFill>
                  <a:srgbClr val="FFCC66"/>
                </a:solidFill>
                <a:effectLst/>
                <a:latin typeface="Architect" pitchFamily="34" charset="0"/>
              </a:rPr>
              <a:t>Napoleon</a:t>
            </a:r>
          </a:p>
          <a:p>
            <a:pPr lvl="4" eaLnBrk="1" hangingPunct="1"/>
            <a:r>
              <a:rPr lang="en-US" altLang="en-US" sz="2400" b="1">
                <a:solidFill>
                  <a:srgbClr val="FFCC66"/>
                </a:solidFill>
                <a:effectLst/>
                <a:latin typeface="Architect" pitchFamily="34" charset="0"/>
              </a:rPr>
              <a:t>Show it was not sacred</a:t>
            </a:r>
          </a:p>
          <a:p>
            <a:pPr lvl="4" eaLnBrk="1" hangingPunct="1"/>
            <a:r>
              <a:rPr lang="en-US" altLang="en-US" sz="2400" b="1">
                <a:solidFill>
                  <a:srgbClr val="FFCC66"/>
                </a:solidFill>
                <a:effectLst/>
                <a:latin typeface="Architect" pitchFamily="34" charset="0"/>
              </a:rPr>
              <a:t>Erosion</a:t>
            </a:r>
          </a:p>
        </p:txBody>
      </p:sp>
      <p:pic>
        <p:nvPicPr>
          <p:cNvPr id="49155" name="Picture 11" descr="The Sphinx:">
            <a:extLst>
              <a:ext uri="{FF2B5EF4-FFF2-40B4-BE49-F238E27FC236}">
                <a16:creationId xmlns:a16="http://schemas.microsoft.com/office/drawing/2014/main" id="{02108877-B22C-4907-8002-0AB2FF78A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3429000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13" descr="Redating the Sphinx">
            <a:extLst>
              <a:ext uri="{FF2B5EF4-FFF2-40B4-BE49-F238E27FC236}">
                <a16:creationId xmlns:a16="http://schemas.microsoft.com/office/drawing/2014/main" id="{BBF60571-CE96-4057-A98A-A92796045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0"/>
            <a:ext cx="3429000" cy="255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>
            <a:extLst>
              <a:ext uri="{FF2B5EF4-FFF2-40B4-BE49-F238E27FC236}">
                <a16:creationId xmlns:a16="http://schemas.microsoft.com/office/drawing/2014/main" id="{CF2870E1-1C1E-484A-8673-C21A8FA35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2075"/>
            <a:ext cx="8686800" cy="1431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400" b="1">
                <a:solidFill>
                  <a:srgbClr val="FCC186"/>
                </a:solidFill>
                <a:latin typeface="Architect" pitchFamily="34" charset="0"/>
              </a:rPr>
              <a:t>Abu Simbel:</a:t>
            </a:r>
            <a:br>
              <a:rPr lang="en-US" altLang="en-US" sz="4400" b="1">
                <a:solidFill>
                  <a:srgbClr val="FCC186"/>
                </a:solidFill>
                <a:latin typeface="Architect" pitchFamily="34" charset="0"/>
              </a:rPr>
            </a:br>
            <a:r>
              <a:rPr lang="en-US" altLang="en-US" sz="4400" b="1">
                <a:solidFill>
                  <a:srgbClr val="FCC186"/>
                </a:solidFill>
                <a:latin typeface="Architect" pitchFamily="34" charset="0"/>
              </a:rPr>
              <a:t>Monument to Ramses II</a:t>
            </a:r>
          </a:p>
        </p:txBody>
      </p:sp>
      <p:pic>
        <p:nvPicPr>
          <p:cNvPr id="50179" name="Picture 3" descr="abu-simbel_great-temple-of-ramses-II_col">
            <a:extLst>
              <a:ext uri="{FF2B5EF4-FFF2-40B4-BE49-F238E27FC236}">
                <a16:creationId xmlns:a16="http://schemas.microsoft.com/office/drawing/2014/main" id="{CDDCB68D-35A7-491F-86D8-0B4EB8E85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0" t="13774" r="18019"/>
          <a:stretch>
            <a:fillRect/>
          </a:stretch>
        </p:blipFill>
        <p:spPr bwMode="auto">
          <a:xfrm>
            <a:off x="304800" y="1787525"/>
            <a:ext cx="4114800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4" descr="030_abu_simbel_with_four_rameses">
            <a:extLst>
              <a:ext uri="{FF2B5EF4-FFF2-40B4-BE49-F238E27FC236}">
                <a16:creationId xmlns:a16="http://schemas.microsoft.com/office/drawing/2014/main" id="{D452114B-4A52-4D2D-93AA-0433E45C8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124200"/>
            <a:ext cx="42672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1" name="Text Box 5">
            <a:extLst>
              <a:ext uri="{FF2B5EF4-FFF2-40B4-BE49-F238E27FC236}">
                <a16:creationId xmlns:a16="http://schemas.microsoft.com/office/drawing/2014/main" id="{F076DD04-A62A-435C-A331-F69F7B4B73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334000"/>
            <a:ext cx="2438400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>
                <a:solidFill>
                  <a:srgbClr val="EFFA88"/>
                </a:solidFill>
                <a:latin typeface="Architect" pitchFamily="34" charset="0"/>
              </a:rPr>
              <a:t>1279-1213 B. C. E.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3">
            <a:extLst>
              <a:ext uri="{FF2B5EF4-FFF2-40B4-BE49-F238E27FC236}">
                <a16:creationId xmlns:a16="http://schemas.microsoft.com/office/drawing/2014/main" id="{2BC44FC5-5EDF-4F29-81E5-E54906DF0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76200"/>
            <a:ext cx="83820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>
                <a:solidFill>
                  <a:srgbClr val="FCC186"/>
                </a:solidFill>
                <a:latin typeface="Architect" pitchFamily="34" charset="0"/>
              </a:rPr>
              <a:t>Who Are These Strange People?</a:t>
            </a:r>
          </a:p>
        </p:txBody>
      </p:sp>
      <p:pic>
        <p:nvPicPr>
          <p:cNvPr id="51203" name="Picture 6" descr="Sea Peoples">
            <a:extLst>
              <a:ext uri="{FF2B5EF4-FFF2-40B4-BE49-F238E27FC236}">
                <a16:creationId xmlns:a16="http://schemas.microsoft.com/office/drawing/2014/main" id="{6CFEE5BA-3E42-4BAA-8E21-0405ED8DA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43000"/>
            <a:ext cx="7315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>
            <a:extLst>
              <a:ext uri="{FF2B5EF4-FFF2-40B4-BE49-F238E27FC236}">
                <a16:creationId xmlns:a16="http://schemas.microsoft.com/office/drawing/2014/main" id="{0DE30797-DE76-4628-970A-DEB754AA2C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000">
                <a:solidFill>
                  <a:srgbClr val="FF6600"/>
                </a:solidFill>
                <a:latin typeface="Architect" pitchFamily="34" charset="0"/>
              </a:rPr>
              <a:t>Obelisks</a:t>
            </a:r>
          </a:p>
        </p:txBody>
      </p:sp>
      <p:sp>
        <p:nvSpPr>
          <p:cNvPr id="435203" name="Rectangle 3">
            <a:extLst>
              <a:ext uri="{FF2B5EF4-FFF2-40B4-BE49-F238E27FC236}">
                <a16:creationId xmlns:a16="http://schemas.microsoft.com/office/drawing/2014/main" id="{C175F097-BD0F-4178-BE1F-73FF11E04E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971800"/>
            <a:ext cx="7772400" cy="3581400"/>
          </a:xfrm>
        </p:spPr>
        <p:txBody>
          <a:bodyPr/>
          <a:lstStyle/>
          <a:p>
            <a:pPr marL="990600" lvl="1" indent="-533400" eaLnBrk="1" hangingPunct="1">
              <a:defRPr/>
            </a:pPr>
            <a:r>
              <a:rPr lang="en-US">
                <a:solidFill>
                  <a:srgbClr val="FFCC66"/>
                </a:solidFill>
                <a:latin typeface="Architect" pitchFamily="34" charset="0"/>
              </a:rPr>
              <a:t>Towering structures that reach towards the sun (ex. Washington Monument)</a:t>
            </a:r>
          </a:p>
          <a:p>
            <a:pPr marL="990600" lvl="1" indent="-533400" eaLnBrk="1" hangingPunct="1">
              <a:defRPr/>
            </a:pPr>
            <a:r>
              <a:rPr lang="en-US">
                <a:solidFill>
                  <a:srgbClr val="FFCC66"/>
                </a:solidFill>
                <a:latin typeface="Architect" pitchFamily="34" charset="0"/>
              </a:rPr>
              <a:t>Made out of a single limestone block and decorated with hieroglyphics</a:t>
            </a:r>
          </a:p>
          <a:p>
            <a:pPr marL="990600" lvl="1" indent="-533400" eaLnBrk="1" hangingPunct="1">
              <a:defRPr/>
            </a:pPr>
            <a:r>
              <a:rPr lang="en-US">
                <a:solidFill>
                  <a:srgbClr val="FFCC66"/>
                </a:solidFill>
                <a:latin typeface="Architect" pitchFamily="34" charset="0"/>
              </a:rPr>
              <a:t>Many are no longer on Egyptian soil (Paris, NYC, London)</a:t>
            </a:r>
          </a:p>
        </p:txBody>
      </p:sp>
      <p:pic>
        <p:nvPicPr>
          <p:cNvPr id="52228" name="Picture 5" descr="Image of Egyptian Obelisk in ...">
            <a:extLst>
              <a:ext uri="{FF2B5EF4-FFF2-40B4-BE49-F238E27FC236}">
                <a16:creationId xmlns:a16="http://schemas.microsoft.com/office/drawing/2014/main" id="{948D2952-C3D9-4D34-B48B-2097CFD80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28600"/>
            <a:ext cx="195738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7" descr="Egyptian Obelisks">
            <a:extLst>
              <a:ext uri="{FF2B5EF4-FFF2-40B4-BE49-F238E27FC236}">
                <a16:creationId xmlns:a16="http://schemas.microsoft.com/office/drawing/2014/main" id="{80968167-39FD-496B-ADCF-942668816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8600"/>
            <a:ext cx="15144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>
            <a:extLst>
              <a:ext uri="{FF2B5EF4-FFF2-40B4-BE49-F238E27FC236}">
                <a16:creationId xmlns:a16="http://schemas.microsoft.com/office/drawing/2014/main" id="{B0355250-62CC-446B-B120-B3F2245983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eaLnBrk="1" hangingPunct="1">
              <a:defRPr/>
            </a:pPr>
            <a:r>
              <a:rPr lang="en-US" sz="4000" u="sng">
                <a:solidFill>
                  <a:srgbClr val="FF6600"/>
                </a:solidFill>
                <a:latin typeface="Architect" pitchFamily="34" charset="0"/>
              </a:rPr>
              <a:t>Egyptian architecture is in danger of disappearing forever.  Why?</a:t>
            </a:r>
          </a:p>
        </p:txBody>
      </p:sp>
      <p:sp>
        <p:nvSpPr>
          <p:cNvPr id="436227" name="Rectangle 3">
            <a:extLst>
              <a:ext uri="{FF2B5EF4-FFF2-40B4-BE49-F238E27FC236}">
                <a16:creationId xmlns:a16="http://schemas.microsoft.com/office/drawing/2014/main" id="{E39A88D7-842E-4511-8EFE-02B9505659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 eaLnBrk="1" hangingPunct="1">
              <a:lnSpc>
                <a:spcPct val="90000"/>
              </a:lnSpc>
              <a:defRPr/>
            </a:pPr>
            <a:r>
              <a:rPr lang="en-US" sz="2800">
                <a:solidFill>
                  <a:srgbClr val="FFCC66"/>
                </a:solidFill>
                <a:latin typeface="Architect" pitchFamily="34" charset="0"/>
              </a:rPr>
              <a:t>Aswan High Dam- increased rainfall and increased humidity</a:t>
            </a:r>
          </a:p>
          <a:p>
            <a:pPr marL="1168400" lvl="1" indent="-711200" eaLnBrk="1" hangingPunct="1">
              <a:lnSpc>
                <a:spcPct val="90000"/>
              </a:lnSpc>
              <a:defRPr/>
            </a:pPr>
            <a:r>
              <a:rPr lang="en-US" sz="2400">
                <a:solidFill>
                  <a:srgbClr val="FFCC66"/>
                </a:solidFill>
                <a:latin typeface="Architect" pitchFamily="34" charset="0"/>
              </a:rPr>
              <a:t>Water is a great enemy of stone</a:t>
            </a:r>
          </a:p>
          <a:p>
            <a:pPr marL="812800" indent="-812800" eaLnBrk="1" hangingPunct="1">
              <a:lnSpc>
                <a:spcPct val="90000"/>
              </a:lnSpc>
              <a:defRPr/>
            </a:pPr>
            <a:r>
              <a:rPr lang="en-US" sz="2800">
                <a:solidFill>
                  <a:srgbClr val="FFCC66"/>
                </a:solidFill>
                <a:latin typeface="Architect" pitchFamily="34" charset="0"/>
              </a:rPr>
              <a:t>Population growth- in 10 years Cairo’s population has doubled</a:t>
            </a:r>
          </a:p>
          <a:p>
            <a:pPr marL="1168400" lvl="1" indent="-711200" eaLnBrk="1" hangingPunct="1">
              <a:lnSpc>
                <a:spcPct val="90000"/>
              </a:lnSpc>
              <a:defRPr/>
            </a:pPr>
            <a:r>
              <a:rPr lang="en-US" sz="2400">
                <a:solidFill>
                  <a:srgbClr val="FFCC66"/>
                </a:solidFill>
                <a:latin typeface="Architect" pitchFamily="34" charset="0"/>
              </a:rPr>
              <a:t>Monuments are no longer isolated </a:t>
            </a:r>
          </a:p>
          <a:p>
            <a:pPr marL="812800" indent="-812800" eaLnBrk="1" hangingPunct="1">
              <a:lnSpc>
                <a:spcPct val="90000"/>
              </a:lnSpc>
              <a:defRPr/>
            </a:pPr>
            <a:r>
              <a:rPr lang="en-US" sz="2800">
                <a:solidFill>
                  <a:srgbClr val="FFCC66"/>
                </a:solidFill>
                <a:latin typeface="Architect" pitchFamily="34" charset="0"/>
              </a:rPr>
              <a:t>Failed restoration attempts- adding chemicals that are actually speeding up destruction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WordArt 4">
            <a:extLst>
              <a:ext uri="{FF2B5EF4-FFF2-40B4-BE49-F238E27FC236}">
                <a16:creationId xmlns:a16="http://schemas.microsoft.com/office/drawing/2014/main" id="{3AF8C35F-8012-472B-8B5F-27D3B6D0667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914400" y="1752600"/>
            <a:ext cx="7086600" cy="3367088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en-US" sz="44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>Mummification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>
            <a:extLst>
              <a:ext uri="{FF2B5EF4-FFF2-40B4-BE49-F238E27FC236}">
                <a16:creationId xmlns:a16="http://schemas.microsoft.com/office/drawing/2014/main" id="{10364B15-B2F3-4E39-8344-C2AD5A453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52400"/>
            <a:ext cx="83820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4400" b="1" kern="0">
                <a:solidFill>
                  <a:srgbClr val="FCC186"/>
                </a:solidFill>
                <a:latin typeface="Architect" pitchFamily="34" charset="0"/>
              </a:rPr>
              <a:t>Preparations for the Underworld</a:t>
            </a:r>
          </a:p>
        </p:txBody>
      </p:sp>
      <p:sp>
        <p:nvSpPr>
          <p:cNvPr id="33795" name="Text Box 3">
            <a:extLst>
              <a:ext uri="{FF2B5EF4-FFF2-40B4-BE49-F238E27FC236}">
                <a16:creationId xmlns:a16="http://schemas.microsoft.com/office/drawing/2014/main" id="{8753CA8F-B7D3-49A5-A985-DFF59E3577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876800"/>
            <a:ext cx="3581400" cy="9461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2800" b="1" kern="0">
                <a:solidFill>
                  <a:srgbClr val="EFFA88"/>
                </a:solidFill>
                <a:latin typeface="Architect" pitchFamily="34" charset="0"/>
              </a:rPr>
              <a:t>Priests protected your KA, or soul-spirit</a:t>
            </a:r>
          </a:p>
        </p:txBody>
      </p:sp>
      <p:pic>
        <p:nvPicPr>
          <p:cNvPr id="55300" name="Picture 4" descr="govt08b">
            <a:hlinkClick r:id="rId2"/>
            <a:extLst>
              <a:ext uri="{FF2B5EF4-FFF2-40B4-BE49-F238E27FC236}">
                <a16:creationId xmlns:a16="http://schemas.microsoft.com/office/drawing/2014/main" id="{6F0A3014-540A-45E4-AA3A-9B308BA1F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4038600" cy="351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5" descr="reli24b">
            <a:hlinkClick r:id="rId4"/>
            <a:extLst>
              <a:ext uri="{FF2B5EF4-FFF2-40B4-BE49-F238E27FC236}">
                <a16:creationId xmlns:a16="http://schemas.microsoft.com/office/drawing/2014/main" id="{DD556C1C-448C-49BF-96F6-8D8F35F75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856038"/>
            <a:ext cx="4835525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Text Box 6">
            <a:extLst>
              <a:ext uri="{FF2B5EF4-FFF2-40B4-BE49-F238E27FC236}">
                <a16:creationId xmlns:a16="http://schemas.microsoft.com/office/drawing/2014/main" id="{B9406327-AFB6-4A6D-B864-4E42BAFF1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436813"/>
            <a:ext cx="3962400" cy="13731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2800" b="1" kern="0">
                <a:solidFill>
                  <a:srgbClr val="EFFA88"/>
                </a:solidFill>
                <a:latin typeface="Architect" pitchFamily="34" charset="0"/>
              </a:rPr>
              <a:t>ANUBIS weighs the dead person’s heart against a feather.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>
            <a:extLst>
              <a:ext uri="{FF2B5EF4-FFF2-40B4-BE49-F238E27FC236}">
                <a16:creationId xmlns:a16="http://schemas.microsoft.com/office/drawing/2014/main" id="{F691944E-B3CD-4141-B21B-FBAE68F75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52400"/>
            <a:ext cx="83820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4400" b="1" kern="0">
                <a:solidFill>
                  <a:srgbClr val="FCC186"/>
                </a:solidFill>
                <a:latin typeface="Architect" pitchFamily="34" charset="0"/>
              </a:rPr>
              <a:t>Materials Used in Mummification</a:t>
            </a:r>
          </a:p>
        </p:txBody>
      </p:sp>
      <p:pic>
        <p:nvPicPr>
          <p:cNvPr id="56323" name="Picture 3" descr="reli38b">
            <a:hlinkClick r:id="rId2"/>
            <a:extLst>
              <a:ext uri="{FF2B5EF4-FFF2-40B4-BE49-F238E27FC236}">
                <a16:creationId xmlns:a16="http://schemas.microsoft.com/office/drawing/2014/main" id="{76411D55-4830-404F-8C4B-A30BBF0E2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95"/>
          <a:stretch>
            <a:fillRect/>
          </a:stretch>
        </p:blipFill>
        <p:spPr bwMode="auto">
          <a:xfrm>
            <a:off x="609600" y="1098550"/>
            <a:ext cx="8077200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Text Box 4">
            <a:extLst>
              <a:ext uri="{FF2B5EF4-FFF2-40B4-BE49-F238E27FC236}">
                <a16:creationId xmlns:a16="http://schemas.microsoft.com/office/drawing/2014/main" id="{6FBE8945-F7EF-41B7-9518-E56E3FA51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5240338"/>
            <a:ext cx="4953000" cy="146526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800" b="1" kern="0">
                <a:solidFill>
                  <a:srgbClr val="EFFA88"/>
                </a:solidFill>
                <a:latin typeface="Architect" pitchFamily="34" charset="0"/>
              </a:rPr>
              <a:t>1.   Linen                                      6.  Natron</a:t>
            </a:r>
            <a:br>
              <a:rPr lang="en-US" altLang="en-US" sz="1800" b="1" kern="0">
                <a:solidFill>
                  <a:srgbClr val="EFFA88"/>
                </a:solidFill>
                <a:latin typeface="Architect" pitchFamily="34" charset="0"/>
              </a:rPr>
            </a:br>
            <a:r>
              <a:rPr lang="en-US" altLang="en-US" sz="1800" b="1" kern="0">
                <a:solidFill>
                  <a:srgbClr val="EFFA88"/>
                </a:solidFill>
                <a:latin typeface="Architect" pitchFamily="34" charset="0"/>
              </a:rPr>
              <a:t>2.  Sawdust                                7.  Onion</a:t>
            </a:r>
            <a:br>
              <a:rPr lang="en-US" altLang="en-US" sz="1800" b="1" kern="0">
                <a:solidFill>
                  <a:srgbClr val="EFFA88"/>
                </a:solidFill>
                <a:latin typeface="Architect" pitchFamily="34" charset="0"/>
              </a:rPr>
            </a:br>
            <a:r>
              <a:rPr lang="en-US" altLang="en-US" sz="1800" b="1" kern="0">
                <a:solidFill>
                  <a:srgbClr val="EFFA88"/>
                </a:solidFill>
                <a:latin typeface="Architect" pitchFamily="34" charset="0"/>
              </a:rPr>
              <a:t>3.  Lichen                                    8.  Nile Mud</a:t>
            </a:r>
            <a:br>
              <a:rPr lang="en-US" altLang="en-US" sz="1800" b="1" kern="0">
                <a:solidFill>
                  <a:srgbClr val="EFFA88"/>
                </a:solidFill>
                <a:latin typeface="Architect" pitchFamily="34" charset="0"/>
              </a:rPr>
            </a:br>
            <a:r>
              <a:rPr lang="en-US" altLang="en-US" sz="1800" b="1" kern="0">
                <a:solidFill>
                  <a:srgbClr val="EFFA88"/>
                </a:solidFill>
                <a:latin typeface="Architect" pitchFamily="34" charset="0"/>
              </a:rPr>
              <a:t>4.  Beeswax                                9.  Linen Pads</a:t>
            </a:r>
            <a:br>
              <a:rPr lang="en-US" altLang="en-US" sz="1800" b="1" kern="0">
                <a:solidFill>
                  <a:srgbClr val="EFFA88"/>
                </a:solidFill>
                <a:latin typeface="Architect" pitchFamily="34" charset="0"/>
              </a:rPr>
            </a:br>
            <a:r>
              <a:rPr lang="en-US" altLang="en-US" sz="1800" b="1" kern="0">
                <a:solidFill>
                  <a:srgbClr val="EFFA88"/>
                </a:solidFill>
                <a:latin typeface="Architect" pitchFamily="34" charset="0"/>
              </a:rPr>
              <a:t>5.  Resin                                    10.  Frankinsense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>
            <a:extLst>
              <a:ext uri="{FF2B5EF4-FFF2-40B4-BE49-F238E27FC236}">
                <a16:creationId xmlns:a16="http://schemas.microsoft.com/office/drawing/2014/main" id="{2C563C07-306F-4FAA-B711-171FAC5CD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57200"/>
            <a:ext cx="8382000" cy="15557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4800" b="1" kern="0">
                <a:solidFill>
                  <a:srgbClr val="FCC186"/>
                </a:solidFill>
                <a:latin typeface="Architect" pitchFamily="34" charset="0"/>
              </a:rPr>
              <a:t>Preparation for </a:t>
            </a:r>
            <a:br>
              <a:rPr lang="en-US" altLang="en-US" sz="4800" b="1" kern="0">
                <a:solidFill>
                  <a:srgbClr val="FCC186"/>
                </a:solidFill>
                <a:latin typeface="Architect" pitchFamily="34" charset="0"/>
              </a:rPr>
            </a:br>
            <a:r>
              <a:rPr lang="en-US" altLang="en-US" sz="4800" b="1" kern="0">
                <a:solidFill>
                  <a:srgbClr val="FCC186"/>
                </a:solidFill>
                <a:latin typeface="Architect" pitchFamily="34" charset="0"/>
              </a:rPr>
              <a:t>the Afterlife</a:t>
            </a:r>
          </a:p>
        </p:txBody>
      </p:sp>
      <p:pic>
        <p:nvPicPr>
          <p:cNvPr id="57347" name="Picture 3">
            <a:extLst>
              <a:ext uri="{FF2B5EF4-FFF2-40B4-BE49-F238E27FC236}">
                <a16:creationId xmlns:a16="http://schemas.microsoft.com/office/drawing/2014/main" id="{2C50F6EF-2F37-4465-B22E-7A0BD18D4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2" r="28432"/>
          <a:stretch>
            <a:fillRect/>
          </a:stretch>
        </p:blipFill>
        <p:spPr bwMode="auto">
          <a:xfrm>
            <a:off x="2514600" y="1295400"/>
            <a:ext cx="26670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Picture 4">
            <a:extLst>
              <a:ext uri="{FF2B5EF4-FFF2-40B4-BE49-F238E27FC236}">
                <a16:creationId xmlns:a16="http://schemas.microsoft.com/office/drawing/2014/main" id="{304D982D-DEEA-41C4-A571-8DA52108C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4" b="18745"/>
          <a:stretch>
            <a:fillRect/>
          </a:stretch>
        </p:blipFill>
        <p:spPr bwMode="auto">
          <a:xfrm>
            <a:off x="4724400" y="4191000"/>
            <a:ext cx="39624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Picture 5">
            <a:extLst>
              <a:ext uri="{FF2B5EF4-FFF2-40B4-BE49-F238E27FC236}">
                <a16:creationId xmlns:a16="http://schemas.microsoft.com/office/drawing/2014/main" id="{DD87CC80-BD9D-492B-8619-C48DEFB64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1" t="5927" r="39999" b="-2222"/>
          <a:stretch>
            <a:fillRect/>
          </a:stretch>
        </p:blipFill>
        <p:spPr bwMode="auto">
          <a:xfrm>
            <a:off x="457200" y="1219200"/>
            <a:ext cx="1371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>
            <a:extLst>
              <a:ext uri="{FF2B5EF4-FFF2-40B4-BE49-F238E27FC236}">
                <a16:creationId xmlns:a16="http://schemas.microsoft.com/office/drawing/2014/main" id="{A7B215B6-1893-4110-8196-2FFDCDF46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83820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5400" b="1" kern="0">
                <a:solidFill>
                  <a:srgbClr val="FCC186"/>
                </a:solidFill>
                <a:latin typeface="Architect" pitchFamily="34" charset="0"/>
              </a:rPr>
              <a:t>Egyptian Mummies</a:t>
            </a:r>
            <a:endParaRPr lang="en-US" altLang="en-US" sz="3600" b="1" kern="0">
              <a:solidFill>
                <a:srgbClr val="FCC186"/>
              </a:solidFill>
              <a:latin typeface="Architect" pitchFamily="34" charset="0"/>
            </a:endParaRPr>
          </a:p>
        </p:txBody>
      </p:sp>
      <p:sp>
        <p:nvSpPr>
          <p:cNvPr id="36867" name="Text Box 8">
            <a:extLst>
              <a:ext uri="{FF2B5EF4-FFF2-40B4-BE49-F238E27FC236}">
                <a16:creationId xmlns:a16="http://schemas.microsoft.com/office/drawing/2014/main" id="{4F2DCC27-BBB0-4902-B13B-338A813DE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043488"/>
            <a:ext cx="2362200" cy="823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2800" b="1" kern="0">
                <a:solidFill>
                  <a:srgbClr val="EFFA88"/>
                </a:solidFill>
                <a:latin typeface="Architect" pitchFamily="34" charset="0"/>
              </a:rPr>
              <a:t>Seti I</a:t>
            </a:r>
            <a:br>
              <a:rPr lang="en-US" altLang="en-US" sz="2800" b="1" kern="0">
                <a:solidFill>
                  <a:srgbClr val="EFFA88"/>
                </a:solidFill>
                <a:latin typeface="Architect" pitchFamily="34" charset="0"/>
              </a:rPr>
            </a:br>
            <a:r>
              <a:rPr lang="en-US" altLang="en-US" sz="2000" b="1" kern="0">
                <a:solidFill>
                  <a:srgbClr val="EFFA88"/>
                </a:solidFill>
                <a:latin typeface="Architect" pitchFamily="34" charset="0"/>
              </a:rPr>
              <a:t>1291-1278 B. C. E.</a:t>
            </a:r>
          </a:p>
        </p:txBody>
      </p:sp>
      <p:pic>
        <p:nvPicPr>
          <p:cNvPr id="58372" name="Picture 13" descr="mummy-animated">
            <a:extLst>
              <a:ext uri="{FF2B5EF4-FFF2-40B4-BE49-F238E27FC236}">
                <a16:creationId xmlns:a16="http://schemas.microsoft.com/office/drawing/2014/main" id="{D48E1340-9350-4E94-B74B-BB60BDA4FA5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304925"/>
            <a:ext cx="32004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14" descr="mummy-QUeen Tye - wife of Amenhotep III">
            <a:extLst>
              <a:ext uri="{FF2B5EF4-FFF2-40B4-BE49-F238E27FC236}">
                <a16:creationId xmlns:a16="http://schemas.microsoft.com/office/drawing/2014/main" id="{0093CA7E-2379-4F62-81CB-B3AB019E6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514600"/>
            <a:ext cx="2895600" cy="284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15" descr="mummy-Ramses II">
            <a:extLst>
              <a:ext uri="{FF2B5EF4-FFF2-40B4-BE49-F238E27FC236}">
                <a16:creationId xmlns:a16="http://schemas.microsoft.com/office/drawing/2014/main" id="{182257D2-920A-442B-A82F-E9842FD97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600200"/>
            <a:ext cx="191135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5" name="Picture 16" descr="Set I-1">
            <a:extLst>
              <a:ext uri="{FF2B5EF4-FFF2-40B4-BE49-F238E27FC236}">
                <a16:creationId xmlns:a16="http://schemas.microsoft.com/office/drawing/2014/main" id="{DD49F223-C703-4F1C-9FEF-FBA199168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752600"/>
            <a:ext cx="2243137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2" name="Text Box 18">
            <a:extLst>
              <a:ext uri="{FF2B5EF4-FFF2-40B4-BE49-F238E27FC236}">
                <a16:creationId xmlns:a16="http://schemas.microsoft.com/office/drawing/2014/main" id="{D490E68B-796D-44FB-922F-0E4C4F54A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5334000"/>
            <a:ext cx="2971800" cy="12207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2800" b="1" kern="0">
                <a:solidFill>
                  <a:srgbClr val="EFFA88"/>
                </a:solidFill>
                <a:latin typeface="Architect" pitchFamily="34" charset="0"/>
              </a:rPr>
              <a:t>Queen Tiye, wife of Amenhotep II</a:t>
            </a:r>
            <a:br>
              <a:rPr lang="en-US" altLang="en-US" sz="2800" b="1" kern="0">
                <a:solidFill>
                  <a:srgbClr val="EFFA88"/>
                </a:solidFill>
                <a:latin typeface="Architect" pitchFamily="34" charset="0"/>
              </a:rPr>
            </a:br>
            <a:r>
              <a:rPr lang="en-US" altLang="en-US" sz="1800" b="1" kern="0">
                <a:solidFill>
                  <a:srgbClr val="EFFA88"/>
                </a:solidFill>
                <a:latin typeface="Architect" pitchFamily="34" charset="0"/>
              </a:rPr>
              <a:t>1210-1200 B. C. E.</a:t>
            </a:r>
            <a:endParaRPr lang="en-US" altLang="en-US" sz="1600" b="1" kern="0">
              <a:solidFill>
                <a:srgbClr val="EFFA88"/>
              </a:solidFill>
              <a:latin typeface="Architect" pitchFamily="34" charset="0"/>
            </a:endParaRPr>
          </a:p>
        </p:txBody>
      </p:sp>
      <p:sp>
        <p:nvSpPr>
          <p:cNvPr id="36873" name="Text Box 19">
            <a:extLst>
              <a:ext uri="{FF2B5EF4-FFF2-40B4-BE49-F238E27FC236}">
                <a16:creationId xmlns:a16="http://schemas.microsoft.com/office/drawing/2014/main" id="{BF8A2B69-5403-42FE-BFBF-E22DEF2543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5029200"/>
            <a:ext cx="2362200" cy="8239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2800" b="1" kern="0">
                <a:solidFill>
                  <a:srgbClr val="EFFA88"/>
                </a:solidFill>
                <a:latin typeface="Architect" pitchFamily="34" charset="0"/>
              </a:rPr>
              <a:t>Ramses II</a:t>
            </a:r>
            <a:br>
              <a:rPr lang="en-US" altLang="en-US" sz="2800" b="1" kern="0">
                <a:solidFill>
                  <a:srgbClr val="EFFA88"/>
                </a:solidFill>
                <a:latin typeface="Architect" pitchFamily="34" charset="0"/>
              </a:rPr>
            </a:br>
            <a:r>
              <a:rPr lang="en-US" altLang="en-US" sz="2000" b="1" kern="0">
                <a:solidFill>
                  <a:srgbClr val="EFFA88"/>
                </a:solidFill>
                <a:latin typeface="Architect" pitchFamily="34" charset="0"/>
              </a:rPr>
              <a:t>1279-1212 B. C. E.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>
            <a:extLst>
              <a:ext uri="{FF2B5EF4-FFF2-40B4-BE49-F238E27FC236}">
                <a16:creationId xmlns:a16="http://schemas.microsoft.com/office/drawing/2014/main" id="{43070602-4F25-4274-8BF4-1CA62A4D3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52400"/>
            <a:ext cx="83820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4400" b="1" kern="0">
                <a:solidFill>
                  <a:srgbClr val="FCC186"/>
                </a:solidFill>
                <a:latin typeface="Architect" pitchFamily="34" charset="0"/>
              </a:rPr>
              <a:t>Journey to the Underworld</a:t>
            </a:r>
          </a:p>
        </p:txBody>
      </p:sp>
      <p:sp>
        <p:nvSpPr>
          <p:cNvPr id="37891" name="Text Box 3">
            <a:extLst>
              <a:ext uri="{FF2B5EF4-FFF2-40B4-BE49-F238E27FC236}">
                <a16:creationId xmlns:a16="http://schemas.microsoft.com/office/drawing/2014/main" id="{A0D09373-D009-47F2-BF98-71CFBC1BA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495800"/>
            <a:ext cx="3048000" cy="18002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2800" b="1" kern="0">
                <a:solidFill>
                  <a:srgbClr val="EFFA88"/>
                </a:solidFill>
                <a:latin typeface="Architect" pitchFamily="34" charset="0"/>
              </a:rPr>
              <a:t>A boat for the journey is provided for a dead pharaoh in his tomb.</a:t>
            </a:r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F087FE53-AA26-46E8-810B-EB78BACB2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1524000"/>
            <a:ext cx="2895600" cy="9461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2800" b="1" kern="0">
                <a:solidFill>
                  <a:srgbClr val="EFFA88"/>
                </a:solidFill>
                <a:latin typeface="Architect" pitchFamily="34" charset="0"/>
              </a:rPr>
              <a:t>The dead travel on the “Solar Bark.”</a:t>
            </a:r>
          </a:p>
        </p:txBody>
      </p:sp>
      <p:pic>
        <p:nvPicPr>
          <p:cNvPr id="59397" name="Picture 5" descr="reli20b">
            <a:extLst>
              <a:ext uri="{FF2B5EF4-FFF2-40B4-BE49-F238E27FC236}">
                <a16:creationId xmlns:a16="http://schemas.microsoft.com/office/drawing/2014/main" id="{9B6290BE-2C33-4B08-9DA0-4C91DCA0A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5105400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8" name="Picture 6" descr="reli21b">
            <a:extLst>
              <a:ext uri="{FF2B5EF4-FFF2-40B4-BE49-F238E27FC236}">
                <a16:creationId xmlns:a16="http://schemas.microsoft.com/office/drawing/2014/main" id="{AED1575D-A869-4FFE-97C9-D317E31C2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810000"/>
            <a:ext cx="4826000" cy="267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>
            <a:extLst>
              <a:ext uri="{FF2B5EF4-FFF2-40B4-BE49-F238E27FC236}">
                <a16:creationId xmlns:a16="http://schemas.microsoft.com/office/drawing/2014/main" id="{89EA186A-E284-4950-9462-C4BCD5B12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76200"/>
            <a:ext cx="83820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4400" b="1" kern="0">
                <a:solidFill>
                  <a:srgbClr val="FCC186"/>
                </a:solidFill>
                <a:latin typeface="Architect" pitchFamily="34" charset="0"/>
              </a:rPr>
              <a:t>Egyptian </a:t>
            </a:r>
            <a:r>
              <a:rPr lang="en-US" altLang="en-US" sz="4400" b="1" i="1" kern="0">
                <a:solidFill>
                  <a:srgbClr val="FCC186"/>
                </a:solidFill>
                <a:latin typeface="Architect" pitchFamily="34" charset="0"/>
              </a:rPr>
              <a:t>Book of the Dead</a:t>
            </a:r>
          </a:p>
        </p:txBody>
      </p:sp>
      <p:pic>
        <p:nvPicPr>
          <p:cNvPr id="60419" name="Picture 3" descr="book of the dead">
            <a:extLst>
              <a:ext uri="{FF2B5EF4-FFF2-40B4-BE49-F238E27FC236}">
                <a16:creationId xmlns:a16="http://schemas.microsoft.com/office/drawing/2014/main" id="{70DE5290-F576-4AC7-9D0E-60A1F5C13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7" b="1141"/>
          <a:stretch>
            <a:fillRect/>
          </a:stretch>
        </p:blipFill>
        <p:spPr bwMode="auto">
          <a:xfrm>
            <a:off x="1066800" y="990600"/>
            <a:ext cx="72104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>
            <a:extLst>
              <a:ext uri="{FF2B5EF4-FFF2-40B4-BE49-F238E27FC236}">
                <a16:creationId xmlns:a16="http://schemas.microsoft.com/office/drawing/2014/main" id="{05173423-0092-4B13-B95F-D2E4FD63B8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5400" b="1" kern="0">
                <a:solidFill>
                  <a:srgbClr val="FCC186"/>
                </a:solidFill>
                <a:latin typeface="Architect" pitchFamily="34" charset="0"/>
              </a:rPr>
              <a:t>The Final Judgement</a:t>
            </a:r>
            <a:endParaRPr lang="en-US" altLang="en-US" sz="4800" b="1" kern="0">
              <a:solidFill>
                <a:srgbClr val="FCC186"/>
              </a:solidFill>
              <a:latin typeface="Architect" pitchFamily="34" charset="0"/>
            </a:endParaRPr>
          </a:p>
        </p:txBody>
      </p:sp>
      <p:pic>
        <p:nvPicPr>
          <p:cNvPr id="61443" name="Picture 3" descr="funerary">
            <a:hlinkClick r:id="rId2"/>
            <a:extLst>
              <a:ext uri="{FF2B5EF4-FFF2-40B4-BE49-F238E27FC236}">
                <a16:creationId xmlns:a16="http://schemas.microsoft.com/office/drawing/2014/main" id="{EB7B1CDD-204F-4597-9F73-DB88037C7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716088"/>
            <a:ext cx="8558212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Text Box 4">
            <a:extLst>
              <a:ext uri="{FF2B5EF4-FFF2-40B4-BE49-F238E27FC236}">
                <a16:creationId xmlns:a16="http://schemas.microsoft.com/office/drawing/2014/main" id="{702C1124-0278-4FD6-82DA-A7A1BA2C9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181600"/>
            <a:ext cx="8610600" cy="5191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33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2800" b="1" kern="0">
                <a:solidFill>
                  <a:srgbClr val="EFFA88"/>
                </a:solidFill>
                <a:latin typeface="Architect" pitchFamily="34" charset="0"/>
              </a:rPr>
              <a:t>                   Anubis                         Horus             Osiris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Blank">
  <a:themeElements>
    <a:clrScheme name="Blank 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B2B2B2"/>
      </a:accent1>
      <a:accent2>
        <a:srgbClr val="808080"/>
      </a:accent2>
      <a:accent3>
        <a:srgbClr val="FFFFFF"/>
      </a:accent3>
      <a:accent4>
        <a:srgbClr val="000000"/>
      </a:accent4>
      <a:accent5>
        <a:srgbClr val="D5D5D5"/>
      </a:accent5>
      <a:accent6>
        <a:srgbClr val="737373"/>
      </a:accent6>
      <a:hlink>
        <a:srgbClr val="969696"/>
      </a:hlink>
      <a:folHlink>
        <a:srgbClr val="4D4D4D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458A"/>
        </a:dk1>
        <a:lt1>
          <a:srgbClr val="D7D6AE"/>
        </a:lt1>
        <a:dk2>
          <a:srgbClr val="000066"/>
        </a:dk2>
        <a:lt2>
          <a:srgbClr val="006666"/>
        </a:lt2>
        <a:accent1>
          <a:srgbClr val="007A77"/>
        </a:accent1>
        <a:accent2>
          <a:srgbClr val="005856"/>
        </a:accent2>
        <a:accent3>
          <a:srgbClr val="AAAAB8"/>
        </a:accent3>
        <a:accent4>
          <a:srgbClr val="B7B794"/>
        </a:accent4>
        <a:accent5>
          <a:srgbClr val="AABEBD"/>
        </a:accent5>
        <a:accent6>
          <a:srgbClr val="004F4D"/>
        </a:accent6>
        <a:hlink>
          <a:srgbClr val="A8A884"/>
        </a:hlink>
        <a:folHlink>
          <a:srgbClr val="867E5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2">
        <a:dk1>
          <a:srgbClr val="000066"/>
        </a:dk1>
        <a:lt1>
          <a:srgbClr val="FFFFFF"/>
        </a:lt1>
        <a:dk2>
          <a:srgbClr val="660066"/>
        </a:dk2>
        <a:lt2>
          <a:srgbClr val="FFFFCC"/>
        </a:lt2>
        <a:accent1>
          <a:srgbClr val="666699"/>
        </a:accent1>
        <a:accent2>
          <a:srgbClr val="000099"/>
        </a:accent2>
        <a:accent3>
          <a:srgbClr val="FFFFFF"/>
        </a:accent3>
        <a:accent4>
          <a:srgbClr val="000056"/>
        </a:accent4>
        <a:accent5>
          <a:srgbClr val="B8B8CA"/>
        </a:accent5>
        <a:accent6>
          <a:srgbClr val="00008A"/>
        </a:accent6>
        <a:hlink>
          <a:srgbClr val="006666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37373"/>
        </a:accent6>
        <a:hlink>
          <a:srgbClr val="969696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3300"/>
        </a:dk1>
        <a:lt1>
          <a:srgbClr val="DBD0B9"/>
        </a:lt1>
        <a:dk2>
          <a:srgbClr val="09472B"/>
        </a:dk2>
        <a:lt2>
          <a:srgbClr val="A38955"/>
        </a:lt2>
        <a:accent1>
          <a:srgbClr val="B8A378"/>
        </a:accent1>
        <a:accent2>
          <a:srgbClr val="8E774A"/>
        </a:accent2>
        <a:accent3>
          <a:srgbClr val="AAB1AC"/>
        </a:accent3>
        <a:accent4>
          <a:srgbClr val="BBB19E"/>
        </a:accent4>
        <a:accent5>
          <a:srgbClr val="D8CEBE"/>
        </a:accent5>
        <a:accent6>
          <a:srgbClr val="806B42"/>
        </a:accent6>
        <a:hlink>
          <a:srgbClr val="A7A743"/>
        </a:hlink>
        <a:folHlink>
          <a:srgbClr val="91977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5">
        <a:dk1>
          <a:srgbClr val="5F5F5F"/>
        </a:dk1>
        <a:lt1>
          <a:srgbClr val="DDDDDD"/>
        </a:lt1>
        <a:dk2>
          <a:srgbClr val="000000"/>
        </a:dk2>
        <a:lt2>
          <a:srgbClr val="5F5F5F"/>
        </a:lt2>
        <a:accent1>
          <a:srgbClr val="B2B2B2"/>
        </a:accent1>
        <a:accent2>
          <a:srgbClr val="808080"/>
        </a:accent2>
        <a:accent3>
          <a:srgbClr val="AAAAAA"/>
        </a:accent3>
        <a:accent4>
          <a:srgbClr val="BDBDBD"/>
        </a:accent4>
        <a:accent5>
          <a:srgbClr val="D5D5D5"/>
        </a:accent5>
        <a:accent6>
          <a:srgbClr val="737373"/>
        </a:accent6>
        <a:hlink>
          <a:srgbClr val="B2B2B2"/>
        </a:hlink>
        <a:folHlink>
          <a:srgbClr val="777777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2363</TotalTime>
  <Words>976</Words>
  <Application>Microsoft Office PowerPoint</Application>
  <PresentationFormat>On-screen Show (4:3)</PresentationFormat>
  <Paragraphs>176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4" baseType="lpstr">
      <vt:lpstr>Arial</vt:lpstr>
      <vt:lpstr>Arial Rounded MT Bold</vt:lpstr>
      <vt:lpstr>Wingdings</vt:lpstr>
      <vt:lpstr>Arial Black</vt:lpstr>
      <vt:lpstr>Architect</vt:lpstr>
      <vt:lpstr>Blank</vt:lpstr>
      <vt:lpstr>PowerPoint Presentation</vt:lpstr>
      <vt:lpstr>Introduction of Ancient Egypt</vt:lpstr>
      <vt:lpstr>PowerPoint Presentation</vt:lpstr>
      <vt:lpstr>Geography</vt:lpstr>
      <vt:lpstr>PowerPoint Presentation</vt:lpstr>
      <vt:lpstr>PowerPoint Presentation</vt:lpstr>
      <vt:lpstr>PowerPoint Presentation</vt:lpstr>
      <vt:lpstr>PowerPoint Presentation</vt:lpstr>
      <vt:lpstr>Religion</vt:lpstr>
      <vt:lpstr>PowerPoint Presentation</vt:lpstr>
      <vt:lpstr>Article-Egypt: Gift of the Nile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Architecture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Obelisks</vt:lpstr>
      <vt:lpstr>Egyptian architecture is in danger of disappearing forever.  Why?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Horace Greeley 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Ancient Egyptians</dc:title>
  <dc:creator>Susan M. Pojer</dc:creator>
  <cp:lastModifiedBy>Emily Pleasants</cp:lastModifiedBy>
  <cp:revision>245</cp:revision>
  <cp:lastPrinted>1601-01-01T00:00:00Z</cp:lastPrinted>
  <dcterms:created xsi:type="dcterms:W3CDTF">2004-11-11T20:31:24Z</dcterms:created>
  <dcterms:modified xsi:type="dcterms:W3CDTF">2018-09-07T15:31:33Z</dcterms:modified>
</cp:coreProperties>
</file>