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/>
    <p:restoredTop sz="94632"/>
  </p:normalViewPr>
  <p:slideViewPr>
    <p:cSldViewPr snapToGrid="0">
      <p:cViewPr varScale="1">
        <p:scale>
          <a:sx n="126" d="100"/>
          <a:sy n="126" d="100"/>
        </p:scale>
        <p:origin x="192" y="4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3b35e94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3b35e94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b35e94a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b35e94a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3b35e94a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3b35e94a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3b35e94a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3b35e94a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3b35e94a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3b35e94a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3b35e94a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3b35e94a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3b35e94a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3b35e94a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b35e94a3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b35e94a3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3b35e94a3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3b35e94a3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3b35e94a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3b35e94a3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3b35e94a3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3b35e94a3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3b35e94a3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3b35e94a3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3b35e94a3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3b35e94a3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3b35e94a3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3b35e94a3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3b35e94a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3b35e94a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3b35e94a3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3b35e94a3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3b35e94a3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3b35e94a3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3b35e94a3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3b35e94a3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3b35e94a3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3b35e94a3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3b35e94a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3b35e94a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3b35e94a3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3b35e94a3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3b35e94a3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3b35e94a3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3b35e94a3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3b35e94a3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3b35e94a3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3b35e94a3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3b35e94a3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73b35e94a3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3b35e94a3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3b35e94a3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3b35e94a3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3b35e94a3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3b35e94a3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3b35e94a3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3b35e94a3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73b35e94a3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3b35e94a3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3b35e94a3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3b35e94a3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3b35e94a3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Alphabet Flash Cards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the letter then the letter sound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514350"/>
            <a:ext cx="280035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553050"/>
            <a:ext cx="2771775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447000"/>
            <a:ext cx="280035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495300"/>
            <a:ext cx="2800350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588" y="458775"/>
            <a:ext cx="2790825" cy="41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738" y="211325"/>
            <a:ext cx="64165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485775"/>
            <a:ext cx="2800350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350" y="504825"/>
            <a:ext cx="278130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514350"/>
            <a:ext cx="280035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495300"/>
            <a:ext cx="2800350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350" y="514350"/>
            <a:ext cx="27813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2975" y="152400"/>
            <a:ext cx="647804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500063"/>
            <a:ext cx="2771775" cy="41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350" y="504825"/>
            <a:ext cx="278130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514350"/>
            <a:ext cx="277177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500063"/>
            <a:ext cx="2800350" cy="41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588" y="509588"/>
            <a:ext cx="2790825" cy="4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6050" y="152400"/>
            <a:ext cx="635189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500063"/>
            <a:ext cx="2771775" cy="41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588" y="519113"/>
            <a:ext cx="2790825" cy="41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825" y="495300"/>
            <a:ext cx="2800350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350" y="523875"/>
            <a:ext cx="2781300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875" y="504825"/>
            <a:ext cx="276225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575" y="152400"/>
            <a:ext cx="632686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638" y="509588"/>
            <a:ext cx="2752725" cy="4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900" y="495300"/>
            <a:ext cx="2790825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523875"/>
            <a:ext cx="2771775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588" y="500063"/>
            <a:ext cx="2790825" cy="41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13" y="495300"/>
            <a:ext cx="2771775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588" y="500063"/>
            <a:ext cx="2790825" cy="41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6113" y="495300"/>
            <a:ext cx="2771775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4538" y="152400"/>
            <a:ext cx="61949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Macintosh PowerPoint</Application>
  <PresentationFormat>On-screen Show (16:9)</PresentationFormat>
  <Paragraphs>2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Arial</vt:lpstr>
      <vt:lpstr>Simple Light</vt:lpstr>
      <vt:lpstr>Alphabet Flash Cards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Alphabet Flash Cards</dc:title>
  <cp:lastModifiedBy>Microsoft Office User</cp:lastModifiedBy>
  <cp:revision>1</cp:revision>
  <dcterms:modified xsi:type="dcterms:W3CDTF">2020-05-29T16:28:31Z</dcterms:modified>
</cp:coreProperties>
</file>