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209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AEA160-7E51-8943-B290-021F1FDC9D2A}" type="datetimeFigureOut">
              <a:rPr lang="en-US" smtClean="0"/>
              <a:t>8/25/13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3189565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EA160-7E51-8943-B290-021F1FDC9D2A}" type="datetimeFigureOut">
              <a:rPr lang="en-US" smtClean="0"/>
              <a:t>8/25/13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41377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AEA160-7E51-8943-B290-021F1FDC9D2A}" type="datetimeFigureOut">
              <a:rPr lang="en-US" smtClean="0"/>
              <a:t>8/25/13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1867159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AEA160-7E51-8943-B290-021F1FDC9D2A}" type="datetimeFigureOut">
              <a:rPr lang="en-US" smtClean="0"/>
              <a:t>8/25/13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1446628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AEA160-7E51-8943-B290-021F1FDC9D2A}" type="datetimeFigureOut">
              <a:rPr lang="en-US" smtClean="0"/>
              <a:t>8/25/13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3355255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AEA160-7E51-8943-B290-021F1FDC9D2A}" type="datetimeFigureOut">
              <a:rPr lang="en-US" smtClean="0"/>
              <a:t>8/25/13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3244928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AEA160-7E51-8943-B290-021F1FDC9D2A}" type="datetimeFigureOut">
              <a:rPr lang="en-US" smtClean="0"/>
              <a:t>8/25/13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1889670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EA160-7E51-8943-B290-021F1FDC9D2A}" type="datetimeFigureOut">
              <a:rPr lang="en-US" smtClean="0"/>
              <a:t>8/25/13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2670399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EA160-7E51-8943-B290-021F1FDC9D2A}" type="datetimeFigureOut">
              <a:rPr lang="en-US" smtClean="0"/>
              <a:t>8/25/13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3499577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EA160-7E51-8943-B290-021F1FDC9D2A}" type="datetimeFigureOut">
              <a:rPr lang="en-US" smtClean="0"/>
              <a:t>8/25/13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4192578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EA160-7E51-8943-B290-021F1FDC9D2A}" type="datetimeFigureOut">
              <a:rPr lang="en-US" smtClean="0"/>
              <a:t>8/25/13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1AD1F-6A5E-884C-9F48-04B103149ABF}" type="slidenum">
              <a:rPr lang="en-US" smtClean="0"/>
              <a:t>‹#›</a:t>
            </a:fld>
            <a:endParaRPr lang="en-US"/>
          </a:p>
        </p:txBody>
      </p:sp>
    </p:spTree>
    <p:extLst>
      <p:ext uri="{BB962C8B-B14F-4D97-AF65-F5344CB8AC3E}">
        <p14:creationId xmlns:p14="http://schemas.microsoft.com/office/powerpoint/2010/main" val="5042415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EA160-7E51-8943-B290-021F1FDC9D2A}" type="datetimeFigureOut">
              <a:rPr lang="en-US" smtClean="0"/>
              <a:t>8/25/13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91AD1F-6A5E-884C-9F48-04B103149ABF}" type="slidenum">
              <a:rPr lang="en-US" smtClean="0"/>
              <a:t>‹#›</a:t>
            </a:fld>
            <a:endParaRPr lang="en-US"/>
          </a:p>
        </p:txBody>
      </p:sp>
    </p:spTree>
    <p:extLst>
      <p:ext uri="{BB962C8B-B14F-4D97-AF65-F5344CB8AC3E}">
        <p14:creationId xmlns:p14="http://schemas.microsoft.com/office/powerpoint/2010/main" val="3668966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568907" y="0"/>
            <a:ext cx="0" cy="68467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0" y="3401287"/>
            <a:ext cx="9144000" cy="1649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 name="Rounded Rectangle 4"/>
          <p:cNvSpPr/>
          <p:nvPr/>
        </p:nvSpPr>
        <p:spPr>
          <a:xfrm>
            <a:off x="3034941" y="1652764"/>
            <a:ext cx="3067931" cy="3530035"/>
          </a:xfrm>
          <a:prstGeom prst="roundRect">
            <a:avLst/>
          </a:prstGeom>
          <a:solidFill>
            <a:schemeClr val="bg1"/>
          </a:solidFill>
          <a:ln w="57150" cmpd="sng">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3290007" y="3216621"/>
            <a:ext cx="2557799" cy="369332"/>
          </a:xfrm>
          <a:prstGeom prst="rect">
            <a:avLst/>
          </a:prstGeom>
          <a:noFill/>
        </p:spPr>
        <p:txBody>
          <a:bodyPr wrap="none" rtlCol="0">
            <a:spAutoFit/>
          </a:bodyPr>
          <a:lstStyle/>
          <a:p>
            <a:r>
              <a:rPr lang="en-US" dirty="0" smtClean="0">
                <a:solidFill>
                  <a:schemeClr val="bg1">
                    <a:lumMod val="50000"/>
                  </a:schemeClr>
                </a:solidFill>
              </a:rPr>
              <a:t>Attach Photo of you Here</a:t>
            </a:r>
            <a:endParaRPr lang="en-US" dirty="0">
              <a:solidFill>
                <a:schemeClr val="bg1">
                  <a:lumMod val="50000"/>
                </a:schemeClr>
              </a:solidFill>
            </a:endParaRPr>
          </a:p>
        </p:txBody>
      </p:sp>
      <p:sp>
        <p:nvSpPr>
          <p:cNvPr id="13" name="TextBox 12"/>
          <p:cNvSpPr txBox="1"/>
          <p:nvPr/>
        </p:nvSpPr>
        <p:spPr>
          <a:xfrm>
            <a:off x="214426" y="128748"/>
            <a:ext cx="2820516" cy="2862322"/>
          </a:xfrm>
          <a:prstGeom prst="rect">
            <a:avLst/>
          </a:prstGeom>
          <a:noFill/>
        </p:spPr>
        <p:txBody>
          <a:bodyPr wrap="square" rtlCol="0">
            <a:spAutoFit/>
          </a:bodyPr>
          <a:lstStyle/>
          <a:p>
            <a:r>
              <a:rPr lang="en-US" sz="2000" dirty="0" smtClean="0">
                <a:solidFill>
                  <a:schemeClr val="bg1">
                    <a:lumMod val="65000"/>
                  </a:schemeClr>
                </a:solidFill>
                <a:latin typeface="Howser"/>
                <a:cs typeface="Howser"/>
              </a:rPr>
              <a:t>This Corner will represent your family. You may draw a picture, write sentences, or decorate to represent a family tradition.</a:t>
            </a:r>
            <a:endParaRPr lang="en-US" sz="2000" dirty="0">
              <a:solidFill>
                <a:schemeClr val="bg1">
                  <a:lumMod val="65000"/>
                </a:schemeClr>
              </a:solidFill>
              <a:latin typeface="Howser"/>
              <a:cs typeface="Howser"/>
            </a:endParaRPr>
          </a:p>
        </p:txBody>
      </p:sp>
      <p:sp>
        <p:nvSpPr>
          <p:cNvPr id="14" name="TextBox 13"/>
          <p:cNvSpPr txBox="1"/>
          <p:nvPr/>
        </p:nvSpPr>
        <p:spPr>
          <a:xfrm>
            <a:off x="6358986" y="333614"/>
            <a:ext cx="2583340" cy="2554545"/>
          </a:xfrm>
          <a:prstGeom prst="rect">
            <a:avLst/>
          </a:prstGeom>
          <a:noFill/>
        </p:spPr>
        <p:txBody>
          <a:bodyPr wrap="square" rtlCol="0">
            <a:spAutoFit/>
          </a:bodyPr>
          <a:lstStyle/>
          <a:p>
            <a:r>
              <a:rPr lang="en-US" sz="2000" dirty="0" smtClean="0">
                <a:solidFill>
                  <a:srgbClr val="A6A6A6"/>
                </a:solidFill>
                <a:latin typeface="Howser"/>
                <a:cs typeface="Howser"/>
              </a:rPr>
              <a:t>This corner will represent your family’s heritage. What country did your ancestors come from?</a:t>
            </a:r>
            <a:endParaRPr lang="en-US" sz="2000" dirty="0">
              <a:solidFill>
                <a:srgbClr val="A6A6A6"/>
              </a:solidFill>
              <a:latin typeface="Howser"/>
              <a:cs typeface="Howser"/>
            </a:endParaRPr>
          </a:p>
        </p:txBody>
      </p:sp>
      <p:sp>
        <p:nvSpPr>
          <p:cNvPr id="15" name="TextBox 14"/>
          <p:cNvSpPr txBox="1"/>
          <p:nvPr/>
        </p:nvSpPr>
        <p:spPr>
          <a:xfrm>
            <a:off x="214426" y="5182648"/>
            <a:ext cx="2935005" cy="1015663"/>
          </a:xfrm>
          <a:prstGeom prst="rect">
            <a:avLst/>
          </a:prstGeom>
          <a:noFill/>
        </p:spPr>
        <p:txBody>
          <a:bodyPr wrap="square" rtlCol="0">
            <a:spAutoFit/>
          </a:bodyPr>
          <a:lstStyle/>
          <a:p>
            <a:r>
              <a:rPr lang="en-US" sz="2000" dirty="0" smtClean="0">
                <a:solidFill>
                  <a:srgbClr val="A6A6A6"/>
                </a:solidFill>
                <a:latin typeface="Howser"/>
                <a:cs typeface="Howser"/>
              </a:rPr>
              <a:t>This corner will represent your favorite activity</a:t>
            </a:r>
            <a:endParaRPr lang="en-US" sz="2000" dirty="0">
              <a:solidFill>
                <a:srgbClr val="A6A6A6"/>
              </a:solidFill>
              <a:latin typeface="Howser"/>
              <a:cs typeface="Howser"/>
            </a:endParaRPr>
          </a:p>
        </p:txBody>
      </p:sp>
      <p:sp>
        <p:nvSpPr>
          <p:cNvPr id="16" name="TextBox 15"/>
          <p:cNvSpPr txBox="1"/>
          <p:nvPr/>
        </p:nvSpPr>
        <p:spPr>
          <a:xfrm>
            <a:off x="5711245" y="5182648"/>
            <a:ext cx="3432755" cy="1631216"/>
          </a:xfrm>
          <a:prstGeom prst="rect">
            <a:avLst/>
          </a:prstGeom>
          <a:noFill/>
        </p:spPr>
        <p:txBody>
          <a:bodyPr wrap="square" rtlCol="0">
            <a:spAutoFit/>
          </a:bodyPr>
          <a:lstStyle/>
          <a:p>
            <a:r>
              <a:rPr lang="en-US" sz="2000" dirty="0" smtClean="0">
                <a:solidFill>
                  <a:srgbClr val="A6A6A6"/>
                </a:solidFill>
                <a:latin typeface="Howser"/>
                <a:cs typeface="Howser"/>
              </a:rPr>
              <a:t>This corner will represent your future. What do you want to do when you grow up?</a:t>
            </a:r>
            <a:endParaRPr lang="en-US" sz="2000" dirty="0">
              <a:solidFill>
                <a:srgbClr val="A6A6A6"/>
              </a:solidFill>
              <a:latin typeface="Howser"/>
              <a:cs typeface="Howser"/>
            </a:endParaRPr>
          </a:p>
        </p:txBody>
      </p:sp>
    </p:spTree>
    <p:extLst>
      <p:ext uri="{BB962C8B-B14F-4D97-AF65-F5344CB8AC3E}">
        <p14:creationId xmlns:p14="http://schemas.microsoft.com/office/powerpoint/2010/main" val="1394539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568907" y="0"/>
            <a:ext cx="0" cy="68467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0" y="3401287"/>
            <a:ext cx="9144000" cy="1649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 name="Rounded Rectangle 4"/>
          <p:cNvSpPr/>
          <p:nvPr/>
        </p:nvSpPr>
        <p:spPr>
          <a:xfrm>
            <a:off x="3034941" y="1652764"/>
            <a:ext cx="3067931" cy="3530035"/>
          </a:xfrm>
          <a:prstGeom prst="roundRect">
            <a:avLst/>
          </a:prstGeom>
          <a:solidFill>
            <a:schemeClr val="bg1"/>
          </a:solidFill>
          <a:ln w="57150" cmpd="sng">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3290007" y="3216621"/>
            <a:ext cx="2557799" cy="369332"/>
          </a:xfrm>
          <a:prstGeom prst="rect">
            <a:avLst/>
          </a:prstGeom>
          <a:noFill/>
        </p:spPr>
        <p:txBody>
          <a:bodyPr wrap="none" rtlCol="0">
            <a:spAutoFit/>
          </a:bodyPr>
          <a:lstStyle/>
          <a:p>
            <a:r>
              <a:rPr lang="en-US" dirty="0" smtClean="0">
                <a:solidFill>
                  <a:schemeClr val="bg1">
                    <a:lumMod val="50000"/>
                  </a:schemeClr>
                </a:solidFill>
              </a:rPr>
              <a:t>Attach Photo of you Here</a:t>
            </a:r>
            <a:endParaRPr lang="en-US" dirty="0">
              <a:solidFill>
                <a:schemeClr val="bg1">
                  <a:lumMod val="50000"/>
                </a:schemeClr>
              </a:solidFill>
            </a:endParaRPr>
          </a:p>
        </p:txBody>
      </p:sp>
    </p:spTree>
    <p:extLst>
      <p:ext uri="{BB962C8B-B14F-4D97-AF65-F5344CB8AC3E}">
        <p14:creationId xmlns:p14="http://schemas.microsoft.com/office/powerpoint/2010/main" val="2488073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7603" y="154450"/>
            <a:ext cx="8049809" cy="1631216"/>
          </a:xfrm>
          <a:prstGeom prst="rect">
            <a:avLst/>
          </a:prstGeom>
          <a:noFill/>
        </p:spPr>
        <p:txBody>
          <a:bodyPr wrap="square" rtlCol="0">
            <a:spAutoFit/>
          </a:bodyPr>
          <a:lstStyle/>
          <a:p>
            <a:pPr algn="ctr"/>
            <a:r>
              <a:rPr lang="en-US" sz="2000" dirty="0" smtClean="0">
                <a:latin typeface="Howser"/>
                <a:cs typeface="Howser"/>
              </a:rPr>
              <a:t>If you could name a country after your family, What would you call it and why? What would your country’s climate be like? What activities would you be able and unable  to do in your country due to the climate?</a:t>
            </a:r>
            <a:endParaRPr lang="en-US" sz="2000" dirty="0">
              <a:latin typeface="Howser"/>
              <a:cs typeface="Howser"/>
            </a:endParaRPr>
          </a:p>
        </p:txBody>
      </p:sp>
      <p:sp>
        <p:nvSpPr>
          <p:cNvPr id="6" name="Rectangle 5"/>
          <p:cNvSpPr/>
          <p:nvPr/>
        </p:nvSpPr>
        <p:spPr>
          <a:xfrm>
            <a:off x="377603" y="2025008"/>
            <a:ext cx="8307266" cy="4444722"/>
          </a:xfrm>
          <a:prstGeom prst="rect">
            <a:avLst/>
          </a:prstGeom>
          <a:noFill/>
          <a:ln w="57150" cmpd="sng">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1321611" y="2600273"/>
            <a:ext cx="6745362"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89533" y="2600273"/>
            <a:ext cx="7895335" cy="3785652"/>
          </a:xfrm>
          <a:prstGeom prst="rect">
            <a:avLst/>
          </a:prstGeom>
          <a:noFill/>
        </p:spPr>
        <p:txBody>
          <a:bodyPr wrap="square" rtlCol="0">
            <a:spAutoFit/>
          </a:bodyPr>
          <a:lstStyle/>
          <a:p>
            <a:r>
              <a:rPr lang="en-US" sz="4000" dirty="0" smtClean="0"/>
              <a:t>____________________________________________________________</a:t>
            </a:r>
          </a:p>
          <a:p>
            <a:r>
              <a:rPr lang="en-US" sz="4000" dirty="0" smtClean="0"/>
              <a:t>____________________________________________________________</a:t>
            </a:r>
          </a:p>
          <a:p>
            <a:r>
              <a:rPr lang="en-US" sz="4000" dirty="0" smtClean="0"/>
              <a:t>____________________________________________________________</a:t>
            </a:r>
          </a:p>
        </p:txBody>
      </p:sp>
    </p:spTree>
    <p:extLst>
      <p:ext uri="{BB962C8B-B14F-4D97-AF65-F5344CB8AC3E}">
        <p14:creationId xmlns:p14="http://schemas.microsoft.com/office/powerpoint/2010/main" val="5142373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TotalTime>
  <Words>122</Words>
  <Application>Microsoft Macintosh PowerPoint</Application>
  <PresentationFormat>On-screen Show (4:3)</PresentationFormat>
  <Paragraphs>10</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dc:creator>
  <cp:lastModifiedBy>stephanie</cp:lastModifiedBy>
  <cp:revision>5</cp:revision>
  <cp:lastPrinted>2013-08-25T23:56:30Z</cp:lastPrinted>
  <dcterms:created xsi:type="dcterms:W3CDTF">2013-08-25T23:37:33Z</dcterms:created>
  <dcterms:modified xsi:type="dcterms:W3CDTF">2013-08-26T00:06:26Z</dcterms:modified>
</cp:coreProperties>
</file>