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DE112-922A-48C8-8B0B-9675BF9D2A1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4065-31F3-4FC3-8EC3-462DFC836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254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DE112-922A-48C8-8B0B-9675BF9D2A1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4065-31F3-4FC3-8EC3-462DFC836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69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DE112-922A-48C8-8B0B-9675BF9D2A1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4065-31F3-4FC3-8EC3-462DFC836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10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DE112-922A-48C8-8B0B-9675BF9D2A1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4065-31F3-4FC3-8EC3-462DFC836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04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DE112-922A-48C8-8B0B-9675BF9D2A1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4065-31F3-4FC3-8EC3-462DFC836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994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DE112-922A-48C8-8B0B-9675BF9D2A1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4065-31F3-4FC3-8EC3-462DFC836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38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DE112-922A-48C8-8B0B-9675BF9D2A1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4065-31F3-4FC3-8EC3-462DFC836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2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DE112-922A-48C8-8B0B-9675BF9D2A1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4065-31F3-4FC3-8EC3-462DFC836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208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DE112-922A-48C8-8B0B-9675BF9D2A1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4065-31F3-4FC3-8EC3-462DFC836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485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DE112-922A-48C8-8B0B-9675BF9D2A1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4065-31F3-4FC3-8EC3-462DFC836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362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DE112-922A-48C8-8B0B-9675BF9D2A1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4065-31F3-4FC3-8EC3-462DFC836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85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DE112-922A-48C8-8B0B-9675BF9D2A1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C4065-31F3-4FC3-8EC3-462DFC836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53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HJrHq20l-A&amp;list=PLC5804A7D362DE95A&amp;index=3" TargetMode="External"/><Relationship Id="rId2" Type="http://schemas.openxmlformats.org/officeDocument/2006/relationships/hyperlink" Target="https://www.youtube.com/watch?v=_sSHTQ92tLU&amp;list=PLC5804A7D362DE95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I6CPnDKbRG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14854"/>
            <a:ext cx="9144000" cy="90865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Planet/Moon research questions: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3228" y="1523508"/>
            <a:ext cx="10184524" cy="503494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What are the primary colors of your planet/moon?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Where does it get its name?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What is the environment of your planet like?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What are the highest and lowest temperatures?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What kind of gravitational pull does it have?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What is the surface/landscape like?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What would it take for a human sized creature to survive on your planet/moon?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Are there any creatures on earth that survive in similar conditions?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97739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Videos to watch: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https://www.youtube.com/watch?v=_sSHTQ92tLU&amp;list=PLC5804A7D362DE95A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https://www.youtube.com/watch?v=2HJrHq20l-A&amp;list=PLC5804A7D362DE95A&amp;index=3</a:t>
            </a:r>
            <a:endParaRPr lang="en-US" dirty="0" smtClean="0"/>
          </a:p>
          <a:p>
            <a:r>
              <a:rPr lang="en-US" smtClean="0">
                <a:hlinkClick r:id="rId4"/>
              </a:rPr>
              <a:t>https://www.youtube.com/watch?v=I6CPnDKbRGw</a:t>
            </a:r>
            <a:endParaRPr lang="en-US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244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94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Planet/Moon research questions:</vt:lpstr>
      <vt:lpstr>Videos to watch:</vt:lpstr>
    </vt:vector>
  </TitlesOfParts>
  <Company>Cabarrus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Planet/Moon research questions:</dc:title>
  <dc:creator>Zachary Brown</dc:creator>
  <cp:lastModifiedBy>Zachary Brown</cp:lastModifiedBy>
  <cp:revision>3</cp:revision>
  <dcterms:created xsi:type="dcterms:W3CDTF">2017-12-06T14:48:00Z</dcterms:created>
  <dcterms:modified xsi:type="dcterms:W3CDTF">2017-12-06T19:11:48Z</dcterms:modified>
</cp:coreProperties>
</file>