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9" r:id="rId9"/>
    <p:sldId id="262" r:id="rId10"/>
    <p:sldId id="266" r:id="rId11"/>
    <p:sldId id="263" r:id="rId12"/>
    <p:sldId id="267" r:id="rId13"/>
    <p:sldId id="264" r:id="rId14"/>
    <p:sldId id="268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11"/>
    <p:restoredTop sz="50000"/>
  </p:normalViewPr>
  <p:slideViewPr>
    <p:cSldViewPr snapToGrid="0" snapToObjects="1">
      <p:cViewPr varScale="1">
        <p:scale>
          <a:sx n="54" d="100"/>
          <a:sy n="54" d="100"/>
        </p:scale>
        <p:origin x="20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35E82-2475-7049-8FD7-02D13D036A29}" type="datetimeFigureOut">
              <a:rPr lang="en-US" smtClean="0"/>
              <a:t>1/11/18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8BA22-15DD-2049-89AD-804E1E320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75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7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6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08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5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32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75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67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25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14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63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01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BA22-15DD-2049-89AD-804E1E320F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4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82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1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60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10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56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52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6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76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8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97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CE5E9-0CB6-2C4C-B3B5-62C6AC8208DC}" type="datetimeFigureOut">
              <a:rPr lang="en-US" smtClean="0"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DE5B6-CE33-8E46-B6EC-1E52C51A4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57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rdictionary.com/aztec" TargetMode="External"/><Relationship Id="rId3" Type="http://schemas.openxmlformats.org/officeDocument/2006/relationships/image" Target="../media/image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iography.yourdictionary.com/articles/what-did-hernando-cortes-discover.html" TargetMode="External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5904" y="278609"/>
            <a:ext cx="6363222" cy="814191"/>
          </a:xfrm>
        </p:spPr>
        <p:txBody>
          <a:bodyPr>
            <a:normAutofit fontScale="90000"/>
          </a:bodyPr>
          <a:lstStyle/>
          <a:p>
            <a:r>
              <a:rPr lang="en-US" dirty="0"/>
              <a:t>Christopher Columbus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095" y="3602037"/>
            <a:ext cx="10507579" cy="2750637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dirty="0"/>
              <a:t>Financial support from King Ferdinand and Queen Isabella of Spain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Voyage: 1492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Looking for a closer route between Europe and Asia to buy, sell, &amp; trade silk and spices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Never reached Asia but arrived on what is today San Salvador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Claimed land for Spain, returned with Native Indians and gold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Spain sent more explorers to learn about the New World, became richer and more powerful</a:t>
            </a:r>
          </a:p>
          <a:p>
            <a:pPr marL="342900" indent="-342900" algn="l">
              <a:buFont typeface="Arial" charset="0"/>
              <a:buChar char="•"/>
            </a:pPr>
            <a:endParaRPr lang="en-US" dirty="0"/>
          </a:p>
          <a:p>
            <a:pPr marL="342900" indent="-342900" algn="l">
              <a:buFont typeface="Arial" charset="0"/>
              <a:buChar char="•"/>
            </a:pPr>
            <a:endParaRPr lang="en-US" dirty="0"/>
          </a:p>
          <a:p>
            <a:pPr marL="342900" indent="-342900" algn="l">
              <a:buFont typeface="Arial" charset="0"/>
              <a:buChar char="•"/>
            </a:pPr>
            <a:endParaRPr lang="en-US" dirty="0"/>
          </a:p>
          <a:p>
            <a:pPr marL="342900" indent="-342900" algn="l">
              <a:buFont typeface="Arial" charset="0"/>
              <a:buChar char="•"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95725" y="1424088"/>
            <a:ext cx="31750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Born: </a:t>
            </a:r>
            <a:r>
              <a:rPr lang="it-IT" dirty="0"/>
              <a:t>1451 in Genoa, </a:t>
            </a:r>
            <a:r>
              <a:rPr lang="it-IT" dirty="0" err="1"/>
              <a:t>Italy</a:t>
            </a:r>
            <a:r>
              <a:rPr lang="it-IT" dirty="0"/>
              <a:t> </a:t>
            </a:r>
          </a:p>
          <a:p>
            <a:r>
              <a:rPr lang="it-IT" dirty="0" err="1"/>
              <a:t>Died</a:t>
            </a:r>
            <a:r>
              <a:rPr lang="it-IT" dirty="0"/>
              <a:t>: </a:t>
            </a:r>
            <a:r>
              <a:rPr lang="it-IT" dirty="0" err="1"/>
              <a:t>May</a:t>
            </a:r>
            <a:r>
              <a:rPr lang="it-IT" dirty="0"/>
              <a:t> 20, 1506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592" y="1092800"/>
            <a:ext cx="3867048" cy="22545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38" y="1092800"/>
            <a:ext cx="1930739" cy="247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90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64" y="65913"/>
            <a:ext cx="10515600" cy="1325563"/>
          </a:xfrm>
        </p:spPr>
        <p:txBody>
          <a:bodyPr/>
          <a:lstStyle/>
          <a:p>
            <a:r>
              <a:rPr lang="en-US" dirty="0"/>
              <a:t>Impact on history of Columbus’s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864" y="1423289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Other countries (France and England) spent lots of money to send explorers </a:t>
            </a:r>
          </a:p>
          <a:p>
            <a:r>
              <a:rPr lang="en-US" dirty="0"/>
              <a:t>Explorers learned about the New World and settled “colonies”</a:t>
            </a:r>
          </a:p>
          <a:p>
            <a:r>
              <a:rPr lang="en-US" dirty="0"/>
              <a:t>Colony-area ruled by another country and not the people who live there</a:t>
            </a:r>
          </a:p>
          <a:p>
            <a:r>
              <a:rPr lang="en-US" dirty="0"/>
              <a:t>People from different parts of the world began communicating and sharing ideas with each other</a:t>
            </a:r>
          </a:p>
          <a:p>
            <a:r>
              <a:rPr lang="en-US" dirty="0"/>
              <a:t>Better transportation, mapmaking, and navigational equipment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40" y="5279461"/>
            <a:ext cx="8343900" cy="1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Christopher Columbus was Curious and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779" y="1360404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Brought horses to the new world on his second voyage. </a:t>
            </a:r>
          </a:p>
          <a:p>
            <a:r>
              <a:rPr lang="en-US" sz="2400" dirty="0"/>
              <a:t>Originally thought Asia was 2,400 miles from Portugal-it was really 5,625 miles</a:t>
            </a:r>
          </a:p>
          <a:p>
            <a:r>
              <a:rPr lang="en-US" sz="2400" dirty="0"/>
              <a:t>You can remember Columbus’s discovery of America with the rhyme: "In 1492 Columbus sailed the ocean blue". </a:t>
            </a:r>
          </a:p>
          <a:p>
            <a:r>
              <a:rPr lang="en-US" sz="2400" dirty="0"/>
              <a:t>The sailor who was first to spot land on the voyage would receive a reward. The winner was Rodrigo de </a:t>
            </a:r>
            <a:r>
              <a:rPr lang="en-US" sz="2400" dirty="0" err="1"/>
              <a:t>Triana</a:t>
            </a:r>
            <a:r>
              <a:rPr lang="en-US" sz="2400" dirty="0"/>
              <a:t> who spotted land from the crow's nest of the </a:t>
            </a:r>
            <a:r>
              <a:rPr lang="en-US" sz="2400" dirty="0" err="1"/>
              <a:t>Pinta</a:t>
            </a:r>
            <a:r>
              <a:rPr lang="en-US" sz="2400" dirty="0"/>
              <a:t> </a:t>
            </a:r>
          </a:p>
          <a:p>
            <a:r>
              <a:rPr lang="en-US" sz="2400" dirty="0"/>
              <a:t>was first buried in Spain, however his remains were later moved to Santo Domingo in the new world and then back, again, to Spain. </a:t>
            </a:r>
          </a:p>
          <a:p>
            <a:r>
              <a:rPr lang="en-US" sz="2400" dirty="0"/>
              <a:t>Married to </a:t>
            </a:r>
            <a:r>
              <a:rPr lang="en-US" sz="2400" dirty="0" err="1"/>
              <a:t>Felipa</a:t>
            </a:r>
            <a:r>
              <a:rPr lang="en-US" sz="2400" dirty="0"/>
              <a:t> Moniz </a:t>
            </a:r>
            <a:r>
              <a:rPr lang="en-US" sz="2400" dirty="0" err="1"/>
              <a:t>Perestrelo</a:t>
            </a:r>
            <a:r>
              <a:rPr lang="en-US" sz="2400" dirty="0"/>
              <a:t> in 1477 who died 2-3 years later giving birth to their son, Diego.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0042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043989" cy="886159"/>
          </a:xfrm>
        </p:spPr>
        <p:txBody>
          <a:bodyPr/>
          <a:lstStyle/>
          <a:p>
            <a:r>
              <a:rPr lang="en-US" dirty="0"/>
              <a:t>John Cabot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2189" y="1251284"/>
            <a:ext cx="39142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Born: 1450 in Genoa, Italy</a:t>
            </a:r>
            <a:endParaRPr lang="it-IT" dirty="0"/>
          </a:p>
          <a:p>
            <a:r>
              <a:rPr lang="it-IT" dirty="0" err="1"/>
              <a:t>Died</a:t>
            </a:r>
            <a:r>
              <a:rPr lang="it-IT" dirty="0"/>
              <a:t>: 1500</a:t>
            </a:r>
            <a:r>
              <a:rPr lang="en-US" dirty="0"/>
              <a:t> somewhere in the North </a:t>
            </a:r>
          </a:p>
          <a:p>
            <a:r>
              <a:rPr lang="en-US" dirty="0"/>
              <a:t>Atlantic Ocean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729" y="3812007"/>
            <a:ext cx="97589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Financial support from King Henry VII of England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Explored what he thought was Asia in 1497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Claimed land what is today’s Canada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Explored parts of the United States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Ship sank and he drowned at sea and never knew what he’d discovered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326" y="365125"/>
            <a:ext cx="3420585" cy="3530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29" y="1251284"/>
            <a:ext cx="3253460" cy="18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5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83515"/>
            <a:ext cx="10515600" cy="1325563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Facts about Cabot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142048"/>
            <a:ext cx="10515600" cy="4351338"/>
          </a:xfrm>
        </p:spPr>
        <p:txBody>
          <a:bodyPr/>
          <a:lstStyle/>
          <a:p>
            <a:r>
              <a:rPr lang="en-US" dirty="0"/>
              <a:t>Real name was Giovanni </a:t>
            </a:r>
            <a:r>
              <a:rPr lang="en-US" dirty="0" err="1"/>
              <a:t>Caboto</a:t>
            </a:r>
            <a:r>
              <a:rPr lang="en-US" dirty="0"/>
              <a:t> in Italy</a:t>
            </a:r>
          </a:p>
          <a:p>
            <a:r>
              <a:rPr lang="en-US" dirty="0"/>
              <a:t>became a Venetian citizen (resident of Venice) in 1476. </a:t>
            </a:r>
          </a:p>
          <a:p>
            <a:r>
              <a:rPr lang="en-US" dirty="0"/>
              <a:t>In 1480’s, married </a:t>
            </a:r>
            <a:r>
              <a:rPr lang="en-US" dirty="0" err="1"/>
              <a:t>Mattea</a:t>
            </a:r>
            <a:r>
              <a:rPr lang="en-US" dirty="0"/>
              <a:t> </a:t>
            </a:r>
          </a:p>
          <a:p>
            <a:r>
              <a:rPr lang="en-US" dirty="0"/>
              <a:t>Had 3 sons: Ludovico, </a:t>
            </a:r>
            <a:r>
              <a:rPr lang="en-US" dirty="0" err="1"/>
              <a:t>Sancto</a:t>
            </a:r>
            <a:r>
              <a:rPr lang="en-US" dirty="0"/>
              <a:t> and </a:t>
            </a:r>
            <a:r>
              <a:rPr lang="en-US" dirty="0" err="1"/>
              <a:t>Sebastiano</a:t>
            </a:r>
            <a:endParaRPr lang="en-US" dirty="0"/>
          </a:p>
          <a:p>
            <a:r>
              <a:rPr lang="en-US" dirty="0"/>
              <a:t>Moved to Spain in 1490’s and then England because he owed a lot of money to people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619" y="3657600"/>
            <a:ext cx="5710273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56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025640" cy="862763"/>
          </a:xfrm>
        </p:spPr>
        <p:txBody>
          <a:bodyPr>
            <a:normAutofit fontScale="90000"/>
          </a:bodyPr>
          <a:lstStyle/>
          <a:p>
            <a:r>
              <a:rPr lang="en-US" dirty="0"/>
              <a:t>Hernando Cortes-Cities of Gold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064" y="3750742"/>
            <a:ext cx="10610088" cy="297924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Financial support from Spain</a:t>
            </a:r>
          </a:p>
          <a:p>
            <a:r>
              <a:rPr lang="en-US" dirty="0"/>
              <a:t>Sent to Cuba in 1511 with Diego Velazquez</a:t>
            </a:r>
          </a:p>
          <a:p>
            <a:r>
              <a:rPr lang="en-US" dirty="0"/>
              <a:t>Sailed to present day Mexico to find cities of gold and silver in the New World in 1519 without permission with 500 men and 11 ships</a:t>
            </a:r>
          </a:p>
          <a:p>
            <a:r>
              <a:rPr lang="en-US" dirty="0"/>
              <a:t>Fought with and conquered the Aztec people of Mexico in 1521</a:t>
            </a:r>
          </a:p>
          <a:p>
            <a:r>
              <a:rPr lang="en-US" dirty="0"/>
              <a:t>Spent last years of his life in Spain seeking recognition and support for his achievements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5" y="1157364"/>
            <a:ext cx="1798376" cy="25133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12066" y="1307962"/>
            <a:ext cx="3221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Born: 1485 in Spain </a:t>
            </a:r>
          </a:p>
          <a:p>
            <a:r>
              <a:rPr lang="en-US" dirty="0"/>
              <a:t>Died: 1547 in Spain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104" y="1148020"/>
            <a:ext cx="4769048" cy="268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0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Facts about Cortes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24" y="1298448"/>
            <a:ext cx="10147442" cy="4547716"/>
          </a:xfrm>
        </p:spPr>
        <p:txBody>
          <a:bodyPr>
            <a:normAutofit/>
          </a:bodyPr>
          <a:lstStyle/>
          <a:p>
            <a:r>
              <a:rPr lang="en-US" dirty="0"/>
              <a:t>Spanish conquistador and explorer</a:t>
            </a:r>
            <a:endParaRPr lang="en-US" dirty="0">
              <a:hlinkClick r:id="rId2"/>
            </a:endParaRPr>
          </a:p>
          <a:p>
            <a:r>
              <a:rPr lang="en-US" dirty="0"/>
              <a:t>Very sick as a child</a:t>
            </a:r>
          </a:p>
          <a:p>
            <a:r>
              <a:rPr lang="en-US" dirty="0"/>
              <a:t>Parents wanted him to be a lawyer</a:t>
            </a:r>
          </a:p>
          <a:p>
            <a:r>
              <a:rPr lang="en-US" dirty="0"/>
              <a:t>Married twice and had 4 children</a:t>
            </a:r>
          </a:p>
          <a:p>
            <a:r>
              <a:rPr lang="en-US" dirty="0"/>
              <a:t>Owned a ranch &amp; claimed Cuba as a Spanish colony</a:t>
            </a:r>
          </a:p>
          <a:p>
            <a:r>
              <a:rPr lang="en-US" dirty="0"/>
              <a:t>Discovered peninsula around California in 1536</a:t>
            </a:r>
          </a:p>
          <a:p>
            <a:r>
              <a:rPr lang="en-US" dirty="0"/>
              <a:t>People ignored him in his later life </a:t>
            </a:r>
          </a:p>
          <a:p>
            <a:r>
              <a:rPr lang="en-US" dirty="0"/>
              <a:t>Short tempered and arrogant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488" y="818388"/>
            <a:ext cx="3579888" cy="417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68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Cortes the Chocolatier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8"/>
            <a:ext cx="11955780" cy="5123815"/>
          </a:xfrm>
        </p:spPr>
        <p:txBody>
          <a:bodyPr>
            <a:normAutofit/>
          </a:bodyPr>
          <a:lstStyle/>
          <a:p>
            <a:r>
              <a:rPr lang="en-US" dirty="0"/>
              <a:t>He was the first to taste </a:t>
            </a:r>
            <a:r>
              <a:rPr lang="en-US" dirty="0" err="1"/>
              <a:t>Xocolatl</a:t>
            </a:r>
            <a:r>
              <a:rPr lang="en-US" dirty="0"/>
              <a:t>-a chocolate drink</a:t>
            </a:r>
          </a:p>
          <a:p>
            <a:r>
              <a:rPr lang="en-US" dirty="0"/>
              <a:t>The beans were used as money and make a drink</a:t>
            </a:r>
          </a:p>
          <a:p>
            <a:r>
              <a:rPr lang="en-US" dirty="0"/>
              <a:t>Cortes returned to Spain with the beans and equipment for making </a:t>
            </a:r>
            <a:r>
              <a:rPr lang="en-US" dirty="0" err="1"/>
              <a:t>Xoclatl</a:t>
            </a:r>
            <a:r>
              <a:rPr lang="en-US" dirty="0"/>
              <a:t> for King Charles V of Spain. The drink wasn’t popular because it was strong and bitter.</a:t>
            </a:r>
          </a:p>
          <a:p>
            <a:r>
              <a:rPr lang="en-US" dirty="0"/>
              <a:t>Sugar &amp; spices (like vanilla and cinnamon) were added to make cocoa powder delicious and made it popular.</a:t>
            </a:r>
          </a:p>
          <a:p>
            <a:r>
              <a:rPr lang="en-US" dirty="0"/>
              <a:t>It was expensive and only rich people could afford it.</a:t>
            </a:r>
          </a:p>
          <a:p>
            <a:r>
              <a:rPr lang="en-US" dirty="0"/>
              <a:t>Cortes started plantations in Mexico (and other places in the Caribbean). </a:t>
            </a:r>
          </a:p>
          <a:p>
            <a:r>
              <a:rPr lang="en-US" dirty="0"/>
              <a:t>The cocoa making process was left to monks who kept it top secret until 1580, when a chocolate production plant was built in Spain.</a:t>
            </a:r>
            <a:endParaRPr lang="en-US" dirty="0">
              <a:hlinkClick r:id="rId3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570" y="0"/>
            <a:ext cx="3665220" cy="274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90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98" y="-251995"/>
            <a:ext cx="7754112" cy="1449132"/>
          </a:xfrm>
        </p:spPr>
        <p:txBody>
          <a:bodyPr>
            <a:normAutofit/>
          </a:bodyPr>
          <a:lstStyle/>
          <a:p>
            <a:r>
              <a:rPr lang="en-US" sz="3600" dirty="0"/>
              <a:t>Juan Ponce de Leon</a:t>
            </a:r>
            <a:br>
              <a:rPr lang="en-US" sz="3600" dirty="0"/>
            </a:br>
            <a:r>
              <a:rPr lang="en-US" sz="3600" dirty="0"/>
              <a:t>Magical Fountains of Youth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964" y="4258683"/>
            <a:ext cx="11422163" cy="279014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Financial support from Spain</a:t>
            </a:r>
          </a:p>
          <a:p>
            <a:r>
              <a:rPr lang="en-US" dirty="0"/>
              <a:t>Traveled from present day Puerto Rico searching for a fountain of magical water that made old people young </a:t>
            </a:r>
          </a:p>
          <a:p>
            <a:r>
              <a:rPr lang="en-US" dirty="0"/>
              <a:t>Founded a settlement at Puerto Rico in 1508</a:t>
            </a:r>
          </a:p>
          <a:p>
            <a:r>
              <a:rPr lang="en-US" dirty="0"/>
              <a:t>Sailed around southern end and landed in present day Florida on Palm Sunday (Pascua Florida) 1513</a:t>
            </a:r>
          </a:p>
          <a:p>
            <a:r>
              <a:rPr lang="en-US" dirty="0"/>
              <a:t>King Charles V of Spain granted Ponce de Leon permission to explore the Bahamas.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82" y="1033728"/>
            <a:ext cx="2417999" cy="32392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176" y="190256"/>
            <a:ext cx="4646951" cy="40826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3432748" y="1374685"/>
            <a:ext cx="3897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Born: 1460 in </a:t>
            </a:r>
            <a:r>
              <a:rPr lang="en-US" dirty="0" err="1"/>
              <a:t>Santervas</a:t>
            </a:r>
            <a:r>
              <a:rPr lang="en-US" dirty="0"/>
              <a:t>, Spain</a:t>
            </a:r>
          </a:p>
          <a:p>
            <a:r>
              <a:rPr lang="en-US" dirty="0"/>
              <a:t>Died: July 1521 in Cuba</a:t>
            </a:r>
          </a:p>
        </p:txBody>
      </p:sp>
    </p:spTree>
    <p:extLst>
      <p:ext uri="{BB962C8B-B14F-4D97-AF65-F5344CB8AC3E}">
        <p14:creationId xmlns:p14="http://schemas.microsoft.com/office/powerpoint/2010/main" val="192357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Facts about Ponce de Leon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1049000" cy="441293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Born to a wealthy, noble Spanish family </a:t>
            </a:r>
          </a:p>
          <a:p>
            <a:r>
              <a:rPr lang="en-US" dirty="0"/>
              <a:t>Well educated</a:t>
            </a:r>
          </a:p>
          <a:p>
            <a:r>
              <a:rPr lang="en-US" dirty="0"/>
              <a:t>He served as a page at the Spanish court</a:t>
            </a:r>
            <a:r>
              <a:rPr lang="sk-SK" dirty="0"/>
              <a:t>	 		</a:t>
            </a:r>
          </a:p>
          <a:p>
            <a:r>
              <a:rPr lang="sk-SK" dirty="0" err="1"/>
              <a:t>Was</a:t>
            </a:r>
            <a:r>
              <a:rPr lang="sk-SK" dirty="0"/>
              <a:t> a </a:t>
            </a:r>
            <a:r>
              <a:rPr lang="sk-SK" dirty="0" err="1"/>
              <a:t>privateer</a:t>
            </a:r>
            <a:r>
              <a:rPr lang="sk-SK" dirty="0"/>
              <a:t> and </a:t>
            </a:r>
            <a:r>
              <a:rPr lang="sk-SK" dirty="0" err="1"/>
              <a:t>attacked</a:t>
            </a:r>
            <a:r>
              <a:rPr lang="sk-SK" dirty="0"/>
              <a:t> </a:t>
            </a:r>
            <a:r>
              <a:rPr lang="sk-SK" dirty="0" err="1"/>
              <a:t>ships</a:t>
            </a:r>
            <a:endParaRPr lang="sk-SK" dirty="0"/>
          </a:p>
          <a:p>
            <a:r>
              <a:rPr lang="sk-SK" dirty="0"/>
              <a:t> In 1493, he </a:t>
            </a:r>
            <a:r>
              <a:rPr lang="sk-SK" dirty="0" err="1"/>
              <a:t>sailed</a:t>
            </a:r>
            <a:r>
              <a:rPr lang="sk-SK" dirty="0"/>
              <a:t> </a:t>
            </a:r>
            <a:r>
              <a:rPr lang="sk-SK" dirty="0" err="1"/>
              <a:t>with</a:t>
            </a:r>
            <a:r>
              <a:rPr lang="sk-SK" dirty="0"/>
              <a:t> </a:t>
            </a:r>
            <a:r>
              <a:rPr lang="sk-SK" dirty="0" err="1"/>
              <a:t>Christopher</a:t>
            </a:r>
            <a:r>
              <a:rPr lang="sk-SK" dirty="0"/>
              <a:t> </a:t>
            </a:r>
            <a:r>
              <a:rPr lang="sk-SK" dirty="0" err="1"/>
              <a:t>Columbus‘s</a:t>
            </a:r>
            <a:r>
              <a:rPr lang="sk-SK" dirty="0"/>
              <a:t>  </a:t>
            </a:r>
          </a:p>
          <a:p>
            <a:pPr marL="0" indent="0">
              <a:buNone/>
            </a:pPr>
            <a:r>
              <a:rPr lang="sk-SK" dirty="0"/>
              <a:t>   2nd  </a:t>
            </a:r>
            <a:r>
              <a:rPr lang="sk-SK" dirty="0" err="1"/>
              <a:t>voyage</a:t>
            </a:r>
            <a:r>
              <a:rPr lang="sk-SK" dirty="0"/>
              <a:t> to </a:t>
            </a:r>
            <a:r>
              <a:rPr lang="sk-SK" dirty="0" err="1"/>
              <a:t>present</a:t>
            </a:r>
            <a:r>
              <a:rPr lang="sk-SK" dirty="0"/>
              <a:t> </a:t>
            </a:r>
            <a:r>
              <a:rPr lang="sk-SK" dirty="0" err="1"/>
              <a:t>day</a:t>
            </a:r>
            <a:r>
              <a:rPr lang="sk-SK" dirty="0"/>
              <a:t> Hispaniola and Haiti</a:t>
            </a:r>
          </a:p>
          <a:p>
            <a:r>
              <a:rPr lang="sk-SK" dirty="0" err="1"/>
              <a:t>Thought</a:t>
            </a:r>
            <a:r>
              <a:rPr lang="sk-SK" dirty="0"/>
              <a:t> Florida </a:t>
            </a:r>
            <a:r>
              <a:rPr lang="sk-SK" dirty="0" err="1"/>
              <a:t>was</a:t>
            </a:r>
            <a:r>
              <a:rPr lang="sk-SK" dirty="0"/>
              <a:t> </a:t>
            </a:r>
            <a:r>
              <a:rPr lang="sk-SK" dirty="0" err="1"/>
              <a:t>an</a:t>
            </a:r>
            <a:r>
              <a:rPr lang="sk-SK" dirty="0"/>
              <a:t> </a:t>
            </a:r>
            <a:r>
              <a:rPr lang="sk-SK" dirty="0" err="1"/>
              <a:t>island</a:t>
            </a:r>
            <a:endParaRPr lang="sk-SK" dirty="0"/>
          </a:p>
          <a:p>
            <a:r>
              <a:rPr lang="sk-SK" dirty="0" err="1"/>
              <a:t>Died</a:t>
            </a:r>
            <a:r>
              <a:rPr lang="sk-SK" dirty="0"/>
              <a:t> </a:t>
            </a:r>
            <a:r>
              <a:rPr lang="sk-SK" dirty="0" err="1"/>
              <a:t>from</a:t>
            </a:r>
            <a:r>
              <a:rPr lang="sk-SK" dirty="0"/>
              <a:t> a </a:t>
            </a:r>
            <a:r>
              <a:rPr lang="sk-SK" dirty="0" err="1"/>
              <a:t>wound</a:t>
            </a:r>
            <a:r>
              <a:rPr lang="sk-SK" dirty="0"/>
              <a:t> in </a:t>
            </a:r>
            <a:r>
              <a:rPr lang="sk-SK" dirty="0" err="1"/>
              <a:t>Cuba</a:t>
            </a:r>
            <a:r>
              <a:rPr lang="sk-SK" dirty="0"/>
              <a:t> in 1521</a:t>
            </a:r>
          </a:p>
          <a:p>
            <a:r>
              <a:rPr lang="sk-SK" dirty="0" err="1"/>
              <a:t>Buried</a:t>
            </a:r>
            <a:r>
              <a:rPr lang="sk-SK" dirty="0"/>
              <a:t> in San Juan, </a:t>
            </a:r>
            <a:r>
              <a:rPr lang="sk-SK" dirty="0" err="1"/>
              <a:t>Puerto</a:t>
            </a:r>
            <a:r>
              <a:rPr lang="sk-SK" dirty="0"/>
              <a:t> </a:t>
            </a:r>
            <a:r>
              <a:rPr lang="sk-SK" dirty="0" err="1"/>
              <a:t>Rico</a:t>
            </a:r>
            <a:endParaRPr lang="sk-SK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00" y="365125"/>
            <a:ext cx="3848100" cy="46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19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48" y="4623"/>
            <a:ext cx="5500772" cy="906328"/>
          </a:xfrm>
        </p:spPr>
        <p:txBody>
          <a:bodyPr>
            <a:normAutofit/>
          </a:bodyPr>
          <a:lstStyle/>
          <a:p>
            <a:r>
              <a:rPr lang="en-US" sz="3600" dirty="0"/>
              <a:t>Jacques Cartier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948" y="3305201"/>
            <a:ext cx="11851451" cy="338134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Financial support from King Francois I of France</a:t>
            </a:r>
          </a:p>
          <a:p>
            <a:r>
              <a:rPr lang="en-US" dirty="0"/>
              <a:t>Sent to find gold and other riches</a:t>
            </a:r>
          </a:p>
          <a:p>
            <a:r>
              <a:rPr lang="en-US" dirty="0"/>
              <a:t>Searched for (but didn’t find) a shortcut to Asia across North America </a:t>
            </a:r>
          </a:p>
          <a:p>
            <a:r>
              <a:rPr lang="en-US" dirty="0"/>
              <a:t>Explored parts of North America in 1524 with the explorer Verrazano </a:t>
            </a:r>
          </a:p>
          <a:p>
            <a:r>
              <a:rPr lang="en-US" dirty="0"/>
              <a:t>Discovered and claimed Newfoundland and the St. Lawrence River in Canada for France in 1534</a:t>
            </a:r>
          </a:p>
          <a:p>
            <a:r>
              <a:rPr lang="en-US" dirty="0"/>
              <a:t>Unsuccessfully attempted to create permanent settlement in Canada in 1545</a:t>
            </a:r>
          </a:p>
          <a:p>
            <a:r>
              <a:rPr lang="en-US" dirty="0"/>
              <a:t>Wrote about his expeditions and voyages of exploration to Canada after retiring in 1545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584" y="421948"/>
            <a:ext cx="3371174" cy="29259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4626102" y="1490471"/>
            <a:ext cx="25968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Born: December 31, 1491 in Brittany, France</a:t>
            </a:r>
          </a:p>
          <a:p>
            <a:r>
              <a:rPr lang="en-US" dirty="0"/>
              <a:t>Died: September 1, 1557 in France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35" y="876072"/>
            <a:ext cx="2429129" cy="242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52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381001" y="2422359"/>
            <a:ext cx="4454768" cy="971306"/>
          </a:xfrm>
        </p:spPr>
        <p:txBody>
          <a:bodyPr/>
          <a:lstStyle/>
          <a:p>
            <a:r>
              <a:rPr lang="en-US" dirty="0"/>
              <a:t>Facts about Cartier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3293751"/>
            <a:ext cx="10515600" cy="4351338"/>
          </a:xfrm>
        </p:spPr>
        <p:txBody>
          <a:bodyPr/>
          <a:lstStyle/>
          <a:p>
            <a:r>
              <a:rPr lang="en-US" dirty="0"/>
              <a:t>Excellent reputation as a seaman and well-respected among France’s royalty</a:t>
            </a:r>
          </a:p>
          <a:p>
            <a:r>
              <a:rPr lang="en-US" dirty="0"/>
              <a:t>Found friendly Native Indian Villages near Montreal &amp; Quebec</a:t>
            </a:r>
          </a:p>
          <a:p>
            <a:r>
              <a:rPr lang="en-US" dirty="0"/>
              <a:t>Made 3 voyages to the New World</a:t>
            </a:r>
          </a:p>
          <a:p>
            <a:r>
              <a:rPr lang="en-US" dirty="0"/>
              <a:t>Unsuccessfully tried to settle a French colony in Canada due to poor weather conditions</a:t>
            </a:r>
          </a:p>
          <a:p>
            <a:r>
              <a:rPr lang="en-US" dirty="0"/>
              <a:t>Married Catherine Des </a:t>
            </a:r>
            <a:r>
              <a:rPr lang="en-US" dirty="0" err="1"/>
              <a:t>Granches</a:t>
            </a:r>
            <a:r>
              <a:rPr lang="en-US" dirty="0"/>
              <a:t> in May 1520, but had no children</a:t>
            </a:r>
          </a:p>
          <a:p>
            <a:endParaRPr lang="sk-SK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420" y="136359"/>
            <a:ext cx="4320540" cy="27937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17650" y="3016023"/>
            <a:ext cx="5264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The Grande </a:t>
            </a:r>
            <a:r>
              <a:rPr lang="en-US" b="1" i="1" dirty="0" err="1"/>
              <a:t>Hermine</a:t>
            </a:r>
            <a:r>
              <a:rPr lang="en-US" b="1" i="1" dirty="0"/>
              <a:t> - the ship of Jacques Cartier</a:t>
            </a:r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204138"/>
            <a:ext cx="4800599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98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006852" cy="914399"/>
          </a:xfrm>
        </p:spPr>
        <p:txBody>
          <a:bodyPr>
            <a:normAutofit/>
          </a:bodyPr>
          <a:lstStyle/>
          <a:p>
            <a:r>
              <a:rPr lang="en-US" sz="3600" dirty="0"/>
              <a:t>Henry Hudson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" y="793263"/>
            <a:ext cx="2857500" cy="28575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123" y="257005"/>
            <a:ext cx="5691877" cy="31115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1152" y="31838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: </a:t>
            </a:r>
          </a:p>
        </p:txBody>
      </p:sp>
      <p:sp>
        <p:nvSpPr>
          <p:cNvPr id="7" name="Rectangle 6"/>
          <p:cNvSpPr/>
          <p:nvPr/>
        </p:nvSpPr>
        <p:spPr>
          <a:xfrm>
            <a:off x="3156204" y="1608723"/>
            <a:ext cx="4085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Born: between 1565 in London, England </a:t>
            </a:r>
          </a:p>
          <a:p>
            <a:r>
              <a:rPr lang="en-US" dirty="0"/>
              <a:t>Died: June 22, 1611 lost at sea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676" y="3862861"/>
            <a:ext cx="123528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Financial support from England &amp; the Dutch United East India Company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Unsuccessfully started as a sea captain and explorer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Looked for a Northeast water route to Asia in search of spices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Discovered the Hudson River, Hudson Bay, Hudson Strait in present day Manhattan in 1609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Dutch settlement that later became New York City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His last voyage ended in mutiny in 1611 when his crew took over his ship the “Discovery”  and sent Hudson, his son John, and 8 crew members off to their death in a small boat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4730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0217"/>
            <a:ext cx="4336473" cy="840220"/>
          </a:xfrm>
        </p:spPr>
        <p:txBody>
          <a:bodyPr>
            <a:normAutofit fontScale="90000"/>
          </a:bodyPr>
          <a:lstStyle/>
          <a:p>
            <a:r>
              <a:rPr lang="en-US" dirty="0"/>
              <a:t>Facts about Hudson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743200"/>
            <a:ext cx="11991108" cy="4839124"/>
          </a:xfrm>
        </p:spPr>
        <p:txBody>
          <a:bodyPr>
            <a:normAutofit/>
          </a:bodyPr>
          <a:lstStyle/>
          <a:p>
            <a:r>
              <a:rPr lang="en-US" dirty="0"/>
              <a:t>Married Katherine Hudson and had 3 sons: John, Richard and Oliver  </a:t>
            </a:r>
          </a:p>
          <a:p>
            <a:r>
              <a:rPr lang="en-US" dirty="0"/>
              <a:t>Well educated and studied a variety of subjects including:  cartography, navigation, astronomy, mathematics and seamanship</a:t>
            </a:r>
          </a:p>
          <a:p>
            <a:r>
              <a:rPr lang="en-US" dirty="0"/>
              <a:t>Dutch established a fur-trading post in1614 before the arrival of the Pilgrims in 1620</a:t>
            </a:r>
          </a:p>
          <a:p>
            <a:r>
              <a:rPr lang="en-US" dirty="0"/>
              <a:t>No attempt was made to search and rescue Hudson and the mutineers were never executed</a:t>
            </a:r>
          </a:p>
          <a:p>
            <a:r>
              <a:rPr lang="en-US" dirty="0"/>
              <a:t>Convinced the Dutch his experience and determination made him the best person for the job-even though he was an Englishman and not Dutch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073" y="0"/>
            <a:ext cx="3906981" cy="28067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35132" y="540327"/>
            <a:ext cx="263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Hudson’s ship </a:t>
            </a:r>
          </a:p>
          <a:p>
            <a:r>
              <a:rPr lang="en-US" sz="2000" dirty="0"/>
              <a:t>The Discovery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46" y="714434"/>
            <a:ext cx="3906982" cy="202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97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it’s your turn</a:t>
            </a:r>
            <a:r>
              <a:rPr lang="is-IS" dirty="0"/>
              <a:t>…</a:t>
            </a:r>
            <a:br>
              <a:rPr lang="is-I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Answer the following questions: </a:t>
            </a:r>
          </a:p>
          <a:p>
            <a:r>
              <a:rPr lang="en-US" dirty="0"/>
              <a:t>Why did early explorers want to find a faster way to Asia?</a:t>
            </a:r>
          </a:p>
          <a:p>
            <a:r>
              <a:rPr lang="en-US" dirty="0"/>
              <a:t>How did Columbus’s exploration have an impact on history?</a:t>
            </a:r>
          </a:p>
          <a:p>
            <a:r>
              <a:rPr lang="en-US" dirty="0"/>
              <a:t>Complete a </a:t>
            </a:r>
            <a:r>
              <a:rPr lang="en-US" dirty="0" err="1"/>
              <a:t>Frayer</a:t>
            </a:r>
            <a:r>
              <a:rPr lang="en-US" dirty="0"/>
              <a:t> Model for the following words: </a:t>
            </a:r>
          </a:p>
          <a:p>
            <a:pPr marL="0" indent="0">
              <a:buNone/>
            </a:pPr>
            <a:r>
              <a:rPr lang="en-US" dirty="0"/>
              <a:t>-cartographer</a:t>
            </a:r>
          </a:p>
          <a:p>
            <a:pPr marL="0" indent="0">
              <a:buNone/>
            </a:pPr>
            <a:r>
              <a:rPr lang="en-US" dirty="0"/>
              <a:t>-mutiny</a:t>
            </a:r>
          </a:p>
          <a:p>
            <a:pPr marL="0" indent="0">
              <a:buNone/>
            </a:pPr>
            <a:r>
              <a:rPr lang="en-US" dirty="0"/>
              <a:t>-explorer</a:t>
            </a:r>
          </a:p>
          <a:p>
            <a:pPr marL="0" indent="0">
              <a:buNone/>
            </a:pPr>
            <a:r>
              <a:rPr lang="en-US" dirty="0"/>
              <a:t>-colony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0" y="4023360"/>
            <a:ext cx="424548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55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83480" y="1737360"/>
            <a:ext cx="169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</a:t>
            </a:r>
            <a:endParaRPr lang="en-US" sz="2400" dirty="0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90" y="902583"/>
            <a:ext cx="11334420" cy="7703820"/>
          </a:xfrm>
        </p:spPr>
      </p:pic>
      <p:sp>
        <p:nvSpPr>
          <p:cNvPr id="17" name="TextBox 16"/>
          <p:cNvSpPr txBox="1"/>
          <p:nvPr/>
        </p:nvSpPr>
        <p:spPr>
          <a:xfrm>
            <a:off x="5377402" y="3440341"/>
            <a:ext cx="1640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Mutiny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96256" y="2060198"/>
            <a:ext cx="2981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(meaning of the word)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9560" y="3457843"/>
            <a:ext cx="1737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(opposite)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45206" y="3440341"/>
            <a:ext cx="2859711" cy="47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(same or similar)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48640"/>
            <a:ext cx="2953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/>
              <a:t>Frayer</a:t>
            </a:r>
            <a:r>
              <a:rPr lang="en-US" sz="4000" dirty="0"/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2104069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4810</TotalTime>
  <Words>1126</Words>
  <Application>Microsoft Macintosh PowerPoint</Application>
  <PresentationFormat>Widescreen</PresentationFormat>
  <Paragraphs>148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Christopher Columbus</vt:lpstr>
      <vt:lpstr>Impact on history of Columbus’s Discovery</vt:lpstr>
      <vt:lpstr>Christopher Columbus was Curious and…</vt:lpstr>
      <vt:lpstr>John Cabot</vt:lpstr>
      <vt:lpstr> Facts about Cabot </vt:lpstr>
      <vt:lpstr>Hernando Cortes-Cities of Gold</vt:lpstr>
      <vt:lpstr>Facts about Cortes</vt:lpstr>
      <vt:lpstr>Cortes the Chocolatier</vt:lpstr>
      <vt:lpstr>Juan Ponce de Leon Magical Fountains of Youth</vt:lpstr>
      <vt:lpstr>Facts about Ponce de Leon</vt:lpstr>
      <vt:lpstr>Jacques Cartier</vt:lpstr>
      <vt:lpstr>Facts about Cartier</vt:lpstr>
      <vt:lpstr>Henry Hudson</vt:lpstr>
      <vt:lpstr>Facts about Hudson</vt:lpstr>
      <vt:lpstr>Now it’s your turn… 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Nancy Hasty</cp:lastModifiedBy>
  <cp:revision>104</cp:revision>
  <dcterms:created xsi:type="dcterms:W3CDTF">2016-11-07T15:53:21Z</dcterms:created>
  <dcterms:modified xsi:type="dcterms:W3CDTF">2018-01-11T15:48:37Z</dcterms:modified>
</cp:coreProperties>
</file>