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4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0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3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9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0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1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34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8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8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1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8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A678-84A8-4860-88C0-DB3FCA45092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D5103-3BAC-45F2-BAA6-C5FC7E142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4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After the Fall of Rome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4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9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4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0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5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1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0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6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1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1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9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5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9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4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8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6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9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2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7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8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1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4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90984" y="2423984"/>
            <a:ext cx="961767" cy="9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9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2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1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6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5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7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75</Words>
  <Application>Microsoft Office PowerPoint</Application>
  <PresentationFormat>Widescreen</PresentationFormat>
  <Paragraphs>36</Paragraphs>
  <Slides>37</Slides>
  <Notes>0</Notes>
  <HiddenSlides>0</HiddenSlides>
  <MMClips>37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After the Fall of Rome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 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  <vt:lpstr>Question 35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the Fall of Rome</dc:title>
  <dc:creator>Michelle Furr</dc:creator>
  <cp:lastModifiedBy>Michael Diquarto</cp:lastModifiedBy>
  <cp:revision>5</cp:revision>
  <dcterms:created xsi:type="dcterms:W3CDTF">2016-03-21T19:34:44Z</dcterms:created>
  <dcterms:modified xsi:type="dcterms:W3CDTF">2017-04-10T14:54:06Z</dcterms:modified>
</cp:coreProperties>
</file>