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05"/>
    <p:restoredTop sz="94562"/>
  </p:normalViewPr>
  <p:slideViewPr>
    <p:cSldViewPr snapToGrid="0" snapToObjects="1">
      <p:cViewPr varScale="1">
        <p:scale>
          <a:sx n="108" d="100"/>
          <a:sy n="108" d="100"/>
        </p:scale>
        <p:origin x="1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57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9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9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4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1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0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0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0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C230-7046-0C40-B2E0-2BA118F20596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84519-BD17-594C-99E2-5FC244C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1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Addition Strategies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 strategies to add like a pro</a:t>
            </a:r>
          </a:p>
        </p:txBody>
      </p:sp>
    </p:spTree>
    <p:extLst>
      <p:ext uri="{BB962C8B-B14F-4D97-AF65-F5344CB8AC3E}">
        <p14:creationId xmlns:p14="http://schemas.microsoft.com/office/powerpoint/2010/main" val="47682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Decomposing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586430"/>
              </p:ext>
            </p:extLst>
          </p:nvPr>
        </p:nvGraphicFramePr>
        <p:xfrm>
          <a:off x="838200" y="1825625"/>
          <a:ext cx="10515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123 + 239=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 + 200 =  300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20 + 30 =         50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 +  9   =      + </a:t>
                      </a:r>
                      <a:r>
                        <a:rPr lang="en-US" u="sng" dirty="0"/>
                        <a:t>  12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	       362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456 + 237=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400 + 200 =  600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50 + 30 =         80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 +  7   =      + </a:t>
                      </a:r>
                      <a:r>
                        <a:rPr lang="en-US" u="sng" dirty="0"/>
                        <a:t>  13</a:t>
                      </a:r>
                    </a:p>
                    <a:p>
                      <a:pPr marL="0" marR="0" lvl="2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	       692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5F0B05D-E8E8-0042-884E-19987E9F9F31}"/>
              </a:ext>
            </a:extLst>
          </p:cNvPr>
          <p:cNvSpPr txBox="1"/>
          <p:nvPr/>
        </p:nvSpPr>
        <p:spPr>
          <a:xfrm>
            <a:off x="1431757" y="4223084"/>
            <a:ext cx="46571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We also do it this way in class.</a:t>
            </a:r>
          </a:p>
          <a:p>
            <a:endParaRPr lang="en-US" dirty="0"/>
          </a:p>
          <a:p>
            <a:r>
              <a:rPr lang="en-US" dirty="0"/>
              <a:t>  213 = 200+ 10 + 3</a:t>
            </a:r>
          </a:p>
          <a:p>
            <a:r>
              <a:rPr lang="en-US" dirty="0"/>
              <a:t>+</a:t>
            </a:r>
            <a:r>
              <a:rPr lang="en-US" u="sng" dirty="0"/>
              <a:t>389 = 300+ 80 + 9</a:t>
            </a:r>
          </a:p>
          <a:p>
            <a:r>
              <a:rPr lang="en-US" dirty="0"/>
              <a:t>             500+ 90+ 12</a:t>
            </a:r>
          </a:p>
          <a:p>
            <a:r>
              <a:rPr lang="en-US" dirty="0"/>
              <a:t>The 10 of the 12 needs to be placed in the tens.</a:t>
            </a:r>
          </a:p>
          <a:p>
            <a:r>
              <a:rPr lang="en-US" dirty="0"/>
              <a:t>So we’d have 500+100+2 = 602.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10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89B0D-8EE7-AD4E-92DC-3E9E71782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Compatible numbers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0E437-E831-2143-9A06-1CFF8AF9D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Certain numbers just work well together and make it easier to combine. </a:t>
            </a:r>
          </a:p>
          <a:p>
            <a:endParaRPr lang="en-US" dirty="0"/>
          </a:p>
          <a:p>
            <a:r>
              <a:rPr lang="en-US" dirty="0"/>
              <a:t>3 + 5 + 7= ___		3 + 7 = 10 and then we can add the 5. </a:t>
            </a:r>
          </a:p>
          <a:p>
            <a:r>
              <a:rPr lang="en-US" dirty="0"/>
              <a:t>43 + 23 + 17=___  	Since 7 + 3 = 10 Then we should add 43 + 17 </a:t>
            </a:r>
          </a:p>
          <a:p>
            <a:pPr lvl="8"/>
            <a:r>
              <a:rPr lang="en-US" dirty="0"/>
              <a:t>To get 60 then add the 23 to get 83. </a:t>
            </a:r>
          </a:p>
        </p:txBody>
      </p:sp>
    </p:spTree>
    <p:extLst>
      <p:ext uri="{BB962C8B-B14F-4D97-AF65-F5344CB8AC3E}">
        <p14:creationId xmlns:p14="http://schemas.microsoft.com/office/powerpoint/2010/main" val="399796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5F81E-CA5D-3347-BC4C-6A348EBEF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Compensation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EEE38-106A-444C-888E-716780451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it’s easier to add to multiples of ten, then we can change parts of numbers to create a multiple of ten to make it easier to add.</a:t>
            </a:r>
          </a:p>
          <a:p>
            <a:endParaRPr lang="en-US" dirty="0"/>
          </a:p>
          <a:p>
            <a:r>
              <a:rPr lang="en-US" dirty="0"/>
              <a:t>Example 1:  58 + 43=____ Since 58 is so close to 60, we can take 2 					from the 43. Then we will have 60 + 41 </a:t>
            </a:r>
          </a:p>
          <a:p>
            <a:pPr marL="3657600" lvl="8" indent="0">
              <a:buNone/>
            </a:pPr>
            <a:r>
              <a:rPr lang="en-US" dirty="0"/>
              <a:t>which equals 101. </a:t>
            </a:r>
          </a:p>
          <a:p>
            <a:r>
              <a:rPr lang="en-US" dirty="0"/>
              <a:t>Example 2: 459 + 211= ____ </a:t>
            </a:r>
            <a:r>
              <a:rPr lang="en-US" sz="2400" dirty="0"/>
              <a:t>We would take one from the 211 and make </a:t>
            </a:r>
          </a:p>
          <a:p>
            <a:pPr marL="3657600" lvl="8" indent="0">
              <a:buNone/>
            </a:pPr>
            <a:r>
              <a:rPr lang="en-US" dirty="0"/>
              <a:t>          It 460 so that we could add 460 + 210 which equals 670. </a:t>
            </a:r>
          </a:p>
        </p:txBody>
      </p:sp>
    </p:spTree>
    <p:extLst>
      <p:ext uri="{BB962C8B-B14F-4D97-AF65-F5344CB8AC3E}">
        <p14:creationId xmlns:p14="http://schemas.microsoft.com/office/powerpoint/2010/main" val="1297517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	Traditional Algorithm</a:t>
            </a:r>
            <a:br>
              <a:rPr lang="en-US" dirty="0"/>
            </a:br>
            <a:r>
              <a:rPr lang="en-US" dirty="0"/>
              <a:t>*</a:t>
            </a:r>
            <a:r>
              <a:rPr lang="en-US" sz="2400" dirty="0"/>
              <a:t>We don’t use this strategy in class until they can use it and explain what they’re doing.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 1				1 1</a:t>
            </a:r>
          </a:p>
          <a:p>
            <a:r>
              <a:rPr lang="en-US" dirty="0"/>
              <a:t>   46				456</a:t>
            </a:r>
          </a:p>
          <a:p>
            <a:r>
              <a:rPr lang="en-US" dirty="0"/>
              <a:t>+ </a:t>
            </a:r>
            <a:r>
              <a:rPr lang="en-US" u="sng" dirty="0"/>
              <a:t>86	</a:t>
            </a:r>
            <a:r>
              <a:rPr lang="en-US" dirty="0"/>
              <a:t>		         +</a:t>
            </a:r>
            <a:r>
              <a:rPr lang="en-US" u="sng" dirty="0"/>
              <a:t>345</a:t>
            </a:r>
          </a:p>
          <a:p>
            <a:r>
              <a:rPr lang="en-US" dirty="0"/>
              <a:t>  132			801</a:t>
            </a:r>
          </a:p>
        </p:txBody>
      </p:sp>
    </p:spTree>
    <p:extLst>
      <p:ext uri="{BB962C8B-B14F-4D97-AF65-F5344CB8AC3E}">
        <p14:creationId xmlns:p14="http://schemas.microsoft.com/office/powerpoint/2010/main" val="1699107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4057</TotalTime>
  <Words>330</Words>
  <Application>Microsoft Macintosh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Addition Strategies</vt:lpstr>
      <vt:lpstr>Decomposing</vt:lpstr>
      <vt:lpstr>Compatible numbers </vt:lpstr>
      <vt:lpstr>Compensation </vt:lpstr>
      <vt:lpstr> Traditional Algorithm *We don’t use this strategy in class until they can use it and explain what they’re doing.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Strategies</dc:title>
  <dc:creator>Microsoft Office User</dc:creator>
  <cp:lastModifiedBy>Shannon Morris</cp:lastModifiedBy>
  <cp:revision>10</cp:revision>
  <dcterms:created xsi:type="dcterms:W3CDTF">2018-09-28T19:46:30Z</dcterms:created>
  <dcterms:modified xsi:type="dcterms:W3CDTF">2021-01-07T19:06:08Z</dcterms:modified>
</cp:coreProperties>
</file>